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3933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378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971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088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128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375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5395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26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427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1675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4177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1B05D-B9A4-4D6D-8E4E-5E01650A2B0B}" type="datetimeFigureOut">
              <a:rPr lang="fi-FI" smtClean="0"/>
              <a:t>11/4/13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E1A8E-2162-46EC-A63F-5DF6E3EDDF7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036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Team Edusafe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170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Understand the challenge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Overcoming the cognitive challenges that some people face due to mental disorders, e.g. autism</a:t>
            </a:r>
          </a:p>
          <a:p>
            <a:pPr lvl="1"/>
            <a:r>
              <a:rPr lang="fi-FI" dirty="0" smtClean="0"/>
              <a:t>Challenges in everyday learning</a:t>
            </a:r>
          </a:p>
          <a:p>
            <a:pPr lvl="1"/>
            <a:r>
              <a:rPr lang="fi-FI" dirty="0" smtClean="0"/>
              <a:t>Challenges regarding learning to communicate</a:t>
            </a:r>
          </a:p>
          <a:p>
            <a:r>
              <a:rPr lang="fi-FI" dirty="0" smtClean="0"/>
              <a:t>The applied method being Applied Behavioral Analysis (ABA)</a:t>
            </a:r>
          </a:p>
          <a:p>
            <a:r>
              <a:rPr lang="fi-FI" dirty="0" smtClean="0"/>
              <a:t>To understand the challenge we need to perform Internet research</a:t>
            </a:r>
          </a:p>
          <a:p>
            <a:pPr lvl="1"/>
            <a:r>
              <a:rPr lang="fi-FI" dirty="0" smtClean="0"/>
              <a:t>Children &amp; adults affected by behavioral problems are a challenging group to understand. We need to do some </a:t>
            </a:r>
            <a:r>
              <a:rPr lang="fi-FI" smtClean="0"/>
              <a:t>background research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667601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Planning the needfinding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Meeting experts</a:t>
            </a:r>
          </a:p>
          <a:p>
            <a:pPr lvl="1"/>
            <a:r>
              <a:rPr lang="fi-FI" dirty="0" smtClean="0"/>
              <a:t>To get a deeper perspective on the subject</a:t>
            </a:r>
          </a:p>
          <a:p>
            <a:r>
              <a:rPr lang="fi-FI" dirty="0" smtClean="0"/>
              <a:t>Meeting parents/caretakers</a:t>
            </a:r>
          </a:p>
          <a:p>
            <a:r>
              <a:rPr lang="fi-FI" dirty="0" smtClean="0"/>
              <a:t>Meeting the target group/end-users</a:t>
            </a:r>
          </a:p>
          <a:p>
            <a:r>
              <a:rPr lang="fi-FI" dirty="0" smtClean="0"/>
              <a:t>Mapping the stakeholders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0813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99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Team Edusafe</vt:lpstr>
      <vt:lpstr>Understand the challenge</vt:lpstr>
      <vt:lpstr>Planning the needfinding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Edusafe</dc:title>
  <dc:creator>Santtu</dc:creator>
  <cp:lastModifiedBy>Ines Knäpper</cp:lastModifiedBy>
  <cp:revision>5</cp:revision>
  <dcterms:created xsi:type="dcterms:W3CDTF">2013-10-29T17:41:20Z</dcterms:created>
  <dcterms:modified xsi:type="dcterms:W3CDTF">2013-11-04T10:43:25Z</dcterms:modified>
</cp:coreProperties>
</file>