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85CC7-A77D-4A48-83F2-550CA0801353}" type="datetimeFigureOut">
              <a:rPr lang="en-US" smtClean="0"/>
              <a:pPr/>
              <a:t>11/6/2013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C8A2F-96F6-4DA7-93E1-D43E8C70C5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67433B3-6D82-4E20-ADCB-E1D4618CDBA7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F847F-6903-4D65-A02C-93543508184D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1CBAF-609B-4031-9036-B896F6303947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2EF12ED-E6CC-4422-9B73-48E662E18371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A2F59B0-D7D2-4BCE-96BA-1A62A25E3C40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17A13-0A4B-4FF0-9E1C-111497D0D18D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7C825-A7C4-4F67-A57B-080DD35ED98B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77B681-D2B6-40B9-9C1E-09F36164450D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6D695-8148-40D0-9EC3-502397CCE6C7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0764C88-13F7-439D-8817-12664B77B0BB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5BC5D5-1E52-441E-B160-C73E27E4EFA8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540833-C12D-4DB6-84F9-E76296830998}" type="datetime1">
              <a:rPr lang="en-US" smtClean="0"/>
              <a:pPr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A04485-880E-4B74-96CC-669C52A497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alimonitor.cern.ch/doc/index.jsp?page=configuration_inde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alimonitor.cern.ch/siteinfo/issues.js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on ALICE Grid monitoring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costin.grigoras@cern.ch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map – Google Maps API v3</a:t>
            </a:r>
            <a:endParaRPr lang="en-US" dirty="0"/>
          </a:p>
        </p:txBody>
      </p:sp>
      <p:pic>
        <p:nvPicPr>
          <p:cNvPr id="4" name="Content Placeholder 3" descr="map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75795" y="1600200"/>
            <a:ext cx="6830409" cy="48736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map – real </a:t>
            </a:r>
            <a:r>
              <a:rPr lang="en-US" dirty="0" err="1" smtClean="0"/>
              <a:t>Xrootd</a:t>
            </a:r>
            <a:r>
              <a:rPr lang="en-US" dirty="0" smtClean="0"/>
              <a:t> traffic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0" y="1603248"/>
            <a:ext cx="2590800" cy="487375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Top 100 WAN connections at the moment</a:t>
            </a:r>
          </a:p>
          <a:p>
            <a:r>
              <a:rPr lang="en-US" sz="2000" dirty="0" smtClean="0"/>
              <a:t>Source-based color coding</a:t>
            </a:r>
          </a:p>
          <a:p>
            <a:r>
              <a:rPr lang="en-US" sz="2000" dirty="0" smtClean="0"/>
              <a:t>Traffic-dependent line width</a:t>
            </a:r>
          </a:p>
        </p:txBody>
      </p:sp>
      <p:pic>
        <p:nvPicPr>
          <p:cNvPr id="9" name="Content Placeholder 6" descr="map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89653"/>
            <a:ext cx="5638800" cy="49635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Xrootd</a:t>
            </a:r>
            <a:r>
              <a:rPr lang="en-US" dirty="0" smtClean="0"/>
              <a:t> traffic aggregation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58200" cy="4873752"/>
          </a:xfrm>
        </p:spPr>
        <p:txBody>
          <a:bodyPr/>
          <a:lstStyle/>
          <a:p>
            <a:r>
              <a:rPr lang="en-US" dirty="0" smtClean="0"/>
              <a:t>Filter on each </a:t>
            </a:r>
            <a:r>
              <a:rPr lang="en-US" dirty="0" err="1" smtClean="0"/>
              <a:t>VoBox</a:t>
            </a:r>
            <a:r>
              <a:rPr lang="en-US" dirty="0" smtClean="0"/>
              <a:t> aggregating local </a:t>
            </a:r>
            <a:r>
              <a:rPr lang="en-US" dirty="0" err="1" smtClean="0"/>
              <a:t>Xrootd</a:t>
            </a:r>
            <a:r>
              <a:rPr lang="en-US" dirty="0" smtClean="0"/>
              <a:t> on-close events (read and write) in:</a:t>
            </a:r>
          </a:p>
          <a:p>
            <a:pPr lvl="1"/>
            <a:r>
              <a:rPr lang="en-US" dirty="0" smtClean="0"/>
              <a:t>Client IPv4 C-classes</a:t>
            </a:r>
          </a:p>
          <a:p>
            <a:pPr lvl="1"/>
            <a:r>
              <a:rPr lang="en-US" dirty="0" smtClean="0"/>
              <a:t>Remote site (IP to site mapping done by the central services)</a:t>
            </a:r>
          </a:p>
          <a:p>
            <a:pPr lvl="1"/>
            <a:r>
              <a:rPr lang="en-US" dirty="0" smtClean="0"/>
              <a:t>LAN and WAN</a:t>
            </a:r>
          </a:p>
          <a:p>
            <a:pPr lvl="1"/>
            <a:r>
              <a:rPr lang="en-US" dirty="0" smtClean="0"/>
              <a:t>Total traffic</a:t>
            </a:r>
          </a:p>
          <a:p>
            <a:r>
              <a:rPr lang="en-US" dirty="0" smtClean="0"/>
              <a:t>Also available are read and write operation frequencies</a:t>
            </a:r>
          </a:p>
          <a:p>
            <a:r>
              <a:rPr lang="en-US" dirty="0" smtClean="0"/>
              <a:t>Data available in MonALISA under the </a:t>
            </a:r>
            <a:r>
              <a:rPr lang="en-US" i="1" dirty="0" err="1" smtClean="0"/>
              <a:t>XrdServers_Aggregation</a:t>
            </a:r>
            <a:r>
              <a:rPr lang="en-US" dirty="0" smtClean="0"/>
              <a:t> </a:t>
            </a:r>
            <a:r>
              <a:rPr lang="en-US" dirty="0" smtClean="0"/>
              <a:t>cluster</a:t>
            </a:r>
          </a:p>
          <a:p>
            <a:r>
              <a:rPr lang="en-US" dirty="0" smtClean="0"/>
              <a:t>Not available for EOS yet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MonALISA – AliROOT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686800" cy="4873752"/>
          </a:xfrm>
        </p:spPr>
        <p:txBody>
          <a:bodyPr/>
          <a:lstStyle/>
          <a:p>
            <a:r>
              <a:rPr lang="en-US" dirty="0" smtClean="0"/>
              <a:t>Available in AliROOT as ANALYSIS/AliXMLParser.cxx</a:t>
            </a:r>
          </a:p>
          <a:p>
            <a:r>
              <a:rPr lang="en-US" dirty="0" smtClean="0"/>
              <a:t>Requires ROOT &gt;= 5-34/11 to read from URLs</a:t>
            </a:r>
          </a:p>
          <a:p>
            <a:r>
              <a:rPr lang="en-US" dirty="0" smtClean="0"/>
              <a:t>Currently the following links implement it:</a:t>
            </a:r>
          </a:p>
          <a:p>
            <a:pPr lvl="1"/>
            <a:r>
              <a:rPr lang="en-US" dirty="0" smtClean="0"/>
              <a:t>Production details, </a:t>
            </a:r>
            <a:r>
              <a:rPr lang="en-US" dirty="0" err="1" smtClean="0"/>
              <a:t>eg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sz="1600" dirty="0" smtClean="0"/>
              <a:t>http://alimonitor.cern.ch/prod/jobs.jsp?t=4078&amp;</a:t>
            </a:r>
            <a:r>
              <a:rPr lang="en-US" sz="1600" b="1" dirty="0" smtClean="0"/>
              <a:t>res_path=xml</a:t>
            </a:r>
            <a:endParaRPr lang="en-US" b="1" dirty="0" smtClean="0"/>
          </a:p>
          <a:p>
            <a:pPr lvl="1"/>
            <a:r>
              <a:rPr lang="en-US" dirty="0" smtClean="0"/>
              <a:t>Run Condition Table:</a:t>
            </a:r>
            <a:br>
              <a:rPr lang="en-US" dirty="0" smtClean="0"/>
            </a:br>
            <a:r>
              <a:rPr lang="en-US" sz="1600" dirty="0" smtClean="0"/>
              <a:t>http://alimonitor.cern.ch/configuration/?</a:t>
            </a:r>
            <a:r>
              <a:rPr lang="en-US" sz="1600" b="1" dirty="0" smtClean="0"/>
              <a:t>res_path=xml</a:t>
            </a:r>
            <a:endParaRPr lang="en-US" b="1" dirty="0" smtClean="0"/>
          </a:p>
          <a:p>
            <a:pPr lvl="1"/>
            <a:r>
              <a:rPr lang="en-US" dirty="0" smtClean="0"/>
              <a:t>SHUTTLE:</a:t>
            </a:r>
            <a:br>
              <a:rPr lang="en-US" dirty="0" smtClean="0"/>
            </a:br>
            <a:r>
              <a:rPr lang="en-US" sz="1600" dirty="0" smtClean="0"/>
              <a:t>http://alimonitor.cern.ch/shuttle.jsp?instance=PROD&amp;time=10000&amp;</a:t>
            </a:r>
            <a:r>
              <a:rPr lang="en-US" sz="1600" b="1" dirty="0" smtClean="0"/>
              <a:t>res_path=xml</a:t>
            </a:r>
          </a:p>
          <a:p>
            <a:pPr lvl="1"/>
            <a:r>
              <a:rPr lang="en-US" dirty="0" smtClean="0"/>
              <a:t>The REST interface of MonALISA:</a:t>
            </a:r>
            <a:br>
              <a:rPr lang="en-US" dirty="0" smtClean="0"/>
            </a:br>
            <a:r>
              <a:rPr lang="en-US" sz="1600" dirty="0" smtClean="0"/>
              <a:t>http://alimonitor.cern.ch/rest/CERN/MonaLisa/localhost/*?</a:t>
            </a:r>
            <a:r>
              <a:rPr lang="en-US" sz="1600" b="1" dirty="0" smtClean="0"/>
              <a:t>Accept=text/xml</a:t>
            </a:r>
            <a:endParaRPr lang="en-US" b="1" dirty="0" smtClean="0"/>
          </a:p>
          <a:p>
            <a:r>
              <a:rPr lang="en-US" dirty="0" smtClean="0"/>
              <a:t>Create the view you want in the </a:t>
            </a:r>
            <a:r>
              <a:rPr lang="en-US" dirty="0" smtClean="0"/>
              <a:t>web interface </a:t>
            </a:r>
            <a:r>
              <a:rPr lang="en-US" smtClean="0"/>
              <a:t>then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add </a:t>
            </a:r>
            <a:r>
              <a:rPr lang="en-US" dirty="0" smtClean="0"/>
              <a:t>the respective </a:t>
            </a:r>
            <a:r>
              <a:rPr lang="en-US" dirty="0" smtClean="0"/>
              <a:t>argument</a:t>
            </a:r>
            <a:r>
              <a:rPr lang="en-US" dirty="0" smtClean="0"/>
              <a:t> in </a:t>
            </a:r>
            <a:r>
              <a:rPr lang="en-US" dirty="0" smtClean="0"/>
              <a:t>the 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</a:t>
            </a:r>
            <a:endParaRPr lang="en-US" dirty="0"/>
          </a:p>
        </p:txBody>
      </p:sp>
      <p:pic>
        <p:nvPicPr>
          <p:cNvPr id="5" name="Content Placeholder 4" descr="us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" y="1828800"/>
            <a:ext cx="8833944" cy="914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execute_script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177550"/>
            <a:ext cx="5410200" cy="33756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867400" y="6019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Thanks Harsh!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</a:t>
            </a:r>
            <a:r>
              <a:rPr lang="en-US" dirty="0" smtClean="0"/>
              <a:t>sing the web 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305800" cy="487375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You can use ranges, lists, exclude particular values…</a:t>
            </a:r>
          </a:p>
          <a:p>
            <a:pPr lvl="1"/>
            <a:r>
              <a:rPr lang="en-US" sz="1600" dirty="0" smtClean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alimonitor.cern.ch/doc/index.jsp?page=configuration_index</a:t>
            </a:r>
            <a:endParaRPr lang="en-US" sz="1600" dirty="0" smtClean="0"/>
          </a:p>
          <a:p>
            <a:r>
              <a:rPr lang="en-US" dirty="0" smtClean="0"/>
              <a:t>Full link to page + options to send/bookmark: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 descr="fil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1" y="1447800"/>
            <a:ext cx="7162799" cy="20590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bookmark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4762549"/>
            <a:ext cx="7162800" cy="19653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Issues Dashboard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http://alimonitor.cern.ch/siteinfo/issues.jsp</a:t>
            </a:r>
            <a:endParaRPr lang="en-US" dirty="0" smtClean="0"/>
          </a:p>
          <a:p>
            <a:r>
              <a:rPr lang="en-US" dirty="0" smtClean="0"/>
              <a:t>Issues split in levels, last selected level as cookie</a:t>
            </a:r>
          </a:p>
          <a:p>
            <a:r>
              <a:rPr lang="en-US" dirty="0" smtClean="0"/>
              <a:t>Added direct testing of individual </a:t>
            </a:r>
            <a:r>
              <a:rPr lang="en-US" dirty="0" err="1" smtClean="0"/>
              <a:t>Xrootd</a:t>
            </a:r>
            <a:r>
              <a:rPr lang="en-US" dirty="0" smtClean="0"/>
              <a:t> data servers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CVMFS </a:t>
            </a:r>
            <a:r>
              <a:rPr lang="en-US" dirty="0" smtClean="0"/>
              <a:t>status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IPv6, network buffers, efficiency…</a:t>
            </a:r>
          </a:p>
          <a:p>
            <a:pPr lvl="1"/>
            <a:r>
              <a:rPr lang="en-US" dirty="0" smtClean="0"/>
              <a:t>Only 3 sites have deployed IPv6 so far, kudos to </a:t>
            </a:r>
            <a:r>
              <a:rPr lang="en-US" dirty="0" err="1" smtClean="0"/>
              <a:t>Oksana</a:t>
            </a:r>
            <a:r>
              <a:rPr lang="en-US" dirty="0" smtClean="0"/>
              <a:t> for the complete deployment at BITP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A04485-880E-4B74-96CC-669C52A4971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 descr="xroot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231655"/>
            <a:ext cx="7384868" cy="6545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cvmf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4419600"/>
            <a:ext cx="5634526" cy="6449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192</TotalTime>
  <Words>211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Update on ALICE Grid monitoring</vt:lpstr>
      <vt:lpstr>Updated map – Google Maps API v3</vt:lpstr>
      <vt:lpstr>Updated map – real Xrootd traffic</vt:lpstr>
      <vt:lpstr>Xrootd traffic aggregation</vt:lpstr>
      <vt:lpstr>MonALISA – AliROOT Interface</vt:lpstr>
      <vt:lpstr>Usage</vt:lpstr>
      <vt:lpstr>Using the web filters</vt:lpstr>
      <vt:lpstr>Site Issues Dashboard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ALICE Grid monitoring</dc:title>
  <dc:creator>Costin</dc:creator>
  <cp:lastModifiedBy>Costin</cp:lastModifiedBy>
  <cp:revision>71</cp:revision>
  <dcterms:created xsi:type="dcterms:W3CDTF">2013-11-05T14:46:11Z</dcterms:created>
  <dcterms:modified xsi:type="dcterms:W3CDTF">2013-11-06T16:36:16Z</dcterms:modified>
</cp:coreProperties>
</file>