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8" r:id="rId3"/>
    <p:sldId id="280" r:id="rId4"/>
    <p:sldId id="277" r:id="rId5"/>
    <p:sldId id="279" r:id="rId6"/>
    <p:sldId id="273" r:id="rId7"/>
    <p:sldId id="274" r:id="rId8"/>
    <p:sldId id="275" r:id="rId9"/>
    <p:sldId id="276" r:id="rId10"/>
    <p:sldId id="283" r:id="rId11"/>
    <p:sldId id="281" r:id="rId12"/>
    <p:sldId id="28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120" d="100"/>
          <a:sy n="120" d="100"/>
        </p:scale>
        <p:origin x="-1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11/6/2013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11/6/2013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C:\Users\lbetev\Desktop\docs\misc\logo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14" y="274639"/>
            <a:ext cx="795086" cy="7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ashb-alice-sum.cern.ch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SL6Migration" TargetMode="External"/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limonitor.cern.ch/?107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stats?page=services_status" TargetMode="External"/><Relationship Id="rId2" Type="http://schemas.openxmlformats.org/officeDocument/2006/relationships/hyperlink" Target="https://twiki.cern.ch/twiki/bin/view/LCG/CvmfsDeploy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voboxDeploymen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BaselineVersion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RFCproxySHA2suppor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GlexecDeployme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134660"/>
            <a:ext cx="8466666" cy="2037166"/>
          </a:xfrm>
        </p:spPr>
        <p:txBody>
          <a:bodyPr/>
          <a:lstStyle/>
          <a:p>
            <a:r>
              <a:rPr lang="en-US" dirty="0" smtClean="0"/>
              <a:t>WLCG operations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438525"/>
            <a:ext cx="5964297" cy="25527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Maarten Litmaath</a:t>
            </a:r>
          </a:p>
          <a:p>
            <a:r>
              <a:rPr lang="en-US" sz="2000" dirty="0" smtClean="0"/>
              <a:t>CERN</a:t>
            </a:r>
          </a:p>
          <a:p>
            <a:r>
              <a:rPr lang="en-US" sz="2000" dirty="0" smtClean="0"/>
              <a:t>IT/SDC</a:t>
            </a:r>
          </a:p>
          <a:p>
            <a:endParaRPr lang="en-US" sz="2000" dirty="0" smtClean="0"/>
          </a:p>
          <a:p>
            <a:r>
              <a:rPr lang="en-US" sz="2000" dirty="0" smtClean="0"/>
              <a:t>ALICE Offline week</a:t>
            </a:r>
          </a:p>
          <a:p>
            <a:r>
              <a:rPr lang="en-US" sz="2000" dirty="0" smtClean="0"/>
              <a:t>Nov 7, 2013</a:t>
            </a:r>
          </a:p>
          <a:p>
            <a:endParaRPr lang="en-US" sz="2000" dirty="0" smtClean="0"/>
          </a:p>
          <a:p>
            <a:r>
              <a:rPr lang="en-US" sz="1900" smtClean="0"/>
              <a:t>v1.2</a:t>
            </a:r>
            <a:endParaRPr lang="en-US" sz="19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229600" cy="44630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of Jan 2014 the WLCG availability and reliability reports will no longer be based on the tests by the Ops VO</a:t>
            </a:r>
          </a:p>
          <a:p>
            <a:r>
              <a:rPr lang="en-US" dirty="0" smtClean="0"/>
              <a:t>The experiment tests will be used instead</a:t>
            </a:r>
          </a:p>
          <a:p>
            <a:r>
              <a:rPr lang="en-US" dirty="0"/>
              <a:t>A</a:t>
            </a:r>
            <a:r>
              <a:rPr lang="en-US" dirty="0" smtClean="0"/>
              <a:t>dmins please ensure your site looks OK in the ALICE tests</a:t>
            </a:r>
          </a:p>
          <a:p>
            <a:pPr lvl="1"/>
            <a:r>
              <a:rPr lang="en-GB" dirty="0">
                <a:hlinkClick r:id="rId2"/>
              </a:rPr>
              <a:t>http://dashb-alice-sum.cern.ch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</a:p>
          <a:p>
            <a:r>
              <a:rPr lang="en-US" dirty="0" smtClean="0"/>
              <a:t>XRootD and VOBOX tests to be added</a:t>
            </a:r>
          </a:p>
          <a:p>
            <a:pPr lvl="1"/>
            <a:r>
              <a:rPr lang="en-US" dirty="0" smtClean="0"/>
              <a:t>Based on corresponding MonALISA tests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9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Usual support issues 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480066" cy="44630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VOBOX issues</a:t>
            </a:r>
          </a:p>
          <a:p>
            <a:pPr lvl="1"/>
            <a:r>
              <a:rPr lang="en-US" dirty="0" smtClean="0"/>
              <a:t>CE not ready for jobs, wrong proxy being used, host DN changed, …</a:t>
            </a:r>
          </a:p>
          <a:p>
            <a:r>
              <a:rPr lang="en-US" dirty="0" smtClean="0"/>
              <a:t>Cannot get token!</a:t>
            </a:r>
          </a:p>
          <a:p>
            <a:r>
              <a:rPr lang="en-GB" dirty="0"/>
              <a:t>Files unavailable due to SE </a:t>
            </a:r>
            <a:r>
              <a:rPr lang="en-GB" dirty="0" smtClean="0"/>
              <a:t>issues</a:t>
            </a:r>
          </a:p>
          <a:p>
            <a:pPr lvl="1"/>
            <a:r>
              <a:rPr lang="en-US" dirty="0" smtClean="0"/>
              <a:t>Admins please check MonALISA pages and subscribe to notifications</a:t>
            </a:r>
          </a:p>
          <a:p>
            <a:r>
              <a:rPr lang="en-US" dirty="0" smtClean="0"/>
              <a:t>Absence </a:t>
            </a:r>
            <a:r>
              <a:rPr lang="en-US" dirty="0"/>
              <a:t>of “system” library on </a:t>
            </a:r>
            <a:r>
              <a:rPr lang="en-US" dirty="0" smtClean="0"/>
              <a:t>WN</a:t>
            </a:r>
          </a:p>
          <a:p>
            <a:pPr lvl="1"/>
            <a:r>
              <a:rPr lang="en-GB" dirty="0"/>
              <a:t>HEP_OSlibs rpm </a:t>
            </a:r>
            <a:r>
              <a:rPr lang="en-GB" dirty="0" smtClean="0"/>
              <a:t>was created to avoid that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20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Usual support issues 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480066" cy="4463026"/>
          </a:xfrm>
        </p:spPr>
        <p:txBody>
          <a:bodyPr/>
          <a:lstStyle/>
          <a:p>
            <a:r>
              <a:rPr lang="en-GB" dirty="0"/>
              <a:t>User mistakes in </a:t>
            </a:r>
            <a:r>
              <a:rPr lang="en-GB" dirty="0" smtClean="0"/>
              <a:t>JDL</a:t>
            </a:r>
          </a:p>
          <a:p>
            <a:pPr lvl="1"/>
            <a:r>
              <a:rPr lang="en-US" dirty="0"/>
              <a:t>Bad output declaration, SW version, TTL, …</a:t>
            </a:r>
          </a:p>
          <a:p>
            <a:r>
              <a:rPr lang="en-US" dirty="0"/>
              <a:t>Segfaults / memory leaks not seen </a:t>
            </a:r>
            <a:r>
              <a:rPr lang="en-US" dirty="0" smtClean="0"/>
              <a:t>locally</a:t>
            </a:r>
          </a:p>
          <a:p>
            <a:r>
              <a:rPr lang="en-GB" dirty="0"/>
              <a:t>Problem with installing AliEn</a:t>
            </a:r>
          </a:p>
          <a:p>
            <a:r>
              <a:rPr lang="en-GB" dirty="0"/>
              <a:t>CAF </a:t>
            </a:r>
            <a:r>
              <a:rPr lang="en-GB" dirty="0" smtClean="0"/>
              <a:t>issues</a:t>
            </a:r>
          </a:p>
          <a:p>
            <a:pPr lvl="1"/>
            <a:r>
              <a:rPr lang="en-US" dirty="0"/>
              <a:t>Job or session stuck due to bad worker</a:t>
            </a:r>
            <a:endParaRPr lang="en-GB" dirty="0" smtClean="0"/>
          </a:p>
          <a:p>
            <a:pPr lvl="1"/>
            <a:r>
              <a:rPr lang="en-GB" dirty="0"/>
              <a:t>Corrupted data </a:t>
            </a:r>
            <a:r>
              <a:rPr lang="en-GB" dirty="0" smtClean="0"/>
              <a:t>files</a:t>
            </a:r>
          </a:p>
          <a:p>
            <a:r>
              <a:rPr lang="en-US" dirty="0" smtClean="0"/>
              <a:t>…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00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SL6 migration 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368748" cy="44630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Driven by WLCG Ops Coordination SL6 TF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twiki.cern.ch/twiki/bin/view/LCG/WLCGOpsCoordination</a:t>
            </a:r>
            <a:r>
              <a:rPr lang="en-GB" sz="2000" dirty="0" smtClean="0"/>
              <a:t> </a:t>
            </a:r>
          </a:p>
          <a:p>
            <a:pPr lvl="2"/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twiki.cern.ch/twiki/bin/view/LCG/SL6Migration</a:t>
            </a:r>
            <a:r>
              <a:rPr lang="en-GB" sz="1600" dirty="0" smtClean="0"/>
              <a:t> </a:t>
            </a:r>
          </a:p>
          <a:p>
            <a:r>
              <a:rPr lang="en-US" dirty="0" smtClean="0"/>
              <a:t>Stats as of Oct 24:</a:t>
            </a:r>
          </a:p>
          <a:p>
            <a:pPr lvl="1"/>
            <a:r>
              <a:rPr lang="en-US" dirty="0" smtClean="0"/>
              <a:t>CERN: 22% done</a:t>
            </a:r>
          </a:p>
          <a:p>
            <a:pPr lvl="1"/>
            <a:r>
              <a:rPr lang="en-US" dirty="0" smtClean="0"/>
              <a:t>ALICE T1: 7/10 done</a:t>
            </a:r>
          </a:p>
          <a:p>
            <a:pPr lvl="1"/>
            <a:r>
              <a:rPr lang="en-US" dirty="0" smtClean="0"/>
              <a:t>ALICE T2: 29/40 done</a:t>
            </a:r>
          </a:p>
          <a:p>
            <a:r>
              <a:rPr lang="en-US" dirty="0" smtClean="0"/>
              <a:t>Remaining MoU sites have been ticketed</a:t>
            </a:r>
          </a:p>
          <a:p>
            <a:pPr lvl="1"/>
            <a:r>
              <a:rPr lang="en-US" dirty="0" smtClean="0"/>
              <a:t>Some/most intend to migrate still this year</a:t>
            </a:r>
          </a:p>
          <a:p>
            <a:r>
              <a:rPr lang="en-US" dirty="0" smtClean="0"/>
              <a:t>T3 sites?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12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SL6 migration 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368748" cy="44630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CERN SLC6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ower efficiencies and higher failure rates</a:t>
            </a:r>
          </a:p>
          <a:p>
            <a:pPr lvl="2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alimonitor.cern.ch?1070</a:t>
            </a:r>
            <a:endParaRPr lang="en-US" dirty="0" smtClean="0"/>
          </a:p>
          <a:p>
            <a:pPr lvl="1"/>
            <a:r>
              <a:rPr lang="en-US" dirty="0" smtClean="0"/>
              <a:t>All SLC6 hosts are VMs</a:t>
            </a:r>
          </a:p>
          <a:p>
            <a:pPr lvl="2"/>
            <a:r>
              <a:rPr lang="en-US" dirty="0" smtClean="0"/>
              <a:t>Some are in the Wigner CC</a:t>
            </a:r>
          </a:p>
          <a:p>
            <a:pPr lvl="2"/>
            <a:r>
              <a:rPr lang="en-US" dirty="0" smtClean="0"/>
              <a:t>All EOS data currently only in the CERN CC</a:t>
            </a:r>
          </a:p>
          <a:p>
            <a:pPr lvl="1"/>
            <a:r>
              <a:rPr lang="en-US" dirty="0" smtClean="0"/>
              <a:t>Compare with SLC5 references</a:t>
            </a:r>
          </a:p>
          <a:p>
            <a:pPr lvl="2"/>
            <a:r>
              <a:rPr lang="en-US" dirty="0" smtClean="0"/>
              <a:t>1 VOBOX (CERN-CREAM) switched to CVMFS</a:t>
            </a:r>
          </a:p>
          <a:p>
            <a:pPr lvl="2"/>
            <a:r>
              <a:rPr lang="en-US" dirty="0" smtClean="0"/>
              <a:t>1 VOBOX (CERN-L) kept on Torrent</a:t>
            </a:r>
          </a:p>
          <a:p>
            <a:pPr lvl="1"/>
            <a:r>
              <a:rPr lang="en-US" dirty="0" smtClean="0"/>
              <a:t>To be continued… 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17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CVMFS deployment  (1/2)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534649"/>
            <a:ext cx="8654996" cy="44630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Originally driven by an Ops Coordination TF</a:t>
            </a:r>
          </a:p>
          <a:p>
            <a:pPr lvl="1"/>
            <a:r>
              <a:rPr lang="en-US" sz="2000" dirty="0" smtClean="0">
                <a:hlinkClick r:id="rId2"/>
              </a:rPr>
              <a:t>https://twiki.cern.ch/twiki/bin/view/LCG/CvmfsDeployment</a:t>
            </a:r>
            <a:r>
              <a:rPr lang="en-US" sz="2000" dirty="0" smtClean="0"/>
              <a:t> </a:t>
            </a:r>
          </a:p>
          <a:p>
            <a:r>
              <a:rPr lang="en-US" dirty="0" smtClean="0"/>
              <a:t>Then Miguel got things really started! 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 smtClean="0"/>
              <a:t>800+ emails to site admins since Sep 23!</a:t>
            </a:r>
          </a:p>
          <a:p>
            <a:r>
              <a:rPr lang="en-US" dirty="0" smtClean="0"/>
              <a:t>Stats as of Nov 6</a:t>
            </a:r>
          </a:p>
          <a:p>
            <a:pPr lvl="1"/>
            <a:r>
              <a:rPr lang="en-US" dirty="0" smtClean="0"/>
              <a:t>CVMFS used at 50 sites, including most big sites</a:t>
            </a:r>
          </a:p>
          <a:p>
            <a:pPr lvl="2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alimonitor.cern.ch/stats?page=services_status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About 30 sites in various stages of preparation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Deadline end of 2013 !</a:t>
            </a:r>
          </a:p>
          <a:p>
            <a:pPr lvl="1"/>
            <a:r>
              <a:rPr lang="en-US" dirty="0" smtClean="0"/>
              <a:t>Also used on the CAF nodes</a:t>
            </a:r>
          </a:p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CVMFS deployment  (2/2)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534649"/>
            <a:ext cx="8654996" cy="4463026"/>
          </a:xfrm>
        </p:spPr>
        <p:txBody>
          <a:bodyPr/>
          <a:lstStyle/>
          <a:p>
            <a:r>
              <a:rPr lang="en-US" dirty="0" smtClean="0"/>
              <a:t>New failure modes</a:t>
            </a:r>
          </a:p>
          <a:p>
            <a:pPr lvl="1"/>
            <a:r>
              <a:rPr lang="en-US" dirty="0" smtClean="0"/>
              <a:t>“I/O error”, Squid config issues, …</a:t>
            </a:r>
          </a:p>
          <a:p>
            <a:pPr lvl="1"/>
            <a:r>
              <a:rPr lang="en-US" dirty="0" smtClean="0"/>
              <a:t>No big impact on operations so far</a:t>
            </a:r>
          </a:p>
          <a:p>
            <a:pPr lvl="1"/>
            <a:endParaRPr lang="en-US" dirty="0"/>
          </a:p>
          <a:p>
            <a:r>
              <a:rPr lang="en-US" dirty="0" smtClean="0"/>
              <a:t>PackMan daemon no longer needed!</a:t>
            </a:r>
          </a:p>
          <a:p>
            <a:pPr lvl="1"/>
            <a:r>
              <a:rPr lang="en-US" dirty="0" smtClean="0"/>
              <a:t>To be stopped on CVMFS VOBOXes</a:t>
            </a:r>
          </a:p>
          <a:p>
            <a:pPr lvl="2"/>
            <a:r>
              <a:rPr lang="en-US" dirty="0" smtClean="0"/>
              <a:t>Not urgent</a:t>
            </a:r>
          </a:p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375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VOBOX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8"/>
            <a:ext cx="8229600" cy="457195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Please upgrade your gLite 3.2 VOBOX (if any) to a WLCG VOBOX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twiki.cern.ch/twiki/bin/view/LCG/WLCGvoboxDeployment</a:t>
            </a:r>
            <a:endParaRPr lang="en-GB" sz="2000" dirty="0" smtClean="0"/>
          </a:p>
          <a:p>
            <a:pPr lvl="1"/>
            <a:r>
              <a:rPr lang="en-US" sz="2000" dirty="0" smtClean="0"/>
              <a:t>Plus CVMFS, of course</a:t>
            </a:r>
            <a:endParaRPr lang="en-US" sz="2000" dirty="0"/>
          </a:p>
          <a:p>
            <a:r>
              <a:rPr lang="en-US" sz="2800" dirty="0" smtClean="0"/>
              <a:t>Please allow inbound connectivity to port 1975 (gsissh) from CERN networks</a:t>
            </a:r>
          </a:p>
          <a:p>
            <a:pPr lvl="1"/>
            <a:r>
              <a:rPr lang="en-US" sz="2000" dirty="0" smtClean="0"/>
              <a:t>IPv4</a:t>
            </a:r>
          </a:p>
          <a:p>
            <a:pPr lvl="2"/>
            <a:r>
              <a:rPr lang="nl-N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128.142/16</a:t>
            </a:r>
          </a:p>
          <a:p>
            <a:pPr lvl="2"/>
            <a:r>
              <a:rPr lang="nl-N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137.138/16</a:t>
            </a:r>
          </a:p>
          <a:p>
            <a:pPr lvl="2"/>
            <a:r>
              <a:rPr lang="nl-NL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188.184/15</a:t>
            </a:r>
            <a:r>
              <a:rPr lang="nl-NL" sz="1600" dirty="0" smtClean="0"/>
              <a:t>  </a:t>
            </a:r>
            <a:r>
              <a:rPr lang="nl-NL" sz="1800" dirty="0" smtClean="0">
                <a:sym typeface="Wingdings" panose="05000000000000000000" pitchFamily="2" charset="2"/>
              </a:rPr>
              <a:t> sic</a:t>
            </a:r>
            <a:endParaRPr lang="nl-NL" sz="1800" dirty="0"/>
          </a:p>
          <a:p>
            <a:pPr lvl="1"/>
            <a:r>
              <a:rPr lang="nl-NL" sz="2000" dirty="0" smtClean="0"/>
              <a:t>IPv6</a:t>
            </a:r>
            <a:endParaRPr lang="nl-NL" sz="2000" dirty="0"/>
          </a:p>
          <a:p>
            <a:pPr lvl="2"/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2001:1458::/32</a:t>
            </a:r>
          </a:p>
          <a:p>
            <a:pPr lvl="2"/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FD01:1458::/</a:t>
            </a:r>
            <a:r>
              <a:rPr lang="nl-N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  <a:endParaRPr lang="nl-NL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718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EMI-2 and -3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EMI project has ended </a:t>
            </a:r>
            <a:r>
              <a:rPr lang="en-US" sz="2800" dirty="0" smtClean="0">
                <a:sym typeface="Wingdings" pitchFamily="2" charset="2"/>
              </a:rPr>
              <a:t> less effort to support its middleware</a:t>
            </a:r>
          </a:p>
          <a:p>
            <a:r>
              <a:rPr lang="en-US" sz="2800" dirty="0" smtClean="0">
                <a:sym typeface="Wingdings" pitchFamily="2" charset="2"/>
              </a:rPr>
              <a:t>The WLCG baseline is still EMI-2/UMD-2 for many EMI products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twiki.cern.ch/twiki/bin/view/LCG/WLCGBaselineVersions</a:t>
            </a:r>
            <a:endParaRPr lang="en-GB" sz="2000" dirty="0" smtClean="0"/>
          </a:p>
          <a:p>
            <a:pPr lvl="1"/>
            <a:r>
              <a:rPr lang="en-US" sz="2000" dirty="0" smtClean="0"/>
              <a:t>As of Nov only security updates, until May 2014</a:t>
            </a:r>
            <a:endParaRPr lang="en-GB" sz="2000" dirty="0" smtClean="0"/>
          </a:p>
          <a:p>
            <a:r>
              <a:rPr lang="en-US" sz="2800" dirty="0" smtClean="0"/>
              <a:t>EMI-3/UMD-3 can be tried for any product</a:t>
            </a:r>
          </a:p>
          <a:p>
            <a:pPr lvl="1"/>
            <a:r>
              <a:rPr lang="en-US" sz="2400" dirty="0"/>
              <a:t>For some products </a:t>
            </a:r>
            <a:r>
              <a:rPr lang="en-US" sz="2400" dirty="0" smtClean="0"/>
              <a:t>already needed (</a:t>
            </a:r>
            <a:r>
              <a:rPr lang="en-US" sz="2400" dirty="0"/>
              <a:t>see next page)</a:t>
            </a:r>
          </a:p>
          <a:p>
            <a:pPr lvl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475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748" y="1534649"/>
            <a:ext cx="8107052" cy="4463026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Grid certificate signatures have been based on the SHA-1 algorithm for the last many years</a:t>
            </a:r>
          </a:p>
          <a:p>
            <a:r>
              <a:rPr lang="en-US" sz="2800" dirty="0" smtClean="0"/>
              <a:t>CAs want to move to SHA-2 instead</a:t>
            </a:r>
          </a:p>
          <a:p>
            <a:pPr lvl="1"/>
            <a:r>
              <a:rPr lang="en-US" sz="2000" dirty="0" smtClean="0"/>
              <a:t>Possible introduction of SHA-2 certs as of Dec 1</a:t>
            </a:r>
          </a:p>
          <a:p>
            <a:pPr lvl="2"/>
            <a:r>
              <a:rPr lang="en-US" sz="1800" dirty="0" smtClean="0"/>
              <a:t>CERN CA will switch when WLCG is ready, probably early 2014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twiki.cern.ch/twiki/bin/view/LCG/RFCproxySHA2support</a:t>
            </a:r>
            <a:endParaRPr lang="en-GB" sz="2000" dirty="0" smtClean="0"/>
          </a:p>
          <a:p>
            <a:r>
              <a:rPr lang="en-US" sz="2800" dirty="0" smtClean="0"/>
              <a:t>CREAM: v1.14.4 or higher</a:t>
            </a:r>
          </a:p>
          <a:p>
            <a:r>
              <a:rPr lang="en-US" sz="2800" dirty="0" smtClean="0"/>
              <a:t>WLCG VOBOX: OK</a:t>
            </a:r>
          </a:p>
          <a:p>
            <a:r>
              <a:rPr lang="en-US" sz="2800" dirty="0" smtClean="0"/>
              <a:t>XRootD: OK</a:t>
            </a:r>
          </a:p>
          <a:p>
            <a:r>
              <a:rPr lang="en-US" sz="2800" dirty="0" smtClean="0"/>
              <a:t>Central services: OK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292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gLExec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gLExec is a utility allowing user separation in multi-user pilot jobs</a:t>
            </a:r>
          </a:p>
          <a:p>
            <a:pPr lvl="1"/>
            <a:r>
              <a:rPr lang="en-US" sz="2000" dirty="0" smtClean="0"/>
              <a:t>Let each user task run under a corresponding account</a:t>
            </a:r>
          </a:p>
          <a:p>
            <a:r>
              <a:rPr lang="en-US" sz="2800" dirty="0" smtClean="0"/>
              <a:t>WLCG sites must implement support for gLExec</a:t>
            </a:r>
          </a:p>
          <a:p>
            <a:pPr lvl="1"/>
            <a:r>
              <a:rPr lang="en-US" sz="2000" dirty="0" smtClean="0"/>
              <a:t>ALICE jobs cannot use it yet, but adaptation is planned</a:t>
            </a:r>
          </a:p>
          <a:p>
            <a:r>
              <a:rPr lang="en-US" sz="2800" dirty="0" smtClean="0"/>
              <a:t>The site setup is tested through SAM</a:t>
            </a:r>
          </a:p>
          <a:p>
            <a:r>
              <a:rPr lang="en-US" sz="2800" dirty="0" smtClean="0"/>
              <a:t>Details: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twiki.cern.ch/twiki/bin/view/LCG/GlexecDeployment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750409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21045</TotalTime>
  <Words>630</Words>
  <Application>Microsoft Office PowerPoint</Application>
  <PresentationFormat>On-screen Show (4:3)</PresentationFormat>
  <Paragraphs>122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IT Groups</vt:lpstr>
      <vt:lpstr>WLCG operations report</vt:lpstr>
      <vt:lpstr>SL6 migration  (1/2)</vt:lpstr>
      <vt:lpstr>SL6 migration  (2/2)</vt:lpstr>
      <vt:lpstr>CVMFS deployment  (1/2)</vt:lpstr>
      <vt:lpstr>CVMFS deployment  (2/2)</vt:lpstr>
      <vt:lpstr>WLCG VOBOX</vt:lpstr>
      <vt:lpstr>EMI-2 and -3</vt:lpstr>
      <vt:lpstr>SHA-2</vt:lpstr>
      <vt:lpstr>gLExec</vt:lpstr>
      <vt:lpstr>SAM tests</vt:lpstr>
      <vt:lpstr>Usual support issues  (1/2)</vt:lpstr>
      <vt:lpstr>Usual support issues  (2/2)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121</cp:revision>
  <dcterms:created xsi:type="dcterms:W3CDTF">2013-05-06T12:43:53Z</dcterms:created>
  <dcterms:modified xsi:type="dcterms:W3CDTF">2013-11-06T22:13:53Z</dcterms:modified>
</cp:coreProperties>
</file>