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26"/>
  </p:notesMasterIdLst>
  <p:handoutMasterIdLst>
    <p:handoutMasterId r:id="rId27"/>
  </p:handoutMasterIdLst>
  <p:sldIdLst>
    <p:sldId id="259" r:id="rId2"/>
    <p:sldId id="256" r:id="rId3"/>
    <p:sldId id="257" r:id="rId4"/>
    <p:sldId id="261" r:id="rId5"/>
    <p:sldId id="258" r:id="rId6"/>
    <p:sldId id="260" r:id="rId7"/>
    <p:sldId id="262" r:id="rId8"/>
    <p:sldId id="275" r:id="rId9"/>
    <p:sldId id="271" r:id="rId10"/>
    <p:sldId id="272" r:id="rId11"/>
    <p:sldId id="273" r:id="rId12"/>
    <p:sldId id="274" r:id="rId13"/>
    <p:sldId id="277" r:id="rId14"/>
    <p:sldId id="279" r:id="rId15"/>
    <p:sldId id="280" r:id="rId16"/>
    <p:sldId id="281" r:id="rId17"/>
    <p:sldId id="282" r:id="rId18"/>
    <p:sldId id="283" r:id="rId19"/>
    <p:sldId id="287" r:id="rId20"/>
    <p:sldId id="286" r:id="rId21"/>
    <p:sldId id="285" r:id="rId22"/>
    <p:sldId id="288" r:id="rId23"/>
    <p:sldId id="289" r:id="rId24"/>
    <p:sldId id="29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CFF"/>
    <a:srgbClr val="B9D0FF"/>
    <a:srgbClr val="6699FF"/>
    <a:srgbClr val="94A8FE"/>
    <a:srgbClr val="FF0000"/>
    <a:srgbClr val="CCCCFF"/>
  </p:clrMru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888" autoAdjust="0"/>
    <p:restoredTop sz="93811" autoAdjust="0"/>
  </p:normalViewPr>
  <p:slideViewPr>
    <p:cSldViewPr snapToGrid="0">
      <p:cViewPr>
        <p:scale>
          <a:sx n="66" d="100"/>
          <a:sy n="66" d="100"/>
        </p:scale>
        <p:origin x="-1128" y="-834"/>
      </p:cViewPr>
      <p:guideLst>
        <p:guide orient="horz" pos="4247"/>
        <p:guide pos="1590"/>
        <p:guide pos="29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-205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HardwareCommissioning\Powering%20Tests\Sector%204-5\review\alltes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7708889876040956E-2"/>
          <c:y val="2.2533338324500954E-2"/>
          <c:w val="0.8872983686456376"/>
          <c:h val="0.88392830090407604"/>
        </c:manualLayout>
      </c:layout>
      <c:scatterChart>
        <c:scatterStyle val="lineMarker"/>
        <c:ser>
          <c:idx val="1"/>
          <c:order val="1"/>
          <c:tx>
            <c:v>All circuits</c:v>
          </c:tx>
          <c:spPr>
            <a:ln w="44450"/>
          </c:spPr>
          <c:marker>
            <c:symbol val="none"/>
          </c:marker>
          <c:xVal>
            <c:numRef>
              <c:f>All!$G$2:$G$1277</c:f>
              <c:numCache>
                <c:formatCode>m\/d\/yyyy\ h:mm</c:formatCode>
                <c:ptCount val="1276"/>
                <c:pt idx="0">
                  <c:v>39409.661585648151</c:v>
                </c:pt>
                <c:pt idx="1">
                  <c:v>39409.665983796185</c:v>
                </c:pt>
                <c:pt idx="2">
                  <c:v>39409.780381944445</c:v>
                </c:pt>
                <c:pt idx="3">
                  <c:v>39409.831793981299</c:v>
                </c:pt>
                <c:pt idx="4">
                  <c:v>39409.832615740743</c:v>
                </c:pt>
                <c:pt idx="5">
                  <c:v>39409.838125000002</c:v>
                </c:pt>
                <c:pt idx="6">
                  <c:v>39412.629444444436</c:v>
                </c:pt>
                <c:pt idx="7">
                  <c:v>39412.629641203574</c:v>
                </c:pt>
                <c:pt idx="8">
                  <c:v>39412.629710648151</c:v>
                </c:pt>
                <c:pt idx="9">
                  <c:v>39412.634699074093</c:v>
                </c:pt>
                <c:pt idx="10">
                  <c:v>39412.636064814804</c:v>
                </c:pt>
                <c:pt idx="11">
                  <c:v>39412.637349536984</c:v>
                </c:pt>
                <c:pt idx="12">
                  <c:v>39412.637442129584</c:v>
                </c:pt>
                <c:pt idx="13">
                  <c:v>39412.680208333331</c:v>
                </c:pt>
                <c:pt idx="14">
                  <c:v>39412.68440972222</c:v>
                </c:pt>
                <c:pt idx="15">
                  <c:v>39412.684745370381</c:v>
                </c:pt>
                <c:pt idx="16">
                  <c:v>39412.687152777777</c:v>
                </c:pt>
                <c:pt idx="17">
                  <c:v>39412.688472222231</c:v>
                </c:pt>
                <c:pt idx="18">
                  <c:v>39412.704108796286</c:v>
                </c:pt>
                <c:pt idx="19">
                  <c:v>39412.738229166665</c:v>
                </c:pt>
                <c:pt idx="20">
                  <c:v>39412.74</c:v>
                </c:pt>
                <c:pt idx="21">
                  <c:v>39413.441342592596</c:v>
                </c:pt>
                <c:pt idx="22">
                  <c:v>39413.593541666574</c:v>
                </c:pt>
                <c:pt idx="23">
                  <c:v>39413.594525462962</c:v>
                </c:pt>
                <c:pt idx="24">
                  <c:v>39413.605856481481</c:v>
                </c:pt>
                <c:pt idx="25">
                  <c:v>39413.677696759194</c:v>
                </c:pt>
                <c:pt idx="26">
                  <c:v>39413.75917824074</c:v>
                </c:pt>
                <c:pt idx="27">
                  <c:v>39421.662719907406</c:v>
                </c:pt>
                <c:pt idx="28">
                  <c:v>39421.791388888683</c:v>
                </c:pt>
                <c:pt idx="29">
                  <c:v>39422.473622685175</c:v>
                </c:pt>
                <c:pt idx="30">
                  <c:v>39422.649490740725</c:v>
                </c:pt>
                <c:pt idx="31">
                  <c:v>39422.673182870174</c:v>
                </c:pt>
                <c:pt idx="32">
                  <c:v>39422.683321759185</c:v>
                </c:pt>
                <c:pt idx="33">
                  <c:v>39423.53292824074</c:v>
                </c:pt>
                <c:pt idx="34">
                  <c:v>39423.533900462964</c:v>
                </c:pt>
                <c:pt idx="35">
                  <c:v>39423.534317129641</c:v>
                </c:pt>
                <c:pt idx="36">
                  <c:v>39423.536168981474</c:v>
                </c:pt>
                <c:pt idx="37">
                  <c:v>39423.538287037038</c:v>
                </c:pt>
                <c:pt idx="38">
                  <c:v>39423.538541666654</c:v>
                </c:pt>
                <c:pt idx="39">
                  <c:v>39423.538819444773</c:v>
                </c:pt>
                <c:pt idx="40">
                  <c:v>39423.543182870191</c:v>
                </c:pt>
                <c:pt idx="41">
                  <c:v>39423.543634259258</c:v>
                </c:pt>
                <c:pt idx="42">
                  <c:v>39423.54550925926</c:v>
                </c:pt>
                <c:pt idx="43">
                  <c:v>39423.546365740738</c:v>
                </c:pt>
                <c:pt idx="44">
                  <c:v>39423.547094907408</c:v>
                </c:pt>
                <c:pt idx="45">
                  <c:v>39423.605509259258</c:v>
                </c:pt>
                <c:pt idx="46">
                  <c:v>39423.612442129626</c:v>
                </c:pt>
                <c:pt idx="47">
                  <c:v>39423.615821759224</c:v>
                </c:pt>
                <c:pt idx="48">
                  <c:v>39423.639131944445</c:v>
                </c:pt>
                <c:pt idx="49">
                  <c:v>39423.685879629629</c:v>
                </c:pt>
                <c:pt idx="50">
                  <c:v>39423.694016203706</c:v>
                </c:pt>
                <c:pt idx="51">
                  <c:v>39423.694618055553</c:v>
                </c:pt>
                <c:pt idx="52">
                  <c:v>39423.697951388887</c:v>
                </c:pt>
                <c:pt idx="53">
                  <c:v>39423.698946759185</c:v>
                </c:pt>
                <c:pt idx="54">
                  <c:v>39423.720949074072</c:v>
                </c:pt>
                <c:pt idx="55">
                  <c:v>39423.740659722222</c:v>
                </c:pt>
                <c:pt idx="56">
                  <c:v>39426.443310185183</c:v>
                </c:pt>
                <c:pt idx="57">
                  <c:v>39426.443773148203</c:v>
                </c:pt>
                <c:pt idx="58">
                  <c:v>39426.553680555524</c:v>
                </c:pt>
                <c:pt idx="59">
                  <c:v>39426.692962962785</c:v>
                </c:pt>
                <c:pt idx="60">
                  <c:v>39426.743599537025</c:v>
                </c:pt>
                <c:pt idx="61">
                  <c:v>39426.820706018516</c:v>
                </c:pt>
                <c:pt idx="62">
                  <c:v>39427.817557870607</c:v>
                </c:pt>
                <c:pt idx="63">
                  <c:v>39429.633379629624</c:v>
                </c:pt>
                <c:pt idx="64">
                  <c:v>39433.613854166666</c:v>
                </c:pt>
                <c:pt idx="65">
                  <c:v>39433.760381944434</c:v>
                </c:pt>
                <c:pt idx="66">
                  <c:v>39433.770474536985</c:v>
                </c:pt>
                <c:pt idx="67">
                  <c:v>39433.771828703575</c:v>
                </c:pt>
                <c:pt idx="68">
                  <c:v>39433.772673610976</c:v>
                </c:pt>
                <c:pt idx="69">
                  <c:v>39433.780706018515</c:v>
                </c:pt>
                <c:pt idx="70">
                  <c:v>39433.855451389012</c:v>
                </c:pt>
                <c:pt idx="71">
                  <c:v>39433.855856481612</c:v>
                </c:pt>
                <c:pt idx="72">
                  <c:v>39433.881435185183</c:v>
                </c:pt>
                <c:pt idx="73">
                  <c:v>39433.891250000001</c:v>
                </c:pt>
                <c:pt idx="74">
                  <c:v>39433.893645833174</c:v>
                </c:pt>
                <c:pt idx="75">
                  <c:v>39434.40761574074</c:v>
                </c:pt>
                <c:pt idx="76">
                  <c:v>39434.489826389043</c:v>
                </c:pt>
                <c:pt idx="77">
                  <c:v>39434.692939814806</c:v>
                </c:pt>
                <c:pt idx="78">
                  <c:v>39434.707604166586</c:v>
                </c:pt>
                <c:pt idx="79">
                  <c:v>39434.755694444611</c:v>
                </c:pt>
                <c:pt idx="80">
                  <c:v>39434.818460648203</c:v>
                </c:pt>
                <c:pt idx="81">
                  <c:v>39434.838773148243</c:v>
                </c:pt>
                <c:pt idx="82">
                  <c:v>39435.376759259263</c:v>
                </c:pt>
                <c:pt idx="83">
                  <c:v>39435.421342592585</c:v>
                </c:pt>
                <c:pt idx="84">
                  <c:v>39435.617083333324</c:v>
                </c:pt>
                <c:pt idx="85">
                  <c:v>39435.704039351862</c:v>
                </c:pt>
                <c:pt idx="86">
                  <c:v>39435.733900462954</c:v>
                </c:pt>
                <c:pt idx="87">
                  <c:v>39461.499791666574</c:v>
                </c:pt>
                <c:pt idx="88">
                  <c:v>39470.644004629627</c:v>
                </c:pt>
                <c:pt idx="89">
                  <c:v>39470.645289351851</c:v>
                </c:pt>
                <c:pt idx="90">
                  <c:v>39470.664259259262</c:v>
                </c:pt>
                <c:pt idx="91">
                  <c:v>39470.685462962792</c:v>
                </c:pt>
                <c:pt idx="92">
                  <c:v>39470.709756944445</c:v>
                </c:pt>
                <c:pt idx="93">
                  <c:v>39470.827581018515</c:v>
                </c:pt>
                <c:pt idx="94">
                  <c:v>39470.828414351861</c:v>
                </c:pt>
                <c:pt idx="95">
                  <c:v>39470.828958333332</c:v>
                </c:pt>
                <c:pt idx="96">
                  <c:v>39470.829351851855</c:v>
                </c:pt>
                <c:pt idx="97">
                  <c:v>39470.830081018517</c:v>
                </c:pt>
                <c:pt idx="98">
                  <c:v>39470.832870370599</c:v>
                </c:pt>
                <c:pt idx="99">
                  <c:v>39470.839907407411</c:v>
                </c:pt>
                <c:pt idx="100">
                  <c:v>39471.332939814813</c:v>
                </c:pt>
                <c:pt idx="101">
                  <c:v>39471.333495370367</c:v>
                </c:pt>
                <c:pt idx="102">
                  <c:v>39471.356099537043</c:v>
                </c:pt>
                <c:pt idx="103">
                  <c:v>39471.413657407575</c:v>
                </c:pt>
                <c:pt idx="104">
                  <c:v>39471.414884259262</c:v>
                </c:pt>
                <c:pt idx="105">
                  <c:v>39471.415219907598</c:v>
                </c:pt>
                <c:pt idx="106">
                  <c:v>39471.415659722232</c:v>
                </c:pt>
                <c:pt idx="107">
                  <c:v>39471.416018518612</c:v>
                </c:pt>
                <c:pt idx="108">
                  <c:v>39471.416423611074</c:v>
                </c:pt>
                <c:pt idx="109">
                  <c:v>39471.416840277954</c:v>
                </c:pt>
                <c:pt idx="110">
                  <c:v>39471.417199074203</c:v>
                </c:pt>
                <c:pt idx="111">
                  <c:v>39471.417488425941</c:v>
                </c:pt>
                <c:pt idx="112">
                  <c:v>39471.417685185188</c:v>
                </c:pt>
                <c:pt idx="113">
                  <c:v>39471.624293981484</c:v>
                </c:pt>
                <c:pt idx="114">
                  <c:v>39471.626435185186</c:v>
                </c:pt>
                <c:pt idx="115">
                  <c:v>39471.640601851854</c:v>
                </c:pt>
                <c:pt idx="116">
                  <c:v>39471.642835648243</c:v>
                </c:pt>
                <c:pt idx="117">
                  <c:v>39471.658668981479</c:v>
                </c:pt>
                <c:pt idx="118">
                  <c:v>39472.308321759258</c:v>
                </c:pt>
                <c:pt idx="119">
                  <c:v>39472.348009259447</c:v>
                </c:pt>
                <c:pt idx="120">
                  <c:v>39472.35021990769</c:v>
                </c:pt>
                <c:pt idx="121">
                  <c:v>39472.366307870368</c:v>
                </c:pt>
                <c:pt idx="122">
                  <c:v>39472.387835648376</c:v>
                </c:pt>
                <c:pt idx="123">
                  <c:v>39472.406296296635</c:v>
                </c:pt>
                <c:pt idx="124">
                  <c:v>39472.416909722233</c:v>
                </c:pt>
                <c:pt idx="125">
                  <c:v>39472.426527777781</c:v>
                </c:pt>
                <c:pt idx="126">
                  <c:v>39472.430787037025</c:v>
                </c:pt>
                <c:pt idx="127">
                  <c:v>39472.461261574077</c:v>
                </c:pt>
                <c:pt idx="128">
                  <c:v>39472.463819444674</c:v>
                </c:pt>
                <c:pt idx="129">
                  <c:v>39472.465798610974</c:v>
                </c:pt>
                <c:pt idx="130">
                  <c:v>39472.466064814806</c:v>
                </c:pt>
                <c:pt idx="131">
                  <c:v>39472.466875000013</c:v>
                </c:pt>
                <c:pt idx="132">
                  <c:v>39472.473738425942</c:v>
                </c:pt>
                <c:pt idx="133">
                  <c:v>39472.475405092591</c:v>
                </c:pt>
                <c:pt idx="134">
                  <c:v>39472.475706018522</c:v>
                </c:pt>
                <c:pt idx="135">
                  <c:v>39472.475902777776</c:v>
                </c:pt>
                <c:pt idx="136">
                  <c:v>39472.476134259261</c:v>
                </c:pt>
                <c:pt idx="137">
                  <c:v>39472.476423610984</c:v>
                </c:pt>
                <c:pt idx="138">
                  <c:v>39472.476770833324</c:v>
                </c:pt>
                <c:pt idx="139">
                  <c:v>39472.477083333324</c:v>
                </c:pt>
                <c:pt idx="140">
                  <c:v>39472.477662037025</c:v>
                </c:pt>
                <c:pt idx="141">
                  <c:v>39472.477881944447</c:v>
                </c:pt>
                <c:pt idx="142">
                  <c:v>39472.478090277793</c:v>
                </c:pt>
                <c:pt idx="143">
                  <c:v>39472.47828703704</c:v>
                </c:pt>
                <c:pt idx="144">
                  <c:v>39472.47859953704</c:v>
                </c:pt>
                <c:pt idx="145">
                  <c:v>39472.494618055563</c:v>
                </c:pt>
                <c:pt idx="146">
                  <c:v>39472.503807870373</c:v>
                </c:pt>
                <c:pt idx="147">
                  <c:v>39472.504155092603</c:v>
                </c:pt>
                <c:pt idx="148">
                  <c:v>39472.513518518543</c:v>
                </c:pt>
                <c:pt idx="149">
                  <c:v>39472.515833333331</c:v>
                </c:pt>
                <c:pt idx="150">
                  <c:v>39472.517002314817</c:v>
                </c:pt>
                <c:pt idx="151">
                  <c:v>39472.537361110975</c:v>
                </c:pt>
                <c:pt idx="152">
                  <c:v>39472.551944444611</c:v>
                </c:pt>
                <c:pt idx="153">
                  <c:v>39472.553136574083</c:v>
                </c:pt>
                <c:pt idx="154">
                  <c:v>39472.554606481492</c:v>
                </c:pt>
                <c:pt idx="155">
                  <c:v>39472.555289351862</c:v>
                </c:pt>
                <c:pt idx="156">
                  <c:v>39472.555439814816</c:v>
                </c:pt>
                <c:pt idx="157">
                  <c:v>39472.56013888889</c:v>
                </c:pt>
                <c:pt idx="158">
                  <c:v>39472.565034722225</c:v>
                </c:pt>
                <c:pt idx="159">
                  <c:v>39472.569664351824</c:v>
                </c:pt>
                <c:pt idx="160">
                  <c:v>39472.572175925932</c:v>
                </c:pt>
                <c:pt idx="161">
                  <c:v>39472.572997685187</c:v>
                </c:pt>
                <c:pt idx="162">
                  <c:v>39472.574270833335</c:v>
                </c:pt>
                <c:pt idx="163">
                  <c:v>39472.581909722205</c:v>
                </c:pt>
                <c:pt idx="164">
                  <c:v>39472.583055555559</c:v>
                </c:pt>
                <c:pt idx="165">
                  <c:v>39472.586956018611</c:v>
                </c:pt>
                <c:pt idx="166">
                  <c:v>39472.589212963001</c:v>
                </c:pt>
                <c:pt idx="167">
                  <c:v>39472.589756944442</c:v>
                </c:pt>
                <c:pt idx="168">
                  <c:v>39472.602939814817</c:v>
                </c:pt>
                <c:pt idx="169">
                  <c:v>39472.607731481476</c:v>
                </c:pt>
                <c:pt idx="170">
                  <c:v>39472.626481481238</c:v>
                </c:pt>
                <c:pt idx="171">
                  <c:v>39472.626585648148</c:v>
                </c:pt>
                <c:pt idx="172">
                  <c:v>39472.628749999996</c:v>
                </c:pt>
                <c:pt idx="173">
                  <c:v>39472.634571759256</c:v>
                </c:pt>
                <c:pt idx="174">
                  <c:v>39475.451180555378</c:v>
                </c:pt>
                <c:pt idx="175">
                  <c:v>39475.454039352146</c:v>
                </c:pt>
                <c:pt idx="176">
                  <c:v>39475.468553240957</c:v>
                </c:pt>
                <c:pt idx="177">
                  <c:v>39475.473391203705</c:v>
                </c:pt>
                <c:pt idx="178">
                  <c:v>39475.477430555555</c:v>
                </c:pt>
                <c:pt idx="179">
                  <c:v>39475.479351851835</c:v>
                </c:pt>
                <c:pt idx="180">
                  <c:v>39475.480856481612</c:v>
                </c:pt>
                <c:pt idx="181">
                  <c:v>39475.491435185184</c:v>
                </c:pt>
                <c:pt idx="182">
                  <c:v>39475.502916666665</c:v>
                </c:pt>
                <c:pt idx="183">
                  <c:v>39475.510555555593</c:v>
                </c:pt>
                <c:pt idx="184">
                  <c:v>39475.511076389012</c:v>
                </c:pt>
                <c:pt idx="185">
                  <c:v>39475.511956018519</c:v>
                </c:pt>
                <c:pt idx="186">
                  <c:v>39475.512222222242</c:v>
                </c:pt>
                <c:pt idx="187">
                  <c:v>39475.512928240743</c:v>
                </c:pt>
                <c:pt idx="188">
                  <c:v>39475.520995370367</c:v>
                </c:pt>
                <c:pt idx="189">
                  <c:v>39475.525856481479</c:v>
                </c:pt>
                <c:pt idx="190">
                  <c:v>39475.526655092603</c:v>
                </c:pt>
                <c:pt idx="191">
                  <c:v>39476.452488426119</c:v>
                </c:pt>
                <c:pt idx="192">
                  <c:v>39476.456111111111</c:v>
                </c:pt>
                <c:pt idx="193">
                  <c:v>39476.456585648339</c:v>
                </c:pt>
                <c:pt idx="194">
                  <c:v>39476.457106481481</c:v>
                </c:pt>
                <c:pt idx="195">
                  <c:v>39476.457696759258</c:v>
                </c:pt>
                <c:pt idx="196">
                  <c:v>39476.458310185211</c:v>
                </c:pt>
                <c:pt idx="197">
                  <c:v>39476.458773148384</c:v>
                </c:pt>
                <c:pt idx="198">
                  <c:v>39476.459340277783</c:v>
                </c:pt>
                <c:pt idx="199">
                  <c:v>39476.459837963012</c:v>
                </c:pt>
                <c:pt idx="200">
                  <c:v>39476.460150462961</c:v>
                </c:pt>
                <c:pt idx="201">
                  <c:v>39476.460694444613</c:v>
                </c:pt>
                <c:pt idx="202">
                  <c:v>39476.531666666575</c:v>
                </c:pt>
                <c:pt idx="203">
                  <c:v>39476.533090277779</c:v>
                </c:pt>
                <c:pt idx="204">
                  <c:v>39476.533715277779</c:v>
                </c:pt>
                <c:pt idx="205">
                  <c:v>39476.627870370372</c:v>
                </c:pt>
                <c:pt idx="206">
                  <c:v>39476.721273148149</c:v>
                </c:pt>
                <c:pt idx="207">
                  <c:v>39476.760752314804</c:v>
                </c:pt>
                <c:pt idx="208">
                  <c:v>39476.777789351618</c:v>
                </c:pt>
                <c:pt idx="209">
                  <c:v>39476.77884259259</c:v>
                </c:pt>
                <c:pt idx="210">
                  <c:v>39476.781377314815</c:v>
                </c:pt>
                <c:pt idx="211">
                  <c:v>39476.782222222231</c:v>
                </c:pt>
                <c:pt idx="212">
                  <c:v>39476.783611111074</c:v>
                </c:pt>
                <c:pt idx="213">
                  <c:v>39476.785138888888</c:v>
                </c:pt>
                <c:pt idx="214">
                  <c:v>39476.812939815005</c:v>
                </c:pt>
                <c:pt idx="215">
                  <c:v>39476.814525463145</c:v>
                </c:pt>
                <c:pt idx="216">
                  <c:v>39476.82608796296</c:v>
                </c:pt>
                <c:pt idx="217">
                  <c:v>39476.826180555378</c:v>
                </c:pt>
                <c:pt idx="218">
                  <c:v>39476.835057870368</c:v>
                </c:pt>
                <c:pt idx="219">
                  <c:v>39476.835439814815</c:v>
                </c:pt>
                <c:pt idx="220">
                  <c:v>39476.836319444781</c:v>
                </c:pt>
                <c:pt idx="221">
                  <c:v>39476.840717592611</c:v>
                </c:pt>
                <c:pt idx="222">
                  <c:v>39476.855428240742</c:v>
                </c:pt>
                <c:pt idx="223">
                  <c:v>39476.860856481493</c:v>
                </c:pt>
                <c:pt idx="224">
                  <c:v>39476.862858796521</c:v>
                </c:pt>
                <c:pt idx="225">
                  <c:v>39476.864861111106</c:v>
                </c:pt>
                <c:pt idx="226">
                  <c:v>39476.877418981479</c:v>
                </c:pt>
                <c:pt idx="227">
                  <c:v>39476.884340277793</c:v>
                </c:pt>
                <c:pt idx="228">
                  <c:v>39476.894525463002</c:v>
                </c:pt>
                <c:pt idx="229">
                  <c:v>39476.901967592596</c:v>
                </c:pt>
                <c:pt idx="230">
                  <c:v>39476.903182870374</c:v>
                </c:pt>
                <c:pt idx="231">
                  <c:v>39476.904837963011</c:v>
                </c:pt>
                <c:pt idx="232">
                  <c:v>39476.908773148243</c:v>
                </c:pt>
                <c:pt idx="233">
                  <c:v>39476.917754629627</c:v>
                </c:pt>
                <c:pt idx="234">
                  <c:v>39476.937314814815</c:v>
                </c:pt>
                <c:pt idx="235">
                  <c:v>39477.34878472222</c:v>
                </c:pt>
                <c:pt idx="236">
                  <c:v>39477.390949074092</c:v>
                </c:pt>
                <c:pt idx="237">
                  <c:v>39477.398043981484</c:v>
                </c:pt>
                <c:pt idx="238">
                  <c:v>39477.428946759224</c:v>
                </c:pt>
                <c:pt idx="239">
                  <c:v>39477.432175925933</c:v>
                </c:pt>
                <c:pt idx="240">
                  <c:v>39477.462418981479</c:v>
                </c:pt>
                <c:pt idx="241">
                  <c:v>39477.473171296297</c:v>
                </c:pt>
                <c:pt idx="242">
                  <c:v>39477.474953703706</c:v>
                </c:pt>
                <c:pt idx="243">
                  <c:v>39477.475659722222</c:v>
                </c:pt>
                <c:pt idx="244">
                  <c:v>39477.476527777791</c:v>
                </c:pt>
                <c:pt idx="245">
                  <c:v>39477.493865740726</c:v>
                </c:pt>
                <c:pt idx="246">
                  <c:v>39477.494548611074</c:v>
                </c:pt>
                <c:pt idx="247">
                  <c:v>39477.495127314804</c:v>
                </c:pt>
                <c:pt idx="248">
                  <c:v>39477.495659722204</c:v>
                </c:pt>
                <c:pt idx="249">
                  <c:v>39477.498217592612</c:v>
                </c:pt>
                <c:pt idx="250">
                  <c:v>39477.500416666655</c:v>
                </c:pt>
                <c:pt idx="251">
                  <c:v>39477.517951389003</c:v>
                </c:pt>
                <c:pt idx="252">
                  <c:v>39477.533090277779</c:v>
                </c:pt>
                <c:pt idx="253">
                  <c:v>39477.552800925943</c:v>
                </c:pt>
                <c:pt idx="254">
                  <c:v>39477.554259259523</c:v>
                </c:pt>
                <c:pt idx="255">
                  <c:v>39477.562245370369</c:v>
                </c:pt>
                <c:pt idx="256">
                  <c:v>39477.566342592596</c:v>
                </c:pt>
                <c:pt idx="257">
                  <c:v>39477.569687499999</c:v>
                </c:pt>
                <c:pt idx="258">
                  <c:v>39477.583483796276</c:v>
                </c:pt>
                <c:pt idx="259">
                  <c:v>39477.597002314804</c:v>
                </c:pt>
                <c:pt idx="260">
                  <c:v>39477.599421296276</c:v>
                </c:pt>
                <c:pt idx="261">
                  <c:v>39477.600300925929</c:v>
                </c:pt>
                <c:pt idx="262">
                  <c:v>39477.601076388892</c:v>
                </c:pt>
                <c:pt idx="263">
                  <c:v>39477.601793981223</c:v>
                </c:pt>
                <c:pt idx="264">
                  <c:v>39477.609444444446</c:v>
                </c:pt>
                <c:pt idx="265">
                  <c:v>39477.610497685186</c:v>
                </c:pt>
                <c:pt idx="266">
                  <c:v>39477.611122684983</c:v>
                </c:pt>
                <c:pt idx="267">
                  <c:v>39477.61209490741</c:v>
                </c:pt>
                <c:pt idx="268">
                  <c:v>39477.615196759194</c:v>
                </c:pt>
                <c:pt idx="269">
                  <c:v>39477.615995370368</c:v>
                </c:pt>
                <c:pt idx="270">
                  <c:v>39477.617997685185</c:v>
                </c:pt>
                <c:pt idx="271">
                  <c:v>39477.619606481479</c:v>
                </c:pt>
                <c:pt idx="272">
                  <c:v>39477.621759259186</c:v>
                </c:pt>
                <c:pt idx="273">
                  <c:v>39477.62327546296</c:v>
                </c:pt>
                <c:pt idx="274">
                  <c:v>39477.625706018327</c:v>
                </c:pt>
                <c:pt idx="275">
                  <c:v>39477.627384259184</c:v>
                </c:pt>
                <c:pt idx="276">
                  <c:v>39477.642916666664</c:v>
                </c:pt>
                <c:pt idx="277">
                  <c:v>39477.647245370368</c:v>
                </c:pt>
                <c:pt idx="278">
                  <c:v>39477.651967592596</c:v>
                </c:pt>
                <c:pt idx="279">
                  <c:v>39477.657916666656</c:v>
                </c:pt>
                <c:pt idx="280">
                  <c:v>39477.659837963001</c:v>
                </c:pt>
                <c:pt idx="281">
                  <c:v>39477.667673610893</c:v>
                </c:pt>
                <c:pt idx="282">
                  <c:v>39477.669166666448</c:v>
                </c:pt>
                <c:pt idx="283">
                  <c:v>39477.670243055552</c:v>
                </c:pt>
                <c:pt idx="284">
                  <c:v>39477.672615740739</c:v>
                </c:pt>
                <c:pt idx="285">
                  <c:v>39477.675474536984</c:v>
                </c:pt>
                <c:pt idx="286">
                  <c:v>39477.676296296559</c:v>
                </c:pt>
                <c:pt idx="287">
                  <c:v>39477.682662037034</c:v>
                </c:pt>
                <c:pt idx="288">
                  <c:v>39477.684618055602</c:v>
                </c:pt>
                <c:pt idx="289">
                  <c:v>39477.684918981482</c:v>
                </c:pt>
                <c:pt idx="290">
                  <c:v>39477.684988425943</c:v>
                </c:pt>
                <c:pt idx="291">
                  <c:v>39477.688136574092</c:v>
                </c:pt>
                <c:pt idx="292">
                  <c:v>39477.69085648148</c:v>
                </c:pt>
                <c:pt idx="293">
                  <c:v>39477.698564814804</c:v>
                </c:pt>
                <c:pt idx="294">
                  <c:v>39477.702071759224</c:v>
                </c:pt>
                <c:pt idx="295">
                  <c:v>39477.703113425923</c:v>
                </c:pt>
                <c:pt idx="296">
                  <c:v>39477.706770833174</c:v>
                </c:pt>
                <c:pt idx="297">
                  <c:v>39477.721458333108</c:v>
                </c:pt>
                <c:pt idx="298">
                  <c:v>39477.726388888885</c:v>
                </c:pt>
                <c:pt idx="299">
                  <c:v>39477.727268518327</c:v>
                </c:pt>
                <c:pt idx="300">
                  <c:v>39477.728252314817</c:v>
                </c:pt>
                <c:pt idx="301">
                  <c:v>39477.728842592594</c:v>
                </c:pt>
                <c:pt idx="302">
                  <c:v>39477.729293981269</c:v>
                </c:pt>
                <c:pt idx="303">
                  <c:v>39477.730185185013</c:v>
                </c:pt>
                <c:pt idx="304">
                  <c:v>39477.731666666448</c:v>
                </c:pt>
                <c:pt idx="305">
                  <c:v>39477.735439814649</c:v>
                </c:pt>
                <c:pt idx="306">
                  <c:v>39477.736250000002</c:v>
                </c:pt>
                <c:pt idx="307">
                  <c:v>39477.751805555556</c:v>
                </c:pt>
                <c:pt idx="308">
                  <c:v>39477.752824074203</c:v>
                </c:pt>
                <c:pt idx="309">
                  <c:v>39477.760879629626</c:v>
                </c:pt>
                <c:pt idx="310">
                  <c:v>39477.762141203493</c:v>
                </c:pt>
                <c:pt idx="311">
                  <c:v>39477.764201388891</c:v>
                </c:pt>
                <c:pt idx="312">
                  <c:v>39477.780069444612</c:v>
                </c:pt>
                <c:pt idx="313">
                  <c:v>39477.798148148147</c:v>
                </c:pt>
                <c:pt idx="314">
                  <c:v>39477.799201388887</c:v>
                </c:pt>
                <c:pt idx="315">
                  <c:v>39477.804456018603</c:v>
                </c:pt>
                <c:pt idx="316">
                  <c:v>39477.810625000013</c:v>
                </c:pt>
                <c:pt idx="317">
                  <c:v>39477.811157407443</c:v>
                </c:pt>
                <c:pt idx="318">
                  <c:v>39477.811886574083</c:v>
                </c:pt>
                <c:pt idx="319">
                  <c:v>39477.813460648147</c:v>
                </c:pt>
                <c:pt idx="320">
                  <c:v>39477.851018518602</c:v>
                </c:pt>
                <c:pt idx="321">
                  <c:v>39477.860775462963</c:v>
                </c:pt>
                <c:pt idx="322">
                  <c:v>39477.864201389013</c:v>
                </c:pt>
                <c:pt idx="323">
                  <c:v>39477.870972222219</c:v>
                </c:pt>
                <c:pt idx="324">
                  <c:v>39477.871516203712</c:v>
                </c:pt>
                <c:pt idx="325">
                  <c:v>39477.871701388889</c:v>
                </c:pt>
                <c:pt idx="326">
                  <c:v>39477.874560185192</c:v>
                </c:pt>
                <c:pt idx="327">
                  <c:v>39477.875208333331</c:v>
                </c:pt>
                <c:pt idx="328">
                  <c:v>39477.877106481479</c:v>
                </c:pt>
                <c:pt idx="329">
                  <c:v>39477.891701388886</c:v>
                </c:pt>
                <c:pt idx="330">
                  <c:v>39477.897719907407</c:v>
                </c:pt>
                <c:pt idx="331">
                  <c:v>39477.898356481492</c:v>
                </c:pt>
                <c:pt idx="332">
                  <c:v>39477.904004629629</c:v>
                </c:pt>
                <c:pt idx="333">
                  <c:v>39477.90525462963</c:v>
                </c:pt>
                <c:pt idx="334">
                  <c:v>39477.905324074083</c:v>
                </c:pt>
                <c:pt idx="335">
                  <c:v>39477.906030092643</c:v>
                </c:pt>
                <c:pt idx="336">
                  <c:v>39477.906145833324</c:v>
                </c:pt>
                <c:pt idx="337">
                  <c:v>39477.908194444673</c:v>
                </c:pt>
                <c:pt idx="338">
                  <c:v>39477.911747685175</c:v>
                </c:pt>
                <c:pt idx="339">
                  <c:v>39478.396782407406</c:v>
                </c:pt>
                <c:pt idx="340">
                  <c:v>39478.39943287037</c:v>
                </c:pt>
                <c:pt idx="341">
                  <c:v>39478.402789351851</c:v>
                </c:pt>
                <c:pt idx="342">
                  <c:v>39478.407569444666</c:v>
                </c:pt>
                <c:pt idx="343">
                  <c:v>39478.424768518504</c:v>
                </c:pt>
                <c:pt idx="344">
                  <c:v>39478.432719907411</c:v>
                </c:pt>
                <c:pt idx="345">
                  <c:v>39478.434398148354</c:v>
                </c:pt>
                <c:pt idx="346">
                  <c:v>39478.435925925929</c:v>
                </c:pt>
                <c:pt idx="347">
                  <c:v>39478.441493055558</c:v>
                </c:pt>
                <c:pt idx="348">
                  <c:v>39478.442118055602</c:v>
                </c:pt>
                <c:pt idx="349">
                  <c:v>39478.443391203706</c:v>
                </c:pt>
                <c:pt idx="350">
                  <c:v>39478.444745370369</c:v>
                </c:pt>
                <c:pt idx="351">
                  <c:v>39478.445833333331</c:v>
                </c:pt>
                <c:pt idx="352">
                  <c:v>39478.446180555555</c:v>
                </c:pt>
                <c:pt idx="353">
                  <c:v>39478.448912037042</c:v>
                </c:pt>
                <c:pt idx="354">
                  <c:v>39478.450023148354</c:v>
                </c:pt>
                <c:pt idx="355">
                  <c:v>39478.452418981491</c:v>
                </c:pt>
                <c:pt idx="356">
                  <c:v>39478.452881944613</c:v>
                </c:pt>
                <c:pt idx="357">
                  <c:v>39478.454918981493</c:v>
                </c:pt>
                <c:pt idx="358">
                  <c:v>39478.458668981482</c:v>
                </c:pt>
                <c:pt idx="359">
                  <c:v>39478.458958333518</c:v>
                </c:pt>
                <c:pt idx="360">
                  <c:v>39478.459363426104</c:v>
                </c:pt>
                <c:pt idx="361">
                  <c:v>39478.468229166669</c:v>
                </c:pt>
                <c:pt idx="362">
                  <c:v>39478.470057870392</c:v>
                </c:pt>
                <c:pt idx="363">
                  <c:v>39478.471400462964</c:v>
                </c:pt>
                <c:pt idx="364">
                  <c:v>39478.471701388888</c:v>
                </c:pt>
                <c:pt idx="365">
                  <c:v>39478.474108796298</c:v>
                </c:pt>
                <c:pt idx="366">
                  <c:v>39478.477048610985</c:v>
                </c:pt>
                <c:pt idx="367">
                  <c:v>39478.481666666594</c:v>
                </c:pt>
                <c:pt idx="368">
                  <c:v>39478.4843287037</c:v>
                </c:pt>
                <c:pt idx="369">
                  <c:v>39478.485439814816</c:v>
                </c:pt>
                <c:pt idx="370">
                  <c:v>39478.485960648148</c:v>
                </c:pt>
                <c:pt idx="371">
                  <c:v>39478.487141203674</c:v>
                </c:pt>
                <c:pt idx="372">
                  <c:v>39478.492164351854</c:v>
                </c:pt>
                <c:pt idx="373">
                  <c:v>39478.494479166664</c:v>
                </c:pt>
                <c:pt idx="374">
                  <c:v>39478.501481481238</c:v>
                </c:pt>
                <c:pt idx="375">
                  <c:v>39478.502256944674</c:v>
                </c:pt>
                <c:pt idx="376">
                  <c:v>39478.507083333185</c:v>
                </c:pt>
                <c:pt idx="377">
                  <c:v>39478.511145833174</c:v>
                </c:pt>
                <c:pt idx="378">
                  <c:v>39478.520381944436</c:v>
                </c:pt>
                <c:pt idx="379">
                  <c:v>39478.529270833184</c:v>
                </c:pt>
                <c:pt idx="380">
                  <c:v>39478.538634259261</c:v>
                </c:pt>
                <c:pt idx="381">
                  <c:v>39478.893935185188</c:v>
                </c:pt>
                <c:pt idx="382">
                  <c:v>39478.910416666666</c:v>
                </c:pt>
                <c:pt idx="383">
                  <c:v>39478.910567129642</c:v>
                </c:pt>
                <c:pt idx="384">
                  <c:v>39478.915057870392</c:v>
                </c:pt>
                <c:pt idx="385">
                  <c:v>39479.515277777791</c:v>
                </c:pt>
                <c:pt idx="386">
                  <c:v>39479.516504629632</c:v>
                </c:pt>
                <c:pt idx="387">
                  <c:v>39479.532141203585</c:v>
                </c:pt>
                <c:pt idx="388">
                  <c:v>39479.546736111108</c:v>
                </c:pt>
                <c:pt idx="389">
                  <c:v>39479.547141203584</c:v>
                </c:pt>
                <c:pt idx="390">
                  <c:v>39479.547245370391</c:v>
                </c:pt>
                <c:pt idx="391">
                  <c:v>39479.547476851854</c:v>
                </c:pt>
                <c:pt idx="392">
                  <c:v>39479.547534722231</c:v>
                </c:pt>
                <c:pt idx="393">
                  <c:v>39479.547708333324</c:v>
                </c:pt>
                <c:pt idx="394">
                  <c:v>39479.547835648213</c:v>
                </c:pt>
                <c:pt idx="395">
                  <c:v>39479.54792824074</c:v>
                </c:pt>
                <c:pt idx="396">
                  <c:v>39479.548020833325</c:v>
                </c:pt>
                <c:pt idx="397">
                  <c:v>39479.548784722225</c:v>
                </c:pt>
                <c:pt idx="398">
                  <c:v>39479.54886574074</c:v>
                </c:pt>
                <c:pt idx="399">
                  <c:v>39479.558611111112</c:v>
                </c:pt>
                <c:pt idx="400">
                  <c:v>39479.561689814596</c:v>
                </c:pt>
                <c:pt idx="401">
                  <c:v>39479.593530092592</c:v>
                </c:pt>
                <c:pt idx="402">
                  <c:v>39479.628229166665</c:v>
                </c:pt>
                <c:pt idx="403">
                  <c:v>39479.663993055554</c:v>
                </c:pt>
                <c:pt idx="404">
                  <c:v>39479.711712962955</c:v>
                </c:pt>
                <c:pt idx="405">
                  <c:v>39479.725011574075</c:v>
                </c:pt>
                <c:pt idx="406">
                  <c:v>39479.725787036827</c:v>
                </c:pt>
                <c:pt idx="407">
                  <c:v>39479.726053240738</c:v>
                </c:pt>
                <c:pt idx="408">
                  <c:v>39479.726435185185</c:v>
                </c:pt>
                <c:pt idx="409">
                  <c:v>39479.726759259254</c:v>
                </c:pt>
                <c:pt idx="410">
                  <c:v>39479.727361110832</c:v>
                </c:pt>
                <c:pt idx="411">
                  <c:v>39479.727650462955</c:v>
                </c:pt>
                <c:pt idx="412">
                  <c:v>39479.727789351571</c:v>
                </c:pt>
                <c:pt idx="413">
                  <c:v>39479.727997684975</c:v>
                </c:pt>
                <c:pt idx="414">
                  <c:v>39479.748460648145</c:v>
                </c:pt>
                <c:pt idx="415">
                  <c:v>39479.748576389095</c:v>
                </c:pt>
                <c:pt idx="416">
                  <c:v>39479.748657407443</c:v>
                </c:pt>
                <c:pt idx="417">
                  <c:v>39479.748703703575</c:v>
                </c:pt>
                <c:pt idx="418">
                  <c:v>39479.748773148203</c:v>
                </c:pt>
                <c:pt idx="419">
                  <c:v>39479.748831018602</c:v>
                </c:pt>
                <c:pt idx="420">
                  <c:v>39479.748923610976</c:v>
                </c:pt>
                <c:pt idx="421">
                  <c:v>39479.74895833333</c:v>
                </c:pt>
                <c:pt idx="422">
                  <c:v>39479.763923610772</c:v>
                </c:pt>
                <c:pt idx="423">
                  <c:v>39479.764155092591</c:v>
                </c:pt>
                <c:pt idx="424">
                  <c:v>39479.764189814574</c:v>
                </c:pt>
                <c:pt idx="425">
                  <c:v>39479.764351851678</c:v>
                </c:pt>
                <c:pt idx="426">
                  <c:v>39479.764490740585</c:v>
                </c:pt>
                <c:pt idx="427">
                  <c:v>39479.764548610976</c:v>
                </c:pt>
                <c:pt idx="428">
                  <c:v>39479.764861110976</c:v>
                </c:pt>
                <c:pt idx="429">
                  <c:v>39479.764988425923</c:v>
                </c:pt>
                <c:pt idx="430">
                  <c:v>39479.788136574083</c:v>
                </c:pt>
                <c:pt idx="431">
                  <c:v>39479.788738426119</c:v>
                </c:pt>
                <c:pt idx="432">
                  <c:v>39479.799050925925</c:v>
                </c:pt>
                <c:pt idx="433">
                  <c:v>39479.801898148376</c:v>
                </c:pt>
                <c:pt idx="434">
                  <c:v>39479.802743055552</c:v>
                </c:pt>
                <c:pt idx="435">
                  <c:v>39479.805902777778</c:v>
                </c:pt>
                <c:pt idx="436">
                  <c:v>39479.806990740741</c:v>
                </c:pt>
                <c:pt idx="437">
                  <c:v>39479.808715277984</c:v>
                </c:pt>
                <c:pt idx="438">
                  <c:v>39479.809895833336</c:v>
                </c:pt>
                <c:pt idx="439">
                  <c:v>39479.815960648149</c:v>
                </c:pt>
                <c:pt idx="440">
                  <c:v>39479.816435185203</c:v>
                </c:pt>
                <c:pt idx="441">
                  <c:v>39479.821608796294</c:v>
                </c:pt>
                <c:pt idx="442">
                  <c:v>39479.821759259255</c:v>
                </c:pt>
                <c:pt idx="443">
                  <c:v>39479.82472222222</c:v>
                </c:pt>
                <c:pt idx="444">
                  <c:v>39479.825358796297</c:v>
                </c:pt>
                <c:pt idx="445">
                  <c:v>39479.827372685184</c:v>
                </c:pt>
                <c:pt idx="446">
                  <c:v>39479.827395833185</c:v>
                </c:pt>
                <c:pt idx="447">
                  <c:v>39479.827418981484</c:v>
                </c:pt>
                <c:pt idx="448">
                  <c:v>39479.834953703707</c:v>
                </c:pt>
                <c:pt idx="449">
                  <c:v>39479.866736111115</c:v>
                </c:pt>
                <c:pt idx="450">
                  <c:v>39479.870300925933</c:v>
                </c:pt>
                <c:pt idx="451">
                  <c:v>39479.878680555557</c:v>
                </c:pt>
                <c:pt idx="452">
                  <c:v>39479.878692129641</c:v>
                </c:pt>
                <c:pt idx="453">
                  <c:v>39479.884317129879</c:v>
                </c:pt>
                <c:pt idx="454">
                  <c:v>39479.884803241017</c:v>
                </c:pt>
                <c:pt idx="455">
                  <c:v>39479.899849537025</c:v>
                </c:pt>
                <c:pt idx="456">
                  <c:v>39479.916516203921</c:v>
                </c:pt>
                <c:pt idx="457">
                  <c:v>39479.917719907411</c:v>
                </c:pt>
                <c:pt idx="458">
                  <c:v>39479.917743055557</c:v>
                </c:pt>
                <c:pt idx="459">
                  <c:v>39479.923634259256</c:v>
                </c:pt>
                <c:pt idx="460">
                  <c:v>39482.375844907408</c:v>
                </c:pt>
                <c:pt idx="461">
                  <c:v>39482.384131944666</c:v>
                </c:pt>
                <c:pt idx="462">
                  <c:v>39482.385625000003</c:v>
                </c:pt>
                <c:pt idx="463">
                  <c:v>39482.387037037042</c:v>
                </c:pt>
                <c:pt idx="464">
                  <c:v>39482.388726851852</c:v>
                </c:pt>
                <c:pt idx="465">
                  <c:v>39482.400821759256</c:v>
                </c:pt>
                <c:pt idx="466">
                  <c:v>39482.405162036994</c:v>
                </c:pt>
                <c:pt idx="467">
                  <c:v>39482.405428240738</c:v>
                </c:pt>
                <c:pt idx="468">
                  <c:v>39482.4059837963</c:v>
                </c:pt>
                <c:pt idx="469">
                  <c:v>39482.408645833326</c:v>
                </c:pt>
                <c:pt idx="470">
                  <c:v>39482.409537037041</c:v>
                </c:pt>
                <c:pt idx="471">
                  <c:v>39482.410173611104</c:v>
                </c:pt>
                <c:pt idx="472">
                  <c:v>39482.427361110975</c:v>
                </c:pt>
                <c:pt idx="473">
                  <c:v>39482.435474536986</c:v>
                </c:pt>
                <c:pt idx="474">
                  <c:v>39482.441817129642</c:v>
                </c:pt>
                <c:pt idx="475">
                  <c:v>39482.442789351851</c:v>
                </c:pt>
                <c:pt idx="476">
                  <c:v>39482.45871527803</c:v>
                </c:pt>
                <c:pt idx="477">
                  <c:v>39482.459444444612</c:v>
                </c:pt>
                <c:pt idx="478">
                  <c:v>39482.461261574077</c:v>
                </c:pt>
                <c:pt idx="479">
                  <c:v>39482.471064814774</c:v>
                </c:pt>
                <c:pt idx="480">
                  <c:v>39482.473240740735</c:v>
                </c:pt>
                <c:pt idx="481">
                  <c:v>39482.473425925928</c:v>
                </c:pt>
                <c:pt idx="482">
                  <c:v>39482.47960648148</c:v>
                </c:pt>
                <c:pt idx="483">
                  <c:v>39482.484814815005</c:v>
                </c:pt>
                <c:pt idx="484">
                  <c:v>39482.489004629628</c:v>
                </c:pt>
                <c:pt idx="485">
                  <c:v>39482.489895833336</c:v>
                </c:pt>
                <c:pt idx="486">
                  <c:v>39482.492962962955</c:v>
                </c:pt>
                <c:pt idx="487">
                  <c:v>39482.498773148203</c:v>
                </c:pt>
                <c:pt idx="488">
                  <c:v>39482.501516203702</c:v>
                </c:pt>
                <c:pt idx="489">
                  <c:v>39482.502025462993</c:v>
                </c:pt>
                <c:pt idx="490">
                  <c:v>39482.502152777779</c:v>
                </c:pt>
                <c:pt idx="491">
                  <c:v>39482.502395833326</c:v>
                </c:pt>
                <c:pt idx="492">
                  <c:v>39482.503680555332</c:v>
                </c:pt>
                <c:pt idx="493">
                  <c:v>39482.504583333335</c:v>
                </c:pt>
                <c:pt idx="494">
                  <c:v>39482.504780092589</c:v>
                </c:pt>
                <c:pt idx="495">
                  <c:v>39482.506365740737</c:v>
                </c:pt>
                <c:pt idx="496">
                  <c:v>39482.507997685185</c:v>
                </c:pt>
                <c:pt idx="497">
                  <c:v>39482.508148148212</c:v>
                </c:pt>
                <c:pt idx="498">
                  <c:v>39482.508611111109</c:v>
                </c:pt>
                <c:pt idx="499">
                  <c:v>39482.509884259256</c:v>
                </c:pt>
                <c:pt idx="500">
                  <c:v>39482.510335648243</c:v>
                </c:pt>
                <c:pt idx="501">
                  <c:v>39482.516157407597</c:v>
                </c:pt>
                <c:pt idx="502">
                  <c:v>39482.518414351849</c:v>
                </c:pt>
                <c:pt idx="503">
                  <c:v>39482.519247685188</c:v>
                </c:pt>
                <c:pt idx="504">
                  <c:v>39482.523263888885</c:v>
                </c:pt>
                <c:pt idx="505">
                  <c:v>39482.524189814627</c:v>
                </c:pt>
                <c:pt idx="506">
                  <c:v>39482.527592592596</c:v>
                </c:pt>
                <c:pt idx="507">
                  <c:v>39482.527743055332</c:v>
                </c:pt>
                <c:pt idx="508">
                  <c:v>39482.529768518274</c:v>
                </c:pt>
                <c:pt idx="509">
                  <c:v>39482.530995370369</c:v>
                </c:pt>
                <c:pt idx="510">
                  <c:v>39482.532719907409</c:v>
                </c:pt>
                <c:pt idx="511">
                  <c:v>39482.533564814774</c:v>
                </c:pt>
                <c:pt idx="512">
                  <c:v>39482.539768518327</c:v>
                </c:pt>
                <c:pt idx="513">
                  <c:v>39482.543055555558</c:v>
                </c:pt>
                <c:pt idx="514">
                  <c:v>39482.545868055553</c:v>
                </c:pt>
                <c:pt idx="515">
                  <c:v>39482.549756944441</c:v>
                </c:pt>
                <c:pt idx="516">
                  <c:v>39482.550671296543</c:v>
                </c:pt>
                <c:pt idx="517">
                  <c:v>39482.553252314843</c:v>
                </c:pt>
                <c:pt idx="518">
                  <c:v>39482.555104166655</c:v>
                </c:pt>
                <c:pt idx="519">
                  <c:v>39482.564687500002</c:v>
                </c:pt>
                <c:pt idx="520">
                  <c:v>39482.570023148211</c:v>
                </c:pt>
                <c:pt idx="521">
                  <c:v>39482.573425925926</c:v>
                </c:pt>
                <c:pt idx="522">
                  <c:v>39482.574583333335</c:v>
                </c:pt>
                <c:pt idx="523">
                  <c:v>39482.578877315005</c:v>
                </c:pt>
                <c:pt idx="524">
                  <c:v>39482.581875000003</c:v>
                </c:pt>
                <c:pt idx="525">
                  <c:v>39482.583587962959</c:v>
                </c:pt>
                <c:pt idx="526">
                  <c:v>39482.584733796299</c:v>
                </c:pt>
                <c:pt idx="527">
                  <c:v>39482.587372685186</c:v>
                </c:pt>
                <c:pt idx="528">
                  <c:v>39482.602743055555</c:v>
                </c:pt>
                <c:pt idx="529">
                  <c:v>39482.616747685184</c:v>
                </c:pt>
                <c:pt idx="530">
                  <c:v>39482.617256944613</c:v>
                </c:pt>
                <c:pt idx="531">
                  <c:v>39482.642222222232</c:v>
                </c:pt>
                <c:pt idx="532">
                  <c:v>39482.673043981238</c:v>
                </c:pt>
                <c:pt idx="533">
                  <c:v>39482.673495370371</c:v>
                </c:pt>
                <c:pt idx="534">
                  <c:v>39482.673842592594</c:v>
                </c:pt>
                <c:pt idx="535">
                  <c:v>39482.725636574076</c:v>
                </c:pt>
                <c:pt idx="536">
                  <c:v>39482.733321759057</c:v>
                </c:pt>
                <c:pt idx="537">
                  <c:v>39482.754895833335</c:v>
                </c:pt>
                <c:pt idx="538">
                  <c:v>39482.772858796299</c:v>
                </c:pt>
                <c:pt idx="539">
                  <c:v>39482.788368055553</c:v>
                </c:pt>
                <c:pt idx="540">
                  <c:v>39482.78857638911</c:v>
                </c:pt>
                <c:pt idx="541">
                  <c:v>39482.788796296343</c:v>
                </c:pt>
                <c:pt idx="542">
                  <c:v>39482.789027777777</c:v>
                </c:pt>
                <c:pt idx="543">
                  <c:v>39482.802048611105</c:v>
                </c:pt>
                <c:pt idx="544">
                  <c:v>39482.824247685188</c:v>
                </c:pt>
                <c:pt idx="545">
                  <c:v>39482.829826389003</c:v>
                </c:pt>
                <c:pt idx="546">
                  <c:v>39482.831493055557</c:v>
                </c:pt>
                <c:pt idx="547">
                  <c:v>39482.859444444613</c:v>
                </c:pt>
                <c:pt idx="548">
                  <c:v>39482.86515046296</c:v>
                </c:pt>
                <c:pt idx="549">
                  <c:v>39482.865347222221</c:v>
                </c:pt>
                <c:pt idx="550">
                  <c:v>39482.887696759259</c:v>
                </c:pt>
                <c:pt idx="551">
                  <c:v>39482.900300925932</c:v>
                </c:pt>
                <c:pt idx="552">
                  <c:v>39482.900787037026</c:v>
                </c:pt>
                <c:pt idx="553">
                  <c:v>39483.384606481493</c:v>
                </c:pt>
                <c:pt idx="554">
                  <c:v>39483.384652777793</c:v>
                </c:pt>
                <c:pt idx="555">
                  <c:v>39483.422592592593</c:v>
                </c:pt>
                <c:pt idx="556">
                  <c:v>39483.433287037034</c:v>
                </c:pt>
                <c:pt idx="557">
                  <c:v>39483.459293981483</c:v>
                </c:pt>
                <c:pt idx="558">
                  <c:v>39483.464398148339</c:v>
                </c:pt>
                <c:pt idx="559">
                  <c:v>39483.467349536986</c:v>
                </c:pt>
                <c:pt idx="560">
                  <c:v>39483.495370370372</c:v>
                </c:pt>
                <c:pt idx="561">
                  <c:v>39483.534722222204</c:v>
                </c:pt>
                <c:pt idx="562">
                  <c:v>39483.549861111074</c:v>
                </c:pt>
                <c:pt idx="563">
                  <c:v>39483.589120370372</c:v>
                </c:pt>
                <c:pt idx="564">
                  <c:v>39483.6091087963</c:v>
                </c:pt>
                <c:pt idx="565">
                  <c:v>39483.619675925933</c:v>
                </c:pt>
                <c:pt idx="566">
                  <c:v>39483.641597222231</c:v>
                </c:pt>
                <c:pt idx="567">
                  <c:v>39483.649305555555</c:v>
                </c:pt>
                <c:pt idx="568">
                  <c:v>39483.649537037039</c:v>
                </c:pt>
                <c:pt idx="569">
                  <c:v>39483.650601851834</c:v>
                </c:pt>
                <c:pt idx="570">
                  <c:v>39483.651932870373</c:v>
                </c:pt>
                <c:pt idx="571">
                  <c:v>39483.652384259258</c:v>
                </c:pt>
                <c:pt idx="572">
                  <c:v>39483.652407407411</c:v>
                </c:pt>
                <c:pt idx="573">
                  <c:v>39483.653622685175</c:v>
                </c:pt>
                <c:pt idx="574">
                  <c:v>39483.655300925922</c:v>
                </c:pt>
                <c:pt idx="575">
                  <c:v>39483.661469907151</c:v>
                </c:pt>
                <c:pt idx="576">
                  <c:v>39483.664525462962</c:v>
                </c:pt>
                <c:pt idx="577">
                  <c:v>39483.666504629626</c:v>
                </c:pt>
                <c:pt idx="578">
                  <c:v>39483.671747684974</c:v>
                </c:pt>
                <c:pt idx="579">
                  <c:v>39483.672627314816</c:v>
                </c:pt>
                <c:pt idx="580">
                  <c:v>39483.673275462963</c:v>
                </c:pt>
                <c:pt idx="581">
                  <c:v>39483.673831018517</c:v>
                </c:pt>
                <c:pt idx="582">
                  <c:v>39483.675405092596</c:v>
                </c:pt>
                <c:pt idx="583">
                  <c:v>39483.682233796506</c:v>
                </c:pt>
                <c:pt idx="584">
                  <c:v>39483.683287037034</c:v>
                </c:pt>
                <c:pt idx="585">
                  <c:v>39483.685231481482</c:v>
                </c:pt>
                <c:pt idx="586">
                  <c:v>39483.685787036986</c:v>
                </c:pt>
                <c:pt idx="587">
                  <c:v>39483.686678240949</c:v>
                </c:pt>
                <c:pt idx="588">
                  <c:v>39483.688344907408</c:v>
                </c:pt>
                <c:pt idx="589">
                  <c:v>39483.691620370191</c:v>
                </c:pt>
                <c:pt idx="590">
                  <c:v>39483.691921296275</c:v>
                </c:pt>
                <c:pt idx="591">
                  <c:v>39483.700706018521</c:v>
                </c:pt>
                <c:pt idx="592">
                  <c:v>39483.728090277778</c:v>
                </c:pt>
                <c:pt idx="593">
                  <c:v>39483.730381944435</c:v>
                </c:pt>
                <c:pt idx="594">
                  <c:v>39483.730405092596</c:v>
                </c:pt>
                <c:pt idx="595">
                  <c:v>39483.734398148212</c:v>
                </c:pt>
                <c:pt idx="596">
                  <c:v>39483.752696759257</c:v>
                </c:pt>
                <c:pt idx="597">
                  <c:v>39483.771064814558</c:v>
                </c:pt>
                <c:pt idx="598">
                  <c:v>39483.772951388892</c:v>
                </c:pt>
                <c:pt idx="599">
                  <c:v>39483.773321759174</c:v>
                </c:pt>
                <c:pt idx="600">
                  <c:v>39483.774560185186</c:v>
                </c:pt>
                <c:pt idx="601">
                  <c:v>39483.774594907409</c:v>
                </c:pt>
                <c:pt idx="602">
                  <c:v>39483.775914351834</c:v>
                </c:pt>
                <c:pt idx="603">
                  <c:v>39483.777685185174</c:v>
                </c:pt>
                <c:pt idx="604">
                  <c:v>39483.77921296296</c:v>
                </c:pt>
                <c:pt idx="605">
                  <c:v>39483.780856481491</c:v>
                </c:pt>
                <c:pt idx="606">
                  <c:v>39483.781273148212</c:v>
                </c:pt>
                <c:pt idx="607">
                  <c:v>39483.781365740724</c:v>
                </c:pt>
                <c:pt idx="608">
                  <c:v>39483.784837963001</c:v>
                </c:pt>
                <c:pt idx="609">
                  <c:v>39483.788194444613</c:v>
                </c:pt>
                <c:pt idx="610">
                  <c:v>39483.788217592613</c:v>
                </c:pt>
                <c:pt idx="611">
                  <c:v>39483.790902777575</c:v>
                </c:pt>
                <c:pt idx="612">
                  <c:v>39483.791273148148</c:v>
                </c:pt>
                <c:pt idx="613">
                  <c:v>39483.791284722174</c:v>
                </c:pt>
                <c:pt idx="614">
                  <c:v>39483.799374999995</c:v>
                </c:pt>
                <c:pt idx="615">
                  <c:v>39483.801423610974</c:v>
                </c:pt>
                <c:pt idx="616">
                  <c:v>39484.336689814816</c:v>
                </c:pt>
                <c:pt idx="617">
                  <c:v>39484.347986111105</c:v>
                </c:pt>
                <c:pt idx="618">
                  <c:v>39484.354039352162</c:v>
                </c:pt>
                <c:pt idx="619">
                  <c:v>39484.355752314812</c:v>
                </c:pt>
                <c:pt idx="620">
                  <c:v>39484.357442129629</c:v>
                </c:pt>
                <c:pt idx="621">
                  <c:v>39484.357708333337</c:v>
                </c:pt>
                <c:pt idx="622">
                  <c:v>39484.358055555611</c:v>
                </c:pt>
                <c:pt idx="623">
                  <c:v>39484.3590625</c:v>
                </c:pt>
                <c:pt idx="624">
                  <c:v>39484.359398148437</c:v>
                </c:pt>
                <c:pt idx="625">
                  <c:v>39484.375115740739</c:v>
                </c:pt>
                <c:pt idx="626">
                  <c:v>39484.378263889012</c:v>
                </c:pt>
                <c:pt idx="627">
                  <c:v>39484.404479166667</c:v>
                </c:pt>
                <c:pt idx="628">
                  <c:v>39484.411909722221</c:v>
                </c:pt>
                <c:pt idx="629">
                  <c:v>39484.413310185191</c:v>
                </c:pt>
                <c:pt idx="630">
                  <c:v>39484.414490740739</c:v>
                </c:pt>
                <c:pt idx="631">
                  <c:v>39484.415497685186</c:v>
                </c:pt>
                <c:pt idx="632">
                  <c:v>39484.421145833046</c:v>
                </c:pt>
                <c:pt idx="633">
                  <c:v>39484.4219212963</c:v>
                </c:pt>
                <c:pt idx="634">
                  <c:v>39484.430856481493</c:v>
                </c:pt>
                <c:pt idx="635">
                  <c:v>39484.432916666665</c:v>
                </c:pt>
                <c:pt idx="636">
                  <c:v>39484.434039352018</c:v>
                </c:pt>
                <c:pt idx="637">
                  <c:v>39484.444571759261</c:v>
                </c:pt>
                <c:pt idx="638">
                  <c:v>39484.457592592611</c:v>
                </c:pt>
                <c:pt idx="639">
                  <c:v>39484.47896990741</c:v>
                </c:pt>
                <c:pt idx="640">
                  <c:v>39484.489513889013</c:v>
                </c:pt>
                <c:pt idx="641">
                  <c:v>39484.510254629633</c:v>
                </c:pt>
                <c:pt idx="642">
                  <c:v>39484.546782407408</c:v>
                </c:pt>
                <c:pt idx="643">
                  <c:v>39484.553229166668</c:v>
                </c:pt>
                <c:pt idx="644">
                  <c:v>39484.556944444674</c:v>
                </c:pt>
                <c:pt idx="645">
                  <c:v>39484.566724536984</c:v>
                </c:pt>
                <c:pt idx="646">
                  <c:v>39484.580659722233</c:v>
                </c:pt>
                <c:pt idx="647">
                  <c:v>39484.586469907408</c:v>
                </c:pt>
                <c:pt idx="648">
                  <c:v>39484.597094907404</c:v>
                </c:pt>
                <c:pt idx="649">
                  <c:v>39484.599618055552</c:v>
                </c:pt>
                <c:pt idx="650">
                  <c:v>39484.602222222231</c:v>
                </c:pt>
                <c:pt idx="651">
                  <c:v>39484.607083333176</c:v>
                </c:pt>
                <c:pt idx="652">
                  <c:v>39484.608703703576</c:v>
                </c:pt>
                <c:pt idx="653">
                  <c:v>39484.610243055562</c:v>
                </c:pt>
                <c:pt idx="654">
                  <c:v>39484.613483796275</c:v>
                </c:pt>
                <c:pt idx="655">
                  <c:v>39484.634143518349</c:v>
                </c:pt>
                <c:pt idx="656">
                  <c:v>39484.639108796284</c:v>
                </c:pt>
                <c:pt idx="657">
                  <c:v>39484.639999999999</c:v>
                </c:pt>
                <c:pt idx="658">
                  <c:v>39484.651145833108</c:v>
                </c:pt>
                <c:pt idx="659">
                  <c:v>39484.651516203703</c:v>
                </c:pt>
                <c:pt idx="660">
                  <c:v>39484.651886574073</c:v>
                </c:pt>
                <c:pt idx="661">
                  <c:v>39484.662233796298</c:v>
                </c:pt>
                <c:pt idx="662">
                  <c:v>39484.672268518516</c:v>
                </c:pt>
                <c:pt idx="663">
                  <c:v>39484.678252314843</c:v>
                </c:pt>
                <c:pt idx="664">
                  <c:v>39484.694490740585</c:v>
                </c:pt>
                <c:pt idx="665">
                  <c:v>39484.69903935185</c:v>
                </c:pt>
                <c:pt idx="666">
                  <c:v>39484.701689814574</c:v>
                </c:pt>
                <c:pt idx="667">
                  <c:v>39484.701932870354</c:v>
                </c:pt>
                <c:pt idx="668">
                  <c:v>39484.702499999999</c:v>
                </c:pt>
                <c:pt idx="669">
                  <c:v>39484.703252314815</c:v>
                </c:pt>
                <c:pt idx="670">
                  <c:v>39484.706365740734</c:v>
                </c:pt>
                <c:pt idx="671">
                  <c:v>39484.727071759175</c:v>
                </c:pt>
                <c:pt idx="672">
                  <c:v>39484.731122684898</c:v>
                </c:pt>
                <c:pt idx="673">
                  <c:v>39484.731435185175</c:v>
                </c:pt>
                <c:pt idx="674">
                  <c:v>39484.733090277776</c:v>
                </c:pt>
                <c:pt idx="675">
                  <c:v>39484.733865740724</c:v>
                </c:pt>
                <c:pt idx="676">
                  <c:v>39484.737523148149</c:v>
                </c:pt>
                <c:pt idx="677">
                  <c:v>39484.74015046296</c:v>
                </c:pt>
                <c:pt idx="678">
                  <c:v>39484.742094907408</c:v>
                </c:pt>
                <c:pt idx="679">
                  <c:v>39484.746122685174</c:v>
                </c:pt>
                <c:pt idx="680">
                  <c:v>39484.748252314843</c:v>
                </c:pt>
                <c:pt idx="681">
                  <c:v>39484.750011574091</c:v>
                </c:pt>
                <c:pt idx="682">
                  <c:v>39484.750520833324</c:v>
                </c:pt>
                <c:pt idx="683">
                  <c:v>39484.751898148243</c:v>
                </c:pt>
                <c:pt idx="684">
                  <c:v>39484.752268518518</c:v>
                </c:pt>
                <c:pt idx="685">
                  <c:v>39484.753055555557</c:v>
                </c:pt>
                <c:pt idx="686">
                  <c:v>39484.760555555556</c:v>
                </c:pt>
                <c:pt idx="687">
                  <c:v>39484.760694444441</c:v>
                </c:pt>
                <c:pt idx="688">
                  <c:v>39484.764085648145</c:v>
                </c:pt>
                <c:pt idx="689">
                  <c:v>39484.770624999997</c:v>
                </c:pt>
                <c:pt idx="690">
                  <c:v>39484.776493055557</c:v>
                </c:pt>
                <c:pt idx="691">
                  <c:v>39484.779293981475</c:v>
                </c:pt>
                <c:pt idx="692">
                  <c:v>39484.783263888887</c:v>
                </c:pt>
                <c:pt idx="693">
                  <c:v>39484.798796296294</c:v>
                </c:pt>
                <c:pt idx="694">
                  <c:v>39484.814363426194</c:v>
                </c:pt>
                <c:pt idx="695">
                  <c:v>39484.819340277783</c:v>
                </c:pt>
                <c:pt idx="696">
                  <c:v>39484.855324074211</c:v>
                </c:pt>
                <c:pt idx="697">
                  <c:v>39484.870937500003</c:v>
                </c:pt>
                <c:pt idx="698">
                  <c:v>39484.884803241017</c:v>
                </c:pt>
                <c:pt idx="699">
                  <c:v>39485.319050926104</c:v>
                </c:pt>
                <c:pt idx="700">
                  <c:v>39485.346805555593</c:v>
                </c:pt>
                <c:pt idx="701">
                  <c:v>39485.349131944611</c:v>
                </c:pt>
                <c:pt idx="702">
                  <c:v>39485.349594907413</c:v>
                </c:pt>
                <c:pt idx="703">
                  <c:v>39485.374305555553</c:v>
                </c:pt>
                <c:pt idx="704">
                  <c:v>39485.374467592592</c:v>
                </c:pt>
                <c:pt idx="705">
                  <c:v>39485.378217592835</c:v>
                </c:pt>
                <c:pt idx="706">
                  <c:v>39485.379039352018</c:v>
                </c:pt>
                <c:pt idx="707">
                  <c:v>39485.379166666586</c:v>
                </c:pt>
                <c:pt idx="708">
                  <c:v>39485.379849537036</c:v>
                </c:pt>
                <c:pt idx="709">
                  <c:v>39485.379861111105</c:v>
                </c:pt>
                <c:pt idx="710">
                  <c:v>39485.382395833331</c:v>
                </c:pt>
                <c:pt idx="711">
                  <c:v>39485.382418981491</c:v>
                </c:pt>
                <c:pt idx="712">
                  <c:v>39485.385127314818</c:v>
                </c:pt>
                <c:pt idx="713">
                  <c:v>39485.385949074203</c:v>
                </c:pt>
                <c:pt idx="714">
                  <c:v>39485.387384259258</c:v>
                </c:pt>
                <c:pt idx="715">
                  <c:v>39485.42356481465</c:v>
                </c:pt>
                <c:pt idx="716">
                  <c:v>39485.440104166664</c:v>
                </c:pt>
                <c:pt idx="717">
                  <c:v>39485.449837963002</c:v>
                </c:pt>
                <c:pt idx="718">
                  <c:v>39485.450266203712</c:v>
                </c:pt>
                <c:pt idx="719">
                  <c:v>39485.45511574074</c:v>
                </c:pt>
                <c:pt idx="720">
                  <c:v>39485.455150462993</c:v>
                </c:pt>
                <c:pt idx="721">
                  <c:v>39485.461122684974</c:v>
                </c:pt>
                <c:pt idx="722">
                  <c:v>39485.461516203701</c:v>
                </c:pt>
                <c:pt idx="723">
                  <c:v>39485.482974537037</c:v>
                </c:pt>
                <c:pt idx="724">
                  <c:v>39485.484236111202</c:v>
                </c:pt>
                <c:pt idx="725">
                  <c:v>39485.484432870369</c:v>
                </c:pt>
                <c:pt idx="726">
                  <c:v>39485.484664351861</c:v>
                </c:pt>
                <c:pt idx="727">
                  <c:v>39485.484918981492</c:v>
                </c:pt>
                <c:pt idx="728">
                  <c:v>39485.485659722232</c:v>
                </c:pt>
                <c:pt idx="729">
                  <c:v>39485.500428240739</c:v>
                </c:pt>
                <c:pt idx="730">
                  <c:v>39485.50203703704</c:v>
                </c:pt>
                <c:pt idx="731">
                  <c:v>39485.50209490741</c:v>
                </c:pt>
                <c:pt idx="732">
                  <c:v>39485.502662037034</c:v>
                </c:pt>
                <c:pt idx="733">
                  <c:v>39485.502951389011</c:v>
                </c:pt>
                <c:pt idx="734">
                  <c:v>39485.502962962964</c:v>
                </c:pt>
                <c:pt idx="735">
                  <c:v>39485.50309027778</c:v>
                </c:pt>
                <c:pt idx="736">
                  <c:v>39485.503101851587</c:v>
                </c:pt>
                <c:pt idx="737">
                  <c:v>39485.503217592603</c:v>
                </c:pt>
                <c:pt idx="738">
                  <c:v>39485.503240740734</c:v>
                </c:pt>
                <c:pt idx="739">
                  <c:v>39485.503310185188</c:v>
                </c:pt>
                <c:pt idx="740">
                  <c:v>39485.503437500003</c:v>
                </c:pt>
                <c:pt idx="741">
                  <c:v>39485.503530092603</c:v>
                </c:pt>
                <c:pt idx="742">
                  <c:v>39485.503692129627</c:v>
                </c:pt>
                <c:pt idx="743">
                  <c:v>39485.50371527778</c:v>
                </c:pt>
                <c:pt idx="744">
                  <c:v>39485.503831018519</c:v>
                </c:pt>
                <c:pt idx="745">
                  <c:v>39485.503854166665</c:v>
                </c:pt>
                <c:pt idx="746">
                  <c:v>39485.504131944443</c:v>
                </c:pt>
                <c:pt idx="747">
                  <c:v>39485.504375000011</c:v>
                </c:pt>
                <c:pt idx="748">
                  <c:v>39485.507777777777</c:v>
                </c:pt>
                <c:pt idx="749">
                  <c:v>39485.516562500001</c:v>
                </c:pt>
                <c:pt idx="750">
                  <c:v>39485.521423610771</c:v>
                </c:pt>
                <c:pt idx="751">
                  <c:v>39485.522962962954</c:v>
                </c:pt>
                <c:pt idx="752">
                  <c:v>39485.52480324074</c:v>
                </c:pt>
                <c:pt idx="753">
                  <c:v>39485.526446759184</c:v>
                </c:pt>
                <c:pt idx="754">
                  <c:v>39485.533437500002</c:v>
                </c:pt>
                <c:pt idx="755">
                  <c:v>39485.555173610985</c:v>
                </c:pt>
                <c:pt idx="756">
                  <c:v>39485.557083333326</c:v>
                </c:pt>
                <c:pt idx="757">
                  <c:v>39485.567106481474</c:v>
                </c:pt>
                <c:pt idx="758">
                  <c:v>39485.572384259256</c:v>
                </c:pt>
                <c:pt idx="759">
                  <c:v>39485.583576389043</c:v>
                </c:pt>
                <c:pt idx="760">
                  <c:v>39485.588032407613</c:v>
                </c:pt>
                <c:pt idx="761">
                  <c:v>39485.588287037041</c:v>
                </c:pt>
                <c:pt idx="762">
                  <c:v>39485.58829861111</c:v>
                </c:pt>
                <c:pt idx="763">
                  <c:v>39485.588310185201</c:v>
                </c:pt>
                <c:pt idx="764">
                  <c:v>39485.588321759256</c:v>
                </c:pt>
                <c:pt idx="765">
                  <c:v>39485.588321759256</c:v>
                </c:pt>
                <c:pt idx="766">
                  <c:v>39485.588368055563</c:v>
                </c:pt>
                <c:pt idx="767">
                  <c:v>39485.588414351849</c:v>
                </c:pt>
                <c:pt idx="768">
                  <c:v>39485.588437500002</c:v>
                </c:pt>
                <c:pt idx="769">
                  <c:v>39485.588472222233</c:v>
                </c:pt>
                <c:pt idx="770">
                  <c:v>39485.596215277954</c:v>
                </c:pt>
                <c:pt idx="771">
                  <c:v>39485.604386574072</c:v>
                </c:pt>
                <c:pt idx="772">
                  <c:v>39485.6094212963</c:v>
                </c:pt>
                <c:pt idx="773">
                  <c:v>39485.62259259259</c:v>
                </c:pt>
                <c:pt idx="774">
                  <c:v>39485.629537037035</c:v>
                </c:pt>
                <c:pt idx="775">
                  <c:v>39485.644953703704</c:v>
                </c:pt>
                <c:pt idx="776">
                  <c:v>39485.650358796476</c:v>
                </c:pt>
                <c:pt idx="777">
                  <c:v>39485.658935185202</c:v>
                </c:pt>
                <c:pt idx="778">
                  <c:v>39485.662638888891</c:v>
                </c:pt>
                <c:pt idx="779">
                  <c:v>39485.663738425923</c:v>
                </c:pt>
                <c:pt idx="780">
                  <c:v>39485.666030092601</c:v>
                </c:pt>
                <c:pt idx="781">
                  <c:v>39485.674386574072</c:v>
                </c:pt>
                <c:pt idx="782">
                  <c:v>39485.675775462965</c:v>
                </c:pt>
                <c:pt idx="783">
                  <c:v>39485.677106481475</c:v>
                </c:pt>
                <c:pt idx="784">
                  <c:v>39485.678680555524</c:v>
                </c:pt>
                <c:pt idx="785">
                  <c:v>39485.681168981238</c:v>
                </c:pt>
                <c:pt idx="786">
                  <c:v>39485.681435185186</c:v>
                </c:pt>
                <c:pt idx="787">
                  <c:v>39485.681597222232</c:v>
                </c:pt>
                <c:pt idx="788">
                  <c:v>39485.68273148148</c:v>
                </c:pt>
                <c:pt idx="789">
                  <c:v>39485.690613425933</c:v>
                </c:pt>
                <c:pt idx="790">
                  <c:v>39485.691701388874</c:v>
                </c:pt>
                <c:pt idx="791">
                  <c:v>39485.692824074082</c:v>
                </c:pt>
                <c:pt idx="792">
                  <c:v>39485.693171296276</c:v>
                </c:pt>
                <c:pt idx="793">
                  <c:v>39485.701307870324</c:v>
                </c:pt>
                <c:pt idx="794">
                  <c:v>39485.70480324074</c:v>
                </c:pt>
                <c:pt idx="795">
                  <c:v>39485.718182870354</c:v>
                </c:pt>
                <c:pt idx="796">
                  <c:v>39485.724224536985</c:v>
                </c:pt>
                <c:pt idx="797">
                  <c:v>39485.726331018515</c:v>
                </c:pt>
                <c:pt idx="798">
                  <c:v>39485.733043981178</c:v>
                </c:pt>
                <c:pt idx="799">
                  <c:v>39485.733784721982</c:v>
                </c:pt>
                <c:pt idx="800">
                  <c:v>39485.733935185184</c:v>
                </c:pt>
                <c:pt idx="801">
                  <c:v>39485.736736111074</c:v>
                </c:pt>
                <c:pt idx="802">
                  <c:v>39485.739548610974</c:v>
                </c:pt>
                <c:pt idx="803">
                  <c:v>39485.75273148148</c:v>
                </c:pt>
                <c:pt idx="804">
                  <c:v>39485.753726851617</c:v>
                </c:pt>
                <c:pt idx="805">
                  <c:v>39485.75381944469</c:v>
                </c:pt>
                <c:pt idx="806">
                  <c:v>39485.754108796296</c:v>
                </c:pt>
                <c:pt idx="807">
                  <c:v>39485.754328703704</c:v>
                </c:pt>
                <c:pt idx="808">
                  <c:v>39485.754479166666</c:v>
                </c:pt>
                <c:pt idx="809">
                  <c:v>39485.754606481481</c:v>
                </c:pt>
                <c:pt idx="810">
                  <c:v>39485.754780092589</c:v>
                </c:pt>
                <c:pt idx="811">
                  <c:v>39485.755752314806</c:v>
                </c:pt>
                <c:pt idx="812">
                  <c:v>39485.756122685176</c:v>
                </c:pt>
                <c:pt idx="813">
                  <c:v>39485.758460648147</c:v>
                </c:pt>
                <c:pt idx="814">
                  <c:v>39485.758472222231</c:v>
                </c:pt>
                <c:pt idx="815">
                  <c:v>39485.758483796286</c:v>
                </c:pt>
                <c:pt idx="816">
                  <c:v>39485.758506944643</c:v>
                </c:pt>
                <c:pt idx="817">
                  <c:v>39485.758518518611</c:v>
                </c:pt>
                <c:pt idx="818">
                  <c:v>39485.75853009276</c:v>
                </c:pt>
                <c:pt idx="819">
                  <c:v>39485.75854166667</c:v>
                </c:pt>
                <c:pt idx="820">
                  <c:v>39485.758831018611</c:v>
                </c:pt>
                <c:pt idx="821">
                  <c:v>39485.759027777778</c:v>
                </c:pt>
                <c:pt idx="822">
                  <c:v>39485.759432870371</c:v>
                </c:pt>
                <c:pt idx="823">
                  <c:v>39485.763587962792</c:v>
                </c:pt>
                <c:pt idx="824">
                  <c:v>39485.764745370354</c:v>
                </c:pt>
                <c:pt idx="825">
                  <c:v>39485.768020833108</c:v>
                </c:pt>
                <c:pt idx="826">
                  <c:v>39485.769328703493</c:v>
                </c:pt>
                <c:pt idx="827">
                  <c:v>39485.776261574072</c:v>
                </c:pt>
                <c:pt idx="828">
                  <c:v>39485.776296296506</c:v>
                </c:pt>
                <c:pt idx="829">
                  <c:v>39485.777592592596</c:v>
                </c:pt>
                <c:pt idx="830">
                  <c:v>39485.778055555558</c:v>
                </c:pt>
                <c:pt idx="831">
                  <c:v>39485.778148148202</c:v>
                </c:pt>
                <c:pt idx="832">
                  <c:v>39485.780046296299</c:v>
                </c:pt>
                <c:pt idx="833">
                  <c:v>39485.780300925922</c:v>
                </c:pt>
                <c:pt idx="834">
                  <c:v>39485.780370370368</c:v>
                </c:pt>
                <c:pt idx="835">
                  <c:v>39485.780844907407</c:v>
                </c:pt>
                <c:pt idx="836">
                  <c:v>39485.780972222223</c:v>
                </c:pt>
                <c:pt idx="837">
                  <c:v>39485.7815162037</c:v>
                </c:pt>
                <c:pt idx="838">
                  <c:v>39485.785821759186</c:v>
                </c:pt>
                <c:pt idx="839">
                  <c:v>39485.785844907405</c:v>
                </c:pt>
                <c:pt idx="840">
                  <c:v>39485.785891203705</c:v>
                </c:pt>
                <c:pt idx="841">
                  <c:v>39485.785925925928</c:v>
                </c:pt>
                <c:pt idx="842">
                  <c:v>39485.785949074081</c:v>
                </c:pt>
                <c:pt idx="843">
                  <c:v>39485.786041666594</c:v>
                </c:pt>
                <c:pt idx="844">
                  <c:v>39485.787152777775</c:v>
                </c:pt>
                <c:pt idx="845">
                  <c:v>39485.789479166655</c:v>
                </c:pt>
                <c:pt idx="846">
                  <c:v>39485.7969212963</c:v>
                </c:pt>
                <c:pt idx="847">
                  <c:v>39485.807939814818</c:v>
                </c:pt>
                <c:pt idx="848">
                  <c:v>39485.812418981492</c:v>
                </c:pt>
                <c:pt idx="849">
                  <c:v>39485.831446759184</c:v>
                </c:pt>
                <c:pt idx="850">
                  <c:v>39485.838958333341</c:v>
                </c:pt>
                <c:pt idx="851">
                  <c:v>39485.847997685189</c:v>
                </c:pt>
                <c:pt idx="852">
                  <c:v>39485.860300925931</c:v>
                </c:pt>
                <c:pt idx="853">
                  <c:v>39485.865740740584</c:v>
                </c:pt>
                <c:pt idx="854">
                  <c:v>39485.869375000002</c:v>
                </c:pt>
                <c:pt idx="855">
                  <c:v>39485.9065625</c:v>
                </c:pt>
                <c:pt idx="856">
                  <c:v>39485.911469907405</c:v>
                </c:pt>
                <c:pt idx="857">
                  <c:v>39485.917094907411</c:v>
                </c:pt>
                <c:pt idx="858">
                  <c:v>39485.918819444858</c:v>
                </c:pt>
                <c:pt idx="859">
                  <c:v>39485.920671296299</c:v>
                </c:pt>
                <c:pt idx="860">
                  <c:v>39485.920983796284</c:v>
                </c:pt>
                <c:pt idx="861">
                  <c:v>39485.923217592601</c:v>
                </c:pt>
                <c:pt idx="862">
                  <c:v>39486.37498842612</c:v>
                </c:pt>
                <c:pt idx="863">
                  <c:v>39486.421990740724</c:v>
                </c:pt>
                <c:pt idx="864">
                  <c:v>39486.422013888892</c:v>
                </c:pt>
                <c:pt idx="865">
                  <c:v>39486.422025462962</c:v>
                </c:pt>
                <c:pt idx="866">
                  <c:v>39486.422048610984</c:v>
                </c:pt>
                <c:pt idx="867">
                  <c:v>39486.422060185185</c:v>
                </c:pt>
                <c:pt idx="868">
                  <c:v>39486.422071759254</c:v>
                </c:pt>
                <c:pt idx="869">
                  <c:v>39486.422083333324</c:v>
                </c:pt>
                <c:pt idx="870">
                  <c:v>39486.422106481485</c:v>
                </c:pt>
                <c:pt idx="871">
                  <c:v>39486.422118055561</c:v>
                </c:pt>
                <c:pt idx="872">
                  <c:v>39486.422129629624</c:v>
                </c:pt>
                <c:pt idx="873">
                  <c:v>39486.422152777777</c:v>
                </c:pt>
                <c:pt idx="874">
                  <c:v>39486.422164351854</c:v>
                </c:pt>
                <c:pt idx="875">
                  <c:v>39486.422175925931</c:v>
                </c:pt>
                <c:pt idx="876">
                  <c:v>39486.422210648212</c:v>
                </c:pt>
                <c:pt idx="877">
                  <c:v>39486.422233796293</c:v>
                </c:pt>
                <c:pt idx="878">
                  <c:v>39486.422280092593</c:v>
                </c:pt>
                <c:pt idx="879">
                  <c:v>39486.422314814816</c:v>
                </c:pt>
                <c:pt idx="880">
                  <c:v>39486.429652777777</c:v>
                </c:pt>
                <c:pt idx="881">
                  <c:v>39486.469918981478</c:v>
                </c:pt>
                <c:pt idx="882">
                  <c:v>39486.519178240742</c:v>
                </c:pt>
                <c:pt idx="883">
                  <c:v>39486.522951388892</c:v>
                </c:pt>
                <c:pt idx="884">
                  <c:v>39486.523935185185</c:v>
                </c:pt>
                <c:pt idx="885">
                  <c:v>39486.525879629626</c:v>
                </c:pt>
                <c:pt idx="886">
                  <c:v>39486.529826388891</c:v>
                </c:pt>
                <c:pt idx="887">
                  <c:v>39486.529965277776</c:v>
                </c:pt>
                <c:pt idx="888">
                  <c:v>39486.530057870368</c:v>
                </c:pt>
                <c:pt idx="889">
                  <c:v>39486.551921296297</c:v>
                </c:pt>
                <c:pt idx="890">
                  <c:v>39486.585405092592</c:v>
                </c:pt>
                <c:pt idx="891">
                  <c:v>39486.585462962954</c:v>
                </c:pt>
                <c:pt idx="892">
                  <c:v>39486.609826388893</c:v>
                </c:pt>
                <c:pt idx="893">
                  <c:v>39486.609849537024</c:v>
                </c:pt>
                <c:pt idx="894">
                  <c:v>39486.609861110985</c:v>
                </c:pt>
                <c:pt idx="895">
                  <c:v>39486.609930555554</c:v>
                </c:pt>
                <c:pt idx="896">
                  <c:v>39486.609953703584</c:v>
                </c:pt>
                <c:pt idx="897">
                  <c:v>39486.623738425929</c:v>
                </c:pt>
                <c:pt idx="898">
                  <c:v>39486.659432870372</c:v>
                </c:pt>
                <c:pt idx="899">
                  <c:v>39486.662847222222</c:v>
                </c:pt>
                <c:pt idx="900">
                  <c:v>39486.676527777781</c:v>
                </c:pt>
                <c:pt idx="901">
                  <c:v>39486.677187499998</c:v>
                </c:pt>
                <c:pt idx="902">
                  <c:v>39486.677962962924</c:v>
                </c:pt>
                <c:pt idx="903">
                  <c:v>39486.680891203701</c:v>
                </c:pt>
                <c:pt idx="904">
                  <c:v>39486.683715277781</c:v>
                </c:pt>
                <c:pt idx="905">
                  <c:v>39486.687569444613</c:v>
                </c:pt>
                <c:pt idx="906">
                  <c:v>39486.688194444643</c:v>
                </c:pt>
                <c:pt idx="907">
                  <c:v>39486.695034722194</c:v>
                </c:pt>
                <c:pt idx="908">
                  <c:v>39486.697858796295</c:v>
                </c:pt>
                <c:pt idx="909">
                  <c:v>39486.716840277782</c:v>
                </c:pt>
                <c:pt idx="910">
                  <c:v>39486.720937500002</c:v>
                </c:pt>
                <c:pt idx="911">
                  <c:v>39486.725393518289</c:v>
                </c:pt>
                <c:pt idx="912">
                  <c:v>39486.737569444442</c:v>
                </c:pt>
                <c:pt idx="913">
                  <c:v>39486.738599537035</c:v>
                </c:pt>
                <c:pt idx="914">
                  <c:v>39486.740324074082</c:v>
                </c:pt>
                <c:pt idx="915">
                  <c:v>39486.743796296294</c:v>
                </c:pt>
                <c:pt idx="916">
                  <c:v>39486.750613426149</c:v>
                </c:pt>
                <c:pt idx="917">
                  <c:v>39486.751851851855</c:v>
                </c:pt>
                <c:pt idx="918">
                  <c:v>39486.757418981484</c:v>
                </c:pt>
                <c:pt idx="919">
                  <c:v>39486.761249999996</c:v>
                </c:pt>
                <c:pt idx="920">
                  <c:v>39486.762766203574</c:v>
                </c:pt>
                <c:pt idx="921">
                  <c:v>39486.777962962777</c:v>
                </c:pt>
                <c:pt idx="922">
                  <c:v>39486.78528935185</c:v>
                </c:pt>
                <c:pt idx="923">
                  <c:v>39486.797800925924</c:v>
                </c:pt>
                <c:pt idx="924">
                  <c:v>39486.803043981476</c:v>
                </c:pt>
                <c:pt idx="925">
                  <c:v>39486.826261574082</c:v>
                </c:pt>
                <c:pt idx="926">
                  <c:v>39486.826296296611</c:v>
                </c:pt>
                <c:pt idx="927">
                  <c:v>39486.829953703585</c:v>
                </c:pt>
                <c:pt idx="928">
                  <c:v>39486.830706018518</c:v>
                </c:pt>
                <c:pt idx="929">
                  <c:v>39486.842893518602</c:v>
                </c:pt>
                <c:pt idx="930">
                  <c:v>39486.879062500004</c:v>
                </c:pt>
                <c:pt idx="931">
                  <c:v>39486.880775463003</c:v>
                </c:pt>
                <c:pt idx="932">
                  <c:v>39486.882245370631</c:v>
                </c:pt>
                <c:pt idx="933">
                  <c:v>39486.883750000001</c:v>
                </c:pt>
                <c:pt idx="934">
                  <c:v>39486.885752314818</c:v>
                </c:pt>
                <c:pt idx="935">
                  <c:v>39486.895312500004</c:v>
                </c:pt>
                <c:pt idx="936">
                  <c:v>39486.936851851853</c:v>
                </c:pt>
                <c:pt idx="937">
                  <c:v>39489.339745370373</c:v>
                </c:pt>
                <c:pt idx="938">
                  <c:v>39489.351574074288</c:v>
                </c:pt>
                <c:pt idx="939">
                  <c:v>39489.376134259262</c:v>
                </c:pt>
                <c:pt idx="940">
                  <c:v>39489.409837963001</c:v>
                </c:pt>
                <c:pt idx="941">
                  <c:v>39489.409861111104</c:v>
                </c:pt>
                <c:pt idx="942">
                  <c:v>39489.409872685188</c:v>
                </c:pt>
                <c:pt idx="943">
                  <c:v>39489.409942129627</c:v>
                </c:pt>
                <c:pt idx="944">
                  <c:v>39489.409988425941</c:v>
                </c:pt>
                <c:pt idx="945">
                  <c:v>39489.410081018519</c:v>
                </c:pt>
                <c:pt idx="946">
                  <c:v>39489.410127314812</c:v>
                </c:pt>
                <c:pt idx="947">
                  <c:v>39489.410636574212</c:v>
                </c:pt>
                <c:pt idx="948">
                  <c:v>39489.410648148354</c:v>
                </c:pt>
                <c:pt idx="949">
                  <c:v>39489.410659722242</c:v>
                </c:pt>
                <c:pt idx="950">
                  <c:v>39489.410682870373</c:v>
                </c:pt>
                <c:pt idx="951">
                  <c:v>39489.410694444705</c:v>
                </c:pt>
                <c:pt idx="952">
                  <c:v>39489.410717592611</c:v>
                </c:pt>
                <c:pt idx="953">
                  <c:v>39489.410729166666</c:v>
                </c:pt>
                <c:pt idx="954">
                  <c:v>39489.410752314812</c:v>
                </c:pt>
                <c:pt idx="955">
                  <c:v>39489.410787037035</c:v>
                </c:pt>
                <c:pt idx="956">
                  <c:v>39489.410821759258</c:v>
                </c:pt>
                <c:pt idx="957">
                  <c:v>39489.410856481612</c:v>
                </c:pt>
                <c:pt idx="958">
                  <c:v>39489.410879629642</c:v>
                </c:pt>
                <c:pt idx="959">
                  <c:v>39489.439467592594</c:v>
                </c:pt>
                <c:pt idx="960">
                  <c:v>39489.440277777954</c:v>
                </c:pt>
                <c:pt idx="961">
                  <c:v>39489.463703703477</c:v>
                </c:pt>
                <c:pt idx="962">
                  <c:v>39489.472384259258</c:v>
                </c:pt>
                <c:pt idx="963">
                  <c:v>39489.491006944445</c:v>
                </c:pt>
                <c:pt idx="964">
                  <c:v>39489.499432870354</c:v>
                </c:pt>
                <c:pt idx="965">
                  <c:v>39489.523391203584</c:v>
                </c:pt>
                <c:pt idx="966">
                  <c:v>39489.568958333337</c:v>
                </c:pt>
                <c:pt idx="967">
                  <c:v>39489.608043981476</c:v>
                </c:pt>
                <c:pt idx="968">
                  <c:v>39489.674398148243</c:v>
                </c:pt>
                <c:pt idx="969">
                  <c:v>39489.681215277793</c:v>
                </c:pt>
                <c:pt idx="970">
                  <c:v>39489.754953703705</c:v>
                </c:pt>
                <c:pt idx="971">
                  <c:v>39489.75509259259</c:v>
                </c:pt>
                <c:pt idx="972">
                  <c:v>39489.755266203705</c:v>
                </c:pt>
                <c:pt idx="973">
                  <c:v>39489.755393518521</c:v>
                </c:pt>
                <c:pt idx="974">
                  <c:v>39489.755555555559</c:v>
                </c:pt>
                <c:pt idx="975">
                  <c:v>39489.755682870324</c:v>
                </c:pt>
                <c:pt idx="976">
                  <c:v>39489.755949074082</c:v>
                </c:pt>
                <c:pt idx="977">
                  <c:v>39489.756192129629</c:v>
                </c:pt>
                <c:pt idx="978">
                  <c:v>39489.758379629631</c:v>
                </c:pt>
                <c:pt idx="979">
                  <c:v>39489.758391203701</c:v>
                </c:pt>
                <c:pt idx="980">
                  <c:v>39489.760162036975</c:v>
                </c:pt>
                <c:pt idx="981">
                  <c:v>39489.766828703585</c:v>
                </c:pt>
                <c:pt idx="982">
                  <c:v>39489.768645833174</c:v>
                </c:pt>
                <c:pt idx="983">
                  <c:v>39489.768657407411</c:v>
                </c:pt>
                <c:pt idx="984">
                  <c:v>39489.773900462955</c:v>
                </c:pt>
                <c:pt idx="985">
                  <c:v>39489.779108796276</c:v>
                </c:pt>
                <c:pt idx="986">
                  <c:v>39489.792881944435</c:v>
                </c:pt>
                <c:pt idx="987">
                  <c:v>39489.804849537039</c:v>
                </c:pt>
                <c:pt idx="988">
                  <c:v>39489.805312500001</c:v>
                </c:pt>
                <c:pt idx="989">
                  <c:v>39489.806631944673</c:v>
                </c:pt>
                <c:pt idx="990">
                  <c:v>39489.810254629643</c:v>
                </c:pt>
                <c:pt idx="991">
                  <c:v>39489.823101851587</c:v>
                </c:pt>
                <c:pt idx="992">
                  <c:v>39489.825844907406</c:v>
                </c:pt>
                <c:pt idx="993">
                  <c:v>39489.830428240741</c:v>
                </c:pt>
                <c:pt idx="994">
                  <c:v>39489.830613426202</c:v>
                </c:pt>
                <c:pt idx="995">
                  <c:v>39489.837407407409</c:v>
                </c:pt>
                <c:pt idx="996">
                  <c:v>39489.850590278067</c:v>
                </c:pt>
                <c:pt idx="997">
                  <c:v>39489.860925925932</c:v>
                </c:pt>
                <c:pt idx="998">
                  <c:v>39489.875949074092</c:v>
                </c:pt>
                <c:pt idx="999">
                  <c:v>39489.880393518542</c:v>
                </c:pt>
                <c:pt idx="1000">
                  <c:v>39489.881921296299</c:v>
                </c:pt>
                <c:pt idx="1001">
                  <c:v>39489.890798610984</c:v>
                </c:pt>
                <c:pt idx="1002">
                  <c:v>39489.915405092601</c:v>
                </c:pt>
                <c:pt idx="1003">
                  <c:v>39489.918078703711</c:v>
                </c:pt>
                <c:pt idx="1004">
                  <c:v>39489.923414351855</c:v>
                </c:pt>
                <c:pt idx="1005">
                  <c:v>39489.923819444673</c:v>
                </c:pt>
                <c:pt idx="1006">
                  <c:v>39489.924212962993</c:v>
                </c:pt>
                <c:pt idx="1007">
                  <c:v>39490.353831018612</c:v>
                </c:pt>
                <c:pt idx="1008">
                  <c:v>39490.369039351863</c:v>
                </c:pt>
                <c:pt idx="1009">
                  <c:v>39490.369664351834</c:v>
                </c:pt>
                <c:pt idx="1010">
                  <c:v>39490.380335648384</c:v>
                </c:pt>
                <c:pt idx="1011">
                  <c:v>39490.436446759224</c:v>
                </c:pt>
                <c:pt idx="1012">
                  <c:v>39490.456273148513</c:v>
                </c:pt>
                <c:pt idx="1013">
                  <c:v>39490.456400463001</c:v>
                </c:pt>
                <c:pt idx="1014">
                  <c:v>39490.485243055562</c:v>
                </c:pt>
                <c:pt idx="1015">
                  <c:v>39490.485868055563</c:v>
                </c:pt>
                <c:pt idx="1016">
                  <c:v>39490.490231481483</c:v>
                </c:pt>
                <c:pt idx="1017">
                  <c:v>39490.491678240738</c:v>
                </c:pt>
                <c:pt idx="1018">
                  <c:v>39490.492233796343</c:v>
                </c:pt>
                <c:pt idx="1019">
                  <c:v>39490.493692129625</c:v>
                </c:pt>
                <c:pt idx="1020">
                  <c:v>39490.494606481479</c:v>
                </c:pt>
                <c:pt idx="1021">
                  <c:v>39490.495173610878</c:v>
                </c:pt>
                <c:pt idx="1022">
                  <c:v>39490.496157407411</c:v>
                </c:pt>
                <c:pt idx="1023">
                  <c:v>39490.509027777778</c:v>
                </c:pt>
                <c:pt idx="1024">
                  <c:v>39490.509814814817</c:v>
                </c:pt>
                <c:pt idx="1025">
                  <c:v>39490.516863426164</c:v>
                </c:pt>
                <c:pt idx="1026">
                  <c:v>39490.520925925928</c:v>
                </c:pt>
                <c:pt idx="1027">
                  <c:v>39490.563726851571</c:v>
                </c:pt>
                <c:pt idx="1028">
                  <c:v>39490.564837962993</c:v>
                </c:pt>
                <c:pt idx="1029">
                  <c:v>39490.571979166656</c:v>
                </c:pt>
                <c:pt idx="1030">
                  <c:v>39490.573807870373</c:v>
                </c:pt>
                <c:pt idx="1031">
                  <c:v>39490.574143518505</c:v>
                </c:pt>
                <c:pt idx="1032">
                  <c:v>39490.575277777782</c:v>
                </c:pt>
                <c:pt idx="1033">
                  <c:v>39490.764490740585</c:v>
                </c:pt>
                <c:pt idx="1034">
                  <c:v>39490.764548610976</c:v>
                </c:pt>
                <c:pt idx="1035">
                  <c:v>39490.769340277599</c:v>
                </c:pt>
                <c:pt idx="1036">
                  <c:v>39490.770902777775</c:v>
                </c:pt>
                <c:pt idx="1037">
                  <c:v>39490.800497685188</c:v>
                </c:pt>
                <c:pt idx="1038">
                  <c:v>39490.822164351855</c:v>
                </c:pt>
                <c:pt idx="1039">
                  <c:v>39490.829282407409</c:v>
                </c:pt>
                <c:pt idx="1040">
                  <c:v>39490.856250000244</c:v>
                </c:pt>
                <c:pt idx="1041">
                  <c:v>39490.856273148551</c:v>
                </c:pt>
                <c:pt idx="1042">
                  <c:v>39490.886504629641</c:v>
                </c:pt>
                <c:pt idx="1043">
                  <c:v>39490.886585648339</c:v>
                </c:pt>
                <c:pt idx="1044">
                  <c:v>39491.381921296299</c:v>
                </c:pt>
                <c:pt idx="1045">
                  <c:v>39491.399525462963</c:v>
                </c:pt>
                <c:pt idx="1046">
                  <c:v>39491.422511574092</c:v>
                </c:pt>
                <c:pt idx="1047">
                  <c:v>39491.42869212963</c:v>
                </c:pt>
                <c:pt idx="1048">
                  <c:v>39491.430694444643</c:v>
                </c:pt>
                <c:pt idx="1049">
                  <c:v>39491.436226851853</c:v>
                </c:pt>
                <c:pt idx="1050">
                  <c:v>39491.436238426257</c:v>
                </c:pt>
                <c:pt idx="1051">
                  <c:v>39491.436261574083</c:v>
                </c:pt>
                <c:pt idx="1052">
                  <c:v>39491.438506944643</c:v>
                </c:pt>
                <c:pt idx="1053">
                  <c:v>39491.441527777781</c:v>
                </c:pt>
                <c:pt idx="1054">
                  <c:v>39491.441550925942</c:v>
                </c:pt>
                <c:pt idx="1055">
                  <c:v>39491.441585648201</c:v>
                </c:pt>
                <c:pt idx="1056">
                  <c:v>39491.442962962959</c:v>
                </c:pt>
                <c:pt idx="1057">
                  <c:v>39491.442986111106</c:v>
                </c:pt>
                <c:pt idx="1058">
                  <c:v>39491.442997685182</c:v>
                </c:pt>
                <c:pt idx="1059">
                  <c:v>39491.475532407443</c:v>
                </c:pt>
                <c:pt idx="1060">
                  <c:v>39491.475543981476</c:v>
                </c:pt>
                <c:pt idx="1061">
                  <c:v>39491.613865740735</c:v>
                </c:pt>
                <c:pt idx="1062">
                  <c:v>39491.614490740736</c:v>
                </c:pt>
                <c:pt idx="1063">
                  <c:v>39491.692569444611</c:v>
                </c:pt>
                <c:pt idx="1064">
                  <c:v>39491.713993055557</c:v>
                </c:pt>
                <c:pt idx="1065">
                  <c:v>39491.715115740735</c:v>
                </c:pt>
                <c:pt idx="1066">
                  <c:v>39491.715752314805</c:v>
                </c:pt>
                <c:pt idx="1067">
                  <c:v>39491.720324074071</c:v>
                </c:pt>
                <c:pt idx="1068">
                  <c:v>39491.735844907234</c:v>
                </c:pt>
                <c:pt idx="1069">
                  <c:v>39491.744976851835</c:v>
                </c:pt>
                <c:pt idx="1070">
                  <c:v>39491.74591435185</c:v>
                </c:pt>
                <c:pt idx="1071">
                  <c:v>39491.767025462956</c:v>
                </c:pt>
                <c:pt idx="1072">
                  <c:v>39491.767118055555</c:v>
                </c:pt>
                <c:pt idx="1073">
                  <c:v>39491.767280092594</c:v>
                </c:pt>
                <c:pt idx="1074">
                  <c:v>39491.769085648135</c:v>
                </c:pt>
                <c:pt idx="1075">
                  <c:v>39491.770856481482</c:v>
                </c:pt>
                <c:pt idx="1076">
                  <c:v>39491.778946759194</c:v>
                </c:pt>
                <c:pt idx="1077">
                  <c:v>39491.783530092602</c:v>
                </c:pt>
                <c:pt idx="1078">
                  <c:v>39491.784050925933</c:v>
                </c:pt>
                <c:pt idx="1079">
                  <c:v>39491.784687500003</c:v>
                </c:pt>
                <c:pt idx="1080">
                  <c:v>39491.785081018505</c:v>
                </c:pt>
                <c:pt idx="1081">
                  <c:v>39491.785543981474</c:v>
                </c:pt>
                <c:pt idx="1082">
                  <c:v>39491.785891203705</c:v>
                </c:pt>
                <c:pt idx="1083">
                  <c:v>39491.79143518499</c:v>
                </c:pt>
                <c:pt idx="1084">
                  <c:v>39491.791805555302</c:v>
                </c:pt>
                <c:pt idx="1085">
                  <c:v>39491.792314814804</c:v>
                </c:pt>
                <c:pt idx="1086">
                  <c:v>39491.796562499992</c:v>
                </c:pt>
                <c:pt idx="1087">
                  <c:v>39491.800150463001</c:v>
                </c:pt>
                <c:pt idx="1088">
                  <c:v>39491.800590277984</c:v>
                </c:pt>
                <c:pt idx="1089">
                  <c:v>39491.803993055553</c:v>
                </c:pt>
                <c:pt idx="1090">
                  <c:v>39491.822939814818</c:v>
                </c:pt>
                <c:pt idx="1091">
                  <c:v>39491.822974537034</c:v>
                </c:pt>
                <c:pt idx="1092">
                  <c:v>39491.823055555556</c:v>
                </c:pt>
                <c:pt idx="1093">
                  <c:v>39491.846446759257</c:v>
                </c:pt>
                <c:pt idx="1094">
                  <c:v>39491.870879629641</c:v>
                </c:pt>
                <c:pt idx="1095">
                  <c:v>39491.890196759254</c:v>
                </c:pt>
                <c:pt idx="1096">
                  <c:v>39491.893043981268</c:v>
                </c:pt>
                <c:pt idx="1097">
                  <c:v>39491.905451388891</c:v>
                </c:pt>
                <c:pt idx="1098">
                  <c:v>39492.443518518543</c:v>
                </c:pt>
                <c:pt idx="1099">
                  <c:v>39492.462222222232</c:v>
                </c:pt>
                <c:pt idx="1100">
                  <c:v>39492.462245370392</c:v>
                </c:pt>
                <c:pt idx="1101">
                  <c:v>39492.472372685188</c:v>
                </c:pt>
                <c:pt idx="1102">
                  <c:v>39492.480243055601</c:v>
                </c:pt>
                <c:pt idx="1103">
                  <c:v>39492.489247685182</c:v>
                </c:pt>
                <c:pt idx="1104">
                  <c:v>39492.495636574073</c:v>
                </c:pt>
                <c:pt idx="1105">
                  <c:v>39492.524988425932</c:v>
                </c:pt>
                <c:pt idx="1106">
                  <c:v>39492.537384259194</c:v>
                </c:pt>
                <c:pt idx="1107">
                  <c:v>39492.537673610976</c:v>
                </c:pt>
                <c:pt idx="1108">
                  <c:v>39492.544386574082</c:v>
                </c:pt>
                <c:pt idx="1109">
                  <c:v>39492.5842592595</c:v>
                </c:pt>
                <c:pt idx="1110">
                  <c:v>39492.665601851571</c:v>
                </c:pt>
                <c:pt idx="1111">
                  <c:v>39492.683900462966</c:v>
                </c:pt>
                <c:pt idx="1112">
                  <c:v>39492.740324074082</c:v>
                </c:pt>
                <c:pt idx="1113">
                  <c:v>39492.740393518521</c:v>
                </c:pt>
                <c:pt idx="1114">
                  <c:v>39492.740497685176</c:v>
                </c:pt>
                <c:pt idx="1115">
                  <c:v>39492.740590277783</c:v>
                </c:pt>
                <c:pt idx="1116">
                  <c:v>39492.773854166655</c:v>
                </c:pt>
                <c:pt idx="1117">
                  <c:v>39492.77412037037</c:v>
                </c:pt>
                <c:pt idx="1118">
                  <c:v>39492.774317129632</c:v>
                </c:pt>
                <c:pt idx="1119">
                  <c:v>39492.774490740725</c:v>
                </c:pt>
                <c:pt idx="1120">
                  <c:v>39492.774594907409</c:v>
                </c:pt>
                <c:pt idx="1121">
                  <c:v>39492.774710648147</c:v>
                </c:pt>
                <c:pt idx="1122">
                  <c:v>39492.774791666576</c:v>
                </c:pt>
                <c:pt idx="1123">
                  <c:v>39492.774907407409</c:v>
                </c:pt>
                <c:pt idx="1124">
                  <c:v>39492.775023148148</c:v>
                </c:pt>
                <c:pt idx="1125">
                  <c:v>39492.775115740726</c:v>
                </c:pt>
                <c:pt idx="1126">
                  <c:v>39492.775196759176</c:v>
                </c:pt>
                <c:pt idx="1127">
                  <c:v>39492.775277777779</c:v>
                </c:pt>
                <c:pt idx="1128">
                  <c:v>39492.775370370371</c:v>
                </c:pt>
                <c:pt idx="1129">
                  <c:v>39492.775462962694</c:v>
                </c:pt>
                <c:pt idx="1130">
                  <c:v>39492.775567129625</c:v>
                </c:pt>
                <c:pt idx="1131">
                  <c:v>39492.775636574072</c:v>
                </c:pt>
                <c:pt idx="1132">
                  <c:v>39492.775729166584</c:v>
                </c:pt>
                <c:pt idx="1133">
                  <c:v>39492.775787036975</c:v>
                </c:pt>
                <c:pt idx="1134">
                  <c:v>39492.775868055556</c:v>
                </c:pt>
                <c:pt idx="1135">
                  <c:v>39492.775937500002</c:v>
                </c:pt>
                <c:pt idx="1136">
                  <c:v>39492.776018518518</c:v>
                </c:pt>
                <c:pt idx="1137">
                  <c:v>39492.776076389011</c:v>
                </c:pt>
                <c:pt idx="1138">
                  <c:v>39492.776145833108</c:v>
                </c:pt>
                <c:pt idx="1139">
                  <c:v>39492.776215277954</c:v>
                </c:pt>
                <c:pt idx="1140">
                  <c:v>39492.776284722226</c:v>
                </c:pt>
                <c:pt idx="1141">
                  <c:v>39492.776342592595</c:v>
                </c:pt>
                <c:pt idx="1142">
                  <c:v>39492.776400462964</c:v>
                </c:pt>
                <c:pt idx="1143">
                  <c:v>39492.776481481298</c:v>
                </c:pt>
                <c:pt idx="1144">
                  <c:v>39492.776550925933</c:v>
                </c:pt>
                <c:pt idx="1145">
                  <c:v>39492.791365740515</c:v>
                </c:pt>
                <c:pt idx="1146">
                  <c:v>39492.791469907104</c:v>
                </c:pt>
                <c:pt idx="1147">
                  <c:v>39492.791585648134</c:v>
                </c:pt>
                <c:pt idx="1148">
                  <c:v>39492.791759259184</c:v>
                </c:pt>
                <c:pt idx="1149">
                  <c:v>39492.791921296186</c:v>
                </c:pt>
                <c:pt idx="1150">
                  <c:v>39492.817175925942</c:v>
                </c:pt>
                <c:pt idx="1151">
                  <c:v>39492.817523148376</c:v>
                </c:pt>
                <c:pt idx="1152">
                  <c:v>39492.817789351851</c:v>
                </c:pt>
                <c:pt idx="1153">
                  <c:v>39492.818576389218</c:v>
                </c:pt>
                <c:pt idx="1154">
                  <c:v>39492.819027777783</c:v>
                </c:pt>
                <c:pt idx="1155">
                  <c:v>39492.819305555553</c:v>
                </c:pt>
                <c:pt idx="1156">
                  <c:v>39492.819606481491</c:v>
                </c:pt>
                <c:pt idx="1157">
                  <c:v>39492.819849537038</c:v>
                </c:pt>
                <c:pt idx="1158">
                  <c:v>39492.819976851853</c:v>
                </c:pt>
                <c:pt idx="1159">
                  <c:v>39492.820196759254</c:v>
                </c:pt>
                <c:pt idx="1160">
                  <c:v>39492.820300925923</c:v>
                </c:pt>
                <c:pt idx="1161">
                  <c:v>39492.820416666655</c:v>
                </c:pt>
                <c:pt idx="1162">
                  <c:v>39492.820532407575</c:v>
                </c:pt>
                <c:pt idx="1163">
                  <c:v>39492.820601851854</c:v>
                </c:pt>
                <c:pt idx="1164">
                  <c:v>39492.820694444643</c:v>
                </c:pt>
                <c:pt idx="1165">
                  <c:v>39492.847777777781</c:v>
                </c:pt>
                <c:pt idx="1166">
                  <c:v>39492.848101851851</c:v>
                </c:pt>
                <c:pt idx="1167">
                  <c:v>39492.84825231506</c:v>
                </c:pt>
                <c:pt idx="1168">
                  <c:v>39492.848379629642</c:v>
                </c:pt>
                <c:pt idx="1169">
                  <c:v>39492.848495370599</c:v>
                </c:pt>
                <c:pt idx="1170">
                  <c:v>39492.848587963003</c:v>
                </c:pt>
                <c:pt idx="1171">
                  <c:v>39492.848692129643</c:v>
                </c:pt>
                <c:pt idx="1172">
                  <c:v>39492.848807870607</c:v>
                </c:pt>
                <c:pt idx="1173">
                  <c:v>39492.848912037043</c:v>
                </c:pt>
                <c:pt idx="1174">
                  <c:v>39492.849004629628</c:v>
                </c:pt>
                <c:pt idx="1175">
                  <c:v>39492.849097222243</c:v>
                </c:pt>
                <c:pt idx="1176">
                  <c:v>39492.849212963003</c:v>
                </c:pt>
                <c:pt idx="1177">
                  <c:v>39492.849363425943</c:v>
                </c:pt>
                <c:pt idx="1178">
                  <c:v>39492.84946759259</c:v>
                </c:pt>
                <c:pt idx="1179">
                  <c:v>39492.84957175926</c:v>
                </c:pt>
                <c:pt idx="1180">
                  <c:v>39492.849664351852</c:v>
                </c:pt>
                <c:pt idx="1181">
                  <c:v>39492.849791666624</c:v>
                </c:pt>
                <c:pt idx="1182">
                  <c:v>39492.849895833337</c:v>
                </c:pt>
                <c:pt idx="1183">
                  <c:v>39492.850000000013</c:v>
                </c:pt>
                <c:pt idx="1184">
                  <c:v>39492.850092592613</c:v>
                </c:pt>
                <c:pt idx="1185">
                  <c:v>39492.850185185183</c:v>
                </c:pt>
                <c:pt idx="1186">
                  <c:v>39492.850740740738</c:v>
                </c:pt>
                <c:pt idx="1187">
                  <c:v>39492.850983796299</c:v>
                </c:pt>
                <c:pt idx="1188">
                  <c:v>39492.85119212963</c:v>
                </c:pt>
                <c:pt idx="1189">
                  <c:v>39492.851412037038</c:v>
                </c:pt>
                <c:pt idx="1190">
                  <c:v>39492.851504629631</c:v>
                </c:pt>
                <c:pt idx="1191">
                  <c:v>39492.851655092643</c:v>
                </c:pt>
                <c:pt idx="1192">
                  <c:v>39492.851747685185</c:v>
                </c:pt>
                <c:pt idx="1193">
                  <c:v>39492.851909722223</c:v>
                </c:pt>
                <c:pt idx="1194">
                  <c:v>39492.852083333331</c:v>
                </c:pt>
                <c:pt idx="1195">
                  <c:v>39492.852222222449</c:v>
                </c:pt>
                <c:pt idx="1196">
                  <c:v>39492.852326389126</c:v>
                </c:pt>
                <c:pt idx="1197">
                  <c:v>39492.852476851862</c:v>
                </c:pt>
                <c:pt idx="1198">
                  <c:v>39492.852581018611</c:v>
                </c:pt>
                <c:pt idx="1199">
                  <c:v>39492.852708333332</c:v>
                </c:pt>
                <c:pt idx="1200">
                  <c:v>39492.852847222464</c:v>
                </c:pt>
                <c:pt idx="1201">
                  <c:v>39492.852951389126</c:v>
                </c:pt>
                <c:pt idx="1202">
                  <c:v>39492.853055555563</c:v>
                </c:pt>
                <c:pt idx="1203">
                  <c:v>39492.853206018612</c:v>
                </c:pt>
                <c:pt idx="1204">
                  <c:v>39492.853298611109</c:v>
                </c:pt>
                <c:pt idx="1205">
                  <c:v>39492.853379629632</c:v>
                </c:pt>
                <c:pt idx="1206">
                  <c:v>39492.853495370393</c:v>
                </c:pt>
                <c:pt idx="1207">
                  <c:v>39492.853645833326</c:v>
                </c:pt>
                <c:pt idx="1208">
                  <c:v>39492.853761574072</c:v>
                </c:pt>
                <c:pt idx="1209">
                  <c:v>39492.853865740741</c:v>
                </c:pt>
                <c:pt idx="1210">
                  <c:v>39492.85396990741</c:v>
                </c:pt>
                <c:pt idx="1211">
                  <c:v>39492.854039352162</c:v>
                </c:pt>
                <c:pt idx="1212">
                  <c:v>39493.407048610985</c:v>
                </c:pt>
                <c:pt idx="1213">
                  <c:v>39493.410694444705</c:v>
                </c:pt>
                <c:pt idx="1214">
                  <c:v>39493.463854166665</c:v>
                </c:pt>
                <c:pt idx="1215">
                  <c:v>39493.469664351855</c:v>
                </c:pt>
                <c:pt idx="1216">
                  <c:v>39493.492962962955</c:v>
                </c:pt>
                <c:pt idx="1217">
                  <c:v>39493.499351851824</c:v>
                </c:pt>
                <c:pt idx="1218">
                  <c:v>39493.517523148243</c:v>
                </c:pt>
                <c:pt idx="1219">
                  <c:v>39493.521643518274</c:v>
                </c:pt>
                <c:pt idx="1220">
                  <c:v>39493.629849536985</c:v>
                </c:pt>
                <c:pt idx="1221">
                  <c:v>39493.664189814626</c:v>
                </c:pt>
                <c:pt idx="1222">
                  <c:v>39493.670659722222</c:v>
                </c:pt>
                <c:pt idx="1223">
                  <c:v>39493.67356481465</c:v>
                </c:pt>
                <c:pt idx="1224">
                  <c:v>39493.679224536994</c:v>
                </c:pt>
                <c:pt idx="1225">
                  <c:v>39493.688043981485</c:v>
                </c:pt>
                <c:pt idx="1226">
                  <c:v>39493.701435185176</c:v>
                </c:pt>
                <c:pt idx="1227">
                  <c:v>39493.70585648148</c:v>
                </c:pt>
                <c:pt idx="1228">
                  <c:v>39493.717928240738</c:v>
                </c:pt>
                <c:pt idx="1229">
                  <c:v>39493.72678240719</c:v>
                </c:pt>
                <c:pt idx="1230">
                  <c:v>39493.733819444613</c:v>
                </c:pt>
                <c:pt idx="1231">
                  <c:v>39493.7339814812</c:v>
                </c:pt>
                <c:pt idx="1232">
                  <c:v>39493.735497684975</c:v>
                </c:pt>
                <c:pt idx="1233">
                  <c:v>39493.736712962964</c:v>
                </c:pt>
                <c:pt idx="1234">
                  <c:v>39493.737222222226</c:v>
                </c:pt>
                <c:pt idx="1235">
                  <c:v>39493.739039351851</c:v>
                </c:pt>
                <c:pt idx="1236">
                  <c:v>39493.756655092613</c:v>
                </c:pt>
                <c:pt idx="1237">
                  <c:v>39493.75821759276</c:v>
                </c:pt>
                <c:pt idx="1238">
                  <c:v>39493.770925925928</c:v>
                </c:pt>
                <c:pt idx="1239">
                  <c:v>39493.775185184983</c:v>
                </c:pt>
                <c:pt idx="1240">
                  <c:v>39493.777754629584</c:v>
                </c:pt>
                <c:pt idx="1241">
                  <c:v>39493.781956018516</c:v>
                </c:pt>
                <c:pt idx="1242">
                  <c:v>39493.786574074213</c:v>
                </c:pt>
                <c:pt idx="1243">
                  <c:v>39493.835590277791</c:v>
                </c:pt>
                <c:pt idx="1244">
                  <c:v>39493.835648148211</c:v>
                </c:pt>
                <c:pt idx="1245">
                  <c:v>39493.835671296343</c:v>
                </c:pt>
                <c:pt idx="1246">
                  <c:v>39493.854363426202</c:v>
                </c:pt>
                <c:pt idx="1247">
                  <c:v>39493.854513889164</c:v>
                </c:pt>
                <c:pt idx="1248">
                  <c:v>39493.854583333341</c:v>
                </c:pt>
                <c:pt idx="1249">
                  <c:v>39493.854768518519</c:v>
                </c:pt>
                <c:pt idx="1250">
                  <c:v>39493.860578703701</c:v>
                </c:pt>
                <c:pt idx="1251">
                  <c:v>39493.904895833337</c:v>
                </c:pt>
                <c:pt idx="1252">
                  <c:v>39493.9059375</c:v>
                </c:pt>
                <c:pt idx="1253">
                  <c:v>39493.907500000001</c:v>
                </c:pt>
                <c:pt idx="1254">
                  <c:v>39493.907534722232</c:v>
                </c:pt>
                <c:pt idx="1255">
                  <c:v>39493.907685185186</c:v>
                </c:pt>
                <c:pt idx="1256">
                  <c:v>39496.332337963002</c:v>
                </c:pt>
                <c:pt idx="1257">
                  <c:v>39496.34611111111</c:v>
                </c:pt>
                <c:pt idx="1258">
                  <c:v>39496.468321759254</c:v>
                </c:pt>
                <c:pt idx="1259">
                  <c:v>39496.534259259293</c:v>
                </c:pt>
                <c:pt idx="1260">
                  <c:v>39496.5625</c:v>
                </c:pt>
                <c:pt idx="1261">
                  <c:v>39496.619062500002</c:v>
                </c:pt>
                <c:pt idx="1262">
                  <c:v>39496.620092592595</c:v>
                </c:pt>
                <c:pt idx="1263">
                  <c:v>39496.651400462964</c:v>
                </c:pt>
                <c:pt idx="1264">
                  <c:v>39496.656296296635</c:v>
                </c:pt>
                <c:pt idx="1265">
                  <c:v>39496.679189814597</c:v>
                </c:pt>
                <c:pt idx="1266">
                  <c:v>39496.713738425933</c:v>
                </c:pt>
                <c:pt idx="1267">
                  <c:v>39497.344907407598</c:v>
                </c:pt>
                <c:pt idx="1268">
                  <c:v>39497.357372685183</c:v>
                </c:pt>
                <c:pt idx="1269">
                  <c:v>39497.359155092643</c:v>
                </c:pt>
                <c:pt idx="1270">
                  <c:v>39497.360659722232</c:v>
                </c:pt>
                <c:pt idx="1271">
                  <c:v>39497.425358796296</c:v>
                </c:pt>
                <c:pt idx="1272">
                  <c:v>39497.425613425941</c:v>
                </c:pt>
                <c:pt idx="1273">
                  <c:v>39497.579791666576</c:v>
                </c:pt>
                <c:pt idx="1274" formatCode="m\/d\/yyyy">
                  <c:v>39497.591597222221</c:v>
                </c:pt>
                <c:pt idx="1275">
                  <c:v>39497.603564814774</c:v>
                </c:pt>
              </c:numCache>
            </c:numRef>
          </c:xVal>
          <c:yVal>
            <c:numRef>
              <c:f>All!$N$2:$N$1277</c:f>
              <c:numCache>
                <c:formatCode>General</c:formatCode>
                <c:ptCount val="127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</c:numCache>
            </c:numRef>
          </c:yVal>
        </c:ser>
        <c:ser>
          <c:idx val="2"/>
          <c:order val="2"/>
          <c:tx>
            <c:v>RB-RQD-RQF</c:v>
          </c:tx>
          <c:spPr>
            <a:ln w="60325"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Mains!$G$2:$G$94</c:f>
              <c:numCache>
                <c:formatCode>m\/d\/yyyy\ h:mm</c:formatCode>
                <c:ptCount val="93"/>
                <c:pt idx="0">
                  <c:v>39433.613854166666</c:v>
                </c:pt>
                <c:pt idx="1">
                  <c:v>39433.760381944434</c:v>
                </c:pt>
                <c:pt idx="2">
                  <c:v>39433.770474536985</c:v>
                </c:pt>
                <c:pt idx="3">
                  <c:v>39433.771828703575</c:v>
                </c:pt>
                <c:pt idx="4">
                  <c:v>39433.772673610976</c:v>
                </c:pt>
                <c:pt idx="5">
                  <c:v>39433.780706018515</c:v>
                </c:pt>
                <c:pt idx="6">
                  <c:v>39433.855451389012</c:v>
                </c:pt>
                <c:pt idx="7">
                  <c:v>39433.855856481612</c:v>
                </c:pt>
                <c:pt idx="8">
                  <c:v>39433.881435185183</c:v>
                </c:pt>
                <c:pt idx="9">
                  <c:v>39433.891250000001</c:v>
                </c:pt>
                <c:pt idx="10">
                  <c:v>39433.893645833174</c:v>
                </c:pt>
                <c:pt idx="11">
                  <c:v>39434.40761574074</c:v>
                </c:pt>
                <c:pt idx="12">
                  <c:v>39434.489826389043</c:v>
                </c:pt>
                <c:pt idx="13">
                  <c:v>39434.692939814806</c:v>
                </c:pt>
                <c:pt idx="14">
                  <c:v>39434.707604166586</c:v>
                </c:pt>
                <c:pt idx="15">
                  <c:v>39434.755694444611</c:v>
                </c:pt>
                <c:pt idx="16">
                  <c:v>39434.818460648203</c:v>
                </c:pt>
                <c:pt idx="17">
                  <c:v>39434.838773148243</c:v>
                </c:pt>
                <c:pt idx="18">
                  <c:v>39435.376759259263</c:v>
                </c:pt>
                <c:pt idx="19">
                  <c:v>39435.421342592585</c:v>
                </c:pt>
                <c:pt idx="20">
                  <c:v>39435.617083333324</c:v>
                </c:pt>
                <c:pt idx="21">
                  <c:v>39435.704039351862</c:v>
                </c:pt>
                <c:pt idx="22">
                  <c:v>39435.733900462954</c:v>
                </c:pt>
                <c:pt idx="23">
                  <c:v>39461.499791666574</c:v>
                </c:pt>
                <c:pt idx="24">
                  <c:v>39470.644004629627</c:v>
                </c:pt>
                <c:pt idx="25">
                  <c:v>39470.645289351851</c:v>
                </c:pt>
                <c:pt idx="26">
                  <c:v>39470.664259259262</c:v>
                </c:pt>
                <c:pt idx="27">
                  <c:v>39470.685462962792</c:v>
                </c:pt>
                <c:pt idx="28">
                  <c:v>39470.709756944445</c:v>
                </c:pt>
                <c:pt idx="29">
                  <c:v>39471.624293981484</c:v>
                </c:pt>
                <c:pt idx="30">
                  <c:v>39471.626435185186</c:v>
                </c:pt>
                <c:pt idx="31">
                  <c:v>39471.640601851854</c:v>
                </c:pt>
                <c:pt idx="32">
                  <c:v>39471.642835648243</c:v>
                </c:pt>
                <c:pt idx="33">
                  <c:v>39471.658668981479</c:v>
                </c:pt>
                <c:pt idx="34">
                  <c:v>39472.308321759258</c:v>
                </c:pt>
                <c:pt idx="35">
                  <c:v>39472.348009259447</c:v>
                </c:pt>
                <c:pt idx="36">
                  <c:v>39472.366307870368</c:v>
                </c:pt>
                <c:pt idx="37">
                  <c:v>39472.387835648376</c:v>
                </c:pt>
                <c:pt idx="38">
                  <c:v>39472.416909722233</c:v>
                </c:pt>
                <c:pt idx="39">
                  <c:v>39472.426527777781</c:v>
                </c:pt>
                <c:pt idx="40">
                  <c:v>39472.461261574077</c:v>
                </c:pt>
                <c:pt idx="41">
                  <c:v>39472.463819444674</c:v>
                </c:pt>
                <c:pt idx="42">
                  <c:v>39472.503807870373</c:v>
                </c:pt>
                <c:pt idx="43">
                  <c:v>39472.504155092603</c:v>
                </c:pt>
                <c:pt idx="44">
                  <c:v>39476.721273148149</c:v>
                </c:pt>
                <c:pt idx="45">
                  <c:v>39476.777789351618</c:v>
                </c:pt>
                <c:pt idx="46">
                  <c:v>39476.77884259259</c:v>
                </c:pt>
                <c:pt idx="47">
                  <c:v>39476.781377314815</c:v>
                </c:pt>
                <c:pt idx="48">
                  <c:v>39476.782222222231</c:v>
                </c:pt>
                <c:pt idx="49">
                  <c:v>39476.785138888888</c:v>
                </c:pt>
                <c:pt idx="50">
                  <c:v>39476.812939815005</c:v>
                </c:pt>
                <c:pt idx="51">
                  <c:v>39476.82608796296</c:v>
                </c:pt>
                <c:pt idx="52">
                  <c:v>39476.835057870368</c:v>
                </c:pt>
                <c:pt idx="53">
                  <c:v>39476.835439814815</c:v>
                </c:pt>
                <c:pt idx="54">
                  <c:v>39476.836319444781</c:v>
                </c:pt>
                <c:pt idx="55">
                  <c:v>39476.840717592611</c:v>
                </c:pt>
                <c:pt idx="56">
                  <c:v>39476.855428240742</c:v>
                </c:pt>
                <c:pt idx="57">
                  <c:v>39476.864861111106</c:v>
                </c:pt>
                <c:pt idx="58">
                  <c:v>39476.877418981479</c:v>
                </c:pt>
                <c:pt idx="59">
                  <c:v>39476.884340277793</c:v>
                </c:pt>
                <c:pt idx="60">
                  <c:v>39476.894525463002</c:v>
                </c:pt>
                <c:pt idx="61">
                  <c:v>39476.901967592596</c:v>
                </c:pt>
                <c:pt idx="62">
                  <c:v>39476.903182870374</c:v>
                </c:pt>
                <c:pt idx="63">
                  <c:v>39476.904837963011</c:v>
                </c:pt>
                <c:pt idx="64">
                  <c:v>39477.428946759224</c:v>
                </c:pt>
                <c:pt idx="65">
                  <c:v>39477.517951389003</c:v>
                </c:pt>
                <c:pt idx="66">
                  <c:v>39477.533090277779</c:v>
                </c:pt>
                <c:pt idx="67">
                  <c:v>39477.554259259523</c:v>
                </c:pt>
                <c:pt idx="68">
                  <c:v>39477.651967592596</c:v>
                </c:pt>
                <c:pt idx="69">
                  <c:v>39477.906030092643</c:v>
                </c:pt>
                <c:pt idx="70">
                  <c:v>39478.529270833184</c:v>
                </c:pt>
                <c:pt idx="71">
                  <c:v>39479.788136574083</c:v>
                </c:pt>
                <c:pt idx="72">
                  <c:v>39479.788738426119</c:v>
                </c:pt>
                <c:pt idx="73">
                  <c:v>39479.799050925925</c:v>
                </c:pt>
                <c:pt idx="74">
                  <c:v>39479.805902777778</c:v>
                </c:pt>
                <c:pt idx="75">
                  <c:v>39479.808715277984</c:v>
                </c:pt>
                <c:pt idx="76">
                  <c:v>39479.834953703707</c:v>
                </c:pt>
                <c:pt idx="77">
                  <c:v>39479.866736111115</c:v>
                </c:pt>
                <c:pt idx="78">
                  <c:v>39479.884317129879</c:v>
                </c:pt>
                <c:pt idx="79">
                  <c:v>39482.642222222232</c:v>
                </c:pt>
                <c:pt idx="80">
                  <c:v>39482.725636574076</c:v>
                </c:pt>
                <c:pt idx="81">
                  <c:v>39482.754895833335</c:v>
                </c:pt>
                <c:pt idx="82">
                  <c:v>39482.772858796299</c:v>
                </c:pt>
                <c:pt idx="83">
                  <c:v>39482.824247685188</c:v>
                </c:pt>
                <c:pt idx="84">
                  <c:v>39482.831493055557</c:v>
                </c:pt>
                <c:pt idx="85">
                  <c:v>39482.900300925932</c:v>
                </c:pt>
                <c:pt idx="86">
                  <c:v>39482.900787037026</c:v>
                </c:pt>
                <c:pt idx="87">
                  <c:v>39483.384606481493</c:v>
                </c:pt>
                <c:pt idx="88">
                  <c:v>39483.384652777793</c:v>
                </c:pt>
                <c:pt idx="89">
                  <c:v>39483.691620370191</c:v>
                </c:pt>
                <c:pt idx="90">
                  <c:v>39483.691921296275</c:v>
                </c:pt>
                <c:pt idx="91">
                  <c:v>39483.730381944435</c:v>
                </c:pt>
                <c:pt idx="92">
                  <c:v>39483.730405092596</c:v>
                </c:pt>
              </c:numCache>
            </c:numRef>
          </c:xVal>
          <c:yVal>
            <c:numRef>
              <c:f>Mains!$N$2:$N$94</c:f>
              <c:numCache>
                <c:formatCode>General</c:formatCode>
                <c:ptCount val="9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</c:numCache>
            </c:numRef>
          </c:yVal>
        </c:ser>
        <c:ser>
          <c:idx val="3"/>
          <c:order val="3"/>
          <c:tx>
            <c:v>IPQ/D Circuits</c:v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'IPQ-D'!$G$2:$G$233</c:f>
              <c:numCache>
                <c:formatCode>m\/d\/yyyy\ h:mm</c:formatCode>
                <c:ptCount val="232"/>
                <c:pt idx="0">
                  <c:v>39409.780381944445</c:v>
                </c:pt>
                <c:pt idx="1">
                  <c:v>39409.832615740743</c:v>
                </c:pt>
                <c:pt idx="2">
                  <c:v>39412.629710648151</c:v>
                </c:pt>
                <c:pt idx="3">
                  <c:v>39412.634699074093</c:v>
                </c:pt>
                <c:pt idx="4">
                  <c:v>39412.637349536984</c:v>
                </c:pt>
                <c:pt idx="5">
                  <c:v>39412.684745370381</c:v>
                </c:pt>
                <c:pt idx="6">
                  <c:v>39412.704108796286</c:v>
                </c:pt>
                <c:pt idx="7">
                  <c:v>39412.738229166665</c:v>
                </c:pt>
                <c:pt idx="8">
                  <c:v>39412.74</c:v>
                </c:pt>
                <c:pt idx="9">
                  <c:v>39413.605856481481</c:v>
                </c:pt>
                <c:pt idx="10">
                  <c:v>39413.677696759194</c:v>
                </c:pt>
                <c:pt idx="11">
                  <c:v>39413.75917824074</c:v>
                </c:pt>
                <c:pt idx="12">
                  <c:v>39421.662719907406</c:v>
                </c:pt>
                <c:pt idx="13">
                  <c:v>39421.791388888683</c:v>
                </c:pt>
                <c:pt idx="14">
                  <c:v>39422.473622685175</c:v>
                </c:pt>
                <c:pt idx="15">
                  <c:v>39422.649490740725</c:v>
                </c:pt>
                <c:pt idx="16">
                  <c:v>39422.673182870174</c:v>
                </c:pt>
                <c:pt idx="17">
                  <c:v>39423.533900462964</c:v>
                </c:pt>
                <c:pt idx="18">
                  <c:v>39423.534317129641</c:v>
                </c:pt>
                <c:pt idx="19">
                  <c:v>39423.536168981474</c:v>
                </c:pt>
                <c:pt idx="20">
                  <c:v>39423.538287037038</c:v>
                </c:pt>
                <c:pt idx="21">
                  <c:v>39423.538541666654</c:v>
                </c:pt>
                <c:pt idx="22">
                  <c:v>39423.543182870191</c:v>
                </c:pt>
                <c:pt idx="23">
                  <c:v>39423.543634259258</c:v>
                </c:pt>
                <c:pt idx="24">
                  <c:v>39423.54550925926</c:v>
                </c:pt>
                <c:pt idx="25">
                  <c:v>39423.546365740738</c:v>
                </c:pt>
                <c:pt idx="26">
                  <c:v>39423.612442129626</c:v>
                </c:pt>
                <c:pt idx="27">
                  <c:v>39423.615821759224</c:v>
                </c:pt>
                <c:pt idx="28">
                  <c:v>39423.639131944445</c:v>
                </c:pt>
                <c:pt idx="29">
                  <c:v>39423.694016203706</c:v>
                </c:pt>
                <c:pt idx="30">
                  <c:v>39423.694618055553</c:v>
                </c:pt>
                <c:pt idx="31">
                  <c:v>39423.697951388887</c:v>
                </c:pt>
                <c:pt idx="32">
                  <c:v>39423.698946759185</c:v>
                </c:pt>
                <c:pt idx="33">
                  <c:v>39423.720949074072</c:v>
                </c:pt>
                <c:pt idx="34">
                  <c:v>39423.740659722222</c:v>
                </c:pt>
                <c:pt idx="35">
                  <c:v>39426.443310185183</c:v>
                </c:pt>
                <c:pt idx="36">
                  <c:v>39426.443773148203</c:v>
                </c:pt>
                <c:pt idx="37">
                  <c:v>39426.553680555524</c:v>
                </c:pt>
                <c:pt idx="38">
                  <c:v>39426.692962962785</c:v>
                </c:pt>
                <c:pt idx="39">
                  <c:v>39426.743599537025</c:v>
                </c:pt>
                <c:pt idx="40">
                  <c:v>39426.820706018516</c:v>
                </c:pt>
                <c:pt idx="41">
                  <c:v>39427.817557870607</c:v>
                </c:pt>
                <c:pt idx="42">
                  <c:v>39429.633379629624</c:v>
                </c:pt>
                <c:pt idx="43">
                  <c:v>39482.400821759256</c:v>
                </c:pt>
                <c:pt idx="44">
                  <c:v>39482.441817129642</c:v>
                </c:pt>
                <c:pt idx="45">
                  <c:v>39482.459444444612</c:v>
                </c:pt>
                <c:pt idx="46">
                  <c:v>39482.473240740735</c:v>
                </c:pt>
                <c:pt idx="47">
                  <c:v>39482.492962962955</c:v>
                </c:pt>
                <c:pt idx="48">
                  <c:v>39482.502395833326</c:v>
                </c:pt>
                <c:pt idx="49">
                  <c:v>39482.506365740737</c:v>
                </c:pt>
                <c:pt idx="50">
                  <c:v>39482.508611111109</c:v>
                </c:pt>
                <c:pt idx="51">
                  <c:v>39482.509884259256</c:v>
                </c:pt>
                <c:pt idx="52">
                  <c:v>39482.516157407597</c:v>
                </c:pt>
                <c:pt idx="53">
                  <c:v>39482.553252314843</c:v>
                </c:pt>
                <c:pt idx="54">
                  <c:v>39482.788368055553</c:v>
                </c:pt>
                <c:pt idx="55">
                  <c:v>39482.78857638911</c:v>
                </c:pt>
                <c:pt idx="56">
                  <c:v>39482.788796296343</c:v>
                </c:pt>
                <c:pt idx="57">
                  <c:v>39482.789027777777</c:v>
                </c:pt>
                <c:pt idx="58">
                  <c:v>39482.86515046296</c:v>
                </c:pt>
                <c:pt idx="59">
                  <c:v>39482.865347222221</c:v>
                </c:pt>
                <c:pt idx="60">
                  <c:v>39483.752696759257</c:v>
                </c:pt>
                <c:pt idx="61">
                  <c:v>39483.771064814558</c:v>
                </c:pt>
                <c:pt idx="62">
                  <c:v>39483.774594907409</c:v>
                </c:pt>
                <c:pt idx="63">
                  <c:v>39483.775914351834</c:v>
                </c:pt>
                <c:pt idx="64">
                  <c:v>39483.780856481491</c:v>
                </c:pt>
                <c:pt idx="65">
                  <c:v>39483.781273148212</c:v>
                </c:pt>
                <c:pt idx="66">
                  <c:v>39483.788194444613</c:v>
                </c:pt>
                <c:pt idx="67">
                  <c:v>39483.788217592613</c:v>
                </c:pt>
                <c:pt idx="68">
                  <c:v>39483.791273148148</c:v>
                </c:pt>
                <c:pt idx="69">
                  <c:v>39483.791284722174</c:v>
                </c:pt>
                <c:pt idx="70">
                  <c:v>39484.336689814816</c:v>
                </c:pt>
                <c:pt idx="71">
                  <c:v>39484.347986111105</c:v>
                </c:pt>
                <c:pt idx="72">
                  <c:v>39484.354039352162</c:v>
                </c:pt>
                <c:pt idx="73">
                  <c:v>39484.355752314812</c:v>
                </c:pt>
                <c:pt idx="74">
                  <c:v>39484.357442129629</c:v>
                </c:pt>
                <c:pt idx="75">
                  <c:v>39484.357708333337</c:v>
                </c:pt>
                <c:pt idx="76">
                  <c:v>39484.358055555611</c:v>
                </c:pt>
                <c:pt idx="77">
                  <c:v>39484.3590625</c:v>
                </c:pt>
                <c:pt idx="78">
                  <c:v>39484.359398148437</c:v>
                </c:pt>
                <c:pt idx="79">
                  <c:v>39484.375115740739</c:v>
                </c:pt>
                <c:pt idx="80">
                  <c:v>39484.378263889012</c:v>
                </c:pt>
                <c:pt idx="81">
                  <c:v>39484.404479166667</c:v>
                </c:pt>
                <c:pt idx="82">
                  <c:v>39484.411909722221</c:v>
                </c:pt>
                <c:pt idx="83">
                  <c:v>39484.413310185191</c:v>
                </c:pt>
                <c:pt idx="84">
                  <c:v>39484.414490740739</c:v>
                </c:pt>
                <c:pt idx="85">
                  <c:v>39484.415497685186</c:v>
                </c:pt>
                <c:pt idx="86">
                  <c:v>39484.421145833046</c:v>
                </c:pt>
                <c:pt idx="87">
                  <c:v>39484.4219212963</c:v>
                </c:pt>
                <c:pt idx="88">
                  <c:v>39484.430856481493</c:v>
                </c:pt>
                <c:pt idx="89">
                  <c:v>39484.432916666665</c:v>
                </c:pt>
                <c:pt idx="90">
                  <c:v>39484.434039352018</c:v>
                </c:pt>
                <c:pt idx="91">
                  <c:v>39484.457592592611</c:v>
                </c:pt>
                <c:pt idx="92">
                  <c:v>39484.546782407408</c:v>
                </c:pt>
                <c:pt idx="93">
                  <c:v>39484.566724536984</c:v>
                </c:pt>
                <c:pt idx="94">
                  <c:v>39484.597094907404</c:v>
                </c:pt>
                <c:pt idx="95">
                  <c:v>39484.599618055552</c:v>
                </c:pt>
                <c:pt idx="96">
                  <c:v>39484.602222222231</c:v>
                </c:pt>
                <c:pt idx="97">
                  <c:v>39484.607083333176</c:v>
                </c:pt>
                <c:pt idx="98">
                  <c:v>39484.608703703576</c:v>
                </c:pt>
                <c:pt idx="99">
                  <c:v>39484.610243055562</c:v>
                </c:pt>
                <c:pt idx="100">
                  <c:v>39484.613483796275</c:v>
                </c:pt>
                <c:pt idx="101">
                  <c:v>39484.634143518349</c:v>
                </c:pt>
                <c:pt idx="102">
                  <c:v>39484.639108796284</c:v>
                </c:pt>
                <c:pt idx="103">
                  <c:v>39484.639999999999</c:v>
                </c:pt>
                <c:pt idx="104">
                  <c:v>39484.651516203703</c:v>
                </c:pt>
                <c:pt idx="105">
                  <c:v>39484.651886574073</c:v>
                </c:pt>
                <c:pt idx="106">
                  <c:v>39484.662233796298</c:v>
                </c:pt>
                <c:pt idx="107">
                  <c:v>39484.672268518516</c:v>
                </c:pt>
                <c:pt idx="108">
                  <c:v>39484.678252314843</c:v>
                </c:pt>
                <c:pt idx="109">
                  <c:v>39484.694490740585</c:v>
                </c:pt>
                <c:pt idx="110">
                  <c:v>39484.69903935185</c:v>
                </c:pt>
                <c:pt idx="111">
                  <c:v>39484.701689814574</c:v>
                </c:pt>
                <c:pt idx="112">
                  <c:v>39484.701932870354</c:v>
                </c:pt>
                <c:pt idx="113">
                  <c:v>39484.702499999999</c:v>
                </c:pt>
                <c:pt idx="114">
                  <c:v>39484.703252314815</c:v>
                </c:pt>
                <c:pt idx="115">
                  <c:v>39484.706365740734</c:v>
                </c:pt>
                <c:pt idx="116">
                  <c:v>39484.731122684898</c:v>
                </c:pt>
                <c:pt idx="117">
                  <c:v>39484.731435185175</c:v>
                </c:pt>
                <c:pt idx="118">
                  <c:v>39484.733865740724</c:v>
                </c:pt>
                <c:pt idx="119">
                  <c:v>39484.750520833324</c:v>
                </c:pt>
                <c:pt idx="120">
                  <c:v>39484.752268518518</c:v>
                </c:pt>
                <c:pt idx="121">
                  <c:v>39484.760694444441</c:v>
                </c:pt>
                <c:pt idx="122">
                  <c:v>39484.783263888887</c:v>
                </c:pt>
                <c:pt idx="123">
                  <c:v>39484.798796296294</c:v>
                </c:pt>
                <c:pt idx="124">
                  <c:v>39484.814363426194</c:v>
                </c:pt>
                <c:pt idx="125">
                  <c:v>39484.855324074211</c:v>
                </c:pt>
                <c:pt idx="126">
                  <c:v>39484.870937500003</c:v>
                </c:pt>
                <c:pt idx="127">
                  <c:v>39484.884803241017</c:v>
                </c:pt>
                <c:pt idx="128">
                  <c:v>39485.319050926104</c:v>
                </c:pt>
                <c:pt idx="129">
                  <c:v>39485.349131944611</c:v>
                </c:pt>
                <c:pt idx="130">
                  <c:v>39485.374305555553</c:v>
                </c:pt>
                <c:pt idx="131">
                  <c:v>39485.374467592592</c:v>
                </c:pt>
                <c:pt idx="132">
                  <c:v>39485.379039352018</c:v>
                </c:pt>
                <c:pt idx="133">
                  <c:v>39485.379166666586</c:v>
                </c:pt>
                <c:pt idx="134">
                  <c:v>39485.379849537036</c:v>
                </c:pt>
                <c:pt idx="135">
                  <c:v>39485.379861111105</c:v>
                </c:pt>
                <c:pt idx="136">
                  <c:v>39485.382395833331</c:v>
                </c:pt>
                <c:pt idx="137">
                  <c:v>39485.382418981491</c:v>
                </c:pt>
                <c:pt idx="138">
                  <c:v>39485.385127314818</c:v>
                </c:pt>
                <c:pt idx="139">
                  <c:v>39485.385949074203</c:v>
                </c:pt>
                <c:pt idx="140">
                  <c:v>39485.387384259258</c:v>
                </c:pt>
                <c:pt idx="141">
                  <c:v>39485.42356481465</c:v>
                </c:pt>
                <c:pt idx="142">
                  <c:v>39485.440104166664</c:v>
                </c:pt>
                <c:pt idx="143">
                  <c:v>39485.450266203712</c:v>
                </c:pt>
                <c:pt idx="144">
                  <c:v>39485.45511574074</c:v>
                </c:pt>
                <c:pt idx="145">
                  <c:v>39485.455150462993</c:v>
                </c:pt>
                <c:pt idx="146">
                  <c:v>39485.461122684974</c:v>
                </c:pt>
                <c:pt idx="147">
                  <c:v>39485.461516203701</c:v>
                </c:pt>
                <c:pt idx="148">
                  <c:v>39485.500428240739</c:v>
                </c:pt>
                <c:pt idx="149">
                  <c:v>39485.50203703704</c:v>
                </c:pt>
                <c:pt idx="150">
                  <c:v>39485.504375000011</c:v>
                </c:pt>
                <c:pt idx="151">
                  <c:v>39485.507777777777</c:v>
                </c:pt>
                <c:pt idx="152">
                  <c:v>39485.516562500001</c:v>
                </c:pt>
                <c:pt idx="153">
                  <c:v>39485.521423610771</c:v>
                </c:pt>
                <c:pt idx="154">
                  <c:v>39485.522962962954</c:v>
                </c:pt>
                <c:pt idx="155">
                  <c:v>39485.52480324074</c:v>
                </c:pt>
                <c:pt idx="156">
                  <c:v>39485.526446759184</c:v>
                </c:pt>
                <c:pt idx="157">
                  <c:v>39485.533437500002</c:v>
                </c:pt>
                <c:pt idx="158">
                  <c:v>39485.555173610985</c:v>
                </c:pt>
                <c:pt idx="159">
                  <c:v>39485.557083333326</c:v>
                </c:pt>
                <c:pt idx="160">
                  <c:v>39485.567106481474</c:v>
                </c:pt>
                <c:pt idx="161">
                  <c:v>39485.572384259256</c:v>
                </c:pt>
                <c:pt idx="162">
                  <c:v>39485.583576389043</c:v>
                </c:pt>
                <c:pt idx="163">
                  <c:v>39485.596215277954</c:v>
                </c:pt>
                <c:pt idx="164">
                  <c:v>39485.604386574072</c:v>
                </c:pt>
                <c:pt idx="165">
                  <c:v>39485.6094212963</c:v>
                </c:pt>
                <c:pt idx="166">
                  <c:v>39485.644953703704</c:v>
                </c:pt>
                <c:pt idx="167">
                  <c:v>39485.658935185202</c:v>
                </c:pt>
                <c:pt idx="168">
                  <c:v>39485.662638888891</c:v>
                </c:pt>
                <c:pt idx="169">
                  <c:v>39485.663738425923</c:v>
                </c:pt>
                <c:pt idx="170">
                  <c:v>39485.666030092601</c:v>
                </c:pt>
                <c:pt idx="171">
                  <c:v>39485.678680555524</c:v>
                </c:pt>
                <c:pt idx="172">
                  <c:v>39485.701307870324</c:v>
                </c:pt>
                <c:pt idx="173">
                  <c:v>39485.70480324074</c:v>
                </c:pt>
                <c:pt idx="174">
                  <c:v>39485.739548610974</c:v>
                </c:pt>
                <c:pt idx="175">
                  <c:v>39485.789479166655</c:v>
                </c:pt>
                <c:pt idx="176">
                  <c:v>39485.807939814818</c:v>
                </c:pt>
                <c:pt idx="177">
                  <c:v>39485.812418981492</c:v>
                </c:pt>
                <c:pt idx="178">
                  <c:v>39485.847997685189</c:v>
                </c:pt>
                <c:pt idx="179">
                  <c:v>39485.865740740584</c:v>
                </c:pt>
                <c:pt idx="180">
                  <c:v>39486.37498842612</c:v>
                </c:pt>
                <c:pt idx="181">
                  <c:v>39486.429652777777</c:v>
                </c:pt>
                <c:pt idx="182">
                  <c:v>39486.469918981478</c:v>
                </c:pt>
                <c:pt idx="183">
                  <c:v>39486.551921296297</c:v>
                </c:pt>
                <c:pt idx="184">
                  <c:v>39486.623738425929</c:v>
                </c:pt>
                <c:pt idx="185">
                  <c:v>39486.659432870372</c:v>
                </c:pt>
                <c:pt idx="186">
                  <c:v>39486.676527777781</c:v>
                </c:pt>
                <c:pt idx="187">
                  <c:v>39486.677187499998</c:v>
                </c:pt>
                <c:pt idx="188">
                  <c:v>39486.677962962924</c:v>
                </c:pt>
                <c:pt idx="189">
                  <c:v>39486.680891203701</c:v>
                </c:pt>
                <c:pt idx="190">
                  <c:v>39486.695034722194</c:v>
                </c:pt>
                <c:pt idx="191">
                  <c:v>39486.697858796295</c:v>
                </c:pt>
                <c:pt idx="192">
                  <c:v>39486.716840277782</c:v>
                </c:pt>
                <c:pt idx="193">
                  <c:v>39486.720937500002</c:v>
                </c:pt>
                <c:pt idx="194">
                  <c:v>39486.750613426149</c:v>
                </c:pt>
                <c:pt idx="195">
                  <c:v>39486.757418981484</c:v>
                </c:pt>
                <c:pt idx="196">
                  <c:v>39486.777962962777</c:v>
                </c:pt>
                <c:pt idx="197">
                  <c:v>39486.803043981476</c:v>
                </c:pt>
                <c:pt idx="198">
                  <c:v>39486.829953703585</c:v>
                </c:pt>
                <c:pt idx="199">
                  <c:v>39486.830706018518</c:v>
                </c:pt>
                <c:pt idx="200">
                  <c:v>39486.842893518602</c:v>
                </c:pt>
                <c:pt idx="201">
                  <c:v>39486.879062500004</c:v>
                </c:pt>
                <c:pt idx="202">
                  <c:v>39486.882245370631</c:v>
                </c:pt>
                <c:pt idx="203">
                  <c:v>39489.463703703477</c:v>
                </c:pt>
                <c:pt idx="204">
                  <c:v>39489.499432870354</c:v>
                </c:pt>
                <c:pt idx="205">
                  <c:v>39489.674398148243</c:v>
                </c:pt>
                <c:pt idx="206">
                  <c:v>39489.681215277793</c:v>
                </c:pt>
                <c:pt idx="207">
                  <c:v>39489.792881944435</c:v>
                </c:pt>
                <c:pt idx="208">
                  <c:v>39489.860925925932</c:v>
                </c:pt>
                <c:pt idx="209">
                  <c:v>39489.890798610984</c:v>
                </c:pt>
                <c:pt idx="210">
                  <c:v>39490.436446759224</c:v>
                </c:pt>
                <c:pt idx="211">
                  <c:v>39490.563726851571</c:v>
                </c:pt>
                <c:pt idx="212">
                  <c:v>39490.564837962993</c:v>
                </c:pt>
                <c:pt idx="213">
                  <c:v>39490.573807870373</c:v>
                </c:pt>
                <c:pt idx="214">
                  <c:v>39490.764490740585</c:v>
                </c:pt>
                <c:pt idx="215">
                  <c:v>39490.764548610976</c:v>
                </c:pt>
                <c:pt idx="216">
                  <c:v>39490.800497685188</c:v>
                </c:pt>
                <c:pt idx="217">
                  <c:v>39490.886504629641</c:v>
                </c:pt>
                <c:pt idx="218">
                  <c:v>39490.886585648339</c:v>
                </c:pt>
                <c:pt idx="219">
                  <c:v>39491.475532407443</c:v>
                </c:pt>
                <c:pt idx="220">
                  <c:v>39491.475543981476</c:v>
                </c:pt>
                <c:pt idx="221">
                  <c:v>39491.613865740735</c:v>
                </c:pt>
                <c:pt idx="222">
                  <c:v>39491.614490740736</c:v>
                </c:pt>
                <c:pt idx="223">
                  <c:v>39493.407048610985</c:v>
                </c:pt>
                <c:pt idx="224">
                  <c:v>39493.410694444705</c:v>
                </c:pt>
                <c:pt idx="225">
                  <c:v>39493.463854166665</c:v>
                </c:pt>
                <c:pt idx="226">
                  <c:v>39493.469664351855</c:v>
                </c:pt>
                <c:pt idx="227">
                  <c:v>39493.492962962955</c:v>
                </c:pt>
                <c:pt idx="228">
                  <c:v>39493.499351851824</c:v>
                </c:pt>
                <c:pt idx="229">
                  <c:v>39493.517523148243</c:v>
                </c:pt>
                <c:pt idx="230">
                  <c:v>39493.521643518274</c:v>
                </c:pt>
                <c:pt idx="231">
                  <c:v>39493.629849536985</c:v>
                </c:pt>
              </c:numCache>
            </c:numRef>
          </c:xVal>
          <c:yVal>
            <c:numRef>
              <c:f>'IPQ-D'!$N$2:$N$233</c:f>
              <c:numCache>
                <c:formatCode>General</c:formatCode>
                <c:ptCount val="23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</c:numCache>
            </c:numRef>
          </c:yVal>
        </c:ser>
        <c:ser>
          <c:idx val="4"/>
          <c:order val="4"/>
          <c:tx>
            <c:v>600A circuits</c:v>
          </c:tx>
          <c:spPr>
            <a:ln w="44450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'600'!$G$2:$G$504</c:f>
              <c:numCache>
                <c:formatCode>m\/d\/yyyy\ h:mm</c:formatCode>
                <c:ptCount val="503"/>
                <c:pt idx="0">
                  <c:v>39470.827581018515</c:v>
                </c:pt>
                <c:pt idx="1">
                  <c:v>39470.828414351861</c:v>
                </c:pt>
                <c:pt idx="2">
                  <c:v>39470.828958333332</c:v>
                </c:pt>
                <c:pt idx="3">
                  <c:v>39470.829351851855</c:v>
                </c:pt>
                <c:pt idx="4">
                  <c:v>39470.830081018517</c:v>
                </c:pt>
                <c:pt idx="5">
                  <c:v>39470.832870370599</c:v>
                </c:pt>
                <c:pt idx="6">
                  <c:v>39470.839907407411</c:v>
                </c:pt>
                <c:pt idx="7">
                  <c:v>39471.332939814813</c:v>
                </c:pt>
                <c:pt idx="8">
                  <c:v>39471.333495370367</c:v>
                </c:pt>
                <c:pt idx="9">
                  <c:v>39471.356099537043</c:v>
                </c:pt>
                <c:pt idx="10">
                  <c:v>39471.413657407575</c:v>
                </c:pt>
                <c:pt idx="11">
                  <c:v>39471.414884259262</c:v>
                </c:pt>
                <c:pt idx="12">
                  <c:v>39471.415219907598</c:v>
                </c:pt>
                <c:pt idx="13">
                  <c:v>39471.415659722232</c:v>
                </c:pt>
                <c:pt idx="14">
                  <c:v>39471.416018518612</c:v>
                </c:pt>
                <c:pt idx="15">
                  <c:v>39471.416423611074</c:v>
                </c:pt>
                <c:pt idx="16">
                  <c:v>39471.416840277954</c:v>
                </c:pt>
                <c:pt idx="17">
                  <c:v>39471.417199074203</c:v>
                </c:pt>
                <c:pt idx="18">
                  <c:v>39471.417488425941</c:v>
                </c:pt>
                <c:pt idx="19">
                  <c:v>39471.417685185188</c:v>
                </c:pt>
                <c:pt idx="20">
                  <c:v>39472.35021990769</c:v>
                </c:pt>
                <c:pt idx="21">
                  <c:v>39472.406296296635</c:v>
                </c:pt>
                <c:pt idx="22">
                  <c:v>39472.430787037025</c:v>
                </c:pt>
                <c:pt idx="23">
                  <c:v>39472.465798610974</c:v>
                </c:pt>
                <c:pt idx="24">
                  <c:v>39472.466064814806</c:v>
                </c:pt>
                <c:pt idx="25">
                  <c:v>39472.466875000013</c:v>
                </c:pt>
                <c:pt idx="26">
                  <c:v>39472.473738425942</c:v>
                </c:pt>
                <c:pt idx="27">
                  <c:v>39472.475405092591</c:v>
                </c:pt>
                <c:pt idx="28">
                  <c:v>39472.475706018522</c:v>
                </c:pt>
                <c:pt idx="29">
                  <c:v>39472.475902777776</c:v>
                </c:pt>
                <c:pt idx="30">
                  <c:v>39472.476134259261</c:v>
                </c:pt>
                <c:pt idx="31">
                  <c:v>39472.476423610984</c:v>
                </c:pt>
                <c:pt idx="32">
                  <c:v>39472.476770833324</c:v>
                </c:pt>
                <c:pt idx="33">
                  <c:v>39472.477083333324</c:v>
                </c:pt>
                <c:pt idx="34">
                  <c:v>39472.477662037025</c:v>
                </c:pt>
                <c:pt idx="35">
                  <c:v>39472.477881944447</c:v>
                </c:pt>
                <c:pt idx="36">
                  <c:v>39472.478090277793</c:v>
                </c:pt>
                <c:pt idx="37">
                  <c:v>39472.47828703704</c:v>
                </c:pt>
                <c:pt idx="38">
                  <c:v>39472.47859953704</c:v>
                </c:pt>
                <c:pt idx="39">
                  <c:v>39472.494618055563</c:v>
                </c:pt>
                <c:pt idx="40">
                  <c:v>39472.513518518543</c:v>
                </c:pt>
                <c:pt idx="41">
                  <c:v>39472.515833333331</c:v>
                </c:pt>
                <c:pt idx="42">
                  <c:v>39472.517002314817</c:v>
                </c:pt>
                <c:pt idx="43">
                  <c:v>39472.537361110975</c:v>
                </c:pt>
                <c:pt idx="44">
                  <c:v>39472.551944444611</c:v>
                </c:pt>
                <c:pt idx="45">
                  <c:v>39472.553136574083</c:v>
                </c:pt>
                <c:pt idx="46">
                  <c:v>39472.554606481492</c:v>
                </c:pt>
                <c:pt idx="47">
                  <c:v>39472.555289351862</c:v>
                </c:pt>
                <c:pt idx="48">
                  <c:v>39472.555439814816</c:v>
                </c:pt>
                <c:pt idx="49">
                  <c:v>39472.56013888889</c:v>
                </c:pt>
                <c:pt idx="50">
                  <c:v>39472.565034722225</c:v>
                </c:pt>
                <c:pt idx="51">
                  <c:v>39472.569664351824</c:v>
                </c:pt>
                <c:pt idx="52">
                  <c:v>39472.572175925932</c:v>
                </c:pt>
                <c:pt idx="53">
                  <c:v>39472.572997685187</c:v>
                </c:pt>
                <c:pt idx="54">
                  <c:v>39472.574270833335</c:v>
                </c:pt>
                <c:pt idx="55">
                  <c:v>39472.581909722205</c:v>
                </c:pt>
                <c:pt idx="56">
                  <c:v>39472.583055555559</c:v>
                </c:pt>
                <c:pt idx="57">
                  <c:v>39472.586956018611</c:v>
                </c:pt>
                <c:pt idx="58">
                  <c:v>39472.589212963001</c:v>
                </c:pt>
                <c:pt idx="59">
                  <c:v>39472.589756944442</c:v>
                </c:pt>
                <c:pt idx="60">
                  <c:v>39472.602939814817</c:v>
                </c:pt>
                <c:pt idx="61">
                  <c:v>39472.607731481476</c:v>
                </c:pt>
                <c:pt idx="62">
                  <c:v>39472.626481481238</c:v>
                </c:pt>
                <c:pt idx="63">
                  <c:v>39472.626585648148</c:v>
                </c:pt>
                <c:pt idx="64">
                  <c:v>39472.628749999996</c:v>
                </c:pt>
                <c:pt idx="65">
                  <c:v>39472.634571759256</c:v>
                </c:pt>
                <c:pt idx="66">
                  <c:v>39475.451180555378</c:v>
                </c:pt>
                <c:pt idx="67">
                  <c:v>39475.454039352146</c:v>
                </c:pt>
                <c:pt idx="68">
                  <c:v>39475.468553240957</c:v>
                </c:pt>
                <c:pt idx="69">
                  <c:v>39475.473391203705</c:v>
                </c:pt>
                <c:pt idx="70">
                  <c:v>39475.477430555555</c:v>
                </c:pt>
                <c:pt idx="71">
                  <c:v>39475.479351851835</c:v>
                </c:pt>
                <c:pt idx="72">
                  <c:v>39475.480856481612</c:v>
                </c:pt>
                <c:pt idx="73">
                  <c:v>39475.491435185184</c:v>
                </c:pt>
                <c:pt idx="74">
                  <c:v>39475.502916666665</c:v>
                </c:pt>
                <c:pt idx="75">
                  <c:v>39475.510555555593</c:v>
                </c:pt>
                <c:pt idx="76">
                  <c:v>39475.511076389012</c:v>
                </c:pt>
                <c:pt idx="77">
                  <c:v>39475.511956018519</c:v>
                </c:pt>
                <c:pt idx="78">
                  <c:v>39475.512222222242</c:v>
                </c:pt>
                <c:pt idx="79">
                  <c:v>39475.512928240743</c:v>
                </c:pt>
                <c:pt idx="80">
                  <c:v>39475.520995370367</c:v>
                </c:pt>
                <c:pt idx="81">
                  <c:v>39475.525856481479</c:v>
                </c:pt>
                <c:pt idx="82">
                  <c:v>39475.526655092603</c:v>
                </c:pt>
                <c:pt idx="83">
                  <c:v>39476.531666666575</c:v>
                </c:pt>
                <c:pt idx="84">
                  <c:v>39476.533090277779</c:v>
                </c:pt>
                <c:pt idx="85">
                  <c:v>39476.533715277779</c:v>
                </c:pt>
                <c:pt idx="86">
                  <c:v>39476.783611111074</c:v>
                </c:pt>
                <c:pt idx="87">
                  <c:v>39476.826180555378</c:v>
                </c:pt>
                <c:pt idx="88">
                  <c:v>39476.860856481493</c:v>
                </c:pt>
                <c:pt idx="89">
                  <c:v>39477.432175925933</c:v>
                </c:pt>
                <c:pt idx="90">
                  <c:v>39477.500416666655</c:v>
                </c:pt>
                <c:pt idx="91">
                  <c:v>39477.552800925943</c:v>
                </c:pt>
                <c:pt idx="92">
                  <c:v>39477.642916666664</c:v>
                </c:pt>
                <c:pt idx="93">
                  <c:v>39477.688136574092</c:v>
                </c:pt>
                <c:pt idx="94">
                  <c:v>39477.721458333108</c:v>
                </c:pt>
                <c:pt idx="95">
                  <c:v>39477.730185185013</c:v>
                </c:pt>
                <c:pt idx="96">
                  <c:v>39477.762141203493</c:v>
                </c:pt>
                <c:pt idx="97">
                  <c:v>39477.780069444612</c:v>
                </c:pt>
                <c:pt idx="98">
                  <c:v>39477.798148148147</c:v>
                </c:pt>
                <c:pt idx="99">
                  <c:v>39477.799201388887</c:v>
                </c:pt>
                <c:pt idx="100">
                  <c:v>39477.804456018603</c:v>
                </c:pt>
                <c:pt idx="101">
                  <c:v>39477.810625000013</c:v>
                </c:pt>
                <c:pt idx="102">
                  <c:v>39477.811157407443</c:v>
                </c:pt>
                <c:pt idx="103">
                  <c:v>39477.811886574083</c:v>
                </c:pt>
                <c:pt idx="104">
                  <c:v>39477.813460648147</c:v>
                </c:pt>
                <c:pt idx="105">
                  <c:v>39477.851018518602</c:v>
                </c:pt>
                <c:pt idx="106">
                  <c:v>39477.860775462963</c:v>
                </c:pt>
                <c:pt idx="107">
                  <c:v>39477.864201389013</c:v>
                </c:pt>
                <c:pt idx="108">
                  <c:v>39477.870972222219</c:v>
                </c:pt>
                <c:pt idx="109">
                  <c:v>39477.874560185192</c:v>
                </c:pt>
                <c:pt idx="110">
                  <c:v>39477.875208333331</c:v>
                </c:pt>
                <c:pt idx="111">
                  <c:v>39477.877106481479</c:v>
                </c:pt>
                <c:pt idx="112">
                  <c:v>39477.891701388886</c:v>
                </c:pt>
                <c:pt idx="113">
                  <c:v>39477.897719907407</c:v>
                </c:pt>
                <c:pt idx="114">
                  <c:v>39477.898356481492</c:v>
                </c:pt>
                <c:pt idx="115">
                  <c:v>39477.904004629629</c:v>
                </c:pt>
                <c:pt idx="116">
                  <c:v>39477.90525462963</c:v>
                </c:pt>
                <c:pt idx="117">
                  <c:v>39477.905324074083</c:v>
                </c:pt>
                <c:pt idx="118">
                  <c:v>39477.906145833324</c:v>
                </c:pt>
                <c:pt idx="119">
                  <c:v>39477.908194444673</c:v>
                </c:pt>
                <c:pt idx="120">
                  <c:v>39477.911747685175</c:v>
                </c:pt>
                <c:pt idx="121">
                  <c:v>39478.396782407406</c:v>
                </c:pt>
                <c:pt idx="122">
                  <c:v>39478.39943287037</c:v>
                </c:pt>
                <c:pt idx="123">
                  <c:v>39478.402789351851</c:v>
                </c:pt>
                <c:pt idx="124">
                  <c:v>39478.407569444666</c:v>
                </c:pt>
                <c:pt idx="125">
                  <c:v>39478.424768518504</c:v>
                </c:pt>
                <c:pt idx="126">
                  <c:v>39478.432719907411</c:v>
                </c:pt>
                <c:pt idx="127">
                  <c:v>39478.434398148354</c:v>
                </c:pt>
                <c:pt idx="128">
                  <c:v>39478.435925925929</c:v>
                </c:pt>
                <c:pt idx="129">
                  <c:v>39478.441493055558</c:v>
                </c:pt>
                <c:pt idx="130">
                  <c:v>39478.442118055602</c:v>
                </c:pt>
                <c:pt idx="131">
                  <c:v>39478.443391203706</c:v>
                </c:pt>
                <c:pt idx="132">
                  <c:v>39478.444745370369</c:v>
                </c:pt>
                <c:pt idx="133">
                  <c:v>39478.445833333331</c:v>
                </c:pt>
                <c:pt idx="134">
                  <c:v>39478.446180555555</c:v>
                </c:pt>
                <c:pt idx="135">
                  <c:v>39478.448912037042</c:v>
                </c:pt>
                <c:pt idx="136">
                  <c:v>39478.450023148354</c:v>
                </c:pt>
                <c:pt idx="137">
                  <c:v>39478.452418981491</c:v>
                </c:pt>
                <c:pt idx="138">
                  <c:v>39478.452881944613</c:v>
                </c:pt>
                <c:pt idx="139">
                  <c:v>39478.454918981493</c:v>
                </c:pt>
                <c:pt idx="140">
                  <c:v>39478.458668981482</c:v>
                </c:pt>
                <c:pt idx="141">
                  <c:v>39478.458958333518</c:v>
                </c:pt>
                <c:pt idx="142">
                  <c:v>39478.459363426104</c:v>
                </c:pt>
                <c:pt idx="143">
                  <c:v>39478.468229166669</c:v>
                </c:pt>
                <c:pt idx="144">
                  <c:v>39478.470057870392</c:v>
                </c:pt>
                <c:pt idx="145">
                  <c:v>39478.471400462964</c:v>
                </c:pt>
                <c:pt idx="146">
                  <c:v>39478.471701388888</c:v>
                </c:pt>
                <c:pt idx="147">
                  <c:v>39478.474108796298</c:v>
                </c:pt>
                <c:pt idx="148">
                  <c:v>39478.477048610985</c:v>
                </c:pt>
                <c:pt idx="149">
                  <c:v>39478.481666666594</c:v>
                </c:pt>
                <c:pt idx="150">
                  <c:v>39478.4843287037</c:v>
                </c:pt>
                <c:pt idx="151">
                  <c:v>39478.485439814816</c:v>
                </c:pt>
                <c:pt idx="152">
                  <c:v>39478.485960648148</c:v>
                </c:pt>
                <c:pt idx="153">
                  <c:v>39478.487141203674</c:v>
                </c:pt>
                <c:pt idx="154">
                  <c:v>39478.492164351854</c:v>
                </c:pt>
                <c:pt idx="155">
                  <c:v>39478.494479166664</c:v>
                </c:pt>
                <c:pt idx="156">
                  <c:v>39478.501481481238</c:v>
                </c:pt>
                <c:pt idx="157">
                  <c:v>39478.502256944674</c:v>
                </c:pt>
                <c:pt idx="158">
                  <c:v>39478.507083333185</c:v>
                </c:pt>
                <c:pt idx="159">
                  <c:v>39478.511145833174</c:v>
                </c:pt>
                <c:pt idx="160">
                  <c:v>39478.520381944436</c:v>
                </c:pt>
                <c:pt idx="161">
                  <c:v>39478.538634259261</c:v>
                </c:pt>
                <c:pt idx="162">
                  <c:v>39479.801898148376</c:v>
                </c:pt>
                <c:pt idx="163">
                  <c:v>39479.802743055552</c:v>
                </c:pt>
                <c:pt idx="164">
                  <c:v>39479.806990740741</c:v>
                </c:pt>
                <c:pt idx="165">
                  <c:v>39479.809895833336</c:v>
                </c:pt>
                <c:pt idx="166">
                  <c:v>39479.815960648149</c:v>
                </c:pt>
                <c:pt idx="167">
                  <c:v>39479.816435185203</c:v>
                </c:pt>
                <c:pt idx="168">
                  <c:v>39479.821608796294</c:v>
                </c:pt>
                <c:pt idx="169">
                  <c:v>39479.821759259255</c:v>
                </c:pt>
                <c:pt idx="170">
                  <c:v>39479.82472222222</c:v>
                </c:pt>
                <c:pt idx="171">
                  <c:v>39479.825358796297</c:v>
                </c:pt>
                <c:pt idx="172">
                  <c:v>39479.827372685184</c:v>
                </c:pt>
                <c:pt idx="173">
                  <c:v>39479.827395833185</c:v>
                </c:pt>
                <c:pt idx="174">
                  <c:v>39479.827418981484</c:v>
                </c:pt>
                <c:pt idx="175">
                  <c:v>39479.870300925933</c:v>
                </c:pt>
                <c:pt idx="176">
                  <c:v>39479.878680555557</c:v>
                </c:pt>
                <c:pt idx="177">
                  <c:v>39479.878692129641</c:v>
                </c:pt>
                <c:pt idx="178">
                  <c:v>39479.884803241017</c:v>
                </c:pt>
                <c:pt idx="179">
                  <c:v>39479.899849537025</c:v>
                </c:pt>
                <c:pt idx="180">
                  <c:v>39479.916516203921</c:v>
                </c:pt>
                <c:pt idx="181">
                  <c:v>39479.917719907411</c:v>
                </c:pt>
                <c:pt idx="182">
                  <c:v>39479.917743055557</c:v>
                </c:pt>
                <c:pt idx="183">
                  <c:v>39479.923634259256</c:v>
                </c:pt>
                <c:pt idx="184">
                  <c:v>39482.375844907408</c:v>
                </c:pt>
                <c:pt idx="185">
                  <c:v>39482.384131944666</c:v>
                </c:pt>
                <c:pt idx="186">
                  <c:v>39482.385625000003</c:v>
                </c:pt>
                <c:pt idx="187">
                  <c:v>39482.387037037042</c:v>
                </c:pt>
                <c:pt idx="188">
                  <c:v>39482.388726851852</c:v>
                </c:pt>
                <c:pt idx="189">
                  <c:v>39482.405162036994</c:v>
                </c:pt>
                <c:pt idx="190">
                  <c:v>39482.405428240738</c:v>
                </c:pt>
                <c:pt idx="191">
                  <c:v>39482.4059837963</c:v>
                </c:pt>
                <c:pt idx="192">
                  <c:v>39482.408645833326</c:v>
                </c:pt>
                <c:pt idx="193">
                  <c:v>39482.409537037041</c:v>
                </c:pt>
                <c:pt idx="194">
                  <c:v>39482.410173611104</c:v>
                </c:pt>
                <c:pt idx="195">
                  <c:v>39482.427361110975</c:v>
                </c:pt>
                <c:pt idx="196">
                  <c:v>39482.435474536986</c:v>
                </c:pt>
                <c:pt idx="197">
                  <c:v>39482.442789351851</c:v>
                </c:pt>
                <c:pt idx="198">
                  <c:v>39482.45871527803</c:v>
                </c:pt>
                <c:pt idx="199">
                  <c:v>39482.461261574077</c:v>
                </c:pt>
                <c:pt idx="200">
                  <c:v>39482.471064814774</c:v>
                </c:pt>
                <c:pt idx="201">
                  <c:v>39482.473425925928</c:v>
                </c:pt>
                <c:pt idx="202">
                  <c:v>39482.47960648148</c:v>
                </c:pt>
                <c:pt idx="203">
                  <c:v>39482.484814815005</c:v>
                </c:pt>
                <c:pt idx="204">
                  <c:v>39482.489004629628</c:v>
                </c:pt>
                <c:pt idx="205">
                  <c:v>39482.489895833336</c:v>
                </c:pt>
                <c:pt idx="206">
                  <c:v>39482.498773148203</c:v>
                </c:pt>
                <c:pt idx="207">
                  <c:v>39482.501516203702</c:v>
                </c:pt>
                <c:pt idx="208">
                  <c:v>39482.502025462993</c:v>
                </c:pt>
                <c:pt idx="209">
                  <c:v>39482.502152777779</c:v>
                </c:pt>
                <c:pt idx="210">
                  <c:v>39482.503680555332</c:v>
                </c:pt>
                <c:pt idx="211">
                  <c:v>39482.504583333335</c:v>
                </c:pt>
                <c:pt idx="212">
                  <c:v>39482.504780092589</c:v>
                </c:pt>
                <c:pt idx="213">
                  <c:v>39482.507997685185</c:v>
                </c:pt>
                <c:pt idx="214">
                  <c:v>39482.508148148212</c:v>
                </c:pt>
                <c:pt idx="215">
                  <c:v>39482.510335648243</c:v>
                </c:pt>
                <c:pt idx="216">
                  <c:v>39482.518414351849</c:v>
                </c:pt>
                <c:pt idx="217">
                  <c:v>39482.519247685188</c:v>
                </c:pt>
                <c:pt idx="218">
                  <c:v>39482.523263888885</c:v>
                </c:pt>
                <c:pt idx="219">
                  <c:v>39482.524189814627</c:v>
                </c:pt>
                <c:pt idx="220">
                  <c:v>39482.527592592596</c:v>
                </c:pt>
                <c:pt idx="221">
                  <c:v>39482.527743055332</c:v>
                </c:pt>
                <c:pt idx="222">
                  <c:v>39482.529768518274</c:v>
                </c:pt>
                <c:pt idx="223">
                  <c:v>39482.530995370369</c:v>
                </c:pt>
                <c:pt idx="224">
                  <c:v>39482.532719907409</c:v>
                </c:pt>
                <c:pt idx="225">
                  <c:v>39482.533564814774</c:v>
                </c:pt>
                <c:pt idx="226">
                  <c:v>39482.539768518327</c:v>
                </c:pt>
                <c:pt idx="227">
                  <c:v>39482.543055555558</c:v>
                </c:pt>
                <c:pt idx="228">
                  <c:v>39482.545868055553</c:v>
                </c:pt>
                <c:pt idx="229">
                  <c:v>39482.549756944441</c:v>
                </c:pt>
                <c:pt idx="230">
                  <c:v>39482.550671296543</c:v>
                </c:pt>
                <c:pt idx="231">
                  <c:v>39482.555104166655</c:v>
                </c:pt>
                <c:pt idx="232">
                  <c:v>39482.564687500002</c:v>
                </c:pt>
                <c:pt idx="233">
                  <c:v>39482.570023148211</c:v>
                </c:pt>
                <c:pt idx="234">
                  <c:v>39482.573425925926</c:v>
                </c:pt>
                <c:pt idx="235">
                  <c:v>39482.574583333335</c:v>
                </c:pt>
                <c:pt idx="236">
                  <c:v>39482.578877315005</c:v>
                </c:pt>
                <c:pt idx="237">
                  <c:v>39482.581875000003</c:v>
                </c:pt>
                <c:pt idx="238">
                  <c:v>39482.583587962959</c:v>
                </c:pt>
                <c:pt idx="239">
                  <c:v>39482.584733796299</c:v>
                </c:pt>
                <c:pt idx="240">
                  <c:v>39482.587372685186</c:v>
                </c:pt>
                <c:pt idx="241">
                  <c:v>39482.602743055555</c:v>
                </c:pt>
                <c:pt idx="242">
                  <c:v>39482.616747685184</c:v>
                </c:pt>
                <c:pt idx="243">
                  <c:v>39482.617256944613</c:v>
                </c:pt>
                <c:pt idx="244">
                  <c:v>39482.673043981238</c:v>
                </c:pt>
                <c:pt idx="245">
                  <c:v>39482.673495370371</c:v>
                </c:pt>
                <c:pt idx="246">
                  <c:v>39482.673842592594</c:v>
                </c:pt>
                <c:pt idx="247">
                  <c:v>39482.733321759057</c:v>
                </c:pt>
                <c:pt idx="248">
                  <c:v>39482.802048611105</c:v>
                </c:pt>
                <c:pt idx="249">
                  <c:v>39482.829826389003</c:v>
                </c:pt>
                <c:pt idx="250">
                  <c:v>39482.859444444613</c:v>
                </c:pt>
                <c:pt idx="251">
                  <c:v>39482.887696759259</c:v>
                </c:pt>
                <c:pt idx="252">
                  <c:v>39483.433287037034</c:v>
                </c:pt>
                <c:pt idx="253">
                  <c:v>39483.459293981483</c:v>
                </c:pt>
                <c:pt idx="254">
                  <c:v>39483.464398148339</c:v>
                </c:pt>
                <c:pt idx="255">
                  <c:v>39483.467349536986</c:v>
                </c:pt>
                <c:pt idx="256">
                  <c:v>39483.495370370372</c:v>
                </c:pt>
                <c:pt idx="257">
                  <c:v>39483.534722222204</c:v>
                </c:pt>
                <c:pt idx="258">
                  <c:v>39483.549861111074</c:v>
                </c:pt>
                <c:pt idx="259">
                  <c:v>39483.589120370372</c:v>
                </c:pt>
                <c:pt idx="260">
                  <c:v>39483.6091087963</c:v>
                </c:pt>
                <c:pt idx="261">
                  <c:v>39483.619675925933</c:v>
                </c:pt>
                <c:pt idx="262">
                  <c:v>39483.641597222231</c:v>
                </c:pt>
                <c:pt idx="263">
                  <c:v>39483.649305555555</c:v>
                </c:pt>
                <c:pt idx="264">
                  <c:v>39483.649537037039</c:v>
                </c:pt>
                <c:pt idx="265">
                  <c:v>39483.650601851834</c:v>
                </c:pt>
                <c:pt idx="266">
                  <c:v>39483.651932870373</c:v>
                </c:pt>
                <c:pt idx="267">
                  <c:v>39483.652384259258</c:v>
                </c:pt>
                <c:pt idx="268">
                  <c:v>39483.652407407411</c:v>
                </c:pt>
                <c:pt idx="269">
                  <c:v>39483.653622685175</c:v>
                </c:pt>
                <c:pt idx="270">
                  <c:v>39483.655300925922</c:v>
                </c:pt>
                <c:pt idx="271">
                  <c:v>39483.661469907151</c:v>
                </c:pt>
                <c:pt idx="272">
                  <c:v>39483.664525462962</c:v>
                </c:pt>
                <c:pt idx="273">
                  <c:v>39483.666504629626</c:v>
                </c:pt>
                <c:pt idx="274">
                  <c:v>39483.671747684974</c:v>
                </c:pt>
                <c:pt idx="275">
                  <c:v>39483.672627314816</c:v>
                </c:pt>
                <c:pt idx="276">
                  <c:v>39483.673275462963</c:v>
                </c:pt>
                <c:pt idx="277">
                  <c:v>39483.673831018517</c:v>
                </c:pt>
                <c:pt idx="278">
                  <c:v>39483.675405092596</c:v>
                </c:pt>
                <c:pt idx="279">
                  <c:v>39483.682233796506</c:v>
                </c:pt>
                <c:pt idx="280">
                  <c:v>39483.683287037034</c:v>
                </c:pt>
                <c:pt idx="281">
                  <c:v>39483.685231481482</c:v>
                </c:pt>
                <c:pt idx="282">
                  <c:v>39483.685787036986</c:v>
                </c:pt>
                <c:pt idx="283">
                  <c:v>39483.686678240949</c:v>
                </c:pt>
                <c:pt idx="284">
                  <c:v>39483.688344907408</c:v>
                </c:pt>
                <c:pt idx="285">
                  <c:v>39483.700706018521</c:v>
                </c:pt>
                <c:pt idx="286">
                  <c:v>39483.728090277778</c:v>
                </c:pt>
                <c:pt idx="287">
                  <c:v>39483.734398148212</c:v>
                </c:pt>
                <c:pt idx="288">
                  <c:v>39483.772951388892</c:v>
                </c:pt>
                <c:pt idx="289">
                  <c:v>39483.773321759174</c:v>
                </c:pt>
                <c:pt idx="290">
                  <c:v>39483.774560185186</c:v>
                </c:pt>
                <c:pt idx="291">
                  <c:v>39483.777685185174</c:v>
                </c:pt>
                <c:pt idx="292">
                  <c:v>39483.77921296296</c:v>
                </c:pt>
                <c:pt idx="293">
                  <c:v>39483.781365740724</c:v>
                </c:pt>
                <c:pt idx="294">
                  <c:v>39483.784837963001</c:v>
                </c:pt>
                <c:pt idx="295">
                  <c:v>39483.790902777575</c:v>
                </c:pt>
                <c:pt idx="296">
                  <c:v>39483.799374999995</c:v>
                </c:pt>
                <c:pt idx="297">
                  <c:v>39483.801423610974</c:v>
                </c:pt>
                <c:pt idx="298">
                  <c:v>39484.444571759261</c:v>
                </c:pt>
                <c:pt idx="299">
                  <c:v>39484.47896990741</c:v>
                </c:pt>
                <c:pt idx="300">
                  <c:v>39484.489513889013</c:v>
                </c:pt>
                <c:pt idx="301">
                  <c:v>39484.510254629633</c:v>
                </c:pt>
                <c:pt idx="302">
                  <c:v>39484.553229166668</c:v>
                </c:pt>
                <c:pt idx="303">
                  <c:v>39484.556944444674</c:v>
                </c:pt>
                <c:pt idx="304">
                  <c:v>39484.580659722233</c:v>
                </c:pt>
                <c:pt idx="305">
                  <c:v>39484.586469907408</c:v>
                </c:pt>
                <c:pt idx="306">
                  <c:v>39484.651145833108</c:v>
                </c:pt>
                <c:pt idx="307">
                  <c:v>39484.727071759175</c:v>
                </c:pt>
                <c:pt idx="308">
                  <c:v>39484.733090277776</c:v>
                </c:pt>
                <c:pt idx="309">
                  <c:v>39484.737523148149</c:v>
                </c:pt>
                <c:pt idx="310">
                  <c:v>39484.74015046296</c:v>
                </c:pt>
                <c:pt idx="311">
                  <c:v>39484.742094907408</c:v>
                </c:pt>
                <c:pt idx="312">
                  <c:v>39484.746122685174</c:v>
                </c:pt>
                <c:pt idx="313">
                  <c:v>39484.748252314843</c:v>
                </c:pt>
                <c:pt idx="314">
                  <c:v>39484.750011574091</c:v>
                </c:pt>
                <c:pt idx="315">
                  <c:v>39484.751898148243</c:v>
                </c:pt>
                <c:pt idx="316">
                  <c:v>39484.753055555557</c:v>
                </c:pt>
                <c:pt idx="317">
                  <c:v>39484.760555555556</c:v>
                </c:pt>
                <c:pt idx="318">
                  <c:v>39484.764085648145</c:v>
                </c:pt>
                <c:pt idx="319">
                  <c:v>39484.770624999997</c:v>
                </c:pt>
                <c:pt idx="320">
                  <c:v>39484.776493055557</c:v>
                </c:pt>
                <c:pt idx="321">
                  <c:v>39484.779293981475</c:v>
                </c:pt>
                <c:pt idx="322">
                  <c:v>39484.819340277783</c:v>
                </c:pt>
                <c:pt idx="323">
                  <c:v>39485.346805555593</c:v>
                </c:pt>
                <c:pt idx="324">
                  <c:v>39485.349594907413</c:v>
                </c:pt>
                <c:pt idx="325">
                  <c:v>39485.378217592835</c:v>
                </c:pt>
                <c:pt idx="326">
                  <c:v>39485.449837963002</c:v>
                </c:pt>
                <c:pt idx="327">
                  <c:v>39485.62259259259</c:v>
                </c:pt>
                <c:pt idx="328">
                  <c:v>39485.629537037035</c:v>
                </c:pt>
                <c:pt idx="329">
                  <c:v>39485.650358796476</c:v>
                </c:pt>
                <c:pt idx="330">
                  <c:v>39485.674386574072</c:v>
                </c:pt>
                <c:pt idx="331">
                  <c:v>39485.675775462965</c:v>
                </c:pt>
                <c:pt idx="332">
                  <c:v>39485.677106481475</c:v>
                </c:pt>
                <c:pt idx="333">
                  <c:v>39485.692824074082</c:v>
                </c:pt>
                <c:pt idx="334">
                  <c:v>39485.693171296276</c:v>
                </c:pt>
                <c:pt idx="335">
                  <c:v>39485.733043981178</c:v>
                </c:pt>
                <c:pt idx="336">
                  <c:v>39485.733784721982</c:v>
                </c:pt>
                <c:pt idx="337">
                  <c:v>39485.733935185184</c:v>
                </c:pt>
                <c:pt idx="338">
                  <c:v>39485.777592592596</c:v>
                </c:pt>
                <c:pt idx="339">
                  <c:v>39485.787152777775</c:v>
                </c:pt>
                <c:pt idx="340">
                  <c:v>39485.7969212963</c:v>
                </c:pt>
                <c:pt idx="341">
                  <c:v>39485.831446759184</c:v>
                </c:pt>
                <c:pt idx="342">
                  <c:v>39485.838958333341</c:v>
                </c:pt>
                <c:pt idx="343">
                  <c:v>39485.860300925931</c:v>
                </c:pt>
                <c:pt idx="344">
                  <c:v>39485.869375000002</c:v>
                </c:pt>
                <c:pt idx="345">
                  <c:v>39485.9065625</c:v>
                </c:pt>
                <c:pt idx="346">
                  <c:v>39485.911469907405</c:v>
                </c:pt>
                <c:pt idx="347">
                  <c:v>39485.917094907411</c:v>
                </c:pt>
                <c:pt idx="348">
                  <c:v>39485.918819444858</c:v>
                </c:pt>
                <c:pt idx="349">
                  <c:v>39485.920671296299</c:v>
                </c:pt>
                <c:pt idx="350">
                  <c:v>39485.920983796284</c:v>
                </c:pt>
                <c:pt idx="351">
                  <c:v>39485.923217592601</c:v>
                </c:pt>
                <c:pt idx="352">
                  <c:v>39486.662847222222</c:v>
                </c:pt>
                <c:pt idx="353">
                  <c:v>39486.683715277781</c:v>
                </c:pt>
                <c:pt idx="354">
                  <c:v>39486.687569444613</c:v>
                </c:pt>
                <c:pt idx="355">
                  <c:v>39486.688194444643</c:v>
                </c:pt>
                <c:pt idx="356">
                  <c:v>39486.725393518289</c:v>
                </c:pt>
                <c:pt idx="357">
                  <c:v>39486.737569444442</c:v>
                </c:pt>
                <c:pt idx="358">
                  <c:v>39486.738599537035</c:v>
                </c:pt>
                <c:pt idx="359">
                  <c:v>39486.740324074082</c:v>
                </c:pt>
                <c:pt idx="360">
                  <c:v>39486.743796296294</c:v>
                </c:pt>
                <c:pt idx="361">
                  <c:v>39486.751851851855</c:v>
                </c:pt>
                <c:pt idx="362">
                  <c:v>39486.761249999996</c:v>
                </c:pt>
                <c:pt idx="363">
                  <c:v>39486.762766203574</c:v>
                </c:pt>
                <c:pt idx="364">
                  <c:v>39486.78528935185</c:v>
                </c:pt>
                <c:pt idx="365">
                  <c:v>39486.797800925924</c:v>
                </c:pt>
                <c:pt idx="366">
                  <c:v>39486.826261574082</c:v>
                </c:pt>
                <c:pt idx="367">
                  <c:v>39486.826296296611</c:v>
                </c:pt>
                <c:pt idx="368">
                  <c:v>39486.880775463003</c:v>
                </c:pt>
                <c:pt idx="369">
                  <c:v>39486.883750000001</c:v>
                </c:pt>
                <c:pt idx="370">
                  <c:v>39486.885752314818</c:v>
                </c:pt>
                <c:pt idx="371">
                  <c:v>39486.895312500004</c:v>
                </c:pt>
                <c:pt idx="372">
                  <c:v>39486.936851851853</c:v>
                </c:pt>
                <c:pt idx="373">
                  <c:v>39489.339745370373</c:v>
                </c:pt>
                <c:pt idx="374">
                  <c:v>39489.351574074288</c:v>
                </c:pt>
                <c:pt idx="375">
                  <c:v>39489.376134259262</c:v>
                </c:pt>
                <c:pt idx="376">
                  <c:v>39489.439467592594</c:v>
                </c:pt>
                <c:pt idx="377">
                  <c:v>39489.440277777954</c:v>
                </c:pt>
                <c:pt idx="378">
                  <c:v>39489.472384259258</c:v>
                </c:pt>
                <c:pt idx="379">
                  <c:v>39489.491006944445</c:v>
                </c:pt>
                <c:pt idx="380">
                  <c:v>39489.523391203584</c:v>
                </c:pt>
                <c:pt idx="381">
                  <c:v>39489.568958333337</c:v>
                </c:pt>
                <c:pt idx="382">
                  <c:v>39489.608043981476</c:v>
                </c:pt>
                <c:pt idx="383">
                  <c:v>39489.754953703705</c:v>
                </c:pt>
                <c:pt idx="384">
                  <c:v>39489.75509259259</c:v>
                </c:pt>
                <c:pt idx="385">
                  <c:v>39489.755266203705</c:v>
                </c:pt>
                <c:pt idx="386">
                  <c:v>39489.755393518521</c:v>
                </c:pt>
                <c:pt idx="387">
                  <c:v>39489.755555555559</c:v>
                </c:pt>
                <c:pt idx="388">
                  <c:v>39489.755682870324</c:v>
                </c:pt>
                <c:pt idx="389">
                  <c:v>39489.755949074082</c:v>
                </c:pt>
                <c:pt idx="390">
                  <c:v>39489.756192129629</c:v>
                </c:pt>
                <c:pt idx="391">
                  <c:v>39489.773900462955</c:v>
                </c:pt>
                <c:pt idx="392">
                  <c:v>39489.823101851587</c:v>
                </c:pt>
                <c:pt idx="393">
                  <c:v>39489.825844907406</c:v>
                </c:pt>
                <c:pt idx="394">
                  <c:v>39489.830428240741</c:v>
                </c:pt>
                <c:pt idx="395">
                  <c:v>39489.830613426202</c:v>
                </c:pt>
                <c:pt idx="396">
                  <c:v>39489.837407407409</c:v>
                </c:pt>
                <c:pt idx="397">
                  <c:v>39489.850590278067</c:v>
                </c:pt>
                <c:pt idx="398">
                  <c:v>39489.875949074092</c:v>
                </c:pt>
                <c:pt idx="399">
                  <c:v>39489.880393518542</c:v>
                </c:pt>
                <c:pt idx="400">
                  <c:v>39489.881921296299</c:v>
                </c:pt>
                <c:pt idx="401">
                  <c:v>39489.915405092601</c:v>
                </c:pt>
                <c:pt idx="402">
                  <c:v>39489.918078703711</c:v>
                </c:pt>
                <c:pt idx="403">
                  <c:v>39489.923414351855</c:v>
                </c:pt>
                <c:pt idx="404">
                  <c:v>39489.923819444673</c:v>
                </c:pt>
                <c:pt idx="405">
                  <c:v>39489.924212962993</c:v>
                </c:pt>
                <c:pt idx="406">
                  <c:v>39490.353831018612</c:v>
                </c:pt>
                <c:pt idx="407">
                  <c:v>39490.369039351863</c:v>
                </c:pt>
                <c:pt idx="408">
                  <c:v>39490.369664351834</c:v>
                </c:pt>
                <c:pt idx="409">
                  <c:v>39490.380335648384</c:v>
                </c:pt>
                <c:pt idx="410">
                  <c:v>39490.456273148513</c:v>
                </c:pt>
                <c:pt idx="411">
                  <c:v>39490.456400463001</c:v>
                </c:pt>
                <c:pt idx="412">
                  <c:v>39490.485243055562</c:v>
                </c:pt>
                <c:pt idx="413">
                  <c:v>39490.485868055563</c:v>
                </c:pt>
                <c:pt idx="414">
                  <c:v>39490.494606481479</c:v>
                </c:pt>
                <c:pt idx="415">
                  <c:v>39490.495173610878</c:v>
                </c:pt>
                <c:pt idx="416">
                  <c:v>39490.509027777778</c:v>
                </c:pt>
                <c:pt idx="417">
                  <c:v>39490.509814814817</c:v>
                </c:pt>
                <c:pt idx="418">
                  <c:v>39490.516863426164</c:v>
                </c:pt>
                <c:pt idx="419">
                  <c:v>39490.520925925928</c:v>
                </c:pt>
                <c:pt idx="420">
                  <c:v>39490.571979166656</c:v>
                </c:pt>
                <c:pt idx="421">
                  <c:v>39490.574143518505</c:v>
                </c:pt>
                <c:pt idx="422">
                  <c:v>39490.575277777782</c:v>
                </c:pt>
                <c:pt idx="423">
                  <c:v>39491.381921296299</c:v>
                </c:pt>
                <c:pt idx="424">
                  <c:v>39491.399525462963</c:v>
                </c:pt>
                <c:pt idx="425">
                  <c:v>39491.422511574092</c:v>
                </c:pt>
                <c:pt idx="426">
                  <c:v>39491.42869212963</c:v>
                </c:pt>
                <c:pt idx="427">
                  <c:v>39491.430694444643</c:v>
                </c:pt>
                <c:pt idx="428">
                  <c:v>39491.436226851853</c:v>
                </c:pt>
                <c:pt idx="429">
                  <c:v>39491.436238426257</c:v>
                </c:pt>
                <c:pt idx="430">
                  <c:v>39491.436261574083</c:v>
                </c:pt>
                <c:pt idx="431">
                  <c:v>39491.438506944643</c:v>
                </c:pt>
                <c:pt idx="432">
                  <c:v>39491.441527777781</c:v>
                </c:pt>
                <c:pt idx="433">
                  <c:v>39491.441550925942</c:v>
                </c:pt>
                <c:pt idx="434">
                  <c:v>39491.441585648201</c:v>
                </c:pt>
                <c:pt idx="435">
                  <c:v>39491.442962962959</c:v>
                </c:pt>
                <c:pt idx="436">
                  <c:v>39491.442986111106</c:v>
                </c:pt>
                <c:pt idx="437">
                  <c:v>39491.442997685182</c:v>
                </c:pt>
                <c:pt idx="438">
                  <c:v>39491.692569444611</c:v>
                </c:pt>
                <c:pt idx="439">
                  <c:v>39491.713993055557</c:v>
                </c:pt>
                <c:pt idx="440">
                  <c:v>39491.715115740735</c:v>
                </c:pt>
                <c:pt idx="441">
                  <c:v>39491.715752314805</c:v>
                </c:pt>
                <c:pt idx="442">
                  <c:v>39491.720324074071</c:v>
                </c:pt>
                <c:pt idx="443">
                  <c:v>39491.735844907234</c:v>
                </c:pt>
                <c:pt idx="444">
                  <c:v>39491.744976851835</c:v>
                </c:pt>
                <c:pt idx="445">
                  <c:v>39491.74591435185</c:v>
                </c:pt>
                <c:pt idx="446">
                  <c:v>39491.870879629641</c:v>
                </c:pt>
                <c:pt idx="447">
                  <c:v>39492.443518518543</c:v>
                </c:pt>
                <c:pt idx="448">
                  <c:v>39492.489247685182</c:v>
                </c:pt>
                <c:pt idx="449">
                  <c:v>39492.5842592595</c:v>
                </c:pt>
                <c:pt idx="450">
                  <c:v>39492.665601851571</c:v>
                </c:pt>
                <c:pt idx="451">
                  <c:v>39493.664189814626</c:v>
                </c:pt>
                <c:pt idx="452">
                  <c:v>39493.670659722222</c:v>
                </c:pt>
                <c:pt idx="453">
                  <c:v>39493.67356481465</c:v>
                </c:pt>
                <c:pt idx="454">
                  <c:v>39493.679224536994</c:v>
                </c:pt>
                <c:pt idx="455">
                  <c:v>39493.688043981485</c:v>
                </c:pt>
                <c:pt idx="456">
                  <c:v>39493.701435185176</c:v>
                </c:pt>
                <c:pt idx="457">
                  <c:v>39493.70585648148</c:v>
                </c:pt>
                <c:pt idx="458">
                  <c:v>39493.717928240738</c:v>
                </c:pt>
                <c:pt idx="459">
                  <c:v>39493.72678240719</c:v>
                </c:pt>
                <c:pt idx="460">
                  <c:v>39493.733819444613</c:v>
                </c:pt>
                <c:pt idx="461">
                  <c:v>39493.7339814812</c:v>
                </c:pt>
                <c:pt idx="462">
                  <c:v>39493.735497684975</c:v>
                </c:pt>
                <c:pt idx="463">
                  <c:v>39493.736712962964</c:v>
                </c:pt>
                <c:pt idx="464">
                  <c:v>39493.737222222226</c:v>
                </c:pt>
                <c:pt idx="465">
                  <c:v>39493.739039351851</c:v>
                </c:pt>
                <c:pt idx="466">
                  <c:v>39493.756655092613</c:v>
                </c:pt>
                <c:pt idx="467">
                  <c:v>39493.75821759276</c:v>
                </c:pt>
                <c:pt idx="468">
                  <c:v>39493.770925925928</c:v>
                </c:pt>
                <c:pt idx="469">
                  <c:v>39493.775185184983</c:v>
                </c:pt>
                <c:pt idx="470">
                  <c:v>39493.777754629584</c:v>
                </c:pt>
                <c:pt idx="471">
                  <c:v>39493.781956018516</c:v>
                </c:pt>
                <c:pt idx="472">
                  <c:v>39493.786574074213</c:v>
                </c:pt>
                <c:pt idx="473">
                  <c:v>39493.854363426202</c:v>
                </c:pt>
                <c:pt idx="474">
                  <c:v>39493.854513889164</c:v>
                </c:pt>
                <c:pt idx="475">
                  <c:v>39493.854583333341</c:v>
                </c:pt>
                <c:pt idx="476">
                  <c:v>39493.854768518519</c:v>
                </c:pt>
                <c:pt idx="477">
                  <c:v>39493.860578703701</c:v>
                </c:pt>
                <c:pt idx="478">
                  <c:v>39493.904895833337</c:v>
                </c:pt>
                <c:pt idx="479">
                  <c:v>39493.9059375</c:v>
                </c:pt>
                <c:pt idx="480">
                  <c:v>39493.907500000001</c:v>
                </c:pt>
                <c:pt idx="481">
                  <c:v>39493.907534722232</c:v>
                </c:pt>
                <c:pt idx="482">
                  <c:v>39493.907685185186</c:v>
                </c:pt>
                <c:pt idx="483">
                  <c:v>39496.332337963002</c:v>
                </c:pt>
                <c:pt idx="484">
                  <c:v>39496.34611111111</c:v>
                </c:pt>
                <c:pt idx="485">
                  <c:v>39496.468321759254</c:v>
                </c:pt>
                <c:pt idx="486">
                  <c:v>39496.534259259293</c:v>
                </c:pt>
                <c:pt idx="487">
                  <c:v>39496.5625</c:v>
                </c:pt>
                <c:pt idx="488">
                  <c:v>39496.619062500002</c:v>
                </c:pt>
                <c:pt idx="489">
                  <c:v>39496.620092592595</c:v>
                </c:pt>
                <c:pt idx="490">
                  <c:v>39496.651400462964</c:v>
                </c:pt>
                <c:pt idx="491">
                  <c:v>39496.656296296635</c:v>
                </c:pt>
                <c:pt idx="492">
                  <c:v>39496.679189814597</c:v>
                </c:pt>
                <c:pt idx="493">
                  <c:v>39496.713738425933</c:v>
                </c:pt>
                <c:pt idx="494">
                  <c:v>39497.344907407598</c:v>
                </c:pt>
                <c:pt idx="495">
                  <c:v>39497.357372685183</c:v>
                </c:pt>
                <c:pt idx="496">
                  <c:v>39497.359155092643</c:v>
                </c:pt>
                <c:pt idx="497">
                  <c:v>39497.360659722232</c:v>
                </c:pt>
                <c:pt idx="498">
                  <c:v>39497.425358796296</c:v>
                </c:pt>
                <c:pt idx="499">
                  <c:v>39497.425613425941</c:v>
                </c:pt>
                <c:pt idx="500">
                  <c:v>39497.579791666576</c:v>
                </c:pt>
                <c:pt idx="501" formatCode="m\/d\/yyyy">
                  <c:v>39497.591597222221</c:v>
                </c:pt>
                <c:pt idx="502">
                  <c:v>39497.603564814774</c:v>
                </c:pt>
              </c:numCache>
            </c:numRef>
          </c:xVal>
          <c:yVal>
            <c:numRef>
              <c:f>'600'!$N$2:$N$504</c:f>
              <c:numCache>
                <c:formatCode>General</c:formatCode>
                <c:ptCount val="50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</c:numCache>
            </c:numRef>
          </c:yVal>
        </c:ser>
        <c:ser>
          <c:idx val="5"/>
          <c:order val="5"/>
          <c:tx>
            <c:v>120A/80A circuits</c:v>
          </c:tx>
          <c:spPr>
            <a:ln w="38100"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'120'!$G$2:$G$217</c:f>
              <c:numCache>
                <c:formatCode>m\/d\/yyyy\ h:mm</c:formatCode>
                <c:ptCount val="216"/>
                <c:pt idx="0">
                  <c:v>39409.661585648151</c:v>
                </c:pt>
                <c:pt idx="1">
                  <c:v>39409.665983796185</c:v>
                </c:pt>
                <c:pt idx="2">
                  <c:v>39409.831793981299</c:v>
                </c:pt>
                <c:pt idx="3">
                  <c:v>39409.838125000002</c:v>
                </c:pt>
                <c:pt idx="4">
                  <c:v>39412.629444444436</c:v>
                </c:pt>
                <c:pt idx="5">
                  <c:v>39412.629641203574</c:v>
                </c:pt>
                <c:pt idx="6">
                  <c:v>39412.636064814804</c:v>
                </c:pt>
                <c:pt idx="7">
                  <c:v>39412.637442129584</c:v>
                </c:pt>
                <c:pt idx="8">
                  <c:v>39412.680208333331</c:v>
                </c:pt>
                <c:pt idx="9">
                  <c:v>39412.68440972222</c:v>
                </c:pt>
                <c:pt idx="10">
                  <c:v>39412.687152777777</c:v>
                </c:pt>
                <c:pt idx="11">
                  <c:v>39412.688472222231</c:v>
                </c:pt>
                <c:pt idx="12">
                  <c:v>39413.441342592596</c:v>
                </c:pt>
                <c:pt idx="13">
                  <c:v>39413.593541666574</c:v>
                </c:pt>
                <c:pt idx="14">
                  <c:v>39413.594525462962</c:v>
                </c:pt>
                <c:pt idx="15">
                  <c:v>39422.683321759185</c:v>
                </c:pt>
                <c:pt idx="16">
                  <c:v>39423.53292824074</c:v>
                </c:pt>
                <c:pt idx="17">
                  <c:v>39423.538819444773</c:v>
                </c:pt>
                <c:pt idx="18">
                  <c:v>39423.547094907408</c:v>
                </c:pt>
                <c:pt idx="19">
                  <c:v>39423.605509259258</c:v>
                </c:pt>
                <c:pt idx="20">
                  <c:v>39423.685879629629</c:v>
                </c:pt>
                <c:pt idx="21">
                  <c:v>39476.452488426119</c:v>
                </c:pt>
                <c:pt idx="22">
                  <c:v>39476.456111111111</c:v>
                </c:pt>
                <c:pt idx="23">
                  <c:v>39476.456585648339</c:v>
                </c:pt>
                <c:pt idx="24">
                  <c:v>39476.457106481481</c:v>
                </c:pt>
                <c:pt idx="25">
                  <c:v>39476.457696759258</c:v>
                </c:pt>
                <c:pt idx="26">
                  <c:v>39476.458310185211</c:v>
                </c:pt>
                <c:pt idx="27">
                  <c:v>39476.458773148384</c:v>
                </c:pt>
                <c:pt idx="28">
                  <c:v>39476.459340277783</c:v>
                </c:pt>
                <c:pt idx="29">
                  <c:v>39476.459837963012</c:v>
                </c:pt>
                <c:pt idx="30">
                  <c:v>39476.460150462961</c:v>
                </c:pt>
                <c:pt idx="31">
                  <c:v>39476.460694444613</c:v>
                </c:pt>
                <c:pt idx="32">
                  <c:v>39476.627870370372</c:v>
                </c:pt>
                <c:pt idx="33">
                  <c:v>39476.760752314804</c:v>
                </c:pt>
                <c:pt idx="34">
                  <c:v>39476.814525463145</c:v>
                </c:pt>
                <c:pt idx="35">
                  <c:v>39476.862858796521</c:v>
                </c:pt>
                <c:pt idx="36">
                  <c:v>39476.908773148243</c:v>
                </c:pt>
                <c:pt idx="37">
                  <c:v>39476.917754629627</c:v>
                </c:pt>
                <c:pt idx="38">
                  <c:v>39476.937314814815</c:v>
                </c:pt>
                <c:pt idx="39">
                  <c:v>39477.34878472222</c:v>
                </c:pt>
                <c:pt idx="40">
                  <c:v>39477.390949074092</c:v>
                </c:pt>
                <c:pt idx="41">
                  <c:v>39477.398043981484</c:v>
                </c:pt>
                <c:pt idx="42">
                  <c:v>39477.462418981479</c:v>
                </c:pt>
                <c:pt idx="43">
                  <c:v>39477.473171296297</c:v>
                </c:pt>
                <c:pt idx="44">
                  <c:v>39477.474953703706</c:v>
                </c:pt>
                <c:pt idx="45">
                  <c:v>39477.475659722222</c:v>
                </c:pt>
                <c:pt idx="46">
                  <c:v>39477.476527777791</c:v>
                </c:pt>
                <c:pt idx="47">
                  <c:v>39477.493865740726</c:v>
                </c:pt>
                <c:pt idx="48">
                  <c:v>39477.494548611074</c:v>
                </c:pt>
                <c:pt idx="49">
                  <c:v>39477.495127314804</c:v>
                </c:pt>
                <c:pt idx="50">
                  <c:v>39477.495659722204</c:v>
                </c:pt>
                <c:pt idx="51">
                  <c:v>39477.498217592612</c:v>
                </c:pt>
                <c:pt idx="52">
                  <c:v>39477.562245370369</c:v>
                </c:pt>
                <c:pt idx="53">
                  <c:v>39477.566342592596</c:v>
                </c:pt>
                <c:pt idx="54">
                  <c:v>39477.569687499999</c:v>
                </c:pt>
                <c:pt idx="55">
                  <c:v>39477.583483796276</c:v>
                </c:pt>
                <c:pt idx="56">
                  <c:v>39477.597002314804</c:v>
                </c:pt>
                <c:pt idx="57">
                  <c:v>39477.599421296276</c:v>
                </c:pt>
                <c:pt idx="58">
                  <c:v>39477.600300925929</c:v>
                </c:pt>
                <c:pt idx="59">
                  <c:v>39477.601076388892</c:v>
                </c:pt>
                <c:pt idx="60">
                  <c:v>39477.601793981223</c:v>
                </c:pt>
                <c:pt idx="61">
                  <c:v>39477.609444444446</c:v>
                </c:pt>
                <c:pt idx="62">
                  <c:v>39477.610497685186</c:v>
                </c:pt>
                <c:pt idx="63">
                  <c:v>39477.611122684983</c:v>
                </c:pt>
                <c:pt idx="64">
                  <c:v>39477.61209490741</c:v>
                </c:pt>
                <c:pt idx="65">
                  <c:v>39477.615196759194</c:v>
                </c:pt>
                <c:pt idx="66">
                  <c:v>39477.615995370368</c:v>
                </c:pt>
                <c:pt idx="67">
                  <c:v>39477.617997685185</c:v>
                </c:pt>
                <c:pt idx="68">
                  <c:v>39477.619606481479</c:v>
                </c:pt>
                <c:pt idx="69">
                  <c:v>39477.621759259186</c:v>
                </c:pt>
                <c:pt idx="70">
                  <c:v>39477.62327546296</c:v>
                </c:pt>
                <c:pt idx="71">
                  <c:v>39477.625706018327</c:v>
                </c:pt>
                <c:pt idx="72">
                  <c:v>39477.627384259184</c:v>
                </c:pt>
                <c:pt idx="73">
                  <c:v>39477.647245370368</c:v>
                </c:pt>
                <c:pt idx="74">
                  <c:v>39477.657916666656</c:v>
                </c:pt>
                <c:pt idx="75">
                  <c:v>39477.659837963001</c:v>
                </c:pt>
                <c:pt idx="76">
                  <c:v>39477.667673610893</c:v>
                </c:pt>
                <c:pt idx="77">
                  <c:v>39477.669166666448</c:v>
                </c:pt>
                <c:pt idx="78">
                  <c:v>39477.670243055552</c:v>
                </c:pt>
                <c:pt idx="79">
                  <c:v>39477.672615740739</c:v>
                </c:pt>
                <c:pt idx="80">
                  <c:v>39477.675474536984</c:v>
                </c:pt>
                <c:pt idx="81">
                  <c:v>39477.676296296559</c:v>
                </c:pt>
                <c:pt idx="82">
                  <c:v>39477.682662037034</c:v>
                </c:pt>
                <c:pt idx="83">
                  <c:v>39477.684618055602</c:v>
                </c:pt>
                <c:pt idx="84">
                  <c:v>39477.684918981482</c:v>
                </c:pt>
                <c:pt idx="85">
                  <c:v>39477.684988425943</c:v>
                </c:pt>
                <c:pt idx="86">
                  <c:v>39477.69085648148</c:v>
                </c:pt>
                <c:pt idx="87">
                  <c:v>39477.698564814804</c:v>
                </c:pt>
                <c:pt idx="88">
                  <c:v>39477.702071759224</c:v>
                </c:pt>
                <c:pt idx="89">
                  <c:v>39477.703113425923</c:v>
                </c:pt>
                <c:pt idx="90">
                  <c:v>39477.706770833174</c:v>
                </c:pt>
                <c:pt idx="91">
                  <c:v>39477.726388888885</c:v>
                </c:pt>
                <c:pt idx="92">
                  <c:v>39477.727268518327</c:v>
                </c:pt>
                <c:pt idx="93">
                  <c:v>39477.728252314817</c:v>
                </c:pt>
                <c:pt idx="94">
                  <c:v>39477.728842592594</c:v>
                </c:pt>
                <c:pt idx="95">
                  <c:v>39477.729293981269</c:v>
                </c:pt>
                <c:pt idx="96">
                  <c:v>39477.731666666448</c:v>
                </c:pt>
                <c:pt idx="97">
                  <c:v>39477.735439814649</c:v>
                </c:pt>
                <c:pt idx="98">
                  <c:v>39477.736250000002</c:v>
                </c:pt>
                <c:pt idx="99">
                  <c:v>39477.751805555556</c:v>
                </c:pt>
                <c:pt idx="100">
                  <c:v>39477.752824074203</c:v>
                </c:pt>
                <c:pt idx="101">
                  <c:v>39477.760879629626</c:v>
                </c:pt>
                <c:pt idx="102">
                  <c:v>39477.764201388891</c:v>
                </c:pt>
                <c:pt idx="103">
                  <c:v>39485.588032407613</c:v>
                </c:pt>
                <c:pt idx="104">
                  <c:v>39485.588287037041</c:v>
                </c:pt>
                <c:pt idx="105">
                  <c:v>39485.58829861111</c:v>
                </c:pt>
                <c:pt idx="106">
                  <c:v>39485.588310185201</c:v>
                </c:pt>
                <c:pt idx="107">
                  <c:v>39485.588321759256</c:v>
                </c:pt>
                <c:pt idx="108">
                  <c:v>39485.588321759256</c:v>
                </c:pt>
                <c:pt idx="109">
                  <c:v>39485.588368055563</c:v>
                </c:pt>
                <c:pt idx="110">
                  <c:v>39485.588414351849</c:v>
                </c:pt>
                <c:pt idx="111">
                  <c:v>39485.588437500002</c:v>
                </c:pt>
                <c:pt idx="112">
                  <c:v>39485.588472222233</c:v>
                </c:pt>
                <c:pt idx="113">
                  <c:v>39485.681168981238</c:v>
                </c:pt>
                <c:pt idx="114">
                  <c:v>39485.681435185186</c:v>
                </c:pt>
                <c:pt idx="115">
                  <c:v>39485.681597222232</c:v>
                </c:pt>
                <c:pt idx="116">
                  <c:v>39485.68273148148</c:v>
                </c:pt>
                <c:pt idx="117">
                  <c:v>39485.690613425933</c:v>
                </c:pt>
                <c:pt idx="118">
                  <c:v>39485.691701388874</c:v>
                </c:pt>
                <c:pt idx="119">
                  <c:v>39485.718182870354</c:v>
                </c:pt>
                <c:pt idx="120">
                  <c:v>39485.724224536985</c:v>
                </c:pt>
                <c:pt idx="121">
                  <c:v>39485.726331018515</c:v>
                </c:pt>
                <c:pt idx="122">
                  <c:v>39485.736736111074</c:v>
                </c:pt>
                <c:pt idx="123">
                  <c:v>39485.75273148148</c:v>
                </c:pt>
                <c:pt idx="124">
                  <c:v>39485.753726851617</c:v>
                </c:pt>
                <c:pt idx="125">
                  <c:v>39485.75381944469</c:v>
                </c:pt>
                <c:pt idx="126">
                  <c:v>39485.754108796296</c:v>
                </c:pt>
                <c:pt idx="127">
                  <c:v>39485.754328703704</c:v>
                </c:pt>
                <c:pt idx="128">
                  <c:v>39485.754479166666</c:v>
                </c:pt>
                <c:pt idx="129">
                  <c:v>39485.754606481481</c:v>
                </c:pt>
                <c:pt idx="130">
                  <c:v>39485.754780092589</c:v>
                </c:pt>
                <c:pt idx="131">
                  <c:v>39485.755752314806</c:v>
                </c:pt>
                <c:pt idx="132">
                  <c:v>39485.756122685176</c:v>
                </c:pt>
                <c:pt idx="133">
                  <c:v>39485.758460648147</c:v>
                </c:pt>
                <c:pt idx="134">
                  <c:v>39485.758472222231</c:v>
                </c:pt>
                <c:pt idx="135">
                  <c:v>39485.758483796286</c:v>
                </c:pt>
                <c:pt idx="136">
                  <c:v>39485.758506944643</c:v>
                </c:pt>
                <c:pt idx="137">
                  <c:v>39485.758518518611</c:v>
                </c:pt>
                <c:pt idx="138">
                  <c:v>39485.75853009276</c:v>
                </c:pt>
                <c:pt idx="139">
                  <c:v>39485.75854166667</c:v>
                </c:pt>
                <c:pt idx="140">
                  <c:v>39485.758831018611</c:v>
                </c:pt>
                <c:pt idx="141">
                  <c:v>39485.759027777778</c:v>
                </c:pt>
                <c:pt idx="142">
                  <c:v>39485.759432870371</c:v>
                </c:pt>
                <c:pt idx="143">
                  <c:v>39485.763587962792</c:v>
                </c:pt>
                <c:pt idx="144">
                  <c:v>39485.764745370354</c:v>
                </c:pt>
                <c:pt idx="145">
                  <c:v>39485.768020833108</c:v>
                </c:pt>
                <c:pt idx="146">
                  <c:v>39485.769328703493</c:v>
                </c:pt>
                <c:pt idx="147">
                  <c:v>39485.776261574072</c:v>
                </c:pt>
                <c:pt idx="148">
                  <c:v>39485.776296296506</c:v>
                </c:pt>
                <c:pt idx="149">
                  <c:v>39485.778055555558</c:v>
                </c:pt>
                <c:pt idx="150">
                  <c:v>39485.778148148202</c:v>
                </c:pt>
                <c:pt idx="151">
                  <c:v>39485.780046296299</c:v>
                </c:pt>
                <c:pt idx="152">
                  <c:v>39485.780300925922</c:v>
                </c:pt>
                <c:pt idx="153">
                  <c:v>39485.780370370368</c:v>
                </c:pt>
                <c:pt idx="154">
                  <c:v>39485.780844907407</c:v>
                </c:pt>
                <c:pt idx="155">
                  <c:v>39485.780972222223</c:v>
                </c:pt>
                <c:pt idx="156">
                  <c:v>39485.7815162037</c:v>
                </c:pt>
                <c:pt idx="157">
                  <c:v>39485.785821759186</c:v>
                </c:pt>
                <c:pt idx="158">
                  <c:v>39485.785844907405</c:v>
                </c:pt>
                <c:pt idx="159">
                  <c:v>39485.785891203705</c:v>
                </c:pt>
                <c:pt idx="160">
                  <c:v>39485.785925925928</c:v>
                </c:pt>
                <c:pt idx="161">
                  <c:v>39485.785949074081</c:v>
                </c:pt>
                <c:pt idx="162">
                  <c:v>39485.786041666594</c:v>
                </c:pt>
                <c:pt idx="163">
                  <c:v>39489.758379629631</c:v>
                </c:pt>
                <c:pt idx="164">
                  <c:v>39489.758391203701</c:v>
                </c:pt>
                <c:pt idx="165">
                  <c:v>39489.760162036975</c:v>
                </c:pt>
                <c:pt idx="166">
                  <c:v>39489.766828703585</c:v>
                </c:pt>
                <c:pt idx="167">
                  <c:v>39489.768645833174</c:v>
                </c:pt>
                <c:pt idx="168">
                  <c:v>39489.768657407411</c:v>
                </c:pt>
                <c:pt idx="169">
                  <c:v>39489.779108796276</c:v>
                </c:pt>
                <c:pt idx="170">
                  <c:v>39489.804849537039</c:v>
                </c:pt>
                <c:pt idx="171">
                  <c:v>39489.805312500001</c:v>
                </c:pt>
                <c:pt idx="172">
                  <c:v>39489.806631944673</c:v>
                </c:pt>
                <c:pt idx="173">
                  <c:v>39489.810254629643</c:v>
                </c:pt>
                <c:pt idx="174">
                  <c:v>39490.490231481483</c:v>
                </c:pt>
                <c:pt idx="175">
                  <c:v>39490.491678240738</c:v>
                </c:pt>
                <c:pt idx="176">
                  <c:v>39490.492233796343</c:v>
                </c:pt>
                <c:pt idx="177">
                  <c:v>39490.493692129625</c:v>
                </c:pt>
                <c:pt idx="178">
                  <c:v>39490.496157407411</c:v>
                </c:pt>
                <c:pt idx="179">
                  <c:v>39490.769340277599</c:v>
                </c:pt>
                <c:pt idx="180">
                  <c:v>39490.770902777775</c:v>
                </c:pt>
                <c:pt idx="181">
                  <c:v>39490.822164351855</c:v>
                </c:pt>
                <c:pt idx="182">
                  <c:v>39490.829282407409</c:v>
                </c:pt>
                <c:pt idx="183">
                  <c:v>39490.856250000244</c:v>
                </c:pt>
                <c:pt idx="184">
                  <c:v>39490.856273148551</c:v>
                </c:pt>
                <c:pt idx="185">
                  <c:v>39491.778946759194</c:v>
                </c:pt>
                <c:pt idx="186">
                  <c:v>39491.783530092602</c:v>
                </c:pt>
                <c:pt idx="187">
                  <c:v>39491.784050925933</c:v>
                </c:pt>
                <c:pt idx="188">
                  <c:v>39491.784687500003</c:v>
                </c:pt>
                <c:pt idx="189">
                  <c:v>39491.785081018505</c:v>
                </c:pt>
                <c:pt idx="190">
                  <c:v>39491.785543981474</c:v>
                </c:pt>
                <c:pt idx="191">
                  <c:v>39491.785891203705</c:v>
                </c:pt>
                <c:pt idx="192">
                  <c:v>39491.79143518499</c:v>
                </c:pt>
                <c:pt idx="193">
                  <c:v>39491.791805555302</c:v>
                </c:pt>
                <c:pt idx="194">
                  <c:v>39491.792314814804</c:v>
                </c:pt>
                <c:pt idx="195">
                  <c:v>39491.796562499992</c:v>
                </c:pt>
                <c:pt idx="196">
                  <c:v>39491.800150463001</c:v>
                </c:pt>
                <c:pt idx="197">
                  <c:v>39491.800590277984</c:v>
                </c:pt>
                <c:pt idx="198">
                  <c:v>39491.803993055553</c:v>
                </c:pt>
                <c:pt idx="199">
                  <c:v>39491.822939814818</c:v>
                </c:pt>
                <c:pt idx="200">
                  <c:v>39491.822974537034</c:v>
                </c:pt>
                <c:pt idx="201">
                  <c:v>39491.823055555556</c:v>
                </c:pt>
                <c:pt idx="202">
                  <c:v>39491.846446759257</c:v>
                </c:pt>
                <c:pt idx="203">
                  <c:v>39492.462222222232</c:v>
                </c:pt>
                <c:pt idx="204">
                  <c:v>39492.462245370392</c:v>
                </c:pt>
                <c:pt idx="205">
                  <c:v>39492.472372685188</c:v>
                </c:pt>
                <c:pt idx="206">
                  <c:v>39492.480243055601</c:v>
                </c:pt>
                <c:pt idx="207">
                  <c:v>39492.495636574073</c:v>
                </c:pt>
                <c:pt idx="208">
                  <c:v>39492.524988425932</c:v>
                </c:pt>
                <c:pt idx="209">
                  <c:v>39492.537384259194</c:v>
                </c:pt>
                <c:pt idx="210">
                  <c:v>39492.537673610976</c:v>
                </c:pt>
                <c:pt idx="211">
                  <c:v>39492.544386574082</c:v>
                </c:pt>
                <c:pt idx="212">
                  <c:v>39492.683900462966</c:v>
                </c:pt>
                <c:pt idx="213">
                  <c:v>39493.835590277791</c:v>
                </c:pt>
                <c:pt idx="214">
                  <c:v>39493.835648148211</c:v>
                </c:pt>
                <c:pt idx="215">
                  <c:v>39493.835671296343</c:v>
                </c:pt>
              </c:numCache>
            </c:numRef>
          </c:xVal>
          <c:yVal>
            <c:numRef>
              <c:f>'120'!$N$2:$N$217</c:f>
              <c:numCache>
                <c:formatCode>General</c:formatCode>
                <c:ptCount val="2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</c:numCache>
            </c:numRef>
          </c:yVal>
        </c:ser>
        <c:ser>
          <c:idx val="0"/>
          <c:order val="0"/>
          <c:tx>
            <c:v>60A circuits</c:v>
          </c:tx>
          <c:spPr>
            <a:ln w="38100">
              <a:solidFill>
                <a:schemeClr val="tx1">
                  <a:lumMod val="95000"/>
                  <a:lumOff val="5000"/>
                </a:schemeClr>
              </a:solidFill>
            </a:ln>
          </c:spPr>
          <c:marker>
            <c:symbol val="none"/>
          </c:marker>
          <c:xVal>
            <c:numRef>
              <c:f>'60'!$G$2:$G$233</c:f>
              <c:numCache>
                <c:formatCode>m\/d\/yyyy\ h:mm</c:formatCode>
                <c:ptCount val="232"/>
                <c:pt idx="0">
                  <c:v>39477.871516203712</c:v>
                </c:pt>
                <c:pt idx="1">
                  <c:v>39477.871701388889</c:v>
                </c:pt>
                <c:pt idx="2">
                  <c:v>39478.893935185188</c:v>
                </c:pt>
                <c:pt idx="3">
                  <c:v>39478.910416666666</c:v>
                </c:pt>
                <c:pt idx="4">
                  <c:v>39478.910567129642</c:v>
                </c:pt>
                <c:pt idx="5">
                  <c:v>39478.915057870392</c:v>
                </c:pt>
                <c:pt idx="6">
                  <c:v>39479.515277777791</c:v>
                </c:pt>
                <c:pt idx="7">
                  <c:v>39479.516504629632</c:v>
                </c:pt>
                <c:pt idx="8">
                  <c:v>39479.532141203585</c:v>
                </c:pt>
                <c:pt idx="9">
                  <c:v>39479.546736111108</c:v>
                </c:pt>
                <c:pt idx="10">
                  <c:v>39479.547141203584</c:v>
                </c:pt>
                <c:pt idx="11">
                  <c:v>39479.547245370391</c:v>
                </c:pt>
                <c:pt idx="12">
                  <c:v>39479.547476851854</c:v>
                </c:pt>
                <c:pt idx="13">
                  <c:v>39479.547534722231</c:v>
                </c:pt>
                <c:pt idx="14">
                  <c:v>39479.547708333324</c:v>
                </c:pt>
                <c:pt idx="15">
                  <c:v>39479.547835648213</c:v>
                </c:pt>
                <c:pt idx="16">
                  <c:v>39479.54792824074</c:v>
                </c:pt>
                <c:pt idx="17">
                  <c:v>39479.548020833325</c:v>
                </c:pt>
                <c:pt idx="18">
                  <c:v>39479.548784722225</c:v>
                </c:pt>
                <c:pt idx="19">
                  <c:v>39479.54886574074</c:v>
                </c:pt>
                <c:pt idx="20">
                  <c:v>39479.558611111112</c:v>
                </c:pt>
                <c:pt idx="21">
                  <c:v>39479.561689814596</c:v>
                </c:pt>
                <c:pt idx="22">
                  <c:v>39479.593530092592</c:v>
                </c:pt>
                <c:pt idx="23">
                  <c:v>39479.628229166665</c:v>
                </c:pt>
                <c:pt idx="24">
                  <c:v>39479.663993055554</c:v>
                </c:pt>
                <c:pt idx="25">
                  <c:v>39479.711712962955</c:v>
                </c:pt>
                <c:pt idx="26">
                  <c:v>39479.725011574075</c:v>
                </c:pt>
                <c:pt idx="27">
                  <c:v>39479.725787036827</c:v>
                </c:pt>
                <c:pt idx="28">
                  <c:v>39479.726053240738</c:v>
                </c:pt>
                <c:pt idx="29">
                  <c:v>39479.726435185185</c:v>
                </c:pt>
                <c:pt idx="30">
                  <c:v>39479.726759259254</c:v>
                </c:pt>
                <c:pt idx="31">
                  <c:v>39479.727361110832</c:v>
                </c:pt>
                <c:pt idx="32">
                  <c:v>39479.727650462955</c:v>
                </c:pt>
                <c:pt idx="33">
                  <c:v>39479.727789351571</c:v>
                </c:pt>
                <c:pt idx="34">
                  <c:v>39479.727997684975</c:v>
                </c:pt>
                <c:pt idx="35">
                  <c:v>39479.748460648145</c:v>
                </c:pt>
                <c:pt idx="36">
                  <c:v>39479.748576389095</c:v>
                </c:pt>
                <c:pt idx="37">
                  <c:v>39479.748657407443</c:v>
                </c:pt>
                <c:pt idx="38">
                  <c:v>39479.748703703575</c:v>
                </c:pt>
                <c:pt idx="39">
                  <c:v>39479.748773148203</c:v>
                </c:pt>
                <c:pt idx="40">
                  <c:v>39479.748831018602</c:v>
                </c:pt>
                <c:pt idx="41">
                  <c:v>39479.748923610976</c:v>
                </c:pt>
                <c:pt idx="42">
                  <c:v>39479.74895833333</c:v>
                </c:pt>
                <c:pt idx="43">
                  <c:v>39479.763923610772</c:v>
                </c:pt>
                <c:pt idx="44">
                  <c:v>39479.764155092591</c:v>
                </c:pt>
                <c:pt idx="45">
                  <c:v>39479.764189814574</c:v>
                </c:pt>
                <c:pt idx="46">
                  <c:v>39479.764351851678</c:v>
                </c:pt>
                <c:pt idx="47">
                  <c:v>39479.764490740585</c:v>
                </c:pt>
                <c:pt idx="48">
                  <c:v>39479.764548610976</c:v>
                </c:pt>
                <c:pt idx="49">
                  <c:v>39479.764861110976</c:v>
                </c:pt>
                <c:pt idx="50">
                  <c:v>39479.764988425923</c:v>
                </c:pt>
                <c:pt idx="51">
                  <c:v>39483.422592592593</c:v>
                </c:pt>
                <c:pt idx="52">
                  <c:v>39485.482974537037</c:v>
                </c:pt>
                <c:pt idx="53">
                  <c:v>39485.484236111202</c:v>
                </c:pt>
                <c:pt idx="54">
                  <c:v>39485.484432870369</c:v>
                </c:pt>
                <c:pt idx="55">
                  <c:v>39485.484664351861</c:v>
                </c:pt>
                <c:pt idx="56">
                  <c:v>39485.484918981492</c:v>
                </c:pt>
                <c:pt idx="57">
                  <c:v>39485.485659722232</c:v>
                </c:pt>
                <c:pt idx="58">
                  <c:v>39485.50209490741</c:v>
                </c:pt>
                <c:pt idx="59">
                  <c:v>39485.502662037034</c:v>
                </c:pt>
                <c:pt idx="60">
                  <c:v>39485.502951389011</c:v>
                </c:pt>
                <c:pt idx="61">
                  <c:v>39485.502962962964</c:v>
                </c:pt>
                <c:pt idx="62">
                  <c:v>39485.50309027778</c:v>
                </c:pt>
                <c:pt idx="63">
                  <c:v>39485.503101851587</c:v>
                </c:pt>
                <c:pt idx="64">
                  <c:v>39485.503217592603</c:v>
                </c:pt>
                <c:pt idx="65">
                  <c:v>39485.503240740734</c:v>
                </c:pt>
                <c:pt idx="66">
                  <c:v>39485.503310185188</c:v>
                </c:pt>
                <c:pt idx="67">
                  <c:v>39485.503437500003</c:v>
                </c:pt>
                <c:pt idx="68">
                  <c:v>39485.503530092603</c:v>
                </c:pt>
                <c:pt idx="69">
                  <c:v>39485.503692129627</c:v>
                </c:pt>
                <c:pt idx="70">
                  <c:v>39485.50371527778</c:v>
                </c:pt>
                <c:pt idx="71">
                  <c:v>39485.503831018519</c:v>
                </c:pt>
                <c:pt idx="72">
                  <c:v>39485.503854166665</c:v>
                </c:pt>
                <c:pt idx="73">
                  <c:v>39485.504131944443</c:v>
                </c:pt>
                <c:pt idx="74">
                  <c:v>39486.421990740724</c:v>
                </c:pt>
                <c:pt idx="75">
                  <c:v>39486.422013888892</c:v>
                </c:pt>
                <c:pt idx="76">
                  <c:v>39486.422025462962</c:v>
                </c:pt>
                <c:pt idx="77">
                  <c:v>39486.422048610984</c:v>
                </c:pt>
                <c:pt idx="78">
                  <c:v>39486.422060185185</c:v>
                </c:pt>
                <c:pt idx="79">
                  <c:v>39486.422071759254</c:v>
                </c:pt>
                <c:pt idx="80">
                  <c:v>39486.422083333324</c:v>
                </c:pt>
                <c:pt idx="81">
                  <c:v>39486.422106481485</c:v>
                </c:pt>
                <c:pt idx="82">
                  <c:v>39486.422118055561</c:v>
                </c:pt>
                <c:pt idx="83">
                  <c:v>39486.422129629624</c:v>
                </c:pt>
                <c:pt idx="84">
                  <c:v>39486.422152777777</c:v>
                </c:pt>
                <c:pt idx="85">
                  <c:v>39486.422164351854</c:v>
                </c:pt>
                <c:pt idx="86">
                  <c:v>39486.422175925931</c:v>
                </c:pt>
                <c:pt idx="87">
                  <c:v>39486.422210648212</c:v>
                </c:pt>
                <c:pt idx="88">
                  <c:v>39486.422233796293</c:v>
                </c:pt>
                <c:pt idx="89">
                  <c:v>39486.422280092593</c:v>
                </c:pt>
                <c:pt idx="90">
                  <c:v>39486.422314814816</c:v>
                </c:pt>
                <c:pt idx="91">
                  <c:v>39486.519178240742</c:v>
                </c:pt>
                <c:pt idx="92">
                  <c:v>39486.522951388892</c:v>
                </c:pt>
                <c:pt idx="93">
                  <c:v>39486.523935185185</c:v>
                </c:pt>
                <c:pt idx="94">
                  <c:v>39486.525879629626</c:v>
                </c:pt>
                <c:pt idx="95">
                  <c:v>39486.529826388891</c:v>
                </c:pt>
                <c:pt idx="96">
                  <c:v>39486.529965277776</c:v>
                </c:pt>
                <c:pt idx="97">
                  <c:v>39486.530057870368</c:v>
                </c:pt>
                <c:pt idx="98">
                  <c:v>39486.585405092592</c:v>
                </c:pt>
                <c:pt idx="99">
                  <c:v>39486.585462962954</c:v>
                </c:pt>
                <c:pt idx="100">
                  <c:v>39486.609826388893</c:v>
                </c:pt>
                <c:pt idx="101">
                  <c:v>39486.609849537024</c:v>
                </c:pt>
                <c:pt idx="102">
                  <c:v>39486.609861110985</c:v>
                </c:pt>
                <c:pt idx="103">
                  <c:v>39486.609930555554</c:v>
                </c:pt>
                <c:pt idx="104">
                  <c:v>39486.609953703584</c:v>
                </c:pt>
                <c:pt idx="105">
                  <c:v>39489.409837963001</c:v>
                </c:pt>
                <c:pt idx="106">
                  <c:v>39489.409861111104</c:v>
                </c:pt>
                <c:pt idx="107">
                  <c:v>39489.409872685188</c:v>
                </c:pt>
                <c:pt idx="108">
                  <c:v>39489.409942129627</c:v>
                </c:pt>
                <c:pt idx="109">
                  <c:v>39489.409988425941</c:v>
                </c:pt>
                <c:pt idx="110">
                  <c:v>39489.410081018519</c:v>
                </c:pt>
                <c:pt idx="111">
                  <c:v>39489.410127314812</c:v>
                </c:pt>
                <c:pt idx="112">
                  <c:v>39489.410636574212</c:v>
                </c:pt>
                <c:pt idx="113">
                  <c:v>39489.410648148354</c:v>
                </c:pt>
                <c:pt idx="114">
                  <c:v>39489.410659722242</c:v>
                </c:pt>
                <c:pt idx="115">
                  <c:v>39489.410682870373</c:v>
                </c:pt>
                <c:pt idx="116">
                  <c:v>39489.410694444705</c:v>
                </c:pt>
                <c:pt idx="117">
                  <c:v>39489.410717592611</c:v>
                </c:pt>
                <c:pt idx="118">
                  <c:v>39489.410729166666</c:v>
                </c:pt>
                <c:pt idx="119">
                  <c:v>39489.410752314812</c:v>
                </c:pt>
                <c:pt idx="120">
                  <c:v>39489.410787037035</c:v>
                </c:pt>
                <c:pt idx="121">
                  <c:v>39489.410821759258</c:v>
                </c:pt>
                <c:pt idx="122">
                  <c:v>39489.410856481612</c:v>
                </c:pt>
                <c:pt idx="123">
                  <c:v>39489.410879629642</c:v>
                </c:pt>
                <c:pt idx="124">
                  <c:v>39491.767025462956</c:v>
                </c:pt>
                <c:pt idx="125">
                  <c:v>39491.767118055555</c:v>
                </c:pt>
                <c:pt idx="126">
                  <c:v>39491.767280092594</c:v>
                </c:pt>
                <c:pt idx="127">
                  <c:v>39491.769085648135</c:v>
                </c:pt>
                <c:pt idx="128">
                  <c:v>39491.770856481482</c:v>
                </c:pt>
                <c:pt idx="129">
                  <c:v>39491.890196759254</c:v>
                </c:pt>
                <c:pt idx="130">
                  <c:v>39491.893043981268</c:v>
                </c:pt>
                <c:pt idx="131">
                  <c:v>39491.905451388891</c:v>
                </c:pt>
                <c:pt idx="132">
                  <c:v>39492.740324074082</c:v>
                </c:pt>
                <c:pt idx="133">
                  <c:v>39492.740393518521</c:v>
                </c:pt>
                <c:pt idx="134">
                  <c:v>39492.740497685176</c:v>
                </c:pt>
                <c:pt idx="135">
                  <c:v>39492.740590277783</c:v>
                </c:pt>
                <c:pt idx="136">
                  <c:v>39492.773854166655</c:v>
                </c:pt>
                <c:pt idx="137">
                  <c:v>39492.77412037037</c:v>
                </c:pt>
                <c:pt idx="138">
                  <c:v>39492.774317129632</c:v>
                </c:pt>
                <c:pt idx="139">
                  <c:v>39492.774490740725</c:v>
                </c:pt>
                <c:pt idx="140">
                  <c:v>39492.774594907409</c:v>
                </c:pt>
                <c:pt idx="141">
                  <c:v>39492.774710648147</c:v>
                </c:pt>
                <c:pt idx="142">
                  <c:v>39492.774791666576</c:v>
                </c:pt>
                <c:pt idx="143">
                  <c:v>39492.774907407409</c:v>
                </c:pt>
                <c:pt idx="144">
                  <c:v>39492.775023148148</c:v>
                </c:pt>
                <c:pt idx="145">
                  <c:v>39492.775115740726</c:v>
                </c:pt>
                <c:pt idx="146">
                  <c:v>39492.775196759176</c:v>
                </c:pt>
                <c:pt idx="147">
                  <c:v>39492.775277777779</c:v>
                </c:pt>
                <c:pt idx="148">
                  <c:v>39492.775370370371</c:v>
                </c:pt>
                <c:pt idx="149">
                  <c:v>39492.775462962694</c:v>
                </c:pt>
                <c:pt idx="150">
                  <c:v>39492.775567129625</c:v>
                </c:pt>
                <c:pt idx="151">
                  <c:v>39492.775636574072</c:v>
                </c:pt>
                <c:pt idx="152">
                  <c:v>39492.775729166584</c:v>
                </c:pt>
                <c:pt idx="153">
                  <c:v>39492.775787036975</c:v>
                </c:pt>
                <c:pt idx="154">
                  <c:v>39492.775868055556</c:v>
                </c:pt>
                <c:pt idx="155">
                  <c:v>39492.775937500002</c:v>
                </c:pt>
                <c:pt idx="156">
                  <c:v>39492.776018518518</c:v>
                </c:pt>
                <c:pt idx="157">
                  <c:v>39492.776076389011</c:v>
                </c:pt>
                <c:pt idx="158">
                  <c:v>39492.776145833108</c:v>
                </c:pt>
                <c:pt idx="159">
                  <c:v>39492.776215277954</c:v>
                </c:pt>
                <c:pt idx="160">
                  <c:v>39492.776284722226</c:v>
                </c:pt>
                <c:pt idx="161">
                  <c:v>39492.776342592595</c:v>
                </c:pt>
                <c:pt idx="162">
                  <c:v>39492.776400462964</c:v>
                </c:pt>
                <c:pt idx="163">
                  <c:v>39492.776481481298</c:v>
                </c:pt>
                <c:pt idx="164">
                  <c:v>39492.776550925933</c:v>
                </c:pt>
                <c:pt idx="165">
                  <c:v>39492.791365740515</c:v>
                </c:pt>
                <c:pt idx="166">
                  <c:v>39492.791469907104</c:v>
                </c:pt>
                <c:pt idx="167">
                  <c:v>39492.791585648134</c:v>
                </c:pt>
                <c:pt idx="168">
                  <c:v>39492.791759259184</c:v>
                </c:pt>
                <c:pt idx="169">
                  <c:v>39492.791921296186</c:v>
                </c:pt>
                <c:pt idx="170">
                  <c:v>39492.817175925942</c:v>
                </c:pt>
                <c:pt idx="171">
                  <c:v>39492.817523148376</c:v>
                </c:pt>
                <c:pt idx="172">
                  <c:v>39492.817789351851</c:v>
                </c:pt>
                <c:pt idx="173">
                  <c:v>39492.818576389218</c:v>
                </c:pt>
                <c:pt idx="174">
                  <c:v>39492.819027777783</c:v>
                </c:pt>
                <c:pt idx="175">
                  <c:v>39492.819305555553</c:v>
                </c:pt>
                <c:pt idx="176">
                  <c:v>39492.819606481491</c:v>
                </c:pt>
                <c:pt idx="177">
                  <c:v>39492.819849537038</c:v>
                </c:pt>
                <c:pt idx="178">
                  <c:v>39492.819976851853</c:v>
                </c:pt>
                <c:pt idx="179">
                  <c:v>39492.820196759254</c:v>
                </c:pt>
                <c:pt idx="180">
                  <c:v>39492.820300925923</c:v>
                </c:pt>
                <c:pt idx="181">
                  <c:v>39492.820416666655</c:v>
                </c:pt>
                <c:pt idx="182">
                  <c:v>39492.820532407575</c:v>
                </c:pt>
                <c:pt idx="183">
                  <c:v>39492.820601851854</c:v>
                </c:pt>
                <c:pt idx="184">
                  <c:v>39492.820694444643</c:v>
                </c:pt>
                <c:pt idx="185">
                  <c:v>39492.847777777781</c:v>
                </c:pt>
                <c:pt idx="186">
                  <c:v>39492.848101851851</c:v>
                </c:pt>
                <c:pt idx="187">
                  <c:v>39492.84825231506</c:v>
                </c:pt>
                <c:pt idx="188">
                  <c:v>39492.848379629642</c:v>
                </c:pt>
                <c:pt idx="189">
                  <c:v>39492.848495370599</c:v>
                </c:pt>
                <c:pt idx="190">
                  <c:v>39492.848587963003</c:v>
                </c:pt>
                <c:pt idx="191">
                  <c:v>39492.848692129643</c:v>
                </c:pt>
                <c:pt idx="192">
                  <c:v>39492.848807870607</c:v>
                </c:pt>
                <c:pt idx="193">
                  <c:v>39492.848912037043</c:v>
                </c:pt>
                <c:pt idx="194">
                  <c:v>39492.849004629628</c:v>
                </c:pt>
                <c:pt idx="195">
                  <c:v>39492.849097222243</c:v>
                </c:pt>
                <c:pt idx="196">
                  <c:v>39492.849212963003</c:v>
                </c:pt>
                <c:pt idx="197">
                  <c:v>39492.849363425943</c:v>
                </c:pt>
                <c:pt idx="198">
                  <c:v>39492.84946759259</c:v>
                </c:pt>
                <c:pt idx="199">
                  <c:v>39492.84957175926</c:v>
                </c:pt>
                <c:pt idx="200">
                  <c:v>39492.849664351852</c:v>
                </c:pt>
                <c:pt idx="201">
                  <c:v>39492.849791666624</c:v>
                </c:pt>
                <c:pt idx="202">
                  <c:v>39492.849895833337</c:v>
                </c:pt>
                <c:pt idx="203">
                  <c:v>39492.850000000013</c:v>
                </c:pt>
                <c:pt idx="204">
                  <c:v>39492.850092592613</c:v>
                </c:pt>
                <c:pt idx="205">
                  <c:v>39492.850185185183</c:v>
                </c:pt>
                <c:pt idx="206">
                  <c:v>39492.850740740738</c:v>
                </c:pt>
                <c:pt idx="207">
                  <c:v>39492.850983796299</c:v>
                </c:pt>
                <c:pt idx="208">
                  <c:v>39492.85119212963</c:v>
                </c:pt>
                <c:pt idx="209">
                  <c:v>39492.851412037038</c:v>
                </c:pt>
                <c:pt idx="210">
                  <c:v>39492.851504629631</c:v>
                </c:pt>
                <c:pt idx="211">
                  <c:v>39492.851655092643</c:v>
                </c:pt>
                <c:pt idx="212">
                  <c:v>39492.851747685185</c:v>
                </c:pt>
                <c:pt idx="213">
                  <c:v>39492.851909722223</c:v>
                </c:pt>
                <c:pt idx="214">
                  <c:v>39492.852083333331</c:v>
                </c:pt>
                <c:pt idx="215">
                  <c:v>39492.852222222449</c:v>
                </c:pt>
                <c:pt idx="216">
                  <c:v>39492.852326389126</c:v>
                </c:pt>
                <c:pt idx="217">
                  <c:v>39492.852476851862</c:v>
                </c:pt>
                <c:pt idx="218">
                  <c:v>39492.852581018611</c:v>
                </c:pt>
                <c:pt idx="219">
                  <c:v>39492.852708333332</c:v>
                </c:pt>
                <c:pt idx="220">
                  <c:v>39492.852847222464</c:v>
                </c:pt>
                <c:pt idx="221">
                  <c:v>39492.852951389126</c:v>
                </c:pt>
                <c:pt idx="222">
                  <c:v>39492.853055555563</c:v>
                </c:pt>
                <c:pt idx="223">
                  <c:v>39492.853206018612</c:v>
                </c:pt>
                <c:pt idx="224">
                  <c:v>39492.853298611109</c:v>
                </c:pt>
                <c:pt idx="225">
                  <c:v>39492.853379629632</c:v>
                </c:pt>
                <c:pt idx="226">
                  <c:v>39492.853495370393</c:v>
                </c:pt>
                <c:pt idx="227">
                  <c:v>39492.853645833326</c:v>
                </c:pt>
                <c:pt idx="228">
                  <c:v>39492.853761574072</c:v>
                </c:pt>
                <c:pt idx="229">
                  <c:v>39492.853865740741</c:v>
                </c:pt>
                <c:pt idx="230">
                  <c:v>39492.85396990741</c:v>
                </c:pt>
                <c:pt idx="231">
                  <c:v>39492.854039352162</c:v>
                </c:pt>
              </c:numCache>
            </c:numRef>
          </c:xVal>
          <c:yVal>
            <c:numRef>
              <c:f>'60'!$N$2:$N$233</c:f>
              <c:numCache>
                <c:formatCode>General</c:formatCode>
                <c:ptCount val="23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</c:numCache>
            </c:numRef>
          </c:yVal>
        </c:ser>
        <c:axId val="29595136"/>
        <c:axId val="29596672"/>
      </c:scatterChart>
      <c:valAx>
        <c:axId val="29595136"/>
        <c:scaling>
          <c:orientation val="minMax"/>
          <c:max val="39502"/>
          <c:min val="39405"/>
        </c:scaling>
        <c:axPos val="b"/>
        <c:numFmt formatCode="dd\-mm\-yy" sourceLinked="0"/>
        <c:minorTickMark val="in"/>
        <c:tickLblPos val="nextTo"/>
        <c:txPr>
          <a:bodyPr rot="-5400000" vert="horz"/>
          <a:lstStyle/>
          <a:p>
            <a:pPr>
              <a:defRPr lang="en-US"/>
            </a:pPr>
            <a:endParaRPr lang="en-US"/>
          </a:p>
        </c:txPr>
        <c:crossAx val="29596672"/>
        <c:crosses val="autoZero"/>
        <c:crossBetween val="midCat"/>
        <c:majorUnit val="14"/>
        <c:minorUnit val="7"/>
      </c:valAx>
      <c:valAx>
        <c:axId val="29596672"/>
        <c:scaling>
          <c:orientation val="minMax"/>
          <c:max val="1600"/>
        </c:scaling>
        <c:axPos val="l"/>
        <c:majorGridlines>
          <c:spPr>
            <a:ln w="12700">
              <a:solidFill>
                <a:sysClr val="windowText" lastClr="000000"/>
              </a:solidFill>
              <a:prstDash val="sysDash"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lang="en-US" sz="1200"/>
            </a:pPr>
            <a:endParaRPr lang="en-US"/>
          </a:p>
        </c:txPr>
        <c:crossAx val="29595136"/>
        <c:crosses val="autoZero"/>
        <c:crossBetween val="midCat"/>
      </c:valAx>
      <c:spPr>
        <a:ln w="254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0204028167742087"/>
          <c:y val="4.9997746335121003E-2"/>
          <c:w val="0.28263887791785186"/>
          <c:h val="0.33046952370257227"/>
        </c:manualLayout>
      </c:layout>
      <c:spPr>
        <a:solidFill>
          <a:schemeClr val="bg1"/>
        </a:solidFill>
        <a:ln w="28575">
          <a:noFill/>
        </a:ln>
      </c:spPr>
      <c:txPr>
        <a:bodyPr/>
        <a:lstStyle/>
        <a:p>
          <a:pPr>
            <a:defRPr lang="en-US" sz="1400"/>
          </a:pPr>
          <a:endParaRPr lang="en-US"/>
        </a:p>
      </c:txPr>
    </c:legend>
    <c:plotVisOnly val="1"/>
  </c:chart>
  <c:spPr>
    <a:ln>
      <a:noFill/>
    </a:ln>
  </c:spPr>
  <c:txPr>
    <a:bodyPr/>
    <a:lstStyle/>
    <a:p>
      <a:pPr>
        <a:defRPr sz="1600">
          <a:latin typeface="Trebuchet MS" pitchFamily="34" charset="0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4D41046-14BA-4981-A2F1-579ADFF75D05}" type="datetimeFigureOut">
              <a:rPr lang="en-US"/>
              <a:pPr>
                <a:defRPr/>
              </a:pPr>
              <a:t>3/14/2008</a:t>
            </a:fld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D7F9DDA-7EEC-4B34-8C59-54EC2868BD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E346C44-E42B-46B9-AB7B-F3195FB1DEAB}" type="datetimeFigureOut">
              <a:rPr lang="en-US"/>
              <a:pPr>
                <a:defRPr/>
              </a:pPr>
              <a:t>3/14/2008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31F5D9C-C7FF-44CC-84DB-081AA1308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560EA7-A1CD-4E69-A2FE-B5097601FDA7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March 14, 2008</a:t>
            </a: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10C033C-68E3-401C-A3B4-34F7A03605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14, 2008</a:t>
            </a: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E3FEB-430F-4983-A007-07007EA73C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14, 2008</a:t>
            </a: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F89DE-EC52-4760-9A75-971875069D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5027613"/>
            <a:ext cx="8153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 userDrawn="1"/>
        </p:nvSpPr>
        <p:spPr>
          <a:xfrm>
            <a:off x="1219200" y="1085334"/>
            <a:ext cx="7691293" cy="1569660"/>
          </a:xfrm>
          <a:prstGeom prst="rect">
            <a:avLst/>
          </a:prstGeo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40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eLTC</a:t>
            </a:r>
            <a:r>
              <a:rPr lang="en-US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 </a:t>
            </a:r>
          </a:p>
          <a:p>
            <a:pPr algn="r">
              <a:defRPr/>
            </a:pPr>
            <a:r>
              <a:rPr lang="en-US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Session 1 - HWC experience &amp; future plans</a:t>
            </a:r>
          </a:p>
          <a:p>
            <a:pPr algn="r">
              <a:defRPr/>
            </a:pPr>
            <a:r>
              <a:rPr lang="en-US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 </a:t>
            </a:r>
            <a:endParaRPr lang="en-US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5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49300" y="4254500"/>
            <a:ext cx="8026400" cy="769441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en-US" sz="44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41300" y="5943600"/>
            <a:ext cx="2933700" cy="400110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en-US" sz="20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March 14,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Roberto Saban - eLTC 2008 - Session 1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D3856-2E27-46D2-8206-D7FD44052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  <a:extLst/>
          </a:lstStyle>
          <a:p>
            <a:pPr>
              <a:defRPr/>
            </a:pPr>
            <a:fld id="{AE42D78A-6584-49EC-B1F6-9C65202BB1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March 14, 2008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FE6F17-90D4-473B-A622-60389190E1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March 14, 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DD8AE1-B508-45F2-87AB-67BAE3FE9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March 14, 2008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1D1B8C-D02C-4F33-B17E-DFE90F39B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March 14, 2008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798185-1764-4870-A4BD-A4BFC2E88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14, 2008</a:t>
            </a: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B3B55-9C68-43B8-8D22-FA2C5A335C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March 14, 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CC2302-3043-44F5-9A8F-48C037D76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March 14, 2008</a:t>
            </a: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7AB0BD4-1986-43A7-BB41-3871BD7CC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4075" cy="63976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152525"/>
            <a:ext cx="8474075" cy="508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214313" y="6559550"/>
            <a:ext cx="1649412" cy="18256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dirty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March 14, 2008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363788" y="6564313"/>
            <a:ext cx="4367212" cy="17780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Roberto Saban - eLTC 2008 - Session 1 Summary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516938" y="6564313"/>
            <a:ext cx="365125" cy="17780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A51E06D-CB6A-4E2F-8442-CC5AD3CDCA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ewlhc logo1.gif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76" r:id="rId7"/>
    <p:sldLayoutId id="2147483683" r:id="rId8"/>
    <p:sldLayoutId id="2147483684" r:id="rId9"/>
    <p:sldLayoutId id="2147483675" r:id="rId10"/>
    <p:sldLayoutId id="2147483674" r:id="rId11"/>
    <p:sldLayoutId id="2147483685" r:id="rId12"/>
    <p:sldLayoutId id="2147483686" r:id="rId13"/>
  </p:sldLayoutIdLst>
  <p:transition/>
  <p:timing>
    <p:tnLst>
      <p:par>
        <p:cTn id="1" dur="indefinite" restart="never" nodeType="tmRoot"/>
      </p:par>
    </p:tnLst>
  </p:timing>
  <p:hf hdr="0"/>
  <p:txStyles>
    <p:titleStyle>
      <a:lvl1pPr algn="r" rtl="0" fontAlgn="base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571500"/>
            <a:ext cx="9155113" cy="594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3B7FF">
              <a:alpha val="8470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Session 1 – Hardware Commissioning  experience &amp; future plans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3886200"/>
            <a:ext cx="8215313" cy="1752600"/>
          </a:xfrm>
        </p:spPr>
        <p:txBody>
          <a:bodyPr>
            <a:normAutofit/>
          </a:bodyPr>
          <a:lstStyle/>
          <a:p>
            <a:pPr marR="0"/>
            <a:r>
              <a:rPr lang="fr-FR" sz="1600" smtClean="0">
                <a:solidFill>
                  <a:srgbClr val="35353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Chairperson Roberto Saban</a:t>
            </a:r>
          </a:p>
          <a:p>
            <a:pPr marR="0"/>
            <a:r>
              <a:rPr lang="fr-FR" sz="1600" smtClean="0">
                <a:solidFill>
                  <a:srgbClr val="35353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Scientific Secretary Walter Venturini Delsolaro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9155113" cy="594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52525"/>
            <a:ext cx="3711575" cy="5081588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Experience :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the installation configuration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the access control system tests both in access and in beam mode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Near future: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Cool-down and powering tests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 the whole LHC to operation configuration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6FEC3-76FD-44A9-8574-CC8852CEBD43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Access control</a:t>
            </a:r>
            <a:endParaRPr lang="en-GB" dirty="0"/>
          </a:p>
        </p:txBody>
      </p:sp>
      <p:sp>
        <p:nvSpPr>
          <p:cNvPr id="26631" name="TextBox 6"/>
          <p:cNvSpPr txBox="1">
            <a:spLocks noChangeArrowheads="1"/>
          </p:cNvSpPr>
          <p:nvPr/>
        </p:nvSpPr>
        <p:spPr bwMode="auto">
          <a:xfrm rot="-5400000">
            <a:off x="-525462" y="2730500"/>
            <a:ext cx="1608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Magali Gruwé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976813" y="1698625"/>
            <a:ext cx="3763962" cy="45005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FR" dirty="0" err="1">
                <a:latin typeface="+mn-lt"/>
              </a:rPr>
              <a:t>Currently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being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configured</a:t>
            </a:r>
            <a:r>
              <a:rPr lang="fr-FR" dirty="0">
                <a:latin typeface="+mn-lt"/>
              </a:rPr>
              <a:t> for 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fr-FR" dirty="0" err="1">
                <a:latin typeface="+mn-lt"/>
              </a:rPr>
              <a:t>general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access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during</a:t>
            </a:r>
            <a:r>
              <a:rPr lang="fr-FR" dirty="0">
                <a:latin typeface="+mn-lt"/>
              </a:rPr>
              <a:t> cool down or </a:t>
            </a:r>
            <a:r>
              <a:rPr lang="fr-FR" dirty="0" err="1">
                <a:latin typeface="+mn-lt"/>
              </a:rPr>
              <a:t>electrical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quality</a:t>
            </a:r>
            <a:r>
              <a:rPr lang="fr-FR" dirty="0">
                <a:latin typeface="+mn-lt"/>
              </a:rPr>
              <a:t> assurance and 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fr-FR" dirty="0" err="1">
                <a:latin typeface="+mn-lt"/>
              </a:rPr>
              <a:t>restricted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access</a:t>
            </a:r>
            <a:r>
              <a:rPr lang="fr-FR" dirty="0">
                <a:latin typeface="+mn-lt"/>
              </a:rPr>
              <a:t> for </a:t>
            </a:r>
            <a:r>
              <a:rPr lang="fr-FR" dirty="0" err="1">
                <a:latin typeface="+mn-lt"/>
              </a:rPr>
              <a:t>powering</a:t>
            </a:r>
            <a:r>
              <a:rPr lang="fr-FR" dirty="0">
                <a:latin typeface="+mn-lt"/>
              </a:rPr>
              <a:t> tests</a:t>
            </a:r>
            <a:endParaRPr lang="fr-FR" i="1" dirty="0">
              <a:latin typeface="+mn-lt"/>
            </a:endParaRPr>
          </a:p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FR" dirty="0" err="1">
                <a:latin typeface="+mn-lt"/>
              </a:rPr>
              <a:t>Biometry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is</a:t>
            </a:r>
            <a:r>
              <a:rPr lang="fr-FR" dirty="0">
                <a:latin typeface="+mn-lt"/>
              </a:rPr>
              <a:t> active </a:t>
            </a:r>
          </a:p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FR" dirty="0" err="1">
                <a:latin typeface="+mn-lt"/>
              </a:rPr>
              <a:t>Either</a:t>
            </a:r>
            <a:r>
              <a:rPr lang="fr-FR" dirty="0">
                <a:latin typeface="+mn-lt"/>
              </a:rPr>
              <a:t> a </a:t>
            </a:r>
            <a:r>
              <a:rPr lang="fr-FR" dirty="0" err="1">
                <a:latin typeface="+mn-lt"/>
              </a:rPr>
              <a:t>personal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dosimeter</a:t>
            </a:r>
            <a:r>
              <a:rPr lang="fr-FR" dirty="0">
                <a:latin typeface="+mn-lt"/>
              </a:rPr>
              <a:t> or a </a:t>
            </a:r>
            <a:r>
              <a:rPr lang="fr-FR" dirty="0" err="1">
                <a:latin typeface="+mn-lt"/>
              </a:rPr>
              <a:t>personal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token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is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required</a:t>
            </a:r>
            <a:endParaRPr lang="fr-FR" dirty="0">
              <a:latin typeface="+mn-lt"/>
            </a:endParaRPr>
          </a:p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FR" dirty="0">
                <a:latin typeface="+mn-lt"/>
              </a:rPr>
              <a:t>The system </a:t>
            </a:r>
            <a:r>
              <a:rPr lang="fr-FR" dirty="0" err="1">
                <a:latin typeface="+mn-lt"/>
              </a:rPr>
              <a:t>counts</a:t>
            </a:r>
            <a:r>
              <a:rPr lang="fr-FR" dirty="0">
                <a:latin typeface="+mn-lt"/>
              </a:rPr>
              <a:t> and identifies the personnel </a:t>
            </a:r>
            <a:r>
              <a:rPr lang="fr-FR" dirty="0" err="1">
                <a:latin typeface="+mn-lt"/>
              </a:rPr>
              <a:t>inside</a:t>
            </a:r>
            <a:r>
              <a:rPr lang="fr-FR" dirty="0">
                <a:latin typeface="+mn-lt"/>
              </a:rPr>
              <a:t> a </a:t>
            </a:r>
            <a:r>
              <a:rPr lang="fr-FR" dirty="0" err="1">
                <a:latin typeface="+mn-lt"/>
              </a:rPr>
              <a:t>given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sector</a:t>
            </a:r>
            <a:r>
              <a:rPr lang="fr-FR" dirty="0">
                <a:latin typeface="+mn-lt"/>
              </a:rPr>
              <a:t> but close control of the </a:t>
            </a:r>
            <a:r>
              <a:rPr lang="fr-FR" dirty="0" err="1">
                <a:latin typeface="+mn-lt"/>
              </a:rPr>
              <a:t>activity</a:t>
            </a:r>
            <a:r>
              <a:rPr lang="fr-FR" dirty="0">
                <a:latin typeface="+mn-lt"/>
              </a:rPr>
              <a:t> by the EIC </a:t>
            </a:r>
            <a:r>
              <a:rPr lang="fr-FR" dirty="0" err="1">
                <a:latin typeface="+mn-lt"/>
              </a:rPr>
              <a:t>is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required</a:t>
            </a:r>
            <a:endParaRPr lang="fr-FR" dirty="0">
              <a:latin typeface="+mn-lt"/>
            </a:endParaRP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fr-FR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52525"/>
            <a:ext cx="3711575" cy="5081588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Experience :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the installation configuration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the access control system tests both in access and in beam mode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Near future: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Cool-down and powering tests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 the whole LHC to operation configuration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in LHC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E91E78-FD89-4052-A33C-19ADC52BA0BA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Access control</a:t>
            </a:r>
            <a:endParaRPr lang="en-GB" dirty="0"/>
          </a:p>
        </p:txBody>
      </p:sp>
      <p:sp>
        <p:nvSpPr>
          <p:cNvPr id="27655" name="TextBox 6"/>
          <p:cNvSpPr txBox="1">
            <a:spLocks noChangeArrowheads="1"/>
          </p:cNvSpPr>
          <p:nvPr/>
        </p:nvSpPr>
        <p:spPr bwMode="auto">
          <a:xfrm rot="-5400000">
            <a:off x="-525462" y="2730500"/>
            <a:ext cx="1608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Magali Gruwé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976813" y="1698625"/>
            <a:ext cx="3763962" cy="45005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FR" dirty="0">
                <a:latin typeface="+mn-lt"/>
              </a:rPr>
              <a:t>A lot </a:t>
            </a:r>
            <a:r>
              <a:rPr lang="fr-FR" dirty="0" err="1">
                <a:latin typeface="+mn-lt"/>
              </a:rPr>
              <a:t>remains</a:t>
            </a:r>
            <a:r>
              <a:rPr lang="fr-FR" dirty="0">
                <a:latin typeface="+mn-lt"/>
              </a:rPr>
              <a:t> to </a:t>
            </a:r>
            <a:r>
              <a:rPr lang="fr-FR" dirty="0" err="1">
                <a:latin typeface="+mn-lt"/>
              </a:rPr>
              <a:t>be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done</a:t>
            </a:r>
            <a:endParaRPr lang="fr-FR" dirty="0">
              <a:latin typeface="+mn-lt"/>
            </a:endParaRP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fr-FR" dirty="0" err="1">
                <a:latin typeface="+mn-lt"/>
              </a:rPr>
              <a:t>Acceptance</a:t>
            </a:r>
            <a:r>
              <a:rPr lang="fr-FR" dirty="0">
                <a:latin typeface="+mn-lt"/>
              </a:rPr>
              <a:t> by AB-OP and 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fr-FR" dirty="0" err="1">
                <a:solidFill>
                  <a:prstClr val="black"/>
                </a:solidFill>
                <a:latin typeface="Lucida Sans Unicode"/>
              </a:rPr>
              <a:t>Acceptance</a:t>
            </a:r>
            <a:r>
              <a:rPr lang="fr-FR" dirty="0">
                <a:solidFill>
                  <a:prstClr val="black"/>
                </a:solidFill>
                <a:latin typeface="Lucida Sans Unicode"/>
              </a:rPr>
              <a:t> </a:t>
            </a:r>
            <a:r>
              <a:rPr lang="fr-FR" dirty="0">
                <a:latin typeface="+mn-lt"/>
              </a:rPr>
              <a:t>by the DSO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fr-FR" dirty="0">
                <a:latin typeface="+mn-lt"/>
              </a:rPr>
              <a:t>Close a </a:t>
            </a:r>
            <a:r>
              <a:rPr lang="fr-FR" dirty="0" err="1">
                <a:latin typeface="+mn-lt"/>
              </a:rPr>
              <a:t>complete</a:t>
            </a:r>
            <a:r>
              <a:rPr lang="fr-FR" dirty="0">
                <a:latin typeface="+mn-lt"/>
              </a:rPr>
              <a:t> machine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fr-FR" dirty="0" err="1">
                <a:latin typeface="+mn-lt"/>
              </a:rPr>
              <a:t>Define</a:t>
            </a:r>
            <a:r>
              <a:rPr lang="fr-FR" dirty="0">
                <a:latin typeface="+mn-lt"/>
              </a:rPr>
              <a:t> and document  the </a:t>
            </a:r>
            <a:r>
              <a:rPr lang="fr-FR" dirty="0" err="1">
                <a:latin typeface="+mn-lt"/>
              </a:rPr>
              <a:t>patrol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procedure</a:t>
            </a:r>
            <a:endParaRPr lang="fr-FR" dirty="0">
              <a:latin typeface="+mn-lt"/>
            </a:endParaRP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fr-FR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52525"/>
            <a:ext cx="3711575" cy="5081588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Experience :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the installation configuration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the access control system tests both in access and in beam mode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Near future: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Cool-down and powering tests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 the whole LHC to operation configuration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in LHC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issues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4C9D92-2DBD-4E5A-BD34-8D6249EBF850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Access control</a:t>
            </a:r>
            <a:endParaRPr lang="en-GB" dirty="0"/>
          </a:p>
        </p:txBody>
      </p:sp>
      <p:sp>
        <p:nvSpPr>
          <p:cNvPr id="28679" name="TextBox 6"/>
          <p:cNvSpPr txBox="1">
            <a:spLocks noChangeArrowheads="1"/>
          </p:cNvSpPr>
          <p:nvPr/>
        </p:nvSpPr>
        <p:spPr bwMode="auto">
          <a:xfrm rot="-5400000">
            <a:off x="-525462" y="2730500"/>
            <a:ext cx="1608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Magali Gruwé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976813" y="1698625"/>
            <a:ext cx="3763962" cy="45005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FR" dirty="0" err="1">
                <a:latin typeface="+mn-lt"/>
              </a:rPr>
              <a:t>Procedure</a:t>
            </a:r>
            <a:r>
              <a:rPr lang="fr-FR" dirty="0">
                <a:latin typeface="+mn-lt"/>
              </a:rPr>
              <a:t> for the reconfiguration and or the </a:t>
            </a:r>
            <a:r>
              <a:rPr lang="fr-FR" dirty="0" err="1">
                <a:latin typeface="+mn-lt"/>
              </a:rPr>
              <a:t>strapping</a:t>
            </a:r>
            <a:r>
              <a:rPr lang="fr-FR" dirty="0">
                <a:latin typeface="+mn-lt"/>
              </a:rPr>
              <a:t> of the EIS</a:t>
            </a:r>
          </a:p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FR" dirty="0" err="1">
                <a:latin typeface="+mn-lt"/>
              </a:rPr>
              <a:t>Prepare</a:t>
            </a:r>
            <a:r>
              <a:rPr lang="fr-FR" dirty="0">
                <a:latin typeface="+mn-lt"/>
              </a:rPr>
              <a:t> for the situation </a:t>
            </a:r>
            <a:r>
              <a:rPr lang="fr-FR" dirty="0" err="1">
                <a:latin typeface="+mn-lt"/>
              </a:rPr>
              <a:t>after</a:t>
            </a:r>
            <a:r>
              <a:rPr lang="fr-FR" dirty="0">
                <a:latin typeface="+mn-lt"/>
              </a:rPr>
              <a:t> the LHC has </a:t>
            </a:r>
            <a:r>
              <a:rPr lang="fr-FR" dirty="0" err="1">
                <a:latin typeface="+mn-lt"/>
              </a:rPr>
              <a:t>seen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beam</a:t>
            </a:r>
            <a:endParaRPr lang="fr-FR" dirty="0">
              <a:latin typeface="+mn-lt"/>
            </a:endParaRP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fr-FR" dirty="0">
              <a:latin typeface="+mn-lt"/>
            </a:endParaRPr>
          </a:p>
        </p:txBody>
      </p:sp>
      <p:pic>
        <p:nvPicPr>
          <p:cNvPr id="10" name="Picture 16" descr="j028357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99026">
            <a:off x="7710488" y="5635625"/>
            <a:ext cx="13144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6E428-22EA-4766-A9DC-270FD2D9B92D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>Experiments during hardware </a:t>
            </a:r>
            <a:r>
              <a:rPr lang="en-US" sz="2400" dirty="0" err="1" smtClean="0"/>
              <a:t>commisioning</a:t>
            </a:r>
            <a:r>
              <a:rPr lang="en-US" sz="2400" dirty="0" smtClean="0"/>
              <a:t>, beam tests and initial commissioning</a:t>
            </a:r>
            <a:endParaRPr lang="en-GB" sz="2400" dirty="0"/>
          </a:p>
        </p:txBody>
      </p:sp>
      <p:sp>
        <p:nvSpPr>
          <p:cNvPr id="29702" name="TextBox 6"/>
          <p:cNvSpPr txBox="1">
            <a:spLocks noChangeArrowheads="1"/>
          </p:cNvSpPr>
          <p:nvPr/>
        </p:nvSpPr>
        <p:spPr bwMode="auto">
          <a:xfrm rot="-5400000">
            <a:off x="-1096168" y="3237706"/>
            <a:ext cx="2749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Massimiliano Ferro-Luzzi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976813" y="1698625"/>
            <a:ext cx="3763962" cy="45005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3538" indent="-363538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sz="2000" dirty="0">
                <a:latin typeface="+mn-lt"/>
              </a:rPr>
              <a:t>Completing installation of initial detectors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en-GB" sz="2000" dirty="0">
                <a:latin typeface="+mn-lt"/>
              </a:rPr>
              <a:t>All heavy elements are in the caverns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en-GB" sz="2000" dirty="0">
                <a:latin typeface="+mn-lt"/>
              </a:rPr>
              <a:t>Main activities: cable up, check out</a:t>
            </a:r>
          </a:p>
          <a:p>
            <a:pPr marL="363538" indent="-363538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sz="2000" dirty="0">
                <a:latin typeface="+mn-lt"/>
              </a:rPr>
              <a:t>Commissioning of sub-detectors in parallel</a:t>
            </a:r>
          </a:p>
          <a:p>
            <a:pPr marL="363538" indent="-363538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sz="2000" dirty="0">
                <a:latin typeface="+mn-lt"/>
              </a:rPr>
              <a:t>Regular global commissioning runs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fr-FR" sz="2000" dirty="0">
              <a:latin typeface="+mn-lt"/>
            </a:endParaRPr>
          </a:p>
        </p:txBody>
      </p:sp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463550" y="1238250"/>
            <a:ext cx="3711575" cy="4857750"/>
          </a:xfrm>
        </p:spPr>
        <p:txBody>
          <a:bodyPr>
            <a:noAutofit/>
          </a:bodyPr>
          <a:lstStyle/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experiments going to do from March to the first collisions?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8E430E-75E8-4E40-8607-7FA019E3C1A5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>Experiments during hardware </a:t>
            </a:r>
            <a:r>
              <a:rPr lang="en-US" sz="2400" dirty="0" err="1" smtClean="0"/>
              <a:t>commisioning</a:t>
            </a:r>
            <a:r>
              <a:rPr lang="en-US" sz="2400" dirty="0" smtClean="0"/>
              <a:t>, beam tests and initial commissioning</a:t>
            </a:r>
            <a:endParaRPr lang="en-GB" sz="2400" dirty="0"/>
          </a:p>
        </p:txBody>
      </p:sp>
      <p:sp>
        <p:nvSpPr>
          <p:cNvPr id="30726" name="TextBox 6"/>
          <p:cNvSpPr txBox="1">
            <a:spLocks noChangeArrowheads="1"/>
          </p:cNvSpPr>
          <p:nvPr/>
        </p:nvSpPr>
        <p:spPr bwMode="auto">
          <a:xfrm rot="-5400000">
            <a:off x="-1096168" y="3237706"/>
            <a:ext cx="2749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Massimiliano Ferro-Luzzi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557713" y="1393825"/>
            <a:ext cx="4586287" cy="4500563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US" dirty="0">
                <a:latin typeface="+mn-lt"/>
              </a:rPr>
              <a:t>1st April all areas go to controlled access</a:t>
            </a:r>
          </a:p>
          <a:p>
            <a:pPr marL="342900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US" dirty="0">
                <a:latin typeface="+mn-lt"/>
              </a:rPr>
              <a:t>Some worries for the experiments: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en-US" dirty="0">
                <a:latin typeface="+mn-lt"/>
              </a:rPr>
              <a:t>Availability and distribution of  badges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en-US" dirty="0">
                <a:latin typeface="+mn-lt"/>
              </a:rPr>
              <a:t>Accessibility of machine areas containing equipment belonging to the experiments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en-US" dirty="0">
                <a:latin typeface="+mn-lt"/>
              </a:rPr>
              <a:t>Use of PM lifts by the experiments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en-US" dirty="0">
                <a:latin typeface="+mn-lt"/>
              </a:rPr>
              <a:t>Minor issue: doors throughput, maximum 2 persons / minute</a:t>
            </a:r>
          </a:p>
          <a:p>
            <a:pPr marL="342900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US" dirty="0">
                <a:latin typeface="+mn-lt"/>
              </a:rPr>
              <a:t>Discussions between the TC and Hardware Commissioning Coordination are needed</a:t>
            </a:r>
          </a:p>
          <a:p>
            <a:pPr marL="452628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fr-FR" sz="1600" dirty="0">
              <a:latin typeface="+mn-lt"/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463550" y="1238250"/>
            <a:ext cx="3711575" cy="4857750"/>
          </a:xfrm>
          <a:prstGeom prst="rect">
            <a:avLst/>
          </a:prstGeom>
        </p:spPr>
        <p:txBody>
          <a:bodyPr/>
          <a:lstStyle/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What are the experiments going to do from March to the first collisions?</a:t>
            </a:r>
          </a:p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Can they live with controlled access in the experimental areas in parallel with Hardware Commissioning and Cold-Check Out?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C13A6F-6AFD-45A1-A363-A9A9789A5AC8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>Experiments during hardware </a:t>
            </a:r>
            <a:r>
              <a:rPr lang="en-US" sz="2400" dirty="0" err="1" smtClean="0"/>
              <a:t>commisioning</a:t>
            </a:r>
            <a:r>
              <a:rPr lang="en-US" sz="2400" dirty="0" smtClean="0"/>
              <a:t>, beam tests and initial commissioning</a:t>
            </a:r>
            <a:endParaRPr lang="en-GB" sz="2400" dirty="0"/>
          </a:p>
        </p:txBody>
      </p:sp>
      <p:sp>
        <p:nvSpPr>
          <p:cNvPr id="31750" name="TextBox 6"/>
          <p:cNvSpPr txBox="1">
            <a:spLocks noChangeArrowheads="1"/>
          </p:cNvSpPr>
          <p:nvPr/>
        </p:nvSpPr>
        <p:spPr bwMode="auto">
          <a:xfrm rot="-5400000">
            <a:off x="-1096168" y="3237706"/>
            <a:ext cx="2749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Massimiliano Ferro-Luzzi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976813" y="1698625"/>
            <a:ext cx="3763962" cy="45005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dirty="0">
                <a:latin typeface="+mn-lt"/>
              </a:rPr>
              <a:t>Experiments can not make any use of a sector test</a:t>
            </a:r>
          </a:p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CH" dirty="0">
                <a:latin typeface="+mn-lt"/>
              </a:rPr>
              <a:t>Impact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fr-CH" dirty="0" err="1">
                <a:latin typeface="+mn-lt"/>
              </a:rPr>
              <a:t>Radiological</a:t>
            </a:r>
            <a:r>
              <a:rPr lang="fr-CH" dirty="0">
                <a:latin typeface="+mn-lt"/>
              </a:rPr>
              <a:t> </a:t>
            </a:r>
            <a:r>
              <a:rPr lang="fr-CH" dirty="0" err="1">
                <a:latin typeface="+mn-lt"/>
              </a:rPr>
              <a:t>during</a:t>
            </a:r>
            <a:r>
              <a:rPr lang="fr-CH" dirty="0">
                <a:latin typeface="+mn-lt"/>
              </a:rPr>
              <a:t> and </a:t>
            </a:r>
            <a:r>
              <a:rPr lang="fr-CH" dirty="0" err="1">
                <a:latin typeface="+mn-lt"/>
              </a:rPr>
              <a:t>after</a:t>
            </a:r>
            <a:r>
              <a:rPr lang="fr-CH" dirty="0">
                <a:latin typeface="+mn-lt"/>
              </a:rPr>
              <a:t> the test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fr-CH" dirty="0">
                <a:latin typeface="+mn-lt"/>
              </a:rPr>
              <a:t>Access</a:t>
            </a:r>
          </a:p>
          <a:p>
            <a:pPr marL="800100" lvl="1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fr-CH" dirty="0">
                <a:latin typeface="+mn-lt"/>
              </a:rPr>
              <a:t>INB </a:t>
            </a:r>
            <a:r>
              <a:rPr lang="fr-CH" dirty="0" err="1">
                <a:latin typeface="+mn-lt"/>
              </a:rPr>
              <a:t>tracing</a:t>
            </a:r>
            <a:endParaRPr lang="en-GB" dirty="0">
              <a:latin typeface="+mn-lt"/>
            </a:endParaRPr>
          </a:p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dirty="0">
                <a:latin typeface="+mn-lt"/>
              </a:rPr>
              <a:t>Yet, if deemed very useful for the LHC commissioning, a low-intensity sector test of one or two weeks seems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acceptable and will have minor impact on the experiments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fr-FR" dirty="0">
              <a:latin typeface="+mn-lt"/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463550" y="1238250"/>
            <a:ext cx="3711575" cy="4857750"/>
          </a:xfrm>
          <a:prstGeom prst="rect">
            <a:avLst/>
          </a:prstGeom>
        </p:spPr>
        <p:txBody>
          <a:bodyPr/>
          <a:lstStyle/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What are the experiments going to do from March to the first collisions?</a:t>
            </a:r>
          </a:p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Can they live with controlled access in the experimental areas in parallel with Hardware Commissioning and Cold-Check Out?</a:t>
            </a:r>
          </a:p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Impact of a sector test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550" y="1238250"/>
            <a:ext cx="3711575" cy="4857750"/>
          </a:xfrm>
        </p:spPr>
        <p:txBody>
          <a:bodyPr>
            <a:noAutofit/>
          </a:bodyPr>
          <a:lstStyle/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experiments going to do from March to the first collisions?</a:t>
            </a:r>
          </a:p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they live with controlled access in the experimental areas in parallel with Hardware Commissioning and Cold-Check Out?</a:t>
            </a:r>
          </a:p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of a sector test</a:t>
            </a:r>
          </a:p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interested are the experiments in a run at intermediate energy?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5D37CE-0956-4858-883B-165D5DC7ECF9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>Experiments during hardware </a:t>
            </a:r>
            <a:r>
              <a:rPr lang="en-US" sz="2400" dirty="0" err="1" smtClean="0"/>
              <a:t>commisioning</a:t>
            </a:r>
            <a:r>
              <a:rPr lang="en-US" sz="2400" dirty="0" smtClean="0"/>
              <a:t>, beam tests and initial commissioning</a:t>
            </a:r>
            <a:endParaRPr lang="en-GB" sz="2400" dirty="0"/>
          </a:p>
        </p:txBody>
      </p:sp>
      <p:sp>
        <p:nvSpPr>
          <p:cNvPr id="32775" name="TextBox 6"/>
          <p:cNvSpPr txBox="1">
            <a:spLocks noChangeArrowheads="1"/>
          </p:cNvSpPr>
          <p:nvPr/>
        </p:nvSpPr>
        <p:spPr bwMode="auto">
          <a:xfrm rot="-5400000">
            <a:off x="-1096168" y="3237706"/>
            <a:ext cx="2749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Massimiliano Ferro-Luzzi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6113" y="1114425"/>
            <a:ext cx="5942012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52672C-9F6F-4D67-AE30-E4F97195E310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>Experiments during hardware </a:t>
            </a:r>
            <a:r>
              <a:rPr lang="en-US" sz="2400" dirty="0" err="1" smtClean="0"/>
              <a:t>commisioning</a:t>
            </a:r>
            <a:r>
              <a:rPr lang="en-US" sz="2400" dirty="0" smtClean="0"/>
              <a:t>, beam tests and initial commissioning</a:t>
            </a:r>
            <a:endParaRPr lang="en-GB" sz="2400" dirty="0"/>
          </a:p>
        </p:txBody>
      </p:sp>
      <p:sp>
        <p:nvSpPr>
          <p:cNvPr id="33798" name="TextBox 6"/>
          <p:cNvSpPr txBox="1">
            <a:spLocks noChangeArrowheads="1"/>
          </p:cNvSpPr>
          <p:nvPr/>
        </p:nvSpPr>
        <p:spPr bwMode="auto">
          <a:xfrm rot="-5400000">
            <a:off x="-1096168" y="3237706"/>
            <a:ext cx="2749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Massimiliano Ferro-Luzzi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746625" y="1030288"/>
            <a:ext cx="4397375" cy="4746625"/>
          </a:xfrm>
          <a:prstGeom prst="rect">
            <a:avLst/>
          </a:prstGeom>
        </p:spPr>
        <p:txBody>
          <a:bodyPr/>
          <a:lstStyle/>
          <a:p>
            <a:pPr marL="177800" indent="-177800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sz="2000" dirty="0">
                <a:latin typeface="+mn-lt"/>
              </a:rPr>
              <a:t>What energy</a:t>
            </a:r>
            <a:r>
              <a:rPr lang="fr-CH" sz="2000" dirty="0">
                <a:latin typeface="+mn-lt"/>
              </a:rPr>
              <a:t>?</a:t>
            </a:r>
          </a:p>
          <a:p>
            <a:pPr marL="177800" indent="-177800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sz="2000" dirty="0">
                <a:latin typeface="+mn-lt"/>
              </a:rPr>
              <a:t>What </a:t>
            </a:r>
            <a:r>
              <a:rPr lang="en-GB" sz="2000" b="1" dirty="0">
                <a:latin typeface="+mn-lt"/>
              </a:rPr>
              <a:t>integrated luminosity </a:t>
            </a:r>
            <a:r>
              <a:rPr lang="en-GB" sz="2000" dirty="0">
                <a:latin typeface="+mn-lt"/>
              </a:rPr>
              <a:t>? </a:t>
            </a:r>
          </a:p>
          <a:p>
            <a:pPr marL="177800" indent="-177800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sz="2000" dirty="0">
                <a:latin typeface="+mn-lt"/>
              </a:rPr>
              <a:t>What "Stage" of commissioning before running ?</a:t>
            </a:r>
          </a:p>
          <a:p>
            <a:pPr marL="800100" lvl="1" indent="-342900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en-GB" sz="2000" dirty="0">
                <a:latin typeface="+mn-lt"/>
              </a:rPr>
              <a:t>what beta*</a:t>
            </a:r>
          </a:p>
          <a:p>
            <a:pPr marL="800100" lvl="1" indent="-342900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en-GB" sz="2000" dirty="0">
                <a:latin typeface="+mn-lt"/>
              </a:rPr>
              <a:t>how many bunches ?</a:t>
            </a:r>
          </a:p>
          <a:p>
            <a:pPr marL="800100" lvl="1" indent="-342900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lphaLcPeriod"/>
              <a:defRPr/>
            </a:pPr>
            <a:r>
              <a:rPr lang="en-GB" sz="2000" dirty="0">
                <a:latin typeface="+mn-lt"/>
              </a:rPr>
              <a:t>for how long ?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CH" sz="2000" dirty="0" err="1">
                <a:latin typeface="+mn-lt"/>
              </a:rPr>
              <a:t>Again</a:t>
            </a:r>
            <a:r>
              <a:rPr lang="fr-CH" sz="2000" dirty="0">
                <a:latin typeface="+mn-lt"/>
              </a:rPr>
              <a:t>, the </a:t>
            </a:r>
            <a:r>
              <a:rPr lang="fr-CH" sz="2000" dirty="0" err="1">
                <a:latin typeface="+mn-lt"/>
              </a:rPr>
              <a:t>experiments</a:t>
            </a:r>
            <a:r>
              <a:rPr lang="fr-CH" sz="2000" dirty="0">
                <a:latin typeface="+mn-lt"/>
              </a:rPr>
              <a:t> </a:t>
            </a:r>
            <a:r>
              <a:rPr lang="fr-CH" sz="2000" dirty="0" err="1">
                <a:latin typeface="+mn-lt"/>
              </a:rPr>
              <a:t>would</a:t>
            </a:r>
            <a:r>
              <a:rPr lang="fr-CH" sz="2000" dirty="0">
                <a:latin typeface="+mn-lt"/>
              </a:rPr>
              <a:t> </a:t>
            </a:r>
            <a:r>
              <a:rPr lang="fr-CH" sz="2000" dirty="0" err="1">
                <a:latin typeface="+mn-lt"/>
              </a:rPr>
              <a:t>like</a:t>
            </a:r>
            <a:r>
              <a:rPr lang="fr-CH" sz="2000" dirty="0">
                <a:latin typeface="+mn-lt"/>
              </a:rPr>
              <a:t> to </a:t>
            </a:r>
            <a:r>
              <a:rPr lang="fr-CH" sz="2000" dirty="0" err="1">
                <a:latin typeface="+mn-lt"/>
              </a:rPr>
              <a:t>participate</a:t>
            </a:r>
            <a:r>
              <a:rPr lang="fr-CH" sz="2000" dirty="0">
                <a:latin typeface="+mn-lt"/>
              </a:rPr>
              <a:t> to the </a:t>
            </a:r>
            <a:r>
              <a:rPr lang="fr-CH" sz="2000" dirty="0" err="1">
                <a:latin typeface="+mn-lt"/>
              </a:rPr>
              <a:t>choice</a:t>
            </a:r>
            <a:r>
              <a:rPr lang="fr-CH" sz="2000" dirty="0">
                <a:latin typeface="+mn-lt"/>
              </a:rPr>
              <a:t> of all </a:t>
            </a:r>
            <a:r>
              <a:rPr lang="fr-CH" sz="2000" dirty="0" err="1">
                <a:latin typeface="+mn-lt"/>
              </a:rPr>
              <a:t>these</a:t>
            </a:r>
            <a:r>
              <a:rPr lang="fr-CH" sz="2000" dirty="0">
                <a:latin typeface="+mn-lt"/>
              </a:rPr>
              <a:t> conditions 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sz="2000" dirty="0">
                <a:latin typeface="+mn-lt"/>
              </a:rPr>
              <a:t>A 2008 run at intermediate energy? </a:t>
            </a:r>
          </a:p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fr-FR" sz="2000" dirty="0">
              <a:latin typeface="+mn-lt"/>
            </a:endParaRPr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463550" y="1238250"/>
            <a:ext cx="3711575" cy="4857750"/>
          </a:xfrm>
        </p:spPr>
        <p:txBody>
          <a:bodyPr>
            <a:noAutofit/>
          </a:bodyPr>
          <a:lstStyle/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experiments going to do from March to the first collisions?</a:t>
            </a:r>
          </a:p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they live with controlled access in the experimental areas in parallel with Hardware Commissioning and Cold-Check Out?</a:t>
            </a:r>
          </a:p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of a sector test</a:t>
            </a:r>
          </a:p>
          <a:p>
            <a:pPr marL="365760" indent="-256032" fontAlgn="auto"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interested are the experiments in a run at intermediate energy?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38863" y="5762625"/>
            <a:ext cx="30067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CH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Yes</a:t>
            </a:r>
            <a:r>
              <a:rPr lang="fr-CH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fr-CH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we</a:t>
            </a:r>
            <a:r>
              <a:rPr lang="fr-CH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are </a:t>
            </a:r>
            <a:r>
              <a:rPr lang="fr-CH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interested</a:t>
            </a:r>
            <a:r>
              <a:rPr lang="fr-CH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!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398319-4B56-4FAA-8590-717657AE130F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... in summary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41363" y="1179513"/>
          <a:ext cx="8012112" cy="30273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7955"/>
                <a:gridCol w="5153931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The </a:t>
                      </a:r>
                      <a:r>
                        <a:rPr lang="fr-CH" dirty="0" err="1" smtClean="0"/>
                        <a:t>strategy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</a:rPr>
                        <a:t>Initial commissioning to a beam energy lower than 7 </a:t>
                      </a:r>
                      <a:r>
                        <a:rPr lang="en-US" sz="1800" dirty="0" err="1" smtClean="0">
                          <a:effectLst/>
                        </a:rPr>
                        <a:t>TeV</a:t>
                      </a:r>
                      <a:r>
                        <a:rPr lang="en-US" sz="1800" dirty="0" smtClean="0">
                          <a:effectLst/>
                        </a:rPr>
                        <a:t> as quickly as possible. Which energy? </a:t>
                      </a:r>
                    </a:p>
                    <a:p>
                      <a:r>
                        <a:rPr lang="en-US" sz="1800" dirty="0" smtClean="0">
                          <a:effectLst/>
                        </a:rPr>
                        <a:t>Cold check-out in parallel to Hardware Commissioning.</a:t>
                      </a:r>
                    </a:p>
                    <a:p>
                      <a:r>
                        <a:rPr lang="en-US" sz="1800" dirty="0" smtClean="0">
                          <a:effectLst/>
                        </a:rPr>
                        <a:t>Physics run with reasonable integrated luminosity at “high” energy</a:t>
                      </a:r>
                    </a:p>
                    <a:p>
                      <a:r>
                        <a:rPr lang="en-US" sz="1800" dirty="0" smtClean="0">
                          <a:effectLst/>
                        </a:rPr>
                        <a:t>The sector test is the </a:t>
                      </a:r>
                      <a:r>
                        <a:rPr lang="en-US" sz="1800" i="1" dirty="0" smtClean="0">
                          <a:effectLst/>
                        </a:rPr>
                        <a:t>fall-back plan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CH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4FC2C5-2376-498C-8AB0-F1AF217D2974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... in summary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41363" y="1179513"/>
          <a:ext cx="8012112" cy="30273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7955"/>
                <a:gridCol w="5153931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</a:t>
                      </a:r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strategy</a:t>
                      </a:r>
                      <a:endParaRPr lang="en-GB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Initial commissioning to a beam energy lower than 7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TeV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as quickly as possible. Which energy? 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Cold check-out in parallel to Hardware Commissioning.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Physics run with reasonable integrated luminosity at “high” energy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sector test is the </a:t>
                      </a:r>
                      <a:r>
                        <a:rPr lang="en-US" sz="1800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fall-back plan</a:t>
                      </a:r>
                      <a:endParaRPr lang="en-GB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The </a:t>
                      </a:r>
                      <a:r>
                        <a:rPr lang="fr-CH" dirty="0" err="1" smtClean="0"/>
                        <a:t>non-conformities</a:t>
                      </a:r>
                      <a:endParaRPr lang="fr-CH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Being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resolved</a:t>
                      </a:r>
                      <a:r>
                        <a:rPr lang="fr-CH" dirty="0" smtClean="0"/>
                        <a:t>. </a:t>
                      </a:r>
                      <a:r>
                        <a:rPr lang="fr-CH" dirty="0" err="1" smtClean="0"/>
                        <a:t>What</a:t>
                      </a:r>
                      <a:r>
                        <a:rPr lang="fr-CH" baseline="0" dirty="0" smtClean="0"/>
                        <a:t> about the </a:t>
                      </a:r>
                      <a:r>
                        <a:rPr lang="fr-CH" baseline="0" dirty="0" err="1" smtClean="0"/>
                        <a:t>DFBs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cables</a:t>
                      </a:r>
                      <a:r>
                        <a:rPr lang="fr-CH" baseline="0" dirty="0" smtClean="0"/>
                        <a:t>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151906"/>
            <a:ext cx="2796639" cy="5082639"/>
          </a:xfrm>
          <a:noFill/>
          <a:ln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 Commissioning to a beam energy lower than 7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quickly as possible. Which energy?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Cold check-out in parallel to Hardware Commissioning.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 run with reasonable integrated luminosity at “high” energy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sector test is the </a:t>
            </a:r>
            <a:r>
              <a:rPr lang="en-US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fall-back plan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r-F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5A1448-75C1-4B26-9E89-7452C8BFEEBF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4049713" y="1152525"/>
            <a:ext cx="4881562" cy="5078413"/>
          </a:xfrm>
          <a:prstGeom prst="rect">
            <a:avLst/>
          </a:prstGeom>
        </p:spPr>
        <p:txBody>
          <a:bodyPr/>
          <a:lstStyle/>
          <a:p>
            <a:pPr marL="452628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US" dirty="0">
                <a:latin typeface="+mn-lt"/>
              </a:rPr>
              <a:t>Carry out a thorough examination of the complete process (from now to collisions in “summer”)</a:t>
            </a:r>
          </a:p>
          <a:p>
            <a:pPr marL="452628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US" dirty="0">
                <a:latin typeface="+mn-lt"/>
              </a:rPr>
              <a:t>Find optimum parameters and procedures (e.g. propose beam  energy with justification)</a:t>
            </a:r>
          </a:p>
          <a:p>
            <a:pPr marL="452628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US" dirty="0">
                <a:latin typeface="+mn-lt"/>
              </a:rPr>
              <a:t>Understand the technical, the </a:t>
            </a:r>
            <a:r>
              <a:rPr lang="en-US" dirty="0" err="1">
                <a:latin typeface="+mn-lt"/>
              </a:rPr>
              <a:t>organisational</a:t>
            </a:r>
            <a:r>
              <a:rPr lang="en-US" dirty="0">
                <a:latin typeface="+mn-lt"/>
              </a:rPr>
              <a:t> and the manpower implications of the cohabitation between cold checkout and hardware commissioning</a:t>
            </a:r>
          </a:p>
          <a:p>
            <a:pPr marL="452628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US" dirty="0">
                <a:latin typeface="+mn-lt"/>
              </a:rPr>
              <a:t>Fill “holes” resulting from incomplete understanding of what has to be done</a:t>
            </a:r>
          </a:p>
          <a:p>
            <a:pPr marL="452628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US" dirty="0">
                <a:latin typeface="+mn-lt"/>
              </a:rPr>
              <a:t>Correct eventual “mismatches” between equipment groups and operational requirements</a:t>
            </a:r>
            <a:endParaRPr lang="fr-FR" dirty="0">
              <a:latin typeface="+mn-lt"/>
            </a:endParaRPr>
          </a:p>
        </p:txBody>
      </p:sp>
      <p:sp>
        <p:nvSpPr>
          <p:cNvPr id="18442" name="TextBox 8"/>
          <p:cNvSpPr txBox="1">
            <a:spLocks noChangeArrowheads="1"/>
          </p:cNvSpPr>
          <p:nvPr/>
        </p:nvSpPr>
        <p:spPr bwMode="auto">
          <a:xfrm rot="-5400000">
            <a:off x="-479425" y="2647950"/>
            <a:ext cx="1468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Steve Myers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4EC515-7FCE-4D8A-BBB0-A560ACBF8D88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... in summary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41363" y="1179513"/>
          <a:ext cx="8012112" cy="50942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7955"/>
                <a:gridCol w="5153931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</a:t>
                      </a:r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strategy</a:t>
                      </a:r>
                      <a:endParaRPr lang="en-GB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Initial commissioning to a beam energy lower than 7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TeV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as quickly as possible. Which energy? 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Cold check-out in parallel to Hardware Commissioning.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Physics run with reasonable integrated luminosity at “high” energy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sector test is the </a:t>
                      </a:r>
                      <a:r>
                        <a:rPr lang="en-US" sz="1800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fall-back plan</a:t>
                      </a:r>
                      <a:endParaRPr lang="en-GB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</a:t>
                      </a:r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non-conformities</a:t>
                      </a:r>
                      <a:endParaRPr lang="fr-CH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Being</a:t>
                      </a:r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resolved</a:t>
                      </a:r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What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about the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DFBs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cables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  <a:endParaRPr lang="en-GB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The </a:t>
                      </a:r>
                      <a:r>
                        <a:rPr lang="fr-CH" dirty="0" err="1" smtClean="0"/>
                        <a:t>review</a:t>
                      </a:r>
                      <a:r>
                        <a:rPr lang="fr-CH" dirty="0" smtClean="0"/>
                        <a:t> of </a:t>
                      </a:r>
                      <a:r>
                        <a:rPr lang="fr-CH" dirty="0" err="1" smtClean="0"/>
                        <a:t>Sector</a:t>
                      </a:r>
                      <a:r>
                        <a:rPr lang="fr-CH" dirty="0" smtClean="0"/>
                        <a:t> 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 smtClean="0"/>
                        <a:t>A lot of progress in terms of safety, tools, procedures, organization, integration of the teams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 smtClean="0"/>
                        <a:t>A reduction of the commissioning time was achieved mainly thanks to the automatic control and analysis tools as well as to the simplification of the procedures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 smtClean="0"/>
                        <a:t>A further reduction is expected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5A7EAE-E402-4FD1-9C82-24E2042CF679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... in summary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41363" y="1179513"/>
          <a:ext cx="8012112" cy="23002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7955"/>
                <a:gridCol w="5153931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CH" dirty="0" smtClean="0"/>
                        <a:t>Open issues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effectLst/>
                        </a:rPr>
                        <a:t>Hot</a:t>
                      </a:r>
                      <a:r>
                        <a:rPr lang="en-US" sz="1800" baseline="0" dirty="0" smtClean="0">
                          <a:effectLst/>
                        </a:rPr>
                        <a:t> topics were </a:t>
                      </a:r>
                      <a:r>
                        <a:rPr lang="en-US" sz="1800" baseline="0" dirty="0" err="1" smtClean="0">
                          <a:effectLst/>
                        </a:rPr>
                        <a:t>identifed</a:t>
                      </a:r>
                      <a:r>
                        <a:rPr lang="en-US" sz="1800" baseline="0" dirty="0" smtClean="0">
                          <a:effectLst/>
                        </a:rPr>
                        <a:t> and are being dealt with by four teams which are presenting preliminary conclusions next week.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9B91F8-FB52-46B3-BE63-88C9C45302DD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... in summary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41363" y="1179513"/>
          <a:ext cx="8012112" cy="25701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7955"/>
                <a:gridCol w="5153931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Open issues</a:t>
                      </a:r>
                      <a:endParaRPr lang="en-GB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Hot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topics were </a:t>
                      </a:r>
                      <a:r>
                        <a:rPr lang="en-US" sz="1800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identifed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and are being dealt with by four teams which are presenting preliminary conclusions next week.</a:t>
                      </a:r>
                      <a:endParaRPr lang="en-GB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CH" dirty="0" err="1" smtClean="0"/>
                        <a:t>Commissioning</a:t>
                      </a:r>
                      <a:r>
                        <a:rPr lang="fr-CH" dirty="0" smtClean="0"/>
                        <a:t> to an </a:t>
                      </a:r>
                      <a:r>
                        <a:rPr lang="fr-CH" dirty="0" err="1" smtClean="0"/>
                        <a:t>intermediate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energy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smtClean="0"/>
                        <a:t>Is</a:t>
                      </a:r>
                      <a:r>
                        <a:rPr lang="fr-CH" baseline="0" dirty="0" smtClean="0"/>
                        <a:t> the </a:t>
                      </a:r>
                      <a:r>
                        <a:rPr lang="fr-CH" baseline="0" dirty="0" err="1" smtClean="0"/>
                        <a:t>only</a:t>
                      </a:r>
                      <a:r>
                        <a:rPr lang="fr-CH" baseline="0" dirty="0" smtClean="0"/>
                        <a:t> option </a:t>
                      </a:r>
                      <a:r>
                        <a:rPr lang="fr-CH" baseline="0" dirty="0" err="1" smtClean="0"/>
                        <a:t>which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can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lead</a:t>
                      </a:r>
                      <a:r>
                        <a:rPr lang="fr-CH" baseline="0" dirty="0" smtClean="0"/>
                        <a:t> us to </a:t>
                      </a:r>
                      <a:r>
                        <a:rPr lang="fr-CH" baseline="0" dirty="0" err="1" smtClean="0"/>
                        <a:t>commissioning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with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beam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this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summer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73727-3779-4F35-A5A4-79925ED8EEEC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... in summary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41363" y="1179513"/>
          <a:ext cx="8012112" cy="31130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7955"/>
                <a:gridCol w="5153931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Open issues</a:t>
                      </a:r>
                      <a:endParaRPr lang="en-GB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Hot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topics were </a:t>
                      </a:r>
                      <a:r>
                        <a:rPr lang="en-US" sz="1800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identifed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and are being dealt with by four teams which are presenting preliminary conclusions next week.</a:t>
                      </a:r>
                      <a:endParaRPr lang="en-GB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Commissioning</a:t>
                      </a:r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to an </a:t>
                      </a:r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intermediate</a:t>
                      </a:r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energy</a:t>
                      </a:r>
                      <a:endParaRPr lang="en-GB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Is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the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only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option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which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can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lead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us to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commissioning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with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beam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this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summer</a:t>
                      </a:r>
                      <a:endParaRPr lang="en-GB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CH" dirty="0" smtClean="0"/>
                        <a:t>Access control</a:t>
                      </a:r>
                      <a:endParaRPr lang="en-GB" dirty="0" smtClean="0"/>
                    </a:p>
                    <a:p>
                      <a:pPr algn="l" fontAlgn="t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r>
                        <a:rPr lang="en-GB" sz="1800" dirty="0" smtClean="0"/>
                        <a:t>Is being gradually put in place to allow safe commissioning. Has</a:t>
                      </a:r>
                      <a:r>
                        <a:rPr lang="en-GB" sz="1800" baseline="0" dirty="0" smtClean="0"/>
                        <a:t> an impact but is necessary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0CECA9-C871-401D-A4CA-3EDBF130411C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44012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... in summary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41363" y="1179513"/>
          <a:ext cx="8012112" cy="39322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7955"/>
                <a:gridCol w="5153931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Open issues</a:t>
                      </a:r>
                      <a:endParaRPr lang="en-GB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Hot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topics were </a:t>
                      </a:r>
                      <a:r>
                        <a:rPr lang="en-US" sz="1800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identifed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and are being dealt with by four teams which are presenting preliminary conclusions next week.</a:t>
                      </a:r>
                      <a:endParaRPr lang="en-GB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Commissioning</a:t>
                      </a:r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to an </a:t>
                      </a:r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intermediate</a:t>
                      </a:r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energy</a:t>
                      </a:r>
                      <a:endParaRPr lang="en-GB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Is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the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only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option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which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can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lead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us to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commissioning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with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beam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this</a:t>
                      </a:r>
                      <a:r>
                        <a:rPr lang="fr-CH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summer</a:t>
                      </a:r>
                      <a:endParaRPr lang="en-GB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CH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Access control</a:t>
                      </a:r>
                      <a:endParaRPr lang="en-GB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 fontAlgn="t"/>
                      <a:endParaRPr lang="en-GB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r>
                        <a:rPr lang="en-GB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Is being gradually put in place to allow safe commissioning. Has</a:t>
                      </a:r>
                      <a:r>
                        <a:rPr lang="en-GB" sz="18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an impact but is necessary.</a:t>
                      </a:r>
                      <a:endParaRPr lang="en-GB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CH" dirty="0" err="1" smtClean="0"/>
                        <a:t>Experiments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r>
                        <a:rPr lang="fr-CH" dirty="0" err="1" smtClean="0"/>
                        <a:t>Would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like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closer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ties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with</a:t>
                      </a:r>
                      <a:r>
                        <a:rPr lang="fr-CH" dirty="0" smtClean="0"/>
                        <a:t> the </a:t>
                      </a:r>
                      <a:r>
                        <a:rPr lang="fr-CH" dirty="0" err="1" smtClean="0"/>
                        <a:t>commissioning</a:t>
                      </a:r>
                      <a:r>
                        <a:rPr lang="fr-CH" dirty="0" smtClean="0"/>
                        <a:t> and the </a:t>
                      </a:r>
                      <a:r>
                        <a:rPr lang="fr-CH" dirty="0" err="1" smtClean="0"/>
                        <a:t>preparation</a:t>
                      </a:r>
                      <a:r>
                        <a:rPr lang="fr-CH" dirty="0" smtClean="0"/>
                        <a:t> of the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run</a:t>
                      </a:r>
                      <a:r>
                        <a:rPr lang="fr-CH" baseline="0" dirty="0" smtClean="0"/>
                        <a:t>. </a:t>
                      </a:r>
                      <a:r>
                        <a:rPr lang="fr-CH" baseline="0" dirty="0" err="1" smtClean="0"/>
                        <a:t>Welcome</a:t>
                      </a:r>
                      <a:r>
                        <a:rPr lang="fr-CH" baseline="0" dirty="0" smtClean="0"/>
                        <a:t> the 5 </a:t>
                      </a:r>
                      <a:r>
                        <a:rPr lang="fr-CH" baseline="0" dirty="0" err="1" smtClean="0"/>
                        <a:t>TeV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run</a:t>
                      </a:r>
                      <a:r>
                        <a:rPr lang="fr-CH" baseline="0" dirty="0" smtClean="0"/>
                        <a:t>! </a:t>
                      </a:r>
                      <a:r>
                        <a:rPr lang="fr-CH" baseline="0" dirty="0" err="1" smtClean="0"/>
                        <a:t>Welcome</a:t>
                      </a:r>
                      <a:r>
                        <a:rPr lang="fr-CH" baseline="0" dirty="0" smtClean="0"/>
                        <a:t> … </a:t>
                      </a:r>
                      <a:r>
                        <a:rPr lang="fr-CH" baseline="0" dirty="0" err="1" smtClean="0"/>
                        <a:t>any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run</a:t>
                      </a:r>
                      <a:r>
                        <a:rPr lang="fr-CH" baseline="0" dirty="0" smtClean="0"/>
                        <a:t>!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52525"/>
            <a:ext cx="3817938" cy="5081588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helium guards of the level gauges of the SSSs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Connection cryostats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PIMs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hoses of the water cooled cables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Connections of the flexible water pipes to the water cooled cables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Coupling between bus-bar cables in the DFBs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Jacks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r-F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Roberto Saban - eLTC 2008 - Session 1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83FCA-5D75-4446-886E-B702A4692510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/>
              <a:t>Hardware </a:t>
            </a:r>
            <a:r>
              <a:rPr lang="fr-FR" dirty="0" err="1" smtClean="0"/>
              <a:t>Commissioning</a:t>
            </a:r>
            <a:r>
              <a:rPr lang="fr-FR" dirty="0" smtClean="0"/>
              <a:t> : </a:t>
            </a:r>
            <a:r>
              <a:rPr lang="fr-FR" dirty="0" err="1" smtClean="0"/>
              <a:t>where</a:t>
            </a:r>
            <a:r>
              <a:rPr lang="fr-FR" dirty="0" smtClean="0"/>
              <a:t> are </a:t>
            </a:r>
            <a:r>
              <a:rPr lang="fr-FR" dirty="0" err="1" smtClean="0"/>
              <a:t>we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4691063" y="1546225"/>
            <a:ext cx="4030662" cy="32416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2628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dirty="0">
                <a:latin typeface="+mn-lt"/>
              </a:rPr>
              <a:t>we know how to repair the mechanical non conformities </a:t>
            </a:r>
          </a:p>
          <a:p>
            <a:pPr marL="452628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dirty="0">
                <a:latin typeface="+mn-lt"/>
              </a:rPr>
              <a:t>there is a consolidation  plan which is compatible with the present schedule</a:t>
            </a:r>
          </a:p>
          <a:p>
            <a:pPr marL="452628" indent="-3429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en-GB" dirty="0">
                <a:latin typeface="+mn-lt"/>
              </a:rPr>
              <a:t>for the coupling between bus bars in some of the DFBs (which was not observed during the last commissioning campaign) a decision is pending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94514" y="2992614"/>
            <a:ext cx="3621974" cy="1781299"/>
          </a:xfrm>
          <a:prstGeom prst="roundRect">
            <a:avLst/>
          </a:prstGeom>
          <a:noFill/>
          <a:ln w="38100"/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2319" y="1461747"/>
            <a:ext cx="3275463" cy="245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2" name="Picture 11" descr="DSCN6618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 l="24113" t="18147" r="3510" b="13985"/>
          <a:stretch>
            <a:fillRect/>
          </a:stretch>
        </p:blipFill>
        <p:spPr bwMode="auto">
          <a:xfrm>
            <a:off x="4977970" y="1462048"/>
            <a:ext cx="3305628" cy="232618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52474" y="1311917"/>
            <a:ext cx="3203902" cy="255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41085" y="1400072"/>
            <a:ext cx="3271479" cy="245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5" name="Content Placeholder 10" descr="2 005.jpg"/>
          <p:cNvPicPr>
            <a:picLocks noChangeAspect="1"/>
          </p:cNvPicPr>
          <p:nvPr/>
        </p:nvPicPr>
        <p:blipFill>
          <a:blip r:embed="rId7" cstate="screen">
            <a:lum bright="10000"/>
          </a:blip>
          <a:stretch>
            <a:fillRect/>
          </a:stretch>
        </p:blipFill>
        <p:spPr>
          <a:xfrm rot="5400000">
            <a:off x="5290410" y="1544589"/>
            <a:ext cx="2822804" cy="211710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6" name="Picture 2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27600" y="1774825"/>
            <a:ext cx="3460750" cy="1620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9" cstate="print"/>
          <a:srcRect r="16708" b="27618"/>
          <a:stretch>
            <a:fillRect/>
          </a:stretch>
        </p:blipFill>
        <p:spPr bwMode="auto">
          <a:xfrm>
            <a:off x="4786216" y="1430913"/>
            <a:ext cx="3561842" cy="232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grpSp>
        <p:nvGrpSpPr>
          <p:cNvPr id="18" name="Group 13"/>
          <p:cNvGrpSpPr>
            <a:grpSpLocks/>
          </p:cNvGrpSpPr>
          <p:nvPr/>
        </p:nvGrpSpPr>
        <p:grpSpPr bwMode="auto">
          <a:xfrm>
            <a:off x="914400" y="4954588"/>
            <a:ext cx="7772400" cy="1143000"/>
            <a:chOff x="1371600" y="1371600"/>
            <a:chExt cx="6705600" cy="1295400"/>
          </a:xfrm>
        </p:grpSpPr>
        <p:grpSp>
          <p:nvGrpSpPr>
            <p:cNvPr id="19477" name="Group 10"/>
            <p:cNvGrpSpPr>
              <a:grpSpLocks/>
            </p:cNvGrpSpPr>
            <p:nvPr/>
          </p:nvGrpSpPr>
          <p:grpSpPr bwMode="auto">
            <a:xfrm>
              <a:off x="1371600" y="1371600"/>
              <a:ext cx="6705600" cy="1295400"/>
              <a:chOff x="1752600" y="1371600"/>
              <a:chExt cx="6705600" cy="1295400"/>
            </a:xfrm>
          </p:grpSpPr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>
              <a:blip r:embed="rId10"/>
              <a:srcRect l="1166" t="9224" r="51010" b="12375"/>
              <a:stretch>
                <a:fillRect/>
              </a:stretch>
            </p:blipFill>
            <p:spPr bwMode="auto">
              <a:xfrm>
                <a:off x="2210049" y="1371600"/>
                <a:ext cx="6248151" cy="12954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23" name="Rectangle 4"/>
              <p:cNvSpPr/>
              <p:nvPr/>
            </p:nvSpPr>
            <p:spPr>
              <a:xfrm>
                <a:off x="1752600" y="1371600"/>
                <a:ext cx="532778" cy="129540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19482" name="TextBox 5"/>
              <p:cNvSpPr txBox="1">
                <a:spLocks noChangeArrowheads="1"/>
              </p:cNvSpPr>
              <p:nvPr/>
            </p:nvSpPr>
            <p:spPr bwMode="auto">
              <a:xfrm>
                <a:off x="1828800" y="1828800"/>
                <a:ext cx="38100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200" b="1"/>
                  <a:t>Q7</a:t>
                </a:r>
              </a:p>
            </p:txBody>
          </p:sp>
        </p:grpSp>
        <p:sp>
          <p:nvSpPr>
            <p:cNvPr id="19478" name="TextBox 19"/>
            <p:cNvSpPr txBox="1">
              <a:spLocks noChangeArrowheads="1"/>
            </p:cNvSpPr>
            <p:nvPr/>
          </p:nvSpPr>
          <p:spPr bwMode="auto">
            <a:xfrm>
              <a:off x="4724400" y="2133600"/>
              <a:ext cx="1066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600"/>
                <a:t>HCM</a:t>
              </a:r>
            </a:p>
          </p:txBody>
        </p:sp>
        <p:sp>
          <p:nvSpPr>
            <p:cNvPr id="19479" name="TextBox 20"/>
            <p:cNvSpPr txBox="1">
              <a:spLocks noChangeArrowheads="1"/>
            </p:cNvSpPr>
            <p:nvPr/>
          </p:nvSpPr>
          <p:spPr bwMode="auto">
            <a:xfrm>
              <a:off x="2286000" y="2057400"/>
              <a:ext cx="609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600"/>
                <a:t>ATM</a:t>
              </a:r>
            </a:p>
          </p:txBody>
        </p:sp>
      </p:grpSp>
      <p:sp>
        <p:nvSpPr>
          <p:cNvPr id="25" name="Rectangle 24"/>
          <p:cNvSpPr/>
          <p:nvPr/>
        </p:nvSpPr>
        <p:spPr>
          <a:xfrm>
            <a:off x="261938" y="327025"/>
            <a:ext cx="86804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2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Where do we stand with the non-conformities?</a:t>
            </a:r>
            <a:endParaRPr lang="fr-FR" sz="28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9476" name="TextBox 25"/>
          <p:cNvSpPr txBox="1">
            <a:spLocks noChangeArrowheads="1"/>
          </p:cNvSpPr>
          <p:nvPr/>
        </p:nvSpPr>
        <p:spPr bwMode="auto">
          <a:xfrm rot="-5400000">
            <a:off x="-613569" y="2790032"/>
            <a:ext cx="1736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Roberto Saban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 uiExpand="1" build="p"/>
      <p:bldP spid="2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181AFE-E1CC-4E39-8696-CBFA5C726359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4075" cy="6397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err="1" smtClean="0"/>
              <a:t>Overview</a:t>
            </a:r>
            <a:r>
              <a:rPr lang="fr-FR" dirty="0" smtClean="0"/>
              <a:t> of the </a:t>
            </a:r>
            <a:r>
              <a:rPr lang="fr-FR" dirty="0" err="1" smtClean="0"/>
              <a:t>Commissioning</a:t>
            </a:r>
            <a:r>
              <a:rPr lang="fr-FR" dirty="0" smtClean="0"/>
              <a:t> of </a:t>
            </a:r>
            <a:r>
              <a:rPr lang="fr-FR" dirty="0" err="1" smtClean="0"/>
              <a:t>Sector</a:t>
            </a:r>
            <a:r>
              <a:rPr lang="fr-FR" dirty="0" smtClean="0"/>
              <a:t> 45</a:t>
            </a:r>
            <a:endParaRPr lang="fr-FR" dirty="0"/>
          </a:p>
        </p:txBody>
      </p:sp>
      <p:sp>
        <p:nvSpPr>
          <p:cNvPr id="20485" name="TextBox 8"/>
          <p:cNvSpPr txBox="1">
            <a:spLocks noChangeArrowheads="1"/>
          </p:cNvSpPr>
          <p:nvPr/>
        </p:nvSpPr>
        <p:spPr bwMode="auto">
          <a:xfrm rot="-5400000">
            <a:off x="-536575" y="2719388"/>
            <a:ext cx="158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Boris Bellesia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4491038"/>
            <a:ext cx="8004175" cy="452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w9</a:t>
            </a:r>
            <a:endParaRPr lang="en-US" dirty="0"/>
          </a:p>
        </p:txBody>
      </p:sp>
      <p:sp>
        <p:nvSpPr>
          <p:cNvPr id="20487" name="TextBox 12"/>
          <p:cNvSpPr txBox="1">
            <a:spLocks noChangeArrowheads="1"/>
          </p:cNvSpPr>
          <p:nvPr/>
        </p:nvSpPr>
        <p:spPr bwMode="auto">
          <a:xfrm flipH="1">
            <a:off x="7880350" y="4384675"/>
            <a:ext cx="5127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W8</a:t>
            </a:r>
          </a:p>
        </p:txBody>
      </p:sp>
      <p:sp>
        <p:nvSpPr>
          <p:cNvPr id="20488" name="TextBox 13"/>
          <p:cNvSpPr txBox="1">
            <a:spLocks noChangeArrowheads="1"/>
          </p:cNvSpPr>
          <p:nvPr/>
        </p:nvSpPr>
        <p:spPr bwMode="auto">
          <a:xfrm flipH="1">
            <a:off x="6807200" y="4386263"/>
            <a:ext cx="5127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W6</a:t>
            </a:r>
          </a:p>
        </p:txBody>
      </p:sp>
      <p:sp>
        <p:nvSpPr>
          <p:cNvPr id="20489" name="TextBox 14"/>
          <p:cNvSpPr txBox="1">
            <a:spLocks noChangeArrowheads="1"/>
          </p:cNvSpPr>
          <p:nvPr/>
        </p:nvSpPr>
        <p:spPr bwMode="auto">
          <a:xfrm flipH="1">
            <a:off x="5795963" y="4392613"/>
            <a:ext cx="51276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W4</a:t>
            </a:r>
          </a:p>
        </p:txBody>
      </p:sp>
      <p:sp>
        <p:nvSpPr>
          <p:cNvPr id="20490" name="TextBox 15"/>
          <p:cNvSpPr txBox="1">
            <a:spLocks noChangeArrowheads="1"/>
          </p:cNvSpPr>
          <p:nvPr/>
        </p:nvSpPr>
        <p:spPr bwMode="auto">
          <a:xfrm flipH="1">
            <a:off x="4767263" y="4376738"/>
            <a:ext cx="5127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W2</a:t>
            </a:r>
          </a:p>
        </p:txBody>
      </p:sp>
      <p:sp>
        <p:nvSpPr>
          <p:cNvPr id="20491" name="TextBox 16"/>
          <p:cNvSpPr txBox="1">
            <a:spLocks noChangeArrowheads="1"/>
          </p:cNvSpPr>
          <p:nvPr/>
        </p:nvSpPr>
        <p:spPr bwMode="auto">
          <a:xfrm flipH="1">
            <a:off x="3700463" y="4378325"/>
            <a:ext cx="5127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W52</a:t>
            </a:r>
          </a:p>
        </p:txBody>
      </p:sp>
      <p:sp>
        <p:nvSpPr>
          <p:cNvPr id="20492" name="TextBox 17"/>
          <p:cNvSpPr txBox="1">
            <a:spLocks noChangeArrowheads="1"/>
          </p:cNvSpPr>
          <p:nvPr/>
        </p:nvSpPr>
        <p:spPr bwMode="auto">
          <a:xfrm flipH="1">
            <a:off x="2633663" y="4378325"/>
            <a:ext cx="5127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W50</a:t>
            </a:r>
          </a:p>
        </p:txBody>
      </p:sp>
      <p:sp>
        <p:nvSpPr>
          <p:cNvPr id="20493" name="TextBox 18"/>
          <p:cNvSpPr txBox="1">
            <a:spLocks noChangeArrowheads="1"/>
          </p:cNvSpPr>
          <p:nvPr/>
        </p:nvSpPr>
        <p:spPr bwMode="auto">
          <a:xfrm flipH="1">
            <a:off x="1617663" y="4378325"/>
            <a:ext cx="5127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W48</a:t>
            </a:r>
          </a:p>
        </p:txBody>
      </p:sp>
      <p:grpSp>
        <p:nvGrpSpPr>
          <p:cNvPr id="20494" name="Group 39"/>
          <p:cNvGrpSpPr>
            <a:grpSpLocks/>
          </p:cNvGrpSpPr>
          <p:nvPr/>
        </p:nvGrpSpPr>
        <p:grpSpPr bwMode="auto">
          <a:xfrm>
            <a:off x="1560513" y="4495800"/>
            <a:ext cx="6196012" cy="1811338"/>
            <a:chOff x="1560008" y="3648345"/>
            <a:chExt cx="6196387" cy="2749910"/>
          </a:xfrm>
        </p:grpSpPr>
        <p:cxnSp>
          <p:nvCxnSpPr>
            <p:cNvPr id="22" name="Straight Connector 21"/>
            <p:cNvCxnSpPr/>
            <p:nvPr/>
          </p:nvCxnSpPr>
          <p:spPr>
            <a:xfrm rot="5400000">
              <a:off x="743437" y="4993585"/>
              <a:ext cx="269206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1268932" y="5005636"/>
              <a:ext cx="2692066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1781725" y="5017686"/>
              <a:ext cx="269206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2285375" y="5009251"/>
              <a:ext cx="2694477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2805725" y="5005636"/>
              <a:ext cx="2692066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3329632" y="5008045"/>
              <a:ext cx="2692068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3844013" y="5039377"/>
              <a:ext cx="2692066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4346075" y="5030942"/>
              <a:ext cx="2694477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4866425" y="5036966"/>
              <a:ext cx="2692068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5391919" y="5049018"/>
              <a:ext cx="2692066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5904712" y="5051427"/>
              <a:ext cx="2692068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6409568" y="5032146"/>
              <a:ext cx="2692068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214768" y="5008045"/>
              <a:ext cx="2692068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95" name="Group 60"/>
          <p:cNvGrpSpPr>
            <a:grpSpLocks/>
          </p:cNvGrpSpPr>
          <p:nvPr/>
        </p:nvGrpSpPr>
        <p:grpSpPr bwMode="auto">
          <a:xfrm>
            <a:off x="682625" y="4662488"/>
            <a:ext cx="7778750" cy="1709737"/>
            <a:chOff x="683288" y="4662435"/>
            <a:chExt cx="7777424" cy="1709872"/>
          </a:xfrm>
        </p:grpSpPr>
        <p:pic>
          <p:nvPicPr>
            <p:cNvPr id="20538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09" t="2985" r="86952" b="9956"/>
            <a:stretch>
              <a:fillRect/>
            </a:stretch>
          </p:blipFill>
          <p:spPr bwMode="auto">
            <a:xfrm>
              <a:off x="683288" y="4662435"/>
              <a:ext cx="934521" cy="1709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39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754" t="3070" r="229" b="9956"/>
            <a:stretch>
              <a:fillRect/>
            </a:stretch>
          </p:blipFill>
          <p:spPr bwMode="auto">
            <a:xfrm>
              <a:off x="1617784" y="4662435"/>
              <a:ext cx="6842928" cy="170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TextBox 37"/>
          <p:cNvSpPr txBox="1"/>
          <p:nvPr/>
        </p:nvSpPr>
        <p:spPr>
          <a:xfrm rot="16200000" flipH="1">
            <a:off x="7678737" y="5160963"/>
            <a:ext cx="1998663" cy="3698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Cryo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conditions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648075" y="4140200"/>
            <a:ext cx="1544638" cy="573088"/>
          </a:xfrm>
          <a:prstGeom prst="rect">
            <a:avLst/>
          </a:prstGeom>
          <a:solidFill>
            <a:srgbClr val="FF0000">
              <a:alpha val="42000"/>
            </a:srgb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graphicFrame>
        <p:nvGraphicFramePr>
          <p:cNvPr id="40" name="Content Placeholder 3"/>
          <p:cNvGraphicFramePr>
            <a:graphicFrameLocks/>
          </p:cNvGraphicFramePr>
          <p:nvPr/>
        </p:nvGraphicFramePr>
        <p:xfrm>
          <a:off x="1085850" y="1065213"/>
          <a:ext cx="3105150" cy="20447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877950"/>
                <a:gridCol w="942189"/>
                <a:gridCol w="685227"/>
                <a:gridCol w="599575"/>
              </a:tblGrid>
              <a:tr h="305275">
                <a:tc>
                  <a:txBody>
                    <a:bodyPr/>
                    <a:lstStyle/>
                    <a:p>
                      <a:pPr algn="ctr"/>
                      <a:endParaRPr lang="fr-FR" sz="1400" b="1" dirty="0">
                        <a:latin typeface="+mj-lt"/>
                      </a:endParaRPr>
                    </a:p>
                  </a:txBody>
                  <a:tcPr marL="113199" marR="113199" marT="56600" marB="566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/>
                        <a:t>Baseline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/>
                        <a:t>Target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/>
                        <a:t>Done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5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Main Circuits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74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67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92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8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IPQ-D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221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221</a:t>
                      </a:r>
                      <a:endParaRPr lang="en-US" sz="1200" b="0" i="0" u="none" strike="noStrike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232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8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600A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688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520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503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8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120A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300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210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216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8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60A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282</a:t>
                      </a:r>
                      <a:endParaRPr lang="en-US" sz="1200" b="0" i="0" u="none" strike="noStrike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94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232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877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Total</a:t>
                      </a:r>
                      <a:endParaRPr lang="en-US" sz="1400" b="1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1565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1112</a:t>
                      </a:r>
                      <a:endParaRPr lang="en-US" sz="1400" b="1" i="0" u="none" strike="noStrike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1275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3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512" t="14507" r="49744" b="60233"/>
          <a:stretch>
            <a:fillRect/>
          </a:stretch>
        </p:blipFill>
        <p:spPr bwMode="auto">
          <a:xfrm>
            <a:off x="3684588" y="4808538"/>
            <a:ext cx="1479550" cy="792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3" name="Rectangle 52"/>
          <p:cNvSpPr/>
          <p:nvPr/>
        </p:nvSpPr>
        <p:spPr>
          <a:xfrm>
            <a:off x="2909888" y="1044575"/>
            <a:ext cx="700087" cy="212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3597275" y="1047750"/>
            <a:ext cx="700088" cy="212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9" name="TextBox 58"/>
          <p:cNvSpPr txBox="1"/>
          <p:nvPr/>
        </p:nvSpPr>
        <p:spPr>
          <a:xfrm rot="16200000">
            <a:off x="-321469" y="1926432"/>
            <a:ext cx="23145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dirty="0" err="1">
                <a:solidFill>
                  <a:schemeClr val="accent5"/>
                </a:solidFill>
              </a:rPr>
              <a:t>Number</a:t>
            </a:r>
            <a:r>
              <a:rPr lang="fr-FR" dirty="0">
                <a:solidFill>
                  <a:schemeClr val="accent5"/>
                </a:solidFill>
              </a:rPr>
              <a:t> of test </a:t>
            </a:r>
            <a:r>
              <a:rPr lang="fr-FR" dirty="0" err="1">
                <a:solidFill>
                  <a:schemeClr val="accent5"/>
                </a:solidFill>
              </a:rPr>
              <a:t>steps</a:t>
            </a:r>
            <a:endParaRPr lang="fr-FR" dirty="0">
              <a:solidFill>
                <a:schemeClr val="accent5"/>
              </a:solidFill>
            </a:endParaRP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5070475" y="1139825"/>
            <a:ext cx="3776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On Monday of Week 6 the target was redefined in order to </a:t>
            </a:r>
            <a:r>
              <a:rPr lang="en-US" sz="1600"/>
              <a:t>commission</a:t>
            </a:r>
            <a:endParaRPr lang="fr-FR" sz="1600"/>
          </a:p>
          <a:p>
            <a:pPr marL="355600" lvl="1" indent="-177800">
              <a:buFont typeface="Lucida Sans Unicode" pitchFamily="34" charset="0"/>
              <a:buAutoNum type="arabicPeriod"/>
            </a:pPr>
            <a:r>
              <a:rPr lang="en-US" sz="1600"/>
              <a:t>all the hardware (PC,PIC,QPS,EE) of every available circuit</a:t>
            </a:r>
          </a:p>
          <a:p>
            <a:pPr marL="355600" lvl="1" indent="-177800">
              <a:buFont typeface="Lucida Sans Unicode" pitchFamily="34" charset="0"/>
              <a:buAutoNum type="arabicPeriod"/>
            </a:pPr>
            <a:r>
              <a:rPr lang="en-US" sz="1600"/>
              <a:t>to a level sufficient to reveal all the non conformities</a:t>
            </a:r>
            <a:endParaRPr lang="fr-FR" sz="1600"/>
          </a:p>
        </p:txBody>
      </p:sp>
      <p:sp>
        <p:nvSpPr>
          <p:cNvPr id="61" name="TextBox 60"/>
          <p:cNvSpPr txBox="1"/>
          <p:nvPr/>
        </p:nvSpPr>
        <p:spPr>
          <a:xfrm>
            <a:off x="760413" y="3692525"/>
            <a:ext cx="3111500" cy="431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sz="1100" dirty="0" err="1"/>
              <a:t>Problems</a:t>
            </a:r>
            <a:r>
              <a:rPr lang="fr-FR" sz="1100" dirty="0"/>
              <a:t> </a:t>
            </a:r>
            <a:r>
              <a:rPr lang="fr-FR" sz="1100" dirty="0" err="1"/>
              <a:t>with</a:t>
            </a:r>
            <a:r>
              <a:rPr lang="fr-FR" sz="1100" dirty="0"/>
              <a:t> </a:t>
            </a:r>
            <a:r>
              <a:rPr lang="fr-FR" sz="1100" dirty="0" err="1"/>
              <a:t>leaks</a:t>
            </a:r>
            <a:r>
              <a:rPr lang="fr-FR" sz="1100" dirty="0"/>
              <a:t> to the </a:t>
            </a:r>
            <a:r>
              <a:rPr lang="fr-FR" sz="1100" dirty="0" err="1"/>
              <a:t>subatmospheric</a:t>
            </a:r>
            <a:r>
              <a:rPr lang="fr-FR" sz="1100" dirty="0"/>
              <a:t> circuits of the </a:t>
            </a:r>
            <a:r>
              <a:rPr lang="fr-FR" sz="1100" dirty="0" err="1"/>
              <a:t>cryogenic</a:t>
            </a:r>
            <a:r>
              <a:rPr lang="fr-FR" sz="1100" dirty="0"/>
              <a:t> system</a:t>
            </a:r>
            <a:endParaRPr lang="fr-FR" sz="1100" dirty="0"/>
          </a:p>
        </p:txBody>
      </p:sp>
      <p:grpSp>
        <p:nvGrpSpPr>
          <p:cNvPr id="67" name="Group 66"/>
          <p:cNvGrpSpPr/>
          <p:nvPr/>
        </p:nvGrpSpPr>
        <p:grpSpPr>
          <a:xfrm>
            <a:off x="4974967" y="1164576"/>
            <a:ext cx="1746467" cy="3359922"/>
            <a:chOff x="4974967" y="1164576"/>
            <a:chExt cx="1746467" cy="3359922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cxnSp>
          <p:nvCxnSpPr>
            <p:cNvPr id="64" name="Straight Connector 63"/>
            <p:cNvCxnSpPr/>
            <p:nvPr/>
          </p:nvCxnSpPr>
          <p:spPr>
            <a:xfrm rot="5400000">
              <a:off x="4221678" y="1917865"/>
              <a:ext cx="1508166" cy="158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rot="16200000" flipH="1">
              <a:off x="4922848" y="2725912"/>
              <a:ext cx="1852551" cy="174462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/>
          <p:cNvSpPr txBox="1"/>
          <p:nvPr/>
        </p:nvSpPr>
        <p:spPr>
          <a:xfrm>
            <a:off x="5094288" y="3681413"/>
            <a:ext cx="2066925" cy="43021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sz="1100" dirty="0" err="1"/>
              <a:t>Problems</a:t>
            </a:r>
            <a:r>
              <a:rPr lang="fr-FR" sz="1100" dirty="0"/>
              <a:t> </a:t>
            </a:r>
            <a:r>
              <a:rPr lang="fr-FR" sz="1100" dirty="0" err="1"/>
              <a:t>with</a:t>
            </a:r>
            <a:r>
              <a:rPr lang="fr-FR" sz="1100" dirty="0"/>
              <a:t> </a:t>
            </a:r>
            <a:r>
              <a:rPr lang="fr-FR" sz="1100" dirty="0" err="1"/>
              <a:t>level</a:t>
            </a:r>
            <a:r>
              <a:rPr lang="fr-FR" sz="1100" dirty="0"/>
              <a:t> gauges of 4.5K LSS </a:t>
            </a:r>
            <a:r>
              <a:rPr lang="fr-FR" sz="1100" dirty="0" err="1"/>
              <a:t>magnets</a:t>
            </a:r>
            <a:endParaRPr lang="fr-FR" sz="1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8" grpId="0" animBg="1"/>
      <p:bldP spid="60" grpId="0"/>
      <p:bldP spid="61" grpId="0" animBg="1"/>
      <p:bldP spid="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A92CCC-1726-402E-8F02-1CF81A93763E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4075" cy="6397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err="1" smtClean="0"/>
              <a:t>Overview</a:t>
            </a:r>
            <a:r>
              <a:rPr lang="fr-FR" dirty="0" smtClean="0"/>
              <a:t> of the </a:t>
            </a:r>
            <a:r>
              <a:rPr lang="fr-FR" dirty="0" err="1" smtClean="0"/>
              <a:t>Commissioning</a:t>
            </a:r>
            <a:r>
              <a:rPr lang="fr-FR" dirty="0" smtClean="0"/>
              <a:t> of </a:t>
            </a:r>
            <a:r>
              <a:rPr lang="fr-FR" dirty="0" err="1" smtClean="0"/>
              <a:t>Sector</a:t>
            </a:r>
            <a:r>
              <a:rPr lang="fr-FR" dirty="0" smtClean="0"/>
              <a:t> 45</a:t>
            </a:r>
            <a:endParaRPr lang="fr-FR" dirty="0"/>
          </a:p>
        </p:txBody>
      </p:sp>
      <p:sp>
        <p:nvSpPr>
          <p:cNvPr id="21509" name="TextBox 8"/>
          <p:cNvSpPr txBox="1">
            <a:spLocks noChangeArrowheads="1"/>
          </p:cNvSpPr>
          <p:nvPr/>
        </p:nvSpPr>
        <p:spPr bwMode="auto">
          <a:xfrm rot="-5400000">
            <a:off x="-536575" y="2719388"/>
            <a:ext cx="158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Boris Bellesia</a:t>
            </a:r>
          </a:p>
        </p:txBody>
      </p:sp>
      <p:graphicFrame>
        <p:nvGraphicFramePr>
          <p:cNvPr id="11" name="Chart 10"/>
          <p:cNvGraphicFramePr/>
          <p:nvPr/>
        </p:nvGraphicFramePr>
        <p:xfrm>
          <a:off x="525699" y="949863"/>
          <a:ext cx="8038841" cy="3926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/>
          <p:cNvSpPr/>
          <p:nvPr/>
        </p:nvSpPr>
        <p:spPr>
          <a:xfrm>
            <a:off x="533400" y="4491038"/>
            <a:ext cx="8004175" cy="452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w9</a:t>
            </a:r>
            <a:endParaRPr lang="en-US" dirty="0"/>
          </a:p>
        </p:txBody>
      </p:sp>
      <p:sp>
        <p:nvSpPr>
          <p:cNvPr id="21512" name="TextBox 12"/>
          <p:cNvSpPr txBox="1">
            <a:spLocks noChangeArrowheads="1"/>
          </p:cNvSpPr>
          <p:nvPr/>
        </p:nvSpPr>
        <p:spPr bwMode="auto">
          <a:xfrm flipH="1">
            <a:off x="7880350" y="4384675"/>
            <a:ext cx="5127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W8</a:t>
            </a:r>
          </a:p>
        </p:txBody>
      </p:sp>
      <p:sp>
        <p:nvSpPr>
          <p:cNvPr id="21513" name="TextBox 13"/>
          <p:cNvSpPr txBox="1">
            <a:spLocks noChangeArrowheads="1"/>
          </p:cNvSpPr>
          <p:nvPr/>
        </p:nvSpPr>
        <p:spPr bwMode="auto">
          <a:xfrm flipH="1">
            <a:off x="6807200" y="4386263"/>
            <a:ext cx="5127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W6</a:t>
            </a:r>
          </a:p>
        </p:txBody>
      </p:sp>
      <p:sp>
        <p:nvSpPr>
          <p:cNvPr id="21514" name="TextBox 14"/>
          <p:cNvSpPr txBox="1">
            <a:spLocks noChangeArrowheads="1"/>
          </p:cNvSpPr>
          <p:nvPr/>
        </p:nvSpPr>
        <p:spPr bwMode="auto">
          <a:xfrm flipH="1">
            <a:off x="5795963" y="4392613"/>
            <a:ext cx="51276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W4</a:t>
            </a:r>
          </a:p>
        </p:txBody>
      </p:sp>
      <p:sp>
        <p:nvSpPr>
          <p:cNvPr id="21515" name="TextBox 15"/>
          <p:cNvSpPr txBox="1">
            <a:spLocks noChangeArrowheads="1"/>
          </p:cNvSpPr>
          <p:nvPr/>
        </p:nvSpPr>
        <p:spPr bwMode="auto">
          <a:xfrm flipH="1">
            <a:off x="4767263" y="4376738"/>
            <a:ext cx="5127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W2</a:t>
            </a:r>
          </a:p>
        </p:txBody>
      </p:sp>
      <p:sp>
        <p:nvSpPr>
          <p:cNvPr id="21516" name="TextBox 16"/>
          <p:cNvSpPr txBox="1">
            <a:spLocks noChangeArrowheads="1"/>
          </p:cNvSpPr>
          <p:nvPr/>
        </p:nvSpPr>
        <p:spPr bwMode="auto">
          <a:xfrm flipH="1">
            <a:off x="3700463" y="4378325"/>
            <a:ext cx="5127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W52</a:t>
            </a:r>
          </a:p>
        </p:txBody>
      </p:sp>
      <p:sp>
        <p:nvSpPr>
          <p:cNvPr id="21517" name="TextBox 17"/>
          <p:cNvSpPr txBox="1">
            <a:spLocks noChangeArrowheads="1"/>
          </p:cNvSpPr>
          <p:nvPr/>
        </p:nvSpPr>
        <p:spPr bwMode="auto">
          <a:xfrm flipH="1">
            <a:off x="2633663" y="4378325"/>
            <a:ext cx="5127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W50</a:t>
            </a:r>
          </a:p>
        </p:txBody>
      </p:sp>
      <p:sp>
        <p:nvSpPr>
          <p:cNvPr id="21518" name="TextBox 18"/>
          <p:cNvSpPr txBox="1">
            <a:spLocks noChangeArrowheads="1"/>
          </p:cNvSpPr>
          <p:nvPr/>
        </p:nvSpPr>
        <p:spPr bwMode="auto">
          <a:xfrm flipH="1">
            <a:off x="1617663" y="4378325"/>
            <a:ext cx="5127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Trebuchet MS" pitchFamily="34" charset="0"/>
              </a:rPr>
              <a:t>W48</a:t>
            </a:r>
          </a:p>
        </p:txBody>
      </p:sp>
      <p:sp>
        <p:nvSpPr>
          <p:cNvPr id="20" name="TextBox 19"/>
          <p:cNvSpPr txBox="1"/>
          <p:nvPr/>
        </p:nvSpPr>
        <p:spPr>
          <a:xfrm rot="16200000" flipH="1">
            <a:off x="7344569" y="2820194"/>
            <a:ext cx="2667000" cy="3698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Successful test steps</a:t>
            </a:r>
          </a:p>
        </p:txBody>
      </p:sp>
      <p:grpSp>
        <p:nvGrpSpPr>
          <p:cNvPr id="21520" name="Group 39"/>
          <p:cNvGrpSpPr>
            <a:grpSpLocks/>
          </p:cNvGrpSpPr>
          <p:nvPr/>
        </p:nvGrpSpPr>
        <p:grpSpPr bwMode="auto">
          <a:xfrm>
            <a:off x="1560513" y="4495800"/>
            <a:ext cx="6196012" cy="1811338"/>
            <a:chOff x="1560008" y="3648345"/>
            <a:chExt cx="6196387" cy="2749910"/>
          </a:xfrm>
        </p:grpSpPr>
        <p:cxnSp>
          <p:nvCxnSpPr>
            <p:cNvPr id="22" name="Straight Connector 21"/>
            <p:cNvCxnSpPr/>
            <p:nvPr/>
          </p:nvCxnSpPr>
          <p:spPr>
            <a:xfrm rot="5400000">
              <a:off x="743437" y="4993585"/>
              <a:ext cx="269206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1268932" y="5005636"/>
              <a:ext cx="2692066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1781725" y="5017686"/>
              <a:ext cx="269206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2285375" y="5009251"/>
              <a:ext cx="2694477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2805725" y="5005636"/>
              <a:ext cx="2692066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3329632" y="5008045"/>
              <a:ext cx="2692068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3844013" y="5039377"/>
              <a:ext cx="2692066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4346075" y="5030942"/>
              <a:ext cx="2694477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4866425" y="5036966"/>
              <a:ext cx="2692068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5391919" y="5049018"/>
              <a:ext cx="2692066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5904712" y="5051427"/>
              <a:ext cx="2692068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6409568" y="5032146"/>
              <a:ext cx="2692068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214768" y="5008045"/>
              <a:ext cx="2692068" cy="1587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21" name="Group 60"/>
          <p:cNvGrpSpPr>
            <a:grpSpLocks/>
          </p:cNvGrpSpPr>
          <p:nvPr/>
        </p:nvGrpSpPr>
        <p:grpSpPr bwMode="auto">
          <a:xfrm>
            <a:off x="682625" y="4662488"/>
            <a:ext cx="7778750" cy="1709737"/>
            <a:chOff x="683288" y="4662435"/>
            <a:chExt cx="7777424" cy="1709872"/>
          </a:xfrm>
        </p:grpSpPr>
        <p:pic>
          <p:nvPicPr>
            <p:cNvPr id="21571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09" t="2985" r="86952" b="9956"/>
            <a:stretch>
              <a:fillRect/>
            </a:stretch>
          </p:blipFill>
          <p:spPr bwMode="auto">
            <a:xfrm>
              <a:off x="683288" y="4662435"/>
              <a:ext cx="934521" cy="1709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72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754" t="3070" r="229" b="9956"/>
            <a:stretch>
              <a:fillRect/>
            </a:stretch>
          </p:blipFill>
          <p:spPr bwMode="auto">
            <a:xfrm>
              <a:off x="1617784" y="4662435"/>
              <a:ext cx="6842928" cy="170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TextBox 37"/>
          <p:cNvSpPr txBox="1"/>
          <p:nvPr/>
        </p:nvSpPr>
        <p:spPr>
          <a:xfrm rot="16200000" flipH="1">
            <a:off x="7678737" y="5160963"/>
            <a:ext cx="1998663" cy="3698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Cryo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conditions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648075" y="4140200"/>
            <a:ext cx="1544638" cy="573088"/>
          </a:xfrm>
          <a:prstGeom prst="rect">
            <a:avLst/>
          </a:prstGeom>
          <a:solidFill>
            <a:srgbClr val="FF0000">
              <a:alpha val="42000"/>
            </a:srgb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graphicFrame>
        <p:nvGraphicFramePr>
          <p:cNvPr id="40" name="Content Placeholder 3"/>
          <p:cNvGraphicFramePr>
            <a:graphicFrameLocks/>
          </p:cNvGraphicFramePr>
          <p:nvPr/>
        </p:nvGraphicFramePr>
        <p:xfrm>
          <a:off x="1085850" y="1065213"/>
          <a:ext cx="3105150" cy="20447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877950"/>
                <a:gridCol w="942189"/>
                <a:gridCol w="685227"/>
                <a:gridCol w="599575"/>
              </a:tblGrid>
              <a:tr h="305275">
                <a:tc>
                  <a:txBody>
                    <a:bodyPr/>
                    <a:lstStyle/>
                    <a:p>
                      <a:pPr algn="ctr"/>
                      <a:endParaRPr lang="fr-FR" sz="1400" b="1" dirty="0">
                        <a:latin typeface="+mj-lt"/>
                      </a:endParaRPr>
                    </a:p>
                  </a:txBody>
                  <a:tcPr marL="113199" marR="113199" marT="56600" marB="566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/>
                        <a:t>Baseline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/>
                        <a:t>Target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/>
                        <a:t>Done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508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Main Circuits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74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67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92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IPQ-D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221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221</a:t>
                      </a:r>
                      <a:endParaRPr lang="en-US" sz="1200" b="0" i="0" u="none" strike="noStrike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232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600A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688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520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503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120A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300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210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216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60A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282</a:t>
                      </a:r>
                      <a:endParaRPr lang="en-US" sz="1200" b="0" i="0" u="none" strike="noStrike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94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232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Total</a:t>
                      </a:r>
                      <a:endParaRPr lang="en-US" sz="1400" b="1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1565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1112</a:t>
                      </a:r>
                      <a:endParaRPr lang="en-US" sz="1400" b="1" i="0" u="none" strike="noStrike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1275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1556" name="Group 64"/>
          <p:cNvGrpSpPr>
            <a:grpSpLocks/>
          </p:cNvGrpSpPr>
          <p:nvPr/>
        </p:nvGrpSpPr>
        <p:grpSpPr bwMode="auto">
          <a:xfrm>
            <a:off x="5978525" y="1647825"/>
            <a:ext cx="2290763" cy="2582863"/>
            <a:chOff x="5978770" y="1647933"/>
            <a:chExt cx="2291029" cy="2582424"/>
          </a:xfrm>
        </p:grpSpPr>
        <p:cxnSp>
          <p:nvCxnSpPr>
            <p:cNvPr id="42" name="Straight Connector 41"/>
            <p:cNvCxnSpPr/>
            <p:nvPr/>
          </p:nvCxnSpPr>
          <p:spPr>
            <a:xfrm rot="5400000">
              <a:off x="5606827" y="2019876"/>
              <a:ext cx="2582424" cy="18385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70" name="TextBox 42"/>
            <p:cNvSpPr txBox="1">
              <a:spLocks noChangeArrowheads="1"/>
            </p:cNvSpPr>
            <p:nvPr/>
          </p:nvSpPr>
          <p:spPr bwMode="auto">
            <a:xfrm>
              <a:off x="7114239" y="2612571"/>
              <a:ext cx="115556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Trebuchet MS" pitchFamily="34" charset="0"/>
                </a:rPr>
                <a:t>~60 test/wday</a:t>
              </a:r>
            </a:p>
          </p:txBody>
        </p:sp>
      </p:grpSp>
      <p:grpSp>
        <p:nvGrpSpPr>
          <p:cNvPr id="21557" name="Group 63"/>
          <p:cNvGrpSpPr>
            <a:grpSpLocks/>
          </p:cNvGrpSpPr>
          <p:nvPr/>
        </p:nvGrpSpPr>
        <p:grpSpPr bwMode="auto">
          <a:xfrm>
            <a:off x="8040688" y="1830388"/>
            <a:ext cx="744537" cy="277812"/>
            <a:chOff x="8100651" y="1830845"/>
            <a:chExt cx="744202" cy="276999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8100651" y="2101513"/>
              <a:ext cx="533160" cy="1583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68" name="Rectangle 45"/>
            <p:cNvSpPr>
              <a:spLocks noChangeArrowheads="1"/>
            </p:cNvSpPr>
            <p:nvPr/>
          </p:nvSpPr>
          <p:spPr bwMode="auto">
            <a:xfrm>
              <a:off x="8233211" y="1830845"/>
              <a:ext cx="61164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/>
                <a:t>Target</a:t>
              </a:r>
            </a:p>
          </p:txBody>
        </p:sp>
      </p:grpSp>
      <p:grpSp>
        <p:nvGrpSpPr>
          <p:cNvPr id="21558" name="Group 61"/>
          <p:cNvGrpSpPr>
            <a:grpSpLocks/>
          </p:cNvGrpSpPr>
          <p:nvPr/>
        </p:nvGrpSpPr>
        <p:grpSpPr bwMode="auto">
          <a:xfrm>
            <a:off x="8029575" y="903288"/>
            <a:ext cx="993775" cy="479425"/>
            <a:chOff x="8088923" y="903069"/>
            <a:chExt cx="994437" cy="479639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8088923" y="1155594"/>
              <a:ext cx="532167" cy="1589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65" name="Rectangle 50"/>
            <p:cNvSpPr>
              <a:spLocks noChangeArrowheads="1"/>
            </p:cNvSpPr>
            <p:nvPr/>
          </p:nvSpPr>
          <p:spPr bwMode="auto">
            <a:xfrm>
              <a:off x="8239899" y="903069"/>
              <a:ext cx="7713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/>
                <a:t>Baseline</a:t>
              </a:r>
            </a:p>
          </p:txBody>
        </p:sp>
        <p:sp>
          <p:nvSpPr>
            <p:cNvPr id="21566" name="Rectangle 51"/>
            <p:cNvSpPr>
              <a:spLocks noChangeArrowheads="1"/>
            </p:cNvSpPr>
            <p:nvPr/>
          </p:nvSpPr>
          <p:spPr bwMode="auto">
            <a:xfrm>
              <a:off x="8543019" y="1105709"/>
              <a:ext cx="54034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b="1"/>
                <a:t>7TeV</a:t>
              </a:r>
            </a:p>
          </p:txBody>
        </p:sp>
      </p:grpSp>
      <p:grpSp>
        <p:nvGrpSpPr>
          <p:cNvPr id="21559" name="Group 62"/>
          <p:cNvGrpSpPr>
            <a:grpSpLocks/>
          </p:cNvGrpSpPr>
          <p:nvPr/>
        </p:nvGrpSpPr>
        <p:grpSpPr bwMode="auto">
          <a:xfrm>
            <a:off x="8042275" y="1447800"/>
            <a:ext cx="993775" cy="479425"/>
            <a:chOff x="8102331" y="1447341"/>
            <a:chExt cx="992757" cy="479639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8102331" y="1710984"/>
              <a:ext cx="532854" cy="158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62" name="Rectangle 54"/>
            <p:cNvSpPr>
              <a:spLocks noChangeArrowheads="1"/>
            </p:cNvSpPr>
            <p:nvPr/>
          </p:nvSpPr>
          <p:spPr bwMode="auto">
            <a:xfrm>
              <a:off x="8241579" y="1447341"/>
              <a:ext cx="55015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/>
                <a:t>Done</a:t>
              </a:r>
            </a:p>
          </p:txBody>
        </p:sp>
        <p:sp>
          <p:nvSpPr>
            <p:cNvPr id="21563" name="Rectangle 55"/>
            <p:cNvSpPr>
              <a:spLocks noChangeArrowheads="1"/>
            </p:cNvSpPr>
            <p:nvPr/>
          </p:nvSpPr>
          <p:spPr bwMode="auto">
            <a:xfrm>
              <a:off x="8554747" y="1649981"/>
              <a:ext cx="54034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b="1"/>
                <a:t>6TeV</a:t>
              </a:r>
            </a:p>
          </p:txBody>
        </p:sp>
      </p:grpSp>
      <p:pic>
        <p:nvPicPr>
          <p:cNvPr id="2156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512" t="14507" r="49744" b="60233"/>
          <a:stretch>
            <a:fillRect/>
          </a:stretch>
        </p:blipFill>
        <p:spPr bwMode="auto">
          <a:xfrm>
            <a:off x="3684588" y="4808538"/>
            <a:ext cx="1479550" cy="792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9"/>
          <p:cNvGrpSpPr>
            <a:grpSpLocks/>
          </p:cNvGrpSpPr>
          <p:nvPr/>
        </p:nvGrpSpPr>
        <p:grpSpPr bwMode="auto">
          <a:xfrm>
            <a:off x="2522538" y="1054100"/>
            <a:ext cx="6359525" cy="4478338"/>
            <a:chOff x="1898789" y="1333500"/>
            <a:chExt cx="6360684" cy="4477797"/>
          </a:xfrm>
        </p:grpSpPr>
        <p:grpSp>
          <p:nvGrpSpPr>
            <p:cNvPr id="22537" name="Group 114"/>
            <p:cNvGrpSpPr>
              <a:grpSpLocks/>
            </p:cNvGrpSpPr>
            <p:nvPr/>
          </p:nvGrpSpPr>
          <p:grpSpPr bwMode="auto">
            <a:xfrm>
              <a:off x="1898789" y="1333500"/>
              <a:ext cx="6360684" cy="4477797"/>
              <a:chOff x="3939814" y="952500"/>
              <a:chExt cx="5303837" cy="3733800"/>
            </a:xfrm>
          </p:grpSpPr>
          <p:pic>
            <p:nvPicPr>
              <p:cNvPr id="22540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939814" y="998537"/>
                <a:ext cx="5303837" cy="3687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2541" name="Group 96"/>
              <p:cNvGrpSpPr>
                <a:grpSpLocks/>
              </p:cNvGrpSpPr>
              <p:nvPr/>
            </p:nvGrpSpPr>
            <p:grpSpPr bwMode="auto">
              <a:xfrm>
                <a:off x="4521197" y="952500"/>
                <a:ext cx="546821" cy="3444677"/>
                <a:chOff x="4521200" y="952500"/>
                <a:chExt cx="546821" cy="3444677"/>
              </a:xfrm>
            </p:grpSpPr>
            <p:sp>
              <p:nvSpPr>
                <p:cNvPr id="22542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4559300" y="952500"/>
                  <a:ext cx="468398" cy="30777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Trebuchet MS" pitchFamily="34" charset="0"/>
                    </a:rPr>
                    <a:t>600</a:t>
                  </a:r>
                </a:p>
              </p:txBody>
            </p:sp>
            <p:sp>
              <p:nvSpPr>
                <p:cNvPr id="22543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4559300" y="1460500"/>
                  <a:ext cx="468398" cy="30777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Trebuchet MS" pitchFamily="34" charset="0"/>
                    </a:rPr>
                    <a:t>400</a:t>
                  </a:r>
                </a:p>
              </p:txBody>
            </p:sp>
            <p:sp>
              <p:nvSpPr>
                <p:cNvPr id="22544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4559300" y="1993900"/>
                  <a:ext cx="468398" cy="30777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Trebuchet MS" pitchFamily="34" charset="0"/>
                    </a:rPr>
                    <a:t>200</a:t>
                  </a:r>
                </a:p>
              </p:txBody>
            </p:sp>
            <p:sp>
              <p:nvSpPr>
                <p:cNvPr id="22545" name="TextBox 18"/>
                <p:cNvSpPr txBox="1">
                  <a:spLocks noChangeArrowheads="1"/>
                </p:cNvSpPr>
                <p:nvPr/>
              </p:nvSpPr>
              <p:spPr bwMode="auto">
                <a:xfrm>
                  <a:off x="4521200" y="4089400"/>
                  <a:ext cx="534121" cy="30777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Trebuchet MS" pitchFamily="34" charset="0"/>
                    </a:rPr>
                    <a:t>-600</a:t>
                  </a:r>
                </a:p>
              </p:txBody>
            </p:sp>
            <p:sp>
              <p:nvSpPr>
                <p:cNvPr id="22546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4521200" y="3556000"/>
                  <a:ext cx="534121" cy="30777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Trebuchet MS" pitchFamily="34" charset="0"/>
                    </a:rPr>
                    <a:t>-400</a:t>
                  </a:r>
                </a:p>
              </p:txBody>
            </p:sp>
            <p:sp>
              <p:nvSpPr>
                <p:cNvPr id="22547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4533900" y="3035300"/>
                  <a:ext cx="534121" cy="30777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Trebuchet MS" pitchFamily="34" charset="0"/>
                    </a:rPr>
                    <a:t>-200</a:t>
                  </a:r>
                </a:p>
              </p:txBody>
            </p:sp>
          </p:grpSp>
        </p:grpSp>
        <p:cxnSp>
          <p:nvCxnSpPr>
            <p:cNvPr id="12" name="Straight Connector 11"/>
            <p:cNvCxnSpPr/>
            <p:nvPr/>
          </p:nvCxnSpPr>
          <p:spPr>
            <a:xfrm>
              <a:off x="3353204" y="2743030"/>
              <a:ext cx="4342603" cy="1588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  <a:effectLst>
              <a:outerShdw blurRad="762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391311" y="4012876"/>
              <a:ext cx="4342603" cy="1588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  <a:effectLst>
              <a:outerShdw blurRad="762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Roberto Saban - eLTC 2008 - Session 1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69C5D1-B33A-47E3-8743-43E0F6C29C65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r-FR" dirty="0" err="1" smtClean="0"/>
              <a:t>Sector</a:t>
            </a:r>
            <a:r>
              <a:rPr lang="fr-FR" dirty="0" smtClean="0"/>
              <a:t> 45 </a:t>
            </a:r>
            <a:r>
              <a:rPr lang="fr-FR" dirty="0" err="1" smtClean="0"/>
              <a:t>Ramp</a:t>
            </a:r>
            <a:r>
              <a:rPr lang="fr-FR" dirty="0" smtClean="0"/>
              <a:t> to 5.3 </a:t>
            </a:r>
            <a:r>
              <a:rPr lang="fr-FR" dirty="0" err="1" smtClean="0"/>
              <a:t>TeV</a:t>
            </a:r>
            <a:endParaRPr lang="fr-FR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98538" y="974725"/>
            <a:ext cx="7956550" cy="5081588"/>
          </a:xfrm>
        </p:spPr>
      </p:pic>
      <p:sp>
        <p:nvSpPr>
          <p:cNvPr id="22535" name="TextBox 7"/>
          <p:cNvSpPr txBox="1">
            <a:spLocks noChangeArrowheads="1"/>
          </p:cNvSpPr>
          <p:nvPr/>
        </p:nvSpPr>
        <p:spPr bwMode="auto">
          <a:xfrm rot="-5400000">
            <a:off x="-536575" y="2719388"/>
            <a:ext cx="158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Boris Bellesia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 bwMode="auto">
          <a:xfrm>
            <a:off x="1462088" y="1897063"/>
            <a:ext cx="3941762" cy="2044700"/>
          </a:xfrm>
          <a:prstGeom prst="rect">
            <a:avLst/>
          </a:prstGeom>
          <a:solidFill>
            <a:schemeClr val="l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sz="1600" b="1" dirty="0">
                <a:solidFill>
                  <a:schemeClr val="tx2"/>
                </a:solidFill>
                <a:latin typeface="+mj-lt"/>
              </a:rPr>
              <a:t>Sector 45 is </a:t>
            </a:r>
          </a:p>
          <a:p>
            <a:pPr marL="514350" indent="-33655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sz="1600" b="1" dirty="0">
                <a:solidFill>
                  <a:schemeClr val="tx2"/>
                </a:solidFill>
                <a:latin typeface="+mj-lt"/>
              </a:rPr>
              <a:t>fully commissioned to below 3 TeV</a:t>
            </a:r>
          </a:p>
          <a:p>
            <a:pPr marL="514350" indent="-336550" eaLnBrk="0" hangingPunct="0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tx2"/>
                </a:solidFill>
                <a:latin typeface="+mj-lt"/>
              </a:rPr>
              <a:t>partially commissioned to 5 TeV </a:t>
            </a:r>
          </a:p>
          <a:p>
            <a:pPr marL="514350" indent="-336550" eaLnBrk="0" hangingPunct="0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	</a:t>
            </a:r>
            <a:r>
              <a:rPr lang="en-US" sz="1400" dirty="0">
                <a:solidFill>
                  <a:schemeClr val="tx2"/>
                </a:solidFill>
                <a:latin typeface="+mj-lt"/>
              </a:rPr>
              <a:t>all main circuits</a:t>
            </a:r>
          </a:p>
          <a:p>
            <a:pPr marL="514350" indent="-336550" eaLnBrk="0" hangingPunct="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2"/>
                </a:solidFill>
                <a:latin typeface="+mj-lt"/>
              </a:rPr>
              <a:t>	large part 600A</a:t>
            </a:r>
          </a:p>
          <a:p>
            <a:pPr marL="514350" indent="-336550" eaLnBrk="0" hangingPunct="0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tx2"/>
                </a:solidFill>
                <a:latin typeface="+mj-lt"/>
              </a:rPr>
              <a:t>partially commissioned to 6 TeV</a:t>
            </a:r>
          </a:p>
          <a:p>
            <a:pPr marL="514350" indent="-336550" eaLnBrk="0" hangingPunct="0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	</a:t>
            </a:r>
            <a:r>
              <a:rPr lang="en-US" sz="1400" dirty="0">
                <a:solidFill>
                  <a:schemeClr val="tx2"/>
                </a:solidFill>
                <a:latin typeface="+mj-lt"/>
              </a:rPr>
              <a:t>all main circuits</a:t>
            </a:r>
          </a:p>
          <a:p>
            <a:pPr marL="514350" indent="-336550" eaLnBrk="0" hangingPunct="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2"/>
                </a:solidFill>
                <a:latin typeface="+mj-lt"/>
              </a:rPr>
              <a:t>	few 600A</a:t>
            </a:r>
          </a:p>
          <a:p>
            <a:pPr marL="514350" indent="-51435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en-US" sz="1600" dirty="0">
              <a:solidFill>
                <a:schemeClr val="tx2"/>
              </a:solidFill>
              <a:latin typeface="+mj-lt"/>
            </a:endParaRPr>
          </a:p>
          <a:p>
            <a:pPr marL="514350" indent="-51435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en-US" sz="16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76813" y="2838450"/>
            <a:ext cx="3763962" cy="3360738"/>
          </a:xfrm>
        </p:spPr>
        <p:txBody>
          <a:bodyPr>
            <a:normAutofit/>
          </a:bodyPr>
          <a:lstStyle/>
          <a:p>
            <a:pPr marL="177800" indent="-1778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sz="2000" dirty="0" smtClean="0"/>
              <a:t>The </a:t>
            </a:r>
            <a:r>
              <a:rPr lang="fr-FR" sz="2000" dirty="0" err="1" smtClean="0"/>
              <a:t>miniteams</a:t>
            </a:r>
            <a:r>
              <a:rPr lang="fr-FR" sz="2000" dirty="0" smtClean="0"/>
              <a:t> are in place</a:t>
            </a:r>
          </a:p>
          <a:p>
            <a:pPr marL="415544" lvl="2" indent="-177800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fr-FR" sz="1600" dirty="0" err="1" smtClean="0"/>
              <a:t>Safety</a:t>
            </a:r>
            <a:r>
              <a:rPr lang="fr-FR" sz="1600" dirty="0" smtClean="0"/>
              <a:t> &amp; </a:t>
            </a:r>
            <a:r>
              <a:rPr lang="fr-FR" sz="1600" dirty="0" err="1" smtClean="0"/>
              <a:t>access</a:t>
            </a:r>
            <a:endParaRPr lang="fr-FR" sz="1600" dirty="0" smtClean="0"/>
          </a:p>
          <a:p>
            <a:pPr marL="415544" lvl="2" indent="-177800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fr-FR" sz="1600" dirty="0" smtClean="0"/>
              <a:t>Organisation</a:t>
            </a:r>
          </a:p>
          <a:p>
            <a:pPr marL="415544" lvl="2" indent="-177800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fr-FR" sz="1600" dirty="0" smtClean="0"/>
              <a:t>Automation</a:t>
            </a:r>
          </a:p>
          <a:p>
            <a:pPr marL="415544" lvl="2" indent="-177800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fr-FR" sz="1600" dirty="0" smtClean="0"/>
              <a:t>Optimisation</a:t>
            </a:r>
          </a:p>
          <a:p>
            <a:pPr marL="177800" indent="-1778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sz="2000" dirty="0" err="1" smtClean="0"/>
              <a:t>Big</a:t>
            </a:r>
            <a:r>
              <a:rPr lang="fr-FR" sz="2000" dirty="0" smtClean="0"/>
              <a:t> effort to</a:t>
            </a:r>
          </a:p>
          <a:p>
            <a:pPr marL="415544" lvl="2" indent="-177800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fr-FR" sz="1600" dirty="0" err="1" smtClean="0"/>
              <a:t>Simplify</a:t>
            </a:r>
            <a:r>
              <a:rPr lang="fr-FR" sz="1600" dirty="0" smtClean="0"/>
              <a:t> the test </a:t>
            </a:r>
            <a:r>
              <a:rPr lang="fr-FR" sz="1600" dirty="0" err="1" smtClean="0"/>
              <a:t>procedures</a:t>
            </a:r>
            <a:endParaRPr lang="fr-FR" sz="1600" dirty="0" smtClean="0"/>
          </a:p>
          <a:p>
            <a:pPr marL="415544" lvl="2" indent="-177800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fr-FR" sz="1600" dirty="0" err="1" smtClean="0"/>
              <a:t>Widen</a:t>
            </a:r>
            <a:r>
              <a:rPr lang="fr-FR" sz="1600" dirty="0" smtClean="0"/>
              <a:t> the </a:t>
            </a:r>
            <a:r>
              <a:rPr lang="fr-FR" sz="1600" dirty="0" err="1" smtClean="0"/>
              <a:t>cryo</a:t>
            </a:r>
            <a:r>
              <a:rPr lang="fr-FR" sz="1600" dirty="0" smtClean="0"/>
              <a:t> conditions to </a:t>
            </a:r>
            <a:r>
              <a:rPr lang="fr-FR" sz="1600" dirty="0" err="1" smtClean="0"/>
              <a:t>allow</a:t>
            </a:r>
            <a:r>
              <a:rPr lang="fr-FR" sz="1600" dirty="0" smtClean="0"/>
              <a:t> </a:t>
            </a:r>
            <a:r>
              <a:rPr lang="fr-FR" sz="1600" dirty="0" err="1" smtClean="0"/>
              <a:t>testing</a:t>
            </a:r>
            <a:endParaRPr lang="fr-FR" sz="1600" dirty="0" smtClean="0"/>
          </a:p>
          <a:p>
            <a:pPr marL="415544" lvl="2" indent="-177800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fr-FR" sz="1600" dirty="0" err="1" smtClean="0"/>
              <a:t>Identify</a:t>
            </a:r>
            <a:r>
              <a:rPr lang="fr-FR" sz="1600" dirty="0" smtClean="0"/>
              <a:t> the </a:t>
            </a:r>
            <a:r>
              <a:rPr lang="fr-FR" sz="1600" dirty="0" err="1" smtClean="0"/>
              <a:t>current</a:t>
            </a:r>
            <a:r>
              <a:rPr lang="fr-FR" sz="1600" dirty="0" smtClean="0"/>
              <a:t> </a:t>
            </a:r>
            <a:r>
              <a:rPr lang="fr-FR" sz="1600" dirty="0" err="1" smtClean="0"/>
              <a:t>levels</a:t>
            </a:r>
            <a:r>
              <a:rPr lang="fr-FR" sz="1600" dirty="0" smtClean="0"/>
              <a:t> for </a:t>
            </a:r>
            <a:r>
              <a:rPr lang="fr-FR" sz="1600" dirty="0" err="1" smtClean="0"/>
              <a:t>each</a:t>
            </a:r>
            <a:r>
              <a:rPr lang="fr-FR" sz="1600" dirty="0" smtClean="0"/>
              <a:t> circuit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fr-FR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Roberto Saban - eLTC 2008 - Session 1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952D7-8928-4F18-9725-99F8B7E1AE4A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91513"/>
            <a:ext cx="8474075" cy="6397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Issues arising from the review and the strategy over the coming months</a:t>
            </a:r>
            <a:endParaRPr lang="fr-FR" sz="4000" dirty="0"/>
          </a:p>
        </p:txBody>
      </p:sp>
      <p:sp>
        <p:nvSpPr>
          <p:cNvPr id="23559" name="TextBox 6"/>
          <p:cNvSpPr txBox="1">
            <a:spLocks noChangeArrowheads="1"/>
          </p:cNvSpPr>
          <p:nvPr/>
        </p:nvSpPr>
        <p:spPr bwMode="auto">
          <a:xfrm rot="-5400000">
            <a:off x="-754856" y="2932906"/>
            <a:ext cx="2019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Ruediger Schmidt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628650" y="1128713"/>
            <a:ext cx="4348163" cy="50815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fr-CH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Safety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&amp; </a:t>
            </a:r>
            <a:r>
              <a:rPr lang="fr-CH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access</a:t>
            </a:r>
            <a:endParaRPr lang="fr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 </a:t>
            </a:r>
            <a:r>
              <a:rPr lang="fr-CH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systems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</a:p>
          <a:p>
            <a:pPr marL="621792" lvl="1" indent="-228600" fontAlgn="auto"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Cryogenics, DFBs and current leads</a:t>
            </a:r>
          </a:p>
          <a:p>
            <a:pPr marL="621792" lvl="1" indent="-228600" fontAlgn="auto"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Powering, Power Converters, Quench Protection System, 600 A and 13 kA Energy Extraction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 tests and the analysis:</a:t>
            </a:r>
          </a:p>
          <a:p>
            <a:pPr marL="621792" lvl="1" indent="-228600" fontAlgn="auto"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Powering tests and Magnet Performance Panel 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 tools:</a:t>
            </a:r>
          </a:p>
          <a:p>
            <a:pPr marL="621792" lvl="1" indent="-228600" fontAlgn="auto"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Post-Mortem, Logging, Sequencer, Tracking data and progress after the tests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fr-F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6413" y="1044575"/>
            <a:ext cx="3748087" cy="4476750"/>
          </a:xfrm>
        </p:spPr>
        <p:txBody>
          <a:bodyPr>
            <a:normAutofit fontScale="92500" lnSpcReduction="10000"/>
          </a:bodyPr>
          <a:lstStyle/>
          <a:p>
            <a:pPr marL="355600" indent="-3556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of parallelism </a:t>
            </a:r>
          </a:p>
          <a:p>
            <a:pPr marL="903288" lvl="1" indent="-368300" fontAlgn="auto">
              <a:spcBef>
                <a:spcPts val="324"/>
              </a:spcBef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exploiting the distance and the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sectorization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03288" lvl="1" indent="-368300" fontAlgn="auto">
              <a:spcBef>
                <a:spcPts val="324"/>
              </a:spcBef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sets of orbit correctors</a:t>
            </a:r>
          </a:p>
          <a:p>
            <a:pPr marL="903288" lvl="1" indent="-368300" fontAlgn="auto">
              <a:spcBef>
                <a:spcPts val="324"/>
              </a:spcBef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 tools</a:t>
            </a:r>
          </a:p>
          <a:p>
            <a:pPr marL="355600" indent="-3556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Simplification of the test plan by MPP</a:t>
            </a:r>
          </a:p>
          <a:p>
            <a:pPr marL="903288" lvl="1" indent="-368300" fontAlgn="auto">
              <a:spcBef>
                <a:spcPts val="324"/>
              </a:spcBef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Removing steps</a:t>
            </a:r>
          </a:p>
          <a:p>
            <a:pPr marL="903288" lvl="1" indent="-368300" fontAlgn="auto">
              <a:spcBef>
                <a:spcPts val="324"/>
              </a:spcBef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Merging steps</a:t>
            </a:r>
          </a:p>
          <a:p>
            <a:pPr marL="903288" lvl="1" indent="-368300" fontAlgn="auto">
              <a:spcBef>
                <a:spcPts val="324"/>
              </a:spcBef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Avoiding provoked quenches at nominal</a:t>
            </a:r>
          </a:p>
          <a:p>
            <a:pPr marL="355600" indent="-3556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Commissioning the LHC at intermediate energy</a:t>
            </a:r>
          </a:p>
          <a:p>
            <a:pPr marL="355600" lvl="2" indent="-3556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 startAt="4"/>
              <a:defRPr/>
            </a:pPr>
            <a:r>
              <a:rPr 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Widen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conditions to </a:t>
            </a:r>
            <a:r>
              <a:rPr 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allow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temperatures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higher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nominal</a:t>
            </a:r>
            <a:endParaRPr lang="en-GB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5600" indent="-3556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Roberto Saban - eLTC 2008 - Session 1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54232D-4436-48FC-B621-1C87F00A50F6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z="2800" dirty="0" smtClean="0"/>
              <a:t>Commissioning the LHC to Intermediate Energy</a:t>
            </a:r>
            <a:endParaRPr lang="en-GB" sz="2800" dirty="0"/>
          </a:p>
        </p:txBody>
      </p:sp>
      <p:sp>
        <p:nvSpPr>
          <p:cNvPr id="24583" name="TextBox 7"/>
          <p:cNvSpPr txBox="1">
            <a:spLocks noChangeArrowheads="1"/>
          </p:cNvSpPr>
          <p:nvPr/>
        </p:nvSpPr>
        <p:spPr bwMode="auto">
          <a:xfrm rot="-5400000">
            <a:off x="-1224756" y="3429794"/>
            <a:ext cx="3006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Antonio Vergara-Fernandez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5075" y="3930650"/>
            <a:ext cx="6638925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98725" y="3925888"/>
            <a:ext cx="6645275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13138" y="3503613"/>
            <a:ext cx="5630862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1175" y="1022350"/>
            <a:ext cx="7362825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50963" y="1624013"/>
            <a:ext cx="7431087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613" y="1020763"/>
            <a:ext cx="8348662" cy="5257800"/>
          </a:xfrm>
          <a:prstGeom prst="rect">
            <a:avLst/>
          </a:prstGeom>
          <a:gradFill>
            <a:gsLst>
              <a:gs pos="15000">
                <a:srgbClr val="9BBCFF"/>
              </a:gs>
              <a:gs pos="50000">
                <a:srgbClr val="B9D0FF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52525"/>
            <a:ext cx="3711575" cy="5081588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Experience :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the installation configuration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the access control system tests both in access and in beam mode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14,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Roberto </a:t>
            </a:r>
            <a:r>
              <a:rPr lang="en-US" dirty="0" err="1"/>
              <a:t>Saban</a:t>
            </a:r>
            <a:r>
              <a:rPr lang="en-US" dirty="0"/>
              <a:t> - </a:t>
            </a:r>
            <a:r>
              <a:rPr lang="en-US" dirty="0" err="1"/>
              <a:t>eLTC</a:t>
            </a:r>
            <a:r>
              <a:rPr lang="en-US" dirty="0"/>
              <a:t> 2008 - Session 1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E2E2D9-F59B-4523-BC38-CB67AEC76181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4075" cy="639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Access control</a:t>
            </a:r>
            <a:endParaRPr lang="en-GB" dirty="0"/>
          </a:p>
        </p:txBody>
      </p:sp>
      <p:sp>
        <p:nvSpPr>
          <p:cNvPr id="25607" name="TextBox 6"/>
          <p:cNvSpPr txBox="1">
            <a:spLocks noChangeArrowheads="1"/>
          </p:cNvSpPr>
          <p:nvPr/>
        </p:nvSpPr>
        <p:spPr bwMode="auto">
          <a:xfrm rot="-5400000">
            <a:off x="-525462" y="2730500"/>
            <a:ext cx="1608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Magali Gruwé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976813" y="1590675"/>
            <a:ext cx="376396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FR" dirty="0">
                <a:latin typeface="+mn-lt"/>
              </a:rPr>
              <a:t>There </a:t>
            </a:r>
            <a:r>
              <a:rPr lang="fr-FR" dirty="0" err="1">
                <a:latin typeface="+mn-lt"/>
              </a:rPr>
              <a:t>is</a:t>
            </a:r>
            <a:r>
              <a:rPr lang="fr-FR" dirty="0">
                <a:latin typeface="+mn-lt"/>
              </a:rPr>
              <a:t> a </a:t>
            </a:r>
            <a:r>
              <a:rPr lang="fr-FR" dirty="0" err="1">
                <a:latin typeface="+mn-lt"/>
              </a:rPr>
              <a:t>need</a:t>
            </a:r>
            <a:r>
              <a:rPr lang="fr-FR" dirty="0">
                <a:latin typeface="+mn-lt"/>
              </a:rPr>
              <a:t> to </a:t>
            </a:r>
            <a:r>
              <a:rPr lang="fr-FR" dirty="0" err="1">
                <a:latin typeface="+mn-lt"/>
              </a:rPr>
              <a:t>re</a:t>
            </a:r>
            <a:r>
              <a:rPr lang="fr-FR" dirty="0">
                <a:latin typeface="+mn-lt"/>
              </a:rPr>
              <a:t>-</a:t>
            </a:r>
            <a:r>
              <a:rPr lang="fr-FR" dirty="0" err="1">
                <a:latin typeface="+mn-lt"/>
              </a:rPr>
              <a:t>establish</a:t>
            </a:r>
            <a:r>
              <a:rPr lang="fr-FR" dirty="0">
                <a:latin typeface="+mn-lt"/>
              </a:rPr>
              <a:t> a </a:t>
            </a:r>
            <a:r>
              <a:rPr lang="fr-FR" i="1" dirty="0" err="1">
                <a:latin typeface="+mn-lt"/>
              </a:rPr>
              <a:t>controlled</a:t>
            </a:r>
            <a:r>
              <a:rPr lang="fr-FR" i="1" dirty="0">
                <a:latin typeface="+mn-lt"/>
              </a:rPr>
              <a:t> </a:t>
            </a:r>
            <a:r>
              <a:rPr lang="fr-FR" i="1" dirty="0" err="1">
                <a:latin typeface="+mn-lt"/>
              </a:rPr>
              <a:t>access</a:t>
            </a:r>
            <a:r>
              <a:rPr lang="fr-FR" i="1" dirty="0">
                <a:latin typeface="+mn-lt"/>
              </a:rPr>
              <a:t> culture</a:t>
            </a:r>
          </a:p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FR" dirty="0">
                <a:latin typeface="+mn-lt"/>
              </a:rPr>
              <a:t>Tests </a:t>
            </a:r>
            <a:r>
              <a:rPr lang="fr-FR" dirty="0" err="1">
                <a:latin typeface="+mn-lt"/>
              </a:rPr>
              <a:t>included</a:t>
            </a:r>
            <a:r>
              <a:rPr lang="fr-FR" dirty="0">
                <a:latin typeface="+mn-lt"/>
              </a:rPr>
              <a:t>: </a:t>
            </a:r>
            <a:r>
              <a:rPr lang="fr-FR" dirty="0" err="1">
                <a:latin typeface="+mn-lt"/>
              </a:rPr>
              <a:t>patrolling</a:t>
            </a:r>
            <a:r>
              <a:rPr lang="fr-FR" dirty="0">
                <a:latin typeface="+mn-lt"/>
              </a:rPr>
              <a:t>, monitoring a </a:t>
            </a:r>
            <a:r>
              <a:rPr lang="fr-FR" dirty="0" err="1">
                <a:latin typeface="+mn-lt"/>
              </a:rPr>
              <a:t>patrol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from</a:t>
            </a:r>
            <a:r>
              <a:rPr lang="fr-FR" dirty="0">
                <a:latin typeface="+mn-lt"/>
              </a:rPr>
              <a:t> the CCC, monitoring </a:t>
            </a:r>
            <a:r>
              <a:rPr lang="fr-FR" dirty="0" err="1">
                <a:latin typeface="+mn-lt"/>
              </a:rPr>
              <a:t>accesses</a:t>
            </a:r>
            <a:r>
              <a:rPr lang="fr-FR" dirty="0">
                <a:latin typeface="+mn-lt"/>
              </a:rPr>
              <a:t>, </a:t>
            </a:r>
            <a:r>
              <a:rPr lang="fr-FR" dirty="0" err="1">
                <a:latin typeface="+mn-lt"/>
              </a:rPr>
              <a:t>giving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access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from</a:t>
            </a:r>
            <a:r>
              <a:rPr lang="fr-FR" dirty="0">
                <a:latin typeface="+mn-lt"/>
              </a:rPr>
              <a:t> the CCC</a:t>
            </a:r>
          </a:p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FR" dirty="0" err="1">
                <a:latin typeface="+mn-lt"/>
              </a:rPr>
              <a:t>During</a:t>
            </a:r>
            <a:r>
              <a:rPr lang="fr-FR" dirty="0">
                <a:latin typeface="+mn-lt"/>
              </a:rPr>
              <a:t> the tests the </a:t>
            </a:r>
            <a:r>
              <a:rPr lang="fr-FR" dirty="0" err="1">
                <a:latin typeface="+mn-lt"/>
              </a:rPr>
              <a:t>access</a:t>
            </a:r>
            <a:r>
              <a:rPr lang="fr-FR" dirty="0">
                <a:latin typeface="+mn-lt"/>
              </a:rPr>
              <a:t> control system </a:t>
            </a:r>
            <a:r>
              <a:rPr lang="fr-FR" dirty="0" err="1">
                <a:latin typeface="+mn-lt"/>
              </a:rPr>
              <a:t>performed</a:t>
            </a:r>
            <a:r>
              <a:rPr lang="fr-FR" dirty="0">
                <a:latin typeface="+mn-lt"/>
              </a:rPr>
              <a:t> as </a:t>
            </a:r>
            <a:r>
              <a:rPr lang="fr-FR" dirty="0" err="1">
                <a:latin typeface="+mn-lt"/>
              </a:rPr>
              <a:t>expected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with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minor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non-conformities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detected</a:t>
            </a:r>
            <a:r>
              <a:rPr lang="fr-FR" dirty="0">
                <a:latin typeface="+mn-lt"/>
              </a:rPr>
              <a:t> and </a:t>
            </a:r>
            <a:r>
              <a:rPr lang="fr-FR" dirty="0" err="1">
                <a:latin typeface="+mn-lt"/>
              </a:rPr>
              <a:t>minor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improvements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suggested</a:t>
            </a:r>
            <a:endParaRPr lang="fr-FR" dirty="0">
              <a:latin typeface="+mn-lt"/>
            </a:endParaRPr>
          </a:p>
          <a:p>
            <a:pPr marL="177800" indent="-177800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fr-FR" dirty="0">
                <a:latin typeface="+mn-lt"/>
              </a:rPr>
              <a:t>More tests and more training are </a:t>
            </a:r>
            <a:r>
              <a:rPr lang="fr-FR" dirty="0" err="1">
                <a:latin typeface="+mn-lt"/>
              </a:rPr>
              <a:t>nevertheless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needed</a:t>
            </a:r>
            <a:endParaRPr lang="fr-FR" dirty="0">
              <a:latin typeface="+mn-lt"/>
            </a:endParaRP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fr-FR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7702</TotalTime>
  <Words>1801</Words>
  <Application>Microsoft Office PowerPoint</Application>
  <PresentationFormat>On-screen Show (4:3)</PresentationFormat>
  <Paragraphs>362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11</vt:i4>
      </vt:variant>
      <vt:variant>
        <vt:lpstr>Slide Titles</vt:lpstr>
      </vt:variant>
      <vt:variant>
        <vt:i4>24</vt:i4>
      </vt:variant>
    </vt:vector>
  </HeadingPairs>
  <TitlesOfParts>
    <vt:vector size="42" baseType="lpstr">
      <vt:lpstr>Arial</vt:lpstr>
      <vt:lpstr>Lucida Sans Unicode</vt:lpstr>
      <vt:lpstr>Wingdings 3</vt:lpstr>
      <vt:lpstr>Verdana</vt:lpstr>
      <vt:lpstr>Wingdings 2</vt:lpstr>
      <vt:lpstr>Calibri</vt:lpstr>
      <vt:lpstr>Trebuchet MS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report of the hardware commissioning activities</dc:title>
  <dc:creator>Roberto Saban</dc:creator>
  <cp:lastModifiedBy>Tjitske</cp:lastModifiedBy>
  <cp:revision>542</cp:revision>
  <dcterms:created xsi:type="dcterms:W3CDTF">2007-06-13T08:16:34Z</dcterms:created>
  <dcterms:modified xsi:type="dcterms:W3CDTF">2008-03-14T12:31:48Z</dcterms:modified>
</cp:coreProperties>
</file>