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73" r:id="rId2"/>
    <p:sldId id="352" r:id="rId3"/>
    <p:sldId id="359" r:id="rId4"/>
    <p:sldId id="358" r:id="rId5"/>
    <p:sldId id="360" r:id="rId6"/>
    <p:sldId id="366" r:id="rId7"/>
    <p:sldId id="357" r:id="rId8"/>
    <p:sldId id="374" r:id="rId9"/>
    <p:sldId id="346" r:id="rId10"/>
    <p:sldId id="371" r:id="rId11"/>
    <p:sldId id="343" r:id="rId12"/>
    <p:sldId id="347" r:id="rId13"/>
    <p:sldId id="348" r:id="rId14"/>
    <p:sldId id="367" r:id="rId15"/>
    <p:sldId id="372" r:id="rId16"/>
    <p:sldId id="364" r:id="rId17"/>
    <p:sldId id="369" r:id="rId18"/>
    <p:sldId id="353" r:id="rId19"/>
    <p:sldId id="370" r:id="rId20"/>
    <p:sldId id="350" r:id="rId21"/>
    <p:sldId id="33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88" autoAdjust="0"/>
    <p:restoredTop sz="93811" autoAdjust="0"/>
  </p:normalViewPr>
  <p:slideViewPr>
    <p:cSldViewPr snapToGrid="0">
      <p:cViewPr>
        <p:scale>
          <a:sx n="80" d="100"/>
          <a:sy n="80" d="100"/>
        </p:scale>
        <p:origin x="-73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05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HardwareCommissioning\Powering%20Tests\Sector%204-5\review\alltes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HardwareCommissioning\Powering%20Tests\Sector%204-5\review\alltes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7708889876040748E-2"/>
          <c:y val="2.2533338324500839E-2"/>
          <c:w val="0.88729836864563749"/>
          <c:h val="0.8839283009040747"/>
        </c:manualLayout>
      </c:layout>
      <c:scatterChart>
        <c:scatterStyle val="lineMarker"/>
        <c:ser>
          <c:idx val="1"/>
          <c:order val="1"/>
          <c:tx>
            <c:v>All circuits</c:v>
          </c:tx>
          <c:spPr>
            <a:ln w="44450"/>
          </c:spPr>
          <c:marker>
            <c:symbol val="none"/>
          </c:marker>
          <c:xVal>
            <c:numRef>
              <c:f>All!$G$2:$G$1277</c:f>
              <c:numCache>
                <c:formatCode>m\/d\/yyyy\ h:mm</c:formatCode>
                <c:ptCount val="1276"/>
                <c:pt idx="0">
                  <c:v>39409.661585648151</c:v>
                </c:pt>
                <c:pt idx="1">
                  <c:v>39409.665983796214</c:v>
                </c:pt>
                <c:pt idx="2">
                  <c:v>39409.780381944445</c:v>
                </c:pt>
                <c:pt idx="3">
                  <c:v>39409.831793981408</c:v>
                </c:pt>
                <c:pt idx="4">
                  <c:v>39409.832615740743</c:v>
                </c:pt>
                <c:pt idx="5">
                  <c:v>39409.838125000002</c:v>
                </c:pt>
                <c:pt idx="6">
                  <c:v>39412.629444444436</c:v>
                </c:pt>
                <c:pt idx="7">
                  <c:v>39412.629641203581</c:v>
                </c:pt>
                <c:pt idx="8">
                  <c:v>39412.629710648151</c:v>
                </c:pt>
                <c:pt idx="9">
                  <c:v>39412.634699074093</c:v>
                </c:pt>
                <c:pt idx="10">
                  <c:v>39412.636064814804</c:v>
                </c:pt>
                <c:pt idx="11">
                  <c:v>39412.637349536984</c:v>
                </c:pt>
                <c:pt idx="12">
                  <c:v>39412.637442129584</c:v>
                </c:pt>
                <c:pt idx="13">
                  <c:v>39412.680208333331</c:v>
                </c:pt>
                <c:pt idx="14">
                  <c:v>39412.68440972222</c:v>
                </c:pt>
                <c:pt idx="15">
                  <c:v>39412.684745370381</c:v>
                </c:pt>
                <c:pt idx="16">
                  <c:v>39412.687152777777</c:v>
                </c:pt>
                <c:pt idx="17">
                  <c:v>39412.688472222231</c:v>
                </c:pt>
                <c:pt idx="18">
                  <c:v>39412.704108796286</c:v>
                </c:pt>
                <c:pt idx="19">
                  <c:v>39412.738229166665</c:v>
                </c:pt>
                <c:pt idx="20">
                  <c:v>39412.74</c:v>
                </c:pt>
                <c:pt idx="21">
                  <c:v>39413.441342592596</c:v>
                </c:pt>
                <c:pt idx="22">
                  <c:v>39413.593541666574</c:v>
                </c:pt>
                <c:pt idx="23">
                  <c:v>39413.594525462962</c:v>
                </c:pt>
                <c:pt idx="24">
                  <c:v>39413.605856481481</c:v>
                </c:pt>
                <c:pt idx="25">
                  <c:v>39413.677696759194</c:v>
                </c:pt>
                <c:pt idx="26">
                  <c:v>39413.75917824074</c:v>
                </c:pt>
                <c:pt idx="27">
                  <c:v>39421.662719907406</c:v>
                </c:pt>
                <c:pt idx="28">
                  <c:v>39421.791388888807</c:v>
                </c:pt>
                <c:pt idx="29">
                  <c:v>39422.473622685175</c:v>
                </c:pt>
                <c:pt idx="30">
                  <c:v>39422.649490740725</c:v>
                </c:pt>
                <c:pt idx="31">
                  <c:v>39422.673182870254</c:v>
                </c:pt>
                <c:pt idx="32">
                  <c:v>39422.683321759185</c:v>
                </c:pt>
                <c:pt idx="33">
                  <c:v>39423.53292824074</c:v>
                </c:pt>
                <c:pt idx="34">
                  <c:v>39423.533900462964</c:v>
                </c:pt>
                <c:pt idx="35">
                  <c:v>39423.534317129641</c:v>
                </c:pt>
                <c:pt idx="36">
                  <c:v>39423.536168981474</c:v>
                </c:pt>
                <c:pt idx="37">
                  <c:v>39423.538287037038</c:v>
                </c:pt>
                <c:pt idx="38">
                  <c:v>39423.538541666654</c:v>
                </c:pt>
                <c:pt idx="39">
                  <c:v>39423.538819444613</c:v>
                </c:pt>
                <c:pt idx="40">
                  <c:v>39423.5431828703</c:v>
                </c:pt>
                <c:pt idx="41">
                  <c:v>39423.543634259258</c:v>
                </c:pt>
                <c:pt idx="42">
                  <c:v>39423.54550925926</c:v>
                </c:pt>
                <c:pt idx="43">
                  <c:v>39423.546365740738</c:v>
                </c:pt>
                <c:pt idx="44">
                  <c:v>39423.547094907408</c:v>
                </c:pt>
                <c:pt idx="45">
                  <c:v>39423.605509259258</c:v>
                </c:pt>
                <c:pt idx="46">
                  <c:v>39423.612442129626</c:v>
                </c:pt>
                <c:pt idx="47">
                  <c:v>39423.615821759224</c:v>
                </c:pt>
                <c:pt idx="48">
                  <c:v>39423.639131944445</c:v>
                </c:pt>
                <c:pt idx="49">
                  <c:v>39423.685879629629</c:v>
                </c:pt>
                <c:pt idx="50">
                  <c:v>39423.694016203706</c:v>
                </c:pt>
                <c:pt idx="51">
                  <c:v>39423.694618055553</c:v>
                </c:pt>
                <c:pt idx="52">
                  <c:v>39423.697951388887</c:v>
                </c:pt>
                <c:pt idx="53">
                  <c:v>39423.698946759185</c:v>
                </c:pt>
                <c:pt idx="54">
                  <c:v>39423.720949074072</c:v>
                </c:pt>
                <c:pt idx="55">
                  <c:v>39423.740659722222</c:v>
                </c:pt>
                <c:pt idx="56">
                  <c:v>39426.443310185183</c:v>
                </c:pt>
                <c:pt idx="57">
                  <c:v>39426.443773148203</c:v>
                </c:pt>
                <c:pt idx="58">
                  <c:v>39426.553680555524</c:v>
                </c:pt>
                <c:pt idx="59">
                  <c:v>39426.692962962887</c:v>
                </c:pt>
                <c:pt idx="60">
                  <c:v>39426.743599537025</c:v>
                </c:pt>
                <c:pt idx="61">
                  <c:v>39426.820706018516</c:v>
                </c:pt>
                <c:pt idx="62">
                  <c:v>39427.817557870469</c:v>
                </c:pt>
                <c:pt idx="63">
                  <c:v>39429.633379629624</c:v>
                </c:pt>
                <c:pt idx="64">
                  <c:v>39433.613854166666</c:v>
                </c:pt>
                <c:pt idx="65">
                  <c:v>39433.760381944434</c:v>
                </c:pt>
                <c:pt idx="66">
                  <c:v>39433.770474536985</c:v>
                </c:pt>
                <c:pt idx="67">
                  <c:v>39433.771828703597</c:v>
                </c:pt>
                <c:pt idx="68">
                  <c:v>39433.772673611027</c:v>
                </c:pt>
                <c:pt idx="69">
                  <c:v>39433.780706018515</c:v>
                </c:pt>
                <c:pt idx="70">
                  <c:v>39433.855451388976</c:v>
                </c:pt>
                <c:pt idx="71">
                  <c:v>39433.855856481568</c:v>
                </c:pt>
                <c:pt idx="72">
                  <c:v>39433.881435185183</c:v>
                </c:pt>
                <c:pt idx="73">
                  <c:v>39433.891250000001</c:v>
                </c:pt>
                <c:pt idx="74">
                  <c:v>39433.893645833217</c:v>
                </c:pt>
                <c:pt idx="75">
                  <c:v>39434.40761574074</c:v>
                </c:pt>
                <c:pt idx="76">
                  <c:v>39434.489826388999</c:v>
                </c:pt>
                <c:pt idx="77">
                  <c:v>39434.692939814806</c:v>
                </c:pt>
                <c:pt idx="78">
                  <c:v>39434.707604166593</c:v>
                </c:pt>
                <c:pt idx="79">
                  <c:v>39434.755694444517</c:v>
                </c:pt>
                <c:pt idx="80">
                  <c:v>39434.818460648203</c:v>
                </c:pt>
                <c:pt idx="81">
                  <c:v>39434.838773148243</c:v>
                </c:pt>
                <c:pt idx="82">
                  <c:v>39435.376759259263</c:v>
                </c:pt>
                <c:pt idx="83">
                  <c:v>39435.421342592585</c:v>
                </c:pt>
                <c:pt idx="84">
                  <c:v>39435.617083333324</c:v>
                </c:pt>
                <c:pt idx="85">
                  <c:v>39435.704039351862</c:v>
                </c:pt>
                <c:pt idx="86">
                  <c:v>39435.733900462954</c:v>
                </c:pt>
                <c:pt idx="87">
                  <c:v>39461.499791666574</c:v>
                </c:pt>
                <c:pt idx="88">
                  <c:v>39470.644004629627</c:v>
                </c:pt>
                <c:pt idx="89">
                  <c:v>39470.645289351851</c:v>
                </c:pt>
                <c:pt idx="90">
                  <c:v>39470.664259259262</c:v>
                </c:pt>
                <c:pt idx="91">
                  <c:v>39470.685462962887</c:v>
                </c:pt>
                <c:pt idx="92">
                  <c:v>39470.709756944445</c:v>
                </c:pt>
                <c:pt idx="93">
                  <c:v>39470.827581018515</c:v>
                </c:pt>
                <c:pt idx="94">
                  <c:v>39470.828414351861</c:v>
                </c:pt>
                <c:pt idx="95">
                  <c:v>39470.828958333332</c:v>
                </c:pt>
                <c:pt idx="96">
                  <c:v>39470.829351851855</c:v>
                </c:pt>
                <c:pt idx="97">
                  <c:v>39470.830081018517</c:v>
                </c:pt>
                <c:pt idx="98">
                  <c:v>39470.832870370468</c:v>
                </c:pt>
                <c:pt idx="99">
                  <c:v>39470.839907407411</c:v>
                </c:pt>
                <c:pt idx="100">
                  <c:v>39471.332939814813</c:v>
                </c:pt>
                <c:pt idx="101">
                  <c:v>39471.333495370367</c:v>
                </c:pt>
                <c:pt idx="102">
                  <c:v>39471.356099537043</c:v>
                </c:pt>
                <c:pt idx="103">
                  <c:v>39471.41365740748</c:v>
                </c:pt>
                <c:pt idx="104">
                  <c:v>39471.414884259262</c:v>
                </c:pt>
                <c:pt idx="105">
                  <c:v>39471.415219907489</c:v>
                </c:pt>
                <c:pt idx="106">
                  <c:v>39471.415659722232</c:v>
                </c:pt>
                <c:pt idx="107">
                  <c:v>39471.416018518612</c:v>
                </c:pt>
                <c:pt idx="108">
                  <c:v>39471.416423611074</c:v>
                </c:pt>
                <c:pt idx="109">
                  <c:v>39471.416840277852</c:v>
                </c:pt>
                <c:pt idx="110">
                  <c:v>39471.417199074145</c:v>
                </c:pt>
                <c:pt idx="111">
                  <c:v>39471.417488425941</c:v>
                </c:pt>
                <c:pt idx="112">
                  <c:v>39471.417685185188</c:v>
                </c:pt>
                <c:pt idx="113">
                  <c:v>39471.624293981484</c:v>
                </c:pt>
                <c:pt idx="114">
                  <c:v>39471.626435185186</c:v>
                </c:pt>
                <c:pt idx="115">
                  <c:v>39471.640601851854</c:v>
                </c:pt>
                <c:pt idx="116">
                  <c:v>39471.642835648243</c:v>
                </c:pt>
                <c:pt idx="117">
                  <c:v>39471.658668981479</c:v>
                </c:pt>
                <c:pt idx="118">
                  <c:v>39472.308321759258</c:v>
                </c:pt>
                <c:pt idx="119">
                  <c:v>39472.348009259338</c:v>
                </c:pt>
                <c:pt idx="120">
                  <c:v>39472.350219907552</c:v>
                </c:pt>
                <c:pt idx="121">
                  <c:v>39472.366307870368</c:v>
                </c:pt>
                <c:pt idx="122">
                  <c:v>39472.38783564826</c:v>
                </c:pt>
                <c:pt idx="123">
                  <c:v>39472.406296296445</c:v>
                </c:pt>
                <c:pt idx="124">
                  <c:v>39472.416909722233</c:v>
                </c:pt>
                <c:pt idx="125">
                  <c:v>39472.426527777781</c:v>
                </c:pt>
                <c:pt idx="126">
                  <c:v>39472.430787037025</c:v>
                </c:pt>
                <c:pt idx="127">
                  <c:v>39472.461261574077</c:v>
                </c:pt>
                <c:pt idx="128">
                  <c:v>39472.463819444565</c:v>
                </c:pt>
                <c:pt idx="129">
                  <c:v>39472.465798610981</c:v>
                </c:pt>
                <c:pt idx="130">
                  <c:v>39472.466064814806</c:v>
                </c:pt>
                <c:pt idx="131">
                  <c:v>39472.466875000013</c:v>
                </c:pt>
                <c:pt idx="132">
                  <c:v>39472.473738425942</c:v>
                </c:pt>
                <c:pt idx="133">
                  <c:v>39472.475405092591</c:v>
                </c:pt>
                <c:pt idx="134">
                  <c:v>39472.475706018522</c:v>
                </c:pt>
                <c:pt idx="135">
                  <c:v>39472.475902777776</c:v>
                </c:pt>
                <c:pt idx="136">
                  <c:v>39472.476134259261</c:v>
                </c:pt>
                <c:pt idx="137">
                  <c:v>39472.47642361102</c:v>
                </c:pt>
                <c:pt idx="138">
                  <c:v>39472.476770833324</c:v>
                </c:pt>
                <c:pt idx="139">
                  <c:v>39472.477083333324</c:v>
                </c:pt>
                <c:pt idx="140">
                  <c:v>39472.477662037025</c:v>
                </c:pt>
                <c:pt idx="141">
                  <c:v>39472.477881944447</c:v>
                </c:pt>
                <c:pt idx="142">
                  <c:v>39472.478090277793</c:v>
                </c:pt>
                <c:pt idx="143">
                  <c:v>39472.47828703704</c:v>
                </c:pt>
                <c:pt idx="144">
                  <c:v>39472.47859953704</c:v>
                </c:pt>
                <c:pt idx="145">
                  <c:v>39472.494618055563</c:v>
                </c:pt>
                <c:pt idx="146">
                  <c:v>39472.503807870373</c:v>
                </c:pt>
                <c:pt idx="147">
                  <c:v>39472.504155092603</c:v>
                </c:pt>
                <c:pt idx="148">
                  <c:v>39472.513518518543</c:v>
                </c:pt>
                <c:pt idx="149">
                  <c:v>39472.515833333331</c:v>
                </c:pt>
                <c:pt idx="150">
                  <c:v>39472.517002314817</c:v>
                </c:pt>
                <c:pt idx="151">
                  <c:v>39472.537361111019</c:v>
                </c:pt>
                <c:pt idx="152">
                  <c:v>39472.551944444516</c:v>
                </c:pt>
                <c:pt idx="153">
                  <c:v>39472.553136574083</c:v>
                </c:pt>
                <c:pt idx="154">
                  <c:v>39472.554606481492</c:v>
                </c:pt>
                <c:pt idx="155">
                  <c:v>39472.555289351862</c:v>
                </c:pt>
                <c:pt idx="156">
                  <c:v>39472.555439814816</c:v>
                </c:pt>
                <c:pt idx="157">
                  <c:v>39472.56013888889</c:v>
                </c:pt>
                <c:pt idx="158">
                  <c:v>39472.565034722225</c:v>
                </c:pt>
                <c:pt idx="159">
                  <c:v>39472.569664351824</c:v>
                </c:pt>
                <c:pt idx="160">
                  <c:v>39472.572175925932</c:v>
                </c:pt>
                <c:pt idx="161">
                  <c:v>39472.572997685187</c:v>
                </c:pt>
                <c:pt idx="162">
                  <c:v>39472.574270833335</c:v>
                </c:pt>
                <c:pt idx="163">
                  <c:v>39472.581909722205</c:v>
                </c:pt>
                <c:pt idx="164">
                  <c:v>39472.583055555559</c:v>
                </c:pt>
                <c:pt idx="165">
                  <c:v>39472.586956018604</c:v>
                </c:pt>
                <c:pt idx="166">
                  <c:v>39472.589212963001</c:v>
                </c:pt>
                <c:pt idx="167">
                  <c:v>39472.589756944442</c:v>
                </c:pt>
                <c:pt idx="168">
                  <c:v>39472.602939814817</c:v>
                </c:pt>
                <c:pt idx="169">
                  <c:v>39472.607731481476</c:v>
                </c:pt>
                <c:pt idx="170">
                  <c:v>39472.626481481384</c:v>
                </c:pt>
                <c:pt idx="171">
                  <c:v>39472.626585648148</c:v>
                </c:pt>
                <c:pt idx="172">
                  <c:v>39472.628749999996</c:v>
                </c:pt>
                <c:pt idx="173">
                  <c:v>39472.634571759256</c:v>
                </c:pt>
                <c:pt idx="174">
                  <c:v>39475.451180555479</c:v>
                </c:pt>
                <c:pt idx="175">
                  <c:v>39475.454039351971</c:v>
                </c:pt>
                <c:pt idx="176">
                  <c:v>39475.468553240826</c:v>
                </c:pt>
                <c:pt idx="177">
                  <c:v>39475.473391203705</c:v>
                </c:pt>
                <c:pt idx="178">
                  <c:v>39475.477430555555</c:v>
                </c:pt>
                <c:pt idx="179">
                  <c:v>39475.479351851835</c:v>
                </c:pt>
                <c:pt idx="180">
                  <c:v>39475.480856481568</c:v>
                </c:pt>
                <c:pt idx="181">
                  <c:v>39475.491435185184</c:v>
                </c:pt>
                <c:pt idx="182">
                  <c:v>39475.502916666665</c:v>
                </c:pt>
                <c:pt idx="183">
                  <c:v>39475.510555555593</c:v>
                </c:pt>
                <c:pt idx="184">
                  <c:v>39475.511076388968</c:v>
                </c:pt>
                <c:pt idx="185">
                  <c:v>39475.511956018519</c:v>
                </c:pt>
                <c:pt idx="186">
                  <c:v>39475.512222222242</c:v>
                </c:pt>
                <c:pt idx="187">
                  <c:v>39475.512928240743</c:v>
                </c:pt>
                <c:pt idx="188">
                  <c:v>39475.520995370367</c:v>
                </c:pt>
                <c:pt idx="189">
                  <c:v>39475.525856481479</c:v>
                </c:pt>
                <c:pt idx="190">
                  <c:v>39475.526655092603</c:v>
                </c:pt>
                <c:pt idx="191">
                  <c:v>39476.452488426003</c:v>
                </c:pt>
                <c:pt idx="192">
                  <c:v>39476.456111111111</c:v>
                </c:pt>
                <c:pt idx="193">
                  <c:v>39476.456585648244</c:v>
                </c:pt>
                <c:pt idx="194">
                  <c:v>39476.457106481481</c:v>
                </c:pt>
                <c:pt idx="195">
                  <c:v>39476.457696759258</c:v>
                </c:pt>
                <c:pt idx="196">
                  <c:v>39476.458310185211</c:v>
                </c:pt>
                <c:pt idx="197">
                  <c:v>39476.458773148261</c:v>
                </c:pt>
                <c:pt idx="198">
                  <c:v>39476.459340277783</c:v>
                </c:pt>
                <c:pt idx="199">
                  <c:v>39476.459837963012</c:v>
                </c:pt>
                <c:pt idx="200">
                  <c:v>39476.460150462961</c:v>
                </c:pt>
                <c:pt idx="201">
                  <c:v>39476.46069444454</c:v>
                </c:pt>
                <c:pt idx="202">
                  <c:v>39476.531666666575</c:v>
                </c:pt>
                <c:pt idx="203">
                  <c:v>39476.533090277779</c:v>
                </c:pt>
                <c:pt idx="204">
                  <c:v>39476.533715277779</c:v>
                </c:pt>
                <c:pt idx="205">
                  <c:v>39476.627870370372</c:v>
                </c:pt>
                <c:pt idx="206">
                  <c:v>39476.721273148149</c:v>
                </c:pt>
                <c:pt idx="207">
                  <c:v>39476.760752314804</c:v>
                </c:pt>
                <c:pt idx="208">
                  <c:v>39476.777789351763</c:v>
                </c:pt>
                <c:pt idx="209">
                  <c:v>39476.77884259259</c:v>
                </c:pt>
                <c:pt idx="210">
                  <c:v>39476.781377314815</c:v>
                </c:pt>
                <c:pt idx="211">
                  <c:v>39476.782222222231</c:v>
                </c:pt>
                <c:pt idx="212">
                  <c:v>39476.783611111074</c:v>
                </c:pt>
                <c:pt idx="213">
                  <c:v>39476.785138888888</c:v>
                </c:pt>
                <c:pt idx="214">
                  <c:v>39476.812939814896</c:v>
                </c:pt>
                <c:pt idx="215">
                  <c:v>39476.814525463051</c:v>
                </c:pt>
                <c:pt idx="216">
                  <c:v>39476.82608796296</c:v>
                </c:pt>
                <c:pt idx="217">
                  <c:v>39476.826180555479</c:v>
                </c:pt>
                <c:pt idx="218">
                  <c:v>39476.835057870368</c:v>
                </c:pt>
                <c:pt idx="219">
                  <c:v>39476.835439814815</c:v>
                </c:pt>
                <c:pt idx="220">
                  <c:v>39476.836319444614</c:v>
                </c:pt>
                <c:pt idx="221">
                  <c:v>39476.840717592611</c:v>
                </c:pt>
                <c:pt idx="222">
                  <c:v>39476.855428240742</c:v>
                </c:pt>
                <c:pt idx="223">
                  <c:v>39476.860856481493</c:v>
                </c:pt>
                <c:pt idx="224">
                  <c:v>39476.86285879639</c:v>
                </c:pt>
                <c:pt idx="225">
                  <c:v>39476.864861111106</c:v>
                </c:pt>
                <c:pt idx="226">
                  <c:v>39476.877418981479</c:v>
                </c:pt>
                <c:pt idx="227">
                  <c:v>39476.884340277793</c:v>
                </c:pt>
                <c:pt idx="228">
                  <c:v>39476.894525463002</c:v>
                </c:pt>
                <c:pt idx="229">
                  <c:v>39476.901967592596</c:v>
                </c:pt>
                <c:pt idx="230">
                  <c:v>39476.903182870374</c:v>
                </c:pt>
                <c:pt idx="231">
                  <c:v>39476.904837963011</c:v>
                </c:pt>
                <c:pt idx="232">
                  <c:v>39476.908773148243</c:v>
                </c:pt>
                <c:pt idx="233">
                  <c:v>39476.917754629627</c:v>
                </c:pt>
                <c:pt idx="234">
                  <c:v>39476.937314814815</c:v>
                </c:pt>
                <c:pt idx="235">
                  <c:v>39477.34878472222</c:v>
                </c:pt>
                <c:pt idx="236">
                  <c:v>39477.390949074092</c:v>
                </c:pt>
                <c:pt idx="237">
                  <c:v>39477.398043981484</c:v>
                </c:pt>
                <c:pt idx="238">
                  <c:v>39477.428946759224</c:v>
                </c:pt>
                <c:pt idx="239">
                  <c:v>39477.432175925933</c:v>
                </c:pt>
                <c:pt idx="240">
                  <c:v>39477.462418981479</c:v>
                </c:pt>
                <c:pt idx="241">
                  <c:v>39477.473171296297</c:v>
                </c:pt>
                <c:pt idx="242">
                  <c:v>39477.474953703706</c:v>
                </c:pt>
                <c:pt idx="243">
                  <c:v>39477.475659722222</c:v>
                </c:pt>
                <c:pt idx="244">
                  <c:v>39477.476527777791</c:v>
                </c:pt>
                <c:pt idx="245">
                  <c:v>39477.493865740726</c:v>
                </c:pt>
                <c:pt idx="246">
                  <c:v>39477.494548611074</c:v>
                </c:pt>
                <c:pt idx="247">
                  <c:v>39477.495127314804</c:v>
                </c:pt>
                <c:pt idx="248">
                  <c:v>39477.495659722204</c:v>
                </c:pt>
                <c:pt idx="249">
                  <c:v>39477.498217592612</c:v>
                </c:pt>
                <c:pt idx="250">
                  <c:v>39477.500416666655</c:v>
                </c:pt>
                <c:pt idx="251">
                  <c:v>39477.51795138896</c:v>
                </c:pt>
                <c:pt idx="252">
                  <c:v>39477.533090277779</c:v>
                </c:pt>
                <c:pt idx="253">
                  <c:v>39477.552800925943</c:v>
                </c:pt>
                <c:pt idx="254">
                  <c:v>39477.554259259356</c:v>
                </c:pt>
                <c:pt idx="255">
                  <c:v>39477.562245370369</c:v>
                </c:pt>
                <c:pt idx="256">
                  <c:v>39477.566342592596</c:v>
                </c:pt>
                <c:pt idx="257">
                  <c:v>39477.569687499999</c:v>
                </c:pt>
                <c:pt idx="258">
                  <c:v>39477.583483796276</c:v>
                </c:pt>
                <c:pt idx="259">
                  <c:v>39477.597002314804</c:v>
                </c:pt>
                <c:pt idx="260">
                  <c:v>39477.599421296276</c:v>
                </c:pt>
                <c:pt idx="261">
                  <c:v>39477.600300925929</c:v>
                </c:pt>
                <c:pt idx="262">
                  <c:v>39477.601076388892</c:v>
                </c:pt>
                <c:pt idx="263">
                  <c:v>39477.601793981383</c:v>
                </c:pt>
                <c:pt idx="264">
                  <c:v>39477.609444444446</c:v>
                </c:pt>
                <c:pt idx="265">
                  <c:v>39477.610497685186</c:v>
                </c:pt>
                <c:pt idx="266">
                  <c:v>39477.611122685106</c:v>
                </c:pt>
                <c:pt idx="267">
                  <c:v>39477.61209490741</c:v>
                </c:pt>
                <c:pt idx="268">
                  <c:v>39477.615196759194</c:v>
                </c:pt>
                <c:pt idx="269">
                  <c:v>39477.615995370368</c:v>
                </c:pt>
                <c:pt idx="270">
                  <c:v>39477.617997685185</c:v>
                </c:pt>
                <c:pt idx="271">
                  <c:v>39477.619606481479</c:v>
                </c:pt>
                <c:pt idx="272">
                  <c:v>39477.621759259186</c:v>
                </c:pt>
                <c:pt idx="273">
                  <c:v>39477.62327546296</c:v>
                </c:pt>
                <c:pt idx="274">
                  <c:v>39477.625706018443</c:v>
                </c:pt>
                <c:pt idx="275">
                  <c:v>39477.627384259184</c:v>
                </c:pt>
                <c:pt idx="276">
                  <c:v>39477.642916666664</c:v>
                </c:pt>
                <c:pt idx="277">
                  <c:v>39477.647245370368</c:v>
                </c:pt>
                <c:pt idx="278">
                  <c:v>39477.651967592596</c:v>
                </c:pt>
                <c:pt idx="279">
                  <c:v>39477.657916666656</c:v>
                </c:pt>
                <c:pt idx="280">
                  <c:v>39477.659837963001</c:v>
                </c:pt>
                <c:pt idx="281">
                  <c:v>39477.66767361098</c:v>
                </c:pt>
                <c:pt idx="282">
                  <c:v>39477.669166666557</c:v>
                </c:pt>
                <c:pt idx="283">
                  <c:v>39477.670243055552</c:v>
                </c:pt>
                <c:pt idx="284">
                  <c:v>39477.672615740739</c:v>
                </c:pt>
                <c:pt idx="285">
                  <c:v>39477.675474536984</c:v>
                </c:pt>
                <c:pt idx="286">
                  <c:v>39477.676296296399</c:v>
                </c:pt>
                <c:pt idx="287">
                  <c:v>39477.682662037034</c:v>
                </c:pt>
                <c:pt idx="288">
                  <c:v>39477.684618055602</c:v>
                </c:pt>
                <c:pt idx="289">
                  <c:v>39477.684918981482</c:v>
                </c:pt>
                <c:pt idx="290">
                  <c:v>39477.684988425943</c:v>
                </c:pt>
                <c:pt idx="291">
                  <c:v>39477.688136574092</c:v>
                </c:pt>
                <c:pt idx="292">
                  <c:v>39477.69085648148</c:v>
                </c:pt>
                <c:pt idx="293">
                  <c:v>39477.698564814804</c:v>
                </c:pt>
                <c:pt idx="294">
                  <c:v>39477.702071759224</c:v>
                </c:pt>
                <c:pt idx="295">
                  <c:v>39477.703113425923</c:v>
                </c:pt>
                <c:pt idx="296">
                  <c:v>39477.706770833218</c:v>
                </c:pt>
                <c:pt idx="297">
                  <c:v>39477.721458333202</c:v>
                </c:pt>
                <c:pt idx="298">
                  <c:v>39477.726388888885</c:v>
                </c:pt>
                <c:pt idx="299">
                  <c:v>39477.727268518443</c:v>
                </c:pt>
                <c:pt idx="300">
                  <c:v>39477.728252314817</c:v>
                </c:pt>
                <c:pt idx="301">
                  <c:v>39477.728842592594</c:v>
                </c:pt>
                <c:pt idx="302">
                  <c:v>39477.7292939814</c:v>
                </c:pt>
                <c:pt idx="303">
                  <c:v>39477.730185185115</c:v>
                </c:pt>
                <c:pt idx="304">
                  <c:v>39477.731666666557</c:v>
                </c:pt>
                <c:pt idx="305">
                  <c:v>39477.735439814744</c:v>
                </c:pt>
                <c:pt idx="306">
                  <c:v>39477.736250000002</c:v>
                </c:pt>
                <c:pt idx="307">
                  <c:v>39477.751805555556</c:v>
                </c:pt>
                <c:pt idx="308">
                  <c:v>39477.752824074145</c:v>
                </c:pt>
                <c:pt idx="309">
                  <c:v>39477.760879629626</c:v>
                </c:pt>
                <c:pt idx="310">
                  <c:v>39477.762141203581</c:v>
                </c:pt>
                <c:pt idx="311">
                  <c:v>39477.764201388891</c:v>
                </c:pt>
                <c:pt idx="312">
                  <c:v>39477.780069444525</c:v>
                </c:pt>
                <c:pt idx="313">
                  <c:v>39477.798148148147</c:v>
                </c:pt>
                <c:pt idx="314">
                  <c:v>39477.799201388887</c:v>
                </c:pt>
                <c:pt idx="315">
                  <c:v>39477.804456018595</c:v>
                </c:pt>
                <c:pt idx="316">
                  <c:v>39477.810625000013</c:v>
                </c:pt>
                <c:pt idx="317">
                  <c:v>39477.811157407443</c:v>
                </c:pt>
                <c:pt idx="318">
                  <c:v>39477.811886574083</c:v>
                </c:pt>
                <c:pt idx="319">
                  <c:v>39477.813460648147</c:v>
                </c:pt>
                <c:pt idx="320">
                  <c:v>39477.851018518588</c:v>
                </c:pt>
                <c:pt idx="321">
                  <c:v>39477.860775462963</c:v>
                </c:pt>
                <c:pt idx="322">
                  <c:v>39477.864201388991</c:v>
                </c:pt>
                <c:pt idx="323">
                  <c:v>39477.870972222219</c:v>
                </c:pt>
                <c:pt idx="324">
                  <c:v>39477.871516203712</c:v>
                </c:pt>
                <c:pt idx="325">
                  <c:v>39477.871701388889</c:v>
                </c:pt>
                <c:pt idx="326">
                  <c:v>39477.874560185192</c:v>
                </c:pt>
                <c:pt idx="327">
                  <c:v>39477.875208333331</c:v>
                </c:pt>
                <c:pt idx="328">
                  <c:v>39477.877106481479</c:v>
                </c:pt>
                <c:pt idx="329">
                  <c:v>39477.891701388886</c:v>
                </c:pt>
                <c:pt idx="330">
                  <c:v>39477.897719907407</c:v>
                </c:pt>
                <c:pt idx="331">
                  <c:v>39477.898356481492</c:v>
                </c:pt>
                <c:pt idx="332">
                  <c:v>39477.904004629629</c:v>
                </c:pt>
                <c:pt idx="333">
                  <c:v>39477.90525462963</c:v>
                </c:pt>
                <c:pt idx="334">
                  <c:v>39477.905324074083</c:v>
                </c:pt>
                <c:pt idx="335">
                  <c:v>39477.906030092643</c:v>
                </c:pt>
                <c:pt idx="336">
                  <c:v>39477.906145833324</c:v>
                </c:pt>
                <c:pt idx="337">
                  <c:v>39477.908194444579</c:v>
                </c:pt>
                <c:pt idx="338">
                  <c:v>39477.911747685175</c:v>
                </c:pt>
                <c:pt idx="339">
                  <c:v>39478.396782407406</c:v>
                </c:pt>
                <c:pt idx="340">
                  <c:v>39478.39943287037</c:v>
                </c:pt>
                <c:pt idx="341">
                  <c:v>39478.402789351851</c:v>
                </c:pt>
                <c:pt idx="342">
                  <c:v>39478.407569444556</c:v>
                </c:pt>
                <c:pt idx="343">
                  <c:v>39478.424768518504</c:v>
                </c:pt>
                <c:pt idx="344">
                  <c:v>39478.432719907411</c:v>
                </c:pt>
                <c:pt idx="345">
                  <c:v>39478.434398148253</c:v>
                </c:pt>
                <c:pt idx="346">
                  <c:v>39478.435925925929</c:v>
                </c:pt>
                <c:pt idx="347">
                  <c:v>39478.441493055558</c:v>
                </c:pt>
                <c:pt idx="348">
                  <c:v>39478.442118055602</c:v>
                </c:pt>
                <c:pt idx="349">
                  <c:v>39478.443391203706</c:v>
                </c:pt>
                <c:pt idx="350">
                  <c:v>39478.444745370369</c:v>
                </c:pt>
                <c:pt idx="351">
                  <c:v>39478.445833333331</c:v>
                </c:pt>
                <c:pt idx="352">
                  <c:v>39478.446180555555</c:v>
                </c:pt>
                <c:pt idx="353">
                  <c:v>39478.448912037042</c:v>
                </c:pt>
                <c:pt idx="354">
                  <c:v>39478.450023148253</c:v>
                </c:pt>
                <c:pt idx="355">
                  <c:v>39478.452418981491</c:v>
                </c:pt>
                <c:pt idx="356">
                  <c:v>39478.45288194454</c:v>
                </c:pt>
                <c:pt idx="357">
                  <c:v>39478.454918981493</c:v>
                </c:pt>
                <c:pt idx="358">
                  <c:v>39478.458668981482</c:v>
                </c:pt>
                <c:pt idx="359">
                  <c:v>39478.458958333409</c:v>
                </c:pt>
                <c:pt idx="360">
                  <c:v>39478.459363426002</c:v>
                </c:pt>
                <c:pt idx="361">
                  <c:v>39478.468229166669</c:v>
                </c:pt>
                <c:pt idx="362">
                  <c:v>39478.470057870392</c:v>
                </c:pt>
                <c:pt idx="363">
                  <c:v>39478.471400462964</c:v>
                </c:pt>
                <c:pt idx="364">
                  <c:v>39478.471701388888</c:v>
                </c:pt>
                <c:pt idx="365">
                  <c:v>39478.474108796298</c:v>
                </c:pt>
                <c:pt idx="366">
                  <c:v>39478.477048611028</c:v>
                </c:pt>
                <c:pt idx="367">
                  <c:v>39478.481666666594</c:v>
                </c:pt>
                <c:pt idx="368">
                  <c:v>39478.4843287037</c:v>
                </c:pt>
                <c:pt idx="369">
                  <c:v>39478.485439814816</c:v>
                </c:pt>
                <c:pt idx="370">
                  <c:v>39478.485960648148</c:v>
                </c:pt>
                <c:pt idx="371">
                  <c:v>39478.487141203674</c:v>
                </c:pt>
                <c:pt idx="372">
                  <c:v>39478.492164351854</c:v>
                </c:pt>
                <c:pt idx="373">
                  <c:v>39478.494479166664</c:v>
                </c:pt>
                <c:pt idx="374">
                  <c:v>39478.501481481384</c:v>
                </c:pt>
                <c:pt idx="375">
                  <c:v>39478.502256944565</c:v>
                </c:pt>
                <c:pt idx="376">
                  <c:v>39478.507083333257</c:v>
                </c:pt>
                <c:pt idx="377">
                  <c:v>39478.511145833218</c:v>
                </c:pt>
                <c:pt idx="378">
                  <c:v>39478.520381944436</c:v>
                </c:pt>
                <c:pt idx="379">
                  <c:v>39478.529270833256</c:v>
                </c:pt>
                <c:pt idx="380">
                  <c:v>39478.538634259261</c:v>
                </c:pt>
                <c:pt idx="381">
                  <c:v>39478.893935185188</c:v>
                </c:pt>
                <c:pt idx="382">
                  <c:v>39478.910416666666</c:v>
                </c:pt>
                <c:pt idx="383">
                  <c:v>39478.910567129642</c:v>
                </c:pt>
                <c:pt idx="384">
                  <c:v>39478.915057870392</c:v>
                </c:pt>
                <c:pt idx="385">
                  <c:v>39479.515277777791</c:v>
                </c:pt>
                <c:pt idx="386">
                  <c:v>39479.516504629632</c:v>
                </c:pt>
                <c:pt idx="387">
                  <c:v>39479.532141203621</c:v>
                </c:pt>
                <c:pt idx="388">
                  <c:v>39479.546736111108</c:v>
                </c:pt>
                <c:pt idx="389">
                  <c:v>39479.547141203613</c:v>
                </c:pt>
                <c:pt idx="390">
                  <c:v>39479.547245370391</c:v>
                </c:pt>
                <c:pt idx="391">
                  <c:v>39479.547476851854</c:v>
                </c:pt>
                <c:pt idx="392">
                  <c:v>39479.547534722231</c:v>
                </c:pt>
                <c:pt idx="393">
                  <c:v>39479.547708333324</c:v>
                </c:pt>
                <c:pt idx="394">
                  <c:v>39479.547835648213</c:v>
                </c:pt>
                <c:pt idx="395">
                  <c:v>39479.54792824074</c:v>
                </c:pt>
                <c:pt idx="396">
                  <c:v>39479.548020833325</c:v>
                </c:pt>
                <c:pt idx="397">
                  <c:v>39479.548784722225</c:v>
                </c:pt>
                <c:pt idx="398">
                  <c:v>39479.54886574074</c:v>
                </c:pt>
                <c:pt idx="399">
                  <c:v>39479.558611111112</c:v>
                </c:pt>
                <c:pt idx="400">
                  <c:v>39479.561689814727</c:v>
                </c:pt>
                <c:pt idx="401">
                  <c:v>39479.593530092592</c:v>
                </c:pt>
                <c:pt idx="402">
                  <c:v>39479.628229166665</c:v>
                </c:pt>
                <c:pt idx="403">
                  <c:v>39479.663993055554</c:v>
                </c:pt>
                <c:pt idx="404">
                  <c:v>39479.711712962955</c:v>
                </c:pt>
                <c:pt idx="405">
                  <c:v>39479.725011574075</c:v>
                </c:pt>
                <c:pt idx="406">
                  <c:v>39479.725787036943</c:v>
                </c:pt>
                <c:pt idx="407">
                  <c:v>39479.726053240738</c:v>
                </c:pt>
                <c:pt idx="408">
                  <c:v>39479.726435185185</c:v>
                </c:pt>
                <c:pt idx="409">
                  <c:v>39479.726759259254</c:v>
                </c:pt>
                <c:pt idx="410">
                  <c:v>39479.72736111097</c:v>
                </c:pt>
                <c:pt idx="411">
                  <c:v>39479.727650462955</c:v>
                </c:pt>
                <c:pt idx="412">
                  <c:v>39479.727789351724</c:v>
                </c:pt>
                <c:pt idx="413">
                  <c:v>39479.727997685099</c:v>
                </c:pt>
                <c:pt idx="414">
                  <c:v>39479.748460648145</c:v>
                </c:pt>
                <c:pt idx="415">
                  <c:v>39479.748576389007</c:v>
                </c:pt>
                <c:pt idx="416">
                  <c:v>39479.748657407443</c:v>
                </c:pt>
                <c:pt idx="417">
                  <c:v>39479.748703703604</c:v>
                </c:pt>
                <c:pt idx="418">
                  <c:v>39479.748773148203</c:v>
                </c:pt>
                <c:pt idx="419">
                  <c:v>39479.748831018595</c:v>
                </c:pt>
                <c:pt idx="420">
                  <c:v>39479.74892361102</c:v>
                </c:pt>
                <c:pt idx="421">
                  <c:v>39479.74895833333</c:v>
                </c:pt>
                <c:pt idx="422">
                  <c:v>39479.763923610939</c:v>
                </c:pt>
                <c:pt idx="423">
                  <c:v>39479.764155092591</c:v>
                </c:pt>
                <c:pt idx="424">
                  <c:v>39479.764189814719</c:v>
                </c:pt>
                <c:pt idx="425">
                  <c:v>39479.76435185178</c:v>
                </c:pt>
                <c:pt idx="426">
                  <c:v>39479.764490740665</c:v>
                </c:pt>
                <c:pt idx="427">
                  <c:v>39479.76454861102</c:v>
                </c:pt>
                <c:pt idx="428">
                  <c:v>39479.764861111027</c:v>
                </c:pt>
                <c:pt idx="429">
                  <c:v>39479.764988425923</c:v>
                </c:pt>
                <c:pt idx="430">
                  <c:v>39479.788136574083</c:v>
                </c:pt>
                <c:pt idx="431">
                  <c:v>39479.788738426003</c:v>
                </c:pt>
                <c:pt idx="432">
                  <c:v>39479.799050925925</c:v>
                </c:pt>
                <c:pt idx="433">
                  <c:v>39479.80189814826</c:v>
                </c:pt>
                <c:pt idx="434">
                  <c:v>39479.802743055552</c:v>
                </c:pt>
                <c:pt idx="435">
                  <c:v>39479.805902777778</c:v>
                </c:pt>
                <c:pt idx="436">
                  <c:v>39479.806990740741</c:v>
                </c:pt>
                <c:pt idx="437">
                  <c:v>39479.808715277861</c:v>
                </c:pt>
                <c:pt idx="438">
                  <c:v>39479.809895833336</c:v>
                </c:pt>
                <c:pt idx="439">
                  <c:v>39479.815960648149</c:v>
                </c:pt>
                <c:pt idx="440">
                  <c:v>39479.816435185203</c:v>
                </c:pt>
                <c:pt idx="441">
                  <c:v>39479.821608796294</c:v>
                </c:pt>
                <c:pt idx="442">
                  <c:v>39479.821759259255</c:v>
                </c:pt>
                <c:pt idx="443">
                  <c:v>39479.82472222222</c:v>
                </c:pt>
                <c:pt idx="444">
                  <c:v>39479.825358796297</c:v>
                </c:pt>
                <c:pt idx="445">
                  <c:v>39479.827372685184</c:v>
                </c:pt>
                <c:pt idx="446">
                  <c:v>39479.827395833257</c:v>
                </c:pt>
                <c:pt idx="447">
                  <c:v>39479.827418981484</c:v>
                </c:pt>
                <c:pt idx="448">
                  <c:v>39479.834953703707</c:v>
                </c:pt>
                <c:pt idx="449">
                  <c:v>39479.866736111115</c:v>
                </c:pt>
                <c:pt idx="450">
                  <c:v>39479.870300925933</c:v>
                </c:pt>
                <c:pt idx="451">
                  <c:v>39479.878680555557</c:v>
                </c:pt>
                <c:pt idx="452">
                  <c:v>39479.878692129641</c:v>
                </c:pt>
                <c:pt idx="453">
                  <c:v>39479.884317129727</c:v>
                </c:pt>
                <c:pt idx="454">
                  <c:v>39479.884803240864</c:v>
                </c:pt>
                <c:pt idx="455">
                  <c:v>39479.899849537025</c:v>
                </c:pt>
                <c:pt idx="456">
                  <c:v>39479.91651620379</c:v>
                </c:pt>
                <c:pt idx="457">
                  <c:v>39479.917719907411</c:v>
                </c:pt>
                <c:pt idx="458">
                  <c:v>39479.917743055557</c:v>
                </c:pt>
                <c:pt idx="459">
                  <c:v>39479.923634259256</c:v>
                </c:pt>
                <c:pt idx="460">
                  <c:v>39482.375844907408</c:v>
                </c:pt>
                <c:pt idx="461">
                  <c:v>39482.384131944556</c:v>
                </c:pt>
                <c:pt idx="462">
                  <c:v>39482.385625000003</c:v>
                </c:pt>
                <c:pt idx="463">
                  <c:v>39482.387037037042</c:v>
                </c:pt>
                <c:pt idx="464">
                  <c:v>39482.388726851852</c:v>
                </c:pt>
                <c:pt idx="465">
                  <c:v>39482.400821759256</c:v>
                </c:pt>
                <c:pt idx="466">
                  <c:v>39482.405162036994</c:v>
                </c:pt>
                <c:pt idx="467">
                  <c:v>39482.405428240738</c:v>
                </c:pt>
                <c:pt idx="468">
                  <c:v>39482.4059837963</c:v>
                </c:pt>
                <c:pt idx="469">
                  <c:v>39482.408645833326</c:v>
                </c:pt>
                <c:pt idx="470">
                  <c:v>39482.409537037041</c:v>
                </c:pt>
                <c:pt idx="471">
                  <c:v>39482.410173611104</c:v>
                </c:pt>
                <c:pt idx="472">
                  <c:v>39482.427361110997</c:v>
                </c:pt>
                <c:pt idx="473">
                  <c:v>39482.435474536986</c:v>
                </c:pt>
                <c:pt idx="474">
                  <c:v>39482.441817129642</c:v>
                </c:pt>
                <c:pt idx="475">
                  <c:v>39482.442789351851</c:v>
                </c:pt>
                <c:pt idx="476">
                  <c:v>39482.458715277877</c:v>
                </c:pt>
                <c:pt idx="477">
                  <c:v>39482.459444444525</c:v>
                </c:pt>
                <c:pt idx="478">
                  <c:v>39482.461261574077</c:v>
                </c:pt>
                <c:pt idx="479">
                  <c:v>39482.471064814774</c:v>
                </c:pt>
                <c:pt idx="480">
                  <c:v>39482.473240740735</c:v>
                </c:pt>
                <c:pt idx="481">
                  <c:v>39482.473425925928</c:v>
                </c:pt>
                <c:pt idx="482">
                  <c:v>39482.47960648148</c:v>
                </c:pt>
                <c:pt idx="483">
                  <c:v>39482.484814814896</c:v>
                </c:pt>
                <c:pt idx="484">
                  <c:v>39482.489004629628</c:v>
                </c:pt>
                <c:pt idx="485">
                  <c:v>39482.489895833336</c:v>
                </c:pt>
                <c:pt idx="486">
                  <c:v>39482.492962962955</c:v>
                </c:pt>
                <c:pt idx="487">
                  <c:v>39482.498773148203</c:v>
                </c:pt>
                <c:pt idx="488">
                  <c:v>39482.501516203702</c:v>
                </c:pt>
                <c:pt idx="489">
                  <c:v>39482.502025462993</c:v>
                </c:pt>
                <c:pt idx="490">
                  <c:v>39482.502152777779</c:v>
                </c:pt>
                <c:pt idx="491">
                  <c:v>39482.502395833326</c:v>
                </c:pt>
                <c:pt idx="492">
                  <c:v>39482.50368055547</c:v>
                </c:pt>
                <c:pt idx="493">
                  <c:v>39482.504583333335</c:v>
                </c:pt>
                <c:pt idx="494">
                  <c:v>39482.504780092589</c:v>
                </c:pt>
                <c:pt idx="495">
                  <c:v>39482.506365740737</c:v>
                </c:pt>
                <c:pt idx="496">
                  <c:v>39482.507997685185</c:v>
                </c:pt>
                <c:pt idx="497">
                  <c:v>39482.508148148212</c:v>
                </c:pt>
                <c:pt idx="498">
                  <c:v>39482.508611111109</c:v>
                </c:pt>
                <c:pt idx="499">
                  <c:v>39482.509884259256</c:v>
                </c:pt>
                <c:pt idx="500">
                  <c:v>39482.510335648243</c:v>
                </c:pt>
                <c:pt idx="501">
                  <c:v>39482.516157407488</c:v>
                </c:pt>
                <c:pt idx="502">
                  <c:v>39482.518414351849</c:v>
                </c:pt>
                <c:pt idx="503">
                  <c:v>39482.519247685188</c:v>
                </c:pt>
                <c:pt idx="504">
                  <c:v>39482.523263888885</c:v>
                </c:pt>
                <c:pt idx="505">
                  <c:v>39482.524189814743</c:v>
                </c:pt>
                <c:pt idx="506">
                  <c:v>39482.527592592596</c:v>
                </c:pt>
                <c:pt idx="507">
                  <c:v>39482.527743055471</c:v>
                </c:pt>
                <c:pt idx="508">
                  <c:v>39482.529768518427</c:v>
                </c:pt>
                <c:pt idx="509">
                  <c:v>39482.530995370369</c:v>
                </c:pt>
                <c:pt idx="510">
                  <c:v>39482.532719907409</c:v>
                </c:pt>
                <c:pt idx="511">
                  <c:v>39482.533564814774</c:v>
                </c:pt>
                <c:pt idx="512">
                  <c:v>39482.539768518443</c:v>
                </c:pt>
                <c:pt idx="513">
                  <c:v>39482.543055555558</c:v>
                </c:pt>
                <c:pt idx="514">
                  <c:v>39482.545868055553</c:v>
                </c:pt>
                <c:pt idx="515">
                  <c:v>39482.549756944441</c:v>
                </c:pt>
                <c:pt idx="516">
                  <c:v>39482.550671296391</c:v>
                </c:pt>
                <c:pt idx="517">
                  <c:v>39482.553252314843</c:v>
                </c:pt>
                <c:pt idx="518">
                  <c:v>39482.555104166655</c:v>
                </c:pt>
                <c:pt idx="519">
                  <c:v>39482.564687500002</c:v>
                </c:pt>
                <c:pt idx="520">
                  <c:v>39482.570023148211</c:v>
                </c:pt>
                <c:pt idx="521">
                  <c:v>39482.573425925926</c:v>
                </c:pt>
                <c:pt idx="522">
                  <c:v>39482.574583333335</c:v>
                </c:pt>
                <c:pt idx="523">
                  <c:v>39482.578877314896</c:v>
                </c:pt>
                <c:pt idx="524">
                  <c:v>39482.581875000003</c:v>
                </c:pt>
                <c:pt idx="525">
                  <c:v>39482.583587962959</c:v>
                </c:pt>
                <c:pt idx="526">
                  <c:v>39482.584733796299</c:v>
                </c:pt>
                <c:pt idx="527">
                  <c:v>39482.587372685186</c:v>
                </c:pt>
                <c:pt idx="528">
                  <c:v>39482.602743055555</c:v>
                </c:pt>
                <c:pt idx="529">
                  <c:v>39482.616747685184</c:v>
                </c:pt>
                <c:pt idx="530">
                  <c:v>39482.617256944541</c:v>
                </c:pt>
                <c:pt idx="531">
                  <c:v>39482.642222222232</c:v>
                </c:pt>
                <c:pt idx="532">
                  <c:v>39482.673043981384</c:v>
                </c:pt>
                <c:pt idx="533">
                  <c:v>39482.673495370371</c:v>
                </c:pt>
                <c:pt idx="534">
                  <c:v>39482.673842592594</c:v>
                </c:pt>
                <c:pt idx="535">
                  <c:v>39482.725636574076</c:v>
                </c:pt>
                <c:pt idx="536">
                  <c:v>39482.733321759151</c:v>
                </c:pt>
                <c:pt idx="537">
                  <c:v>39482.754895833335</c:v>
                </c:pt>
                <c:pt idx="538">
                  <c:v>39482.772858796299</c:v>
                </c:pt>
                <c:pt idx="539">
                  <c:v>39482.788368055553</c:v>
                </c:pt>
                <c:pt idx="540">
                  <c:v>39482.788576389015</c:v>
                </c:pt>
                <c:pt idx="541">
                  <c:v>39482.788796296343</c:v>
                </c:pt>
                <c:pt idx="542">
                  <c:v>39482.789027777777</c:v>
                </c:pt>
                <c:pt idx="543">
                  <c:v>39482.802048611105</c:v>
                </c:pt>
                <c:pt idx="544">
                  <c:v>39482.824247685188</c:v>
                </c:pt>
                <c:pt idx="545">
                  <c:v>39482.829826388959</c:v>
                </c:pt>
                <c:pt idx="546">
                  <c:v>39482.831493055557</c:v>
                </c:pt>
                <c:pt idx="547">
                  <c:v>39482.859444444541</c:v>
                </c:pt>
                <c:pt idx="548">
                  <c:v>39482.86515046296</c:v>
                </c:pt>
                <c:pt idx="549">
                  <c:v>39482.865347222221</c:v>
                </c:pt>
                <c:pt idx="550">
                  <c:v>39482.887696759259</c:v>
                </c:pt>
                <c:pt idx="551">
                  <c:v>39482.900300925932</c:v>
                </c:pt>
                <c:pt idx="552">
                  <c:v>39482.900787037026</c:v>
                </c:pt>
                <c:pt idx="553">
                  <c:v>39483.384606481493</c:v>
                </c:pt>
                <c:pt idx="554">
                  <c:v>39483.384652777793</c:v>
                </c:pt>
                <c:pt idx="555">
                  <c:v>39483.422592592593</c:v>
                </c:pt>
                <c:pt idx="556">
                  <c:v>39483.433287037034</c:v>
                </c:pt>
                <c:pt idx="557">
                  <c:v>39483.459293981483</c:v>
                </c:pt>
                <c:pt idx="558">
                  <c:v>39483.464398148244</c:v>
                </c:pt>
                <c:pt idx="559">
                  <c:v>39483.467349536986</c:v>
                </c:pt>
                <c:pt idx="560">
                  <c:v>39483.495370370372</c:v>
                </c:pt>
                <c:pt idx="561">
                  <c:v>39483.534722222204</c:v>
                </c:pt>
                <c:pt idx="562">
                  <c:v>39483.549861111074</c:v>
                </c:pt>
                <c:pt idx="563">
                  <c:v>39483.589120370372</c:v>
                </c:pt>
                <c:pt idx="564">
                  <c:v>39483.6091087963</c:v>
                </c:pt>
                <c:pt idx="565">
                  <c:v>39483.619675925933</c:v>
                </c:pt>
                <c:pt idx="566">
                  <c:v>39483.641597222231</c:v>
                </c:pt>
                <c:pt idx="567">
                  <c:v>39483.649305555555</c:v>
                </c:pt>
                <c:pt idx="568">
                  <c:v>39483.649537037039</c:v>
                </c:pt>
                <c:pt idx="569">
                  <c:v>39483.650601851834</c:v>
                </c:pt>
                <c:pt idx="570">
                  <c:v>39483.651932870373</c:v>
                </c:pt>
                <c:pt idx="571">
                  <c:v>39483.652384259258</c:v>
                </c:pt>
                <c:pt idx="572">
                  <c:v>39483.652407407411</c:v>
                </c:pt>
                <c:pt idx="573">
                  <c:v>39483.653622685175</c:v>
                </c:pt>
                <c:pt idx="574">
                  <c:v>39483.655300925922</c:v>
                </c:pt>
                <c:pt idx="575">
                  <c:v>39483.661469907274</c:v>
                </c:pt>
                <c:pt idx="576">
                  <c:v>39483.664525462962</c:v>
                </c:pt>
                <c:pt idx="577">
                  <c:v>39483.666504629626</c:v>
                </c:pt>
                <c:pt idx="578">
                  <c:v>39483.671747685083</c:v>
                </c:pt>
                <c:pt idx="579">
                  <c:v>39483.672627314816</c:v>
                </c:pt>
                <c:pt idx="580">
                  <c:v>39483.673275462963</c:v>
                </c:pt>
                <c:pt idx="581">
                  <c:v>39483.673831018517</c:v>
                </c:pt>
                <c:pt idx="582">
                  <c:v>39483.675405092596</c:v>
                </c:pt>
                <c:pt idx="583">
                  <c:v>39483.682233796375</c:v>
                </c:pt>
                <c:pt idx="584">
                  <c:v>39483.683287037034</c:v>
                </c:pt>
                <c:pt idx="585">
                  <c:v>39483.685231481482</c:v>
                </c:pt>
                <c:pt idx="586">
                  <c:v>39483.685787036986</c:v>
                </c:pt>
                <c:pt idx="587">
                  <c:v>39483.686678240818</c:v>
                </c:pt>
                <c:pt idx="588">
                  <c:v>39483.688344907408</c:v>
                </c:pt>
                <c:pt idx="589">
                  <c:v>39483.6916203703</c:v>
                </c:pt>
                <c:pt idx="590">
                  <c:v>39483.691921296275</c:v>
                </c:pt>
                <c:pt idx="591">
                  <c:v>39483.700706018521</c:v>
                </c:pt>
                <c:pt idx="592">
                  <c:v>39483.728090277778</c:v>
                </c:pt>
                <c:pt idx="593">
                  <c:v>39483.730381944435</c:v>
                </c:pt>
                <c:pt idx="594">
                  <c:v>39483.730405092596</c:v>
                </c:pt>
                <c:pt idx="595">
                  <c:v>39483.734398148212</c:v>
                </c:pt>
                <c:pt idx="596">
                  <c:v>39483.752696759257</c:v>
                </c:pt>
                <c:pt idx="597">
                  <c:v>39483.771064814697</c:v>
                </c:pt>
                <c:pt idx="598">
                  <c:v>39483.772951388892</c:v>
                </c:pt>
                <c:pt idx="599">
                  <c:v>39483.773321759174</c:v>
                </c:pt>
                <c:pt idx="600">
                  <c:v>39483.774560185186</c:v>
                </c:pt>
                <c:pt idx="601">
                  <c:v>39483.774594907409</c:v>
                </c:pt>
                <c:pt idx="602">
                  <c:v>39483.775914351834</c:v>
                </c:pt>
                <c:pt idx="603">
                  <c:v>39483.777685185174</c:v>
                </c:pt>
                <c:pt idx="604">
                  <c:v>39483.77921296296</c:v>
                </c:pt>
                <c:pt idx="605">
                  <c:v>39483.780856481491</c:v>
                </c:pt>
                <c:pt idx="606">
                  <c:v>39483.781273148212</c:v>
                </c:pt>
                <c:pt idx="607">
                  <c:v>39483.781365740724</c:v>
                </c:pt>
                <c:pt idx="608">
                  <c:v>39483.784837963001</c:v>
                </c:pt>
                <c:pt idx="609">
                  <c:v>39483.788194444525</c:v>
                </c:pt>
                <c:pt idx="610">
                  <c:v>39483.788217592613</c:v>
                </c:pt>
                <c:pt idx="611">
                  <c:v>39483.790902777684</c:v>
                </c:pt>
                <c:pt idx="612">
                  <c:v>39483.791273148148</c:v>
                </c:pt>
                <c:pt idx="613">
                  <c:v>39483.791284722174</c:v>
                </c:pt>
                <c:pt idx="614">
                  <c:v>39483.799374999995</c:v>
                </c:pt>
                <c:pt idx="615">
                  <c:v>39483.801423610981</c:v>
                </c:pt>
                <c:pt idx="616">
                  <c:v>39484.336689814816</c:v>
                </c:pt>
                <c:pt idx="617">
                  <c:v>39484.347986111105</c:v>
                </c:pt>
                <c:pt idx="618">
                  <c:v>39484.35403935198</c:v>
                </c:pt>
                <c:pt idx="619">
                  <c:v>39484.355752314812</c:v>
                </c:pt>
                <c:pt idx="620">
                  <c:v>39484.357442129629</c:v>
                </c:pt>
                <c:pt idx="621">
                  <c:v>39484.357708333337</c:v>
                </c:pt>
                <c:pt idx="622">
                  <c:v>39484.358055555611</c:v>
                </c:pt>
                <c:pt idx="623">
                  <c:v>39484.3590625</c:v>
                </c:pt>
                <c:pt idx="624">
                  <c:v>39484.35939814827</c:v>
                </c:pt>
                <c:pt idx="625">
                  <c:v>39484.375115740739</c:v>
                </c:pt>
                <c:pt idx="626">
                  <c:v>39484.378263888968</c:v>
                </c:pt>
                <c:pt idx="627">
                  <c:v>39484.404479166667</c:v>
                </c:pt>
                <c:pt idx="628">
                  <c:v>39484.411909722221</c:v>
                </c:pt>
                <c:pt idx="629">
                  <c:v>39484.413310185191</c:v>
                </c:pt>
                <c:pt idx="630">
                  <c:v>39484.414490740739</c:v>
                </c:pt>
                <c:pt idx="631">
                  <c:v>39484.415497685186</c:v>
                </c:pt>
                <c:pt idx="632">
                  <c:v>39484.421145833177</c:v>
                </c:pt>
                <c:pt idx="633">
                  <c:v>39484.4219212963</c:v>
                </c:pt>
                <c:pt idx="634">
                  <c:v>39484.430856481493</c:v>
                </c:pt>
                <c:pt idx="635">
                  <c:v>39484.432916666665</c:v>
                </c:pt>
                <c:pt idx="636">
                  <c:v>39484.434039351923</c:v>
                </c:pt>
                <c:pt idx="637">
                  <c:v>39484.444571759261</c:v>
                </c:pt>
                <c:pt idx="638">
                  <c:v>39484.457592592611</c:v>
                </c:pt>
                <c:pt idx="639">
                  <c:v>39484.47896990741</c:v>
                </c:pt>
                <c:pt idx="640">
                  <c:v>39484.489513888999</c:v>
                </c:pt>
                <c:pt idx="641">
                  <c:v>39484.510254629633</c:v>
                </c:pt>
                <c:pt idx="642">
                  <c:v>39484.546782407408</c:v>
                </c:pt>
                <c:pt idx="643">
                  <c:v>39484.553229166668</c:v>
                </c:pt>
                <c:pt idx="644">
                  <c:v>39484.556944444565</c:v>
                </c:pt>
                <c:pt idx="645">
                  <c:v>39484.566724536984</c:v>
                </c:pt>
                <c:pt idx="646">
                  <c:v>39484.580659722233</c:v>
                </c:pt>
                <c:pt idx="647">
                  <c:v>39484.586469907408</c:v>
                </c:pt>
                <c:pt idx="648">
                  <c:v>39484.597094907404</c:v>
                </c:pt>
                <c:pt idx="649">
                  <c:v>39484.599618055552</c:v>
                </c:pt>
                <c:pt idx="650">
                  <c:v>39484.602222222231</c:v>
                </c:pt>
                <c:pt idx="651">
                  <c:v>39484.607083333249</c:v>
                </c:pt>
                <c:pt idx="652">
                  <c:v>39484.608703703612</c:v>
                </c:pt>
                <c:pt idx="653">
                  <c:v>39484.610243055562</c:v>
                </c:pt>
                <c:pt idx="654">
                  <c:v>39484.613483796275</c:v>
                </c:pt>
                <c:pt idx="655">
                  <c:v>39484.634143518444</c:v>
                </c:pt>
                <c:pt idx="656">
                  <c:v>39484.639108796284</c:v>
                </c:pt>
                <c:pt idx="657">
                  <c:v>39484.639999999999</c:v>
                </c:pt>
                <c:pt idx="658">
                  <c:v>39484.651145833202</c:v>
                </c:pt>
                <c:pt idx="659">
                  <c:v>39484.651516203703</c:v>
                </c:pt>
                <c:pt idx="660">
                  <c:v>39484.651886574073</c:v>
                </c:pt>
                <c:pt idx="661">
                  <c:v>39484.662233796298</c:v>
                </c:pt>
                <c:pt idx="662">
                  <c:v>39484.672268518516</c:v>
                </c:pt>
                <c:pt idx="663">
                  <c:v>39484.678252314843</c:v>
                </c:pt>
                <c:pt idx="664">
                  <c:v>39484.694490740665</c:v>
                </c:pt>
                <c:pt idx="665">
                  <c:v>39484.69903935185</c:v>
                </c:pt>
                <c:pt idx="666">
                  <c:v>39484.701689814719</c:v>
                </c:pt>
                <c:pt idx="667">
                  <c:v>39484.701932870354</c:v>
                </c:pt>
                <c:pt idx="668">
                  <c:v>39484.702499999999</c:v>
                </c:pt>
                <c:pt idx="669">
                  <c:v>39484.703252314815</c:v>
                </c:pt>
                <c:pt idx="670">
                  <c:v>39484.706365740734</c:v>
                </c:pt>
                <c:pt idx="671">
                  <c:v>39484.727071759175</c:v>
                </c:pt>
                <c:pt idx="672">
                  <c:v>39484.731122685036</c:v>
                </c:pt>
                <c:pt idx="673">
                  <c:v>39484.731435185175</c:v>
                </c:pt>
                <c:pt idx="674">
                  <c:v>39484.733090277776</c:v>
                </c:pt>
                <c:pt idx="675">
                  <c:v>39484.733865740724</c:v>
                </c:pt>
                <c:pt idx="676">
                  <c:v>39484.737523148149</c:v>
                </c:pt>
                <c:pt idx="677">
                  <c:v>39484.74015046296</c:v>
                </c:pt>
                <c:pt idx="678">
                  <c:v>39484.742094907408</c:v>
                </c:pt>
                <c:pt idx="679">
                  <c:v>39484.746122685174</c:v>
                </c:pt>
                <c:pt idx="680">
                  <c:v>39484.748252314843</c:v>
                </c:pt>
                <c:pt idx="681">
                  <c:v>39484.750011574091</c:v>
                </c:pt>
                <c:pt idx="682">
                  <c:v>39484.750520833324</c:v>
                </c:pt>
                <c:pt idx="683">
                  <c:v>39484.751898148243</c:v>
                </c:pt>
                <c:pt idx="684">
                  <c:v>39484.752268518518</c:v>
                </c:pt>
                <c:pt idx="685">
                  <c:v>39484.753055555557</c:v>
                </c:pt>
                <c:pt idx="686">
                  <c:v>39484.760555555556</c:v>
                </c:pt>
                <c:pt idx="687">
                  <c:v>39484.760694444441</c:v>
                </c:pt>
                <c:pt idx="688">
                  <c:v>39484.764085648145</c:v>
                </c:pt>
                <c:pt idx="689">
                  <c:v>39484.770624999997</c:v>
                </c:pt>
                <c:pt idx="690">
                  <c:v>39484.776493055557</c:v>
                </c:pt>
                <c:pt idx="691">
                  <c:v>39484.779293981475</c:v>
                </c:pt>
                <c:pt idx="692">
                  <c:v>39484.783263888887</c:v>
                </c:pt>
                <c:pt idx="693">
                  <c:v>39484.798796296294</c:v>
                </c:pt>
                <c:pt idx="694">
                  <c:v>39484.814363426034</c:v>
                </c:pt>
                <c:pt idx="695">
                  <c:v>39484.819340277783</c:v>
                </c:pt>
                <c:pt idx="696">
                  <c:v>39484.855324074153</c:v>
                </c:pt>
                <c:pt idx="697">
                  <c:v>39484.870937500003</c:v>
                </c:pt>
                <c:pt idx="698">
                  <c:v>39484.884803240864</c:v>
                </c:pt>
                <c:pt idx="699">
                  <c:v>39485.319050926002</c:v>
                </c:pt>
                <c:pt idx="700">
                  <c:v>39485.346805555593</c:v>
                </c:pt>
                <c:pt idx="701">
                  <c:v>39485.349131944517</c:v>
                </c:pt>
                <c:pt idx="702">
                  <c:v>39485.349594907413</c:v>
                </c:pt>
                <c:pt idx="703">
                  <c:v>39485.374305555553</c:v>
                </c:pt>
                <c:pt idx="704">
                  <c:v>39485.374467592592</c:v>
                </c:pt>
                <c:pt idx="705">
                  <c:v>39485.378217592697</c:v>
                </c:pt>
                <c:pt idx="706">
                  <c:v>39485.379039351923</c:v>
                </c:pt>
                <c:pt idx="707">
                  <c:v>39485.379166666593</c:v>
                </c:pt>
                <c:pt idx="708">
                  <c:v>39485.379849537036</c:v>
                </c:pt>
                <c:pt idx="709">
                  <c:v>39485.379861111105</c:v>
                </c:pt>
                <c:pt idx="710">
                  <c:v>39485.382395833331</c:v>
                </c:pt>
                <c:pt idx="711">
                  <c:v>39485.382418981491</c:v>
                </c:pt>
                <c:pt idx="712">
                  <c:v>39485.385127314818</c:v>
                </c:pt>
                <c:pt idx="713">
                  <c:v>39485.385949074145</c:v>
                </c:pt>
                <c:pt idx="714">
                  <c:v>39485.387384259258</c:v>
                </c:pt>
                <c:pt idx="715">
                  <c:v>39485.423564814744</c:v>
                </c:pt>
                <c:pt idx="716">
                  <c:v>39485.440104166664</c:v>
                </c:pt>
                <c:pt idx="717">
                  <c:v>39485.449837963002</c:v>
                </c:pt>
                <c:pt idx="718">
                  <c:v>39485.450266203712</c:v>
                </c:pt>
                <c:pt idx="719">
                  <c:v>39485.45511574074</c:v>
                </c:pt>
                <c:pt idx="720">
                  <c:v>39485.455150462993</c:v>
                </c:pt>
                <c:pt idx="721">
                  <c:v>39485.461122685083</c:v>
                </c:pt>
                <c:pt idx="722">
                  <c:v>39485.461516203701</c:v>
                </c:pt>
                <c:pt idx="723">
                  <c:v>39485.482974537037</c:v>
                </c:pt>
                <c:pt idx="724">
                  <c:v>39485.484236111181</c:v>
                </c:pt>
                <c:pt idx="725">
                  <c:v>39485.484432870369</c:v>
                </c:pt>
                <c:pt idx="726">
                  <c:v>39485.484664351861</c:v>
                </c:pt>
                <c:pt idx="727">
                  <c:v>39485.484918981492</c:v>
                </c:pt>
                <c:pt idx="728">
                  <c:v>39485.485659722232</c:v>
                </c:pt>
                <c:pt idx="729">
                  <c:v>39485.500428240739</c:v>
                </c:pt>
                <c:pt idx="730">
                  <c:v>39485.50203703704</c:v>
                </c:pt>
                <c:pt idx="731">
                  <c:v>39485.50209490741</c:v>
                </c:pt>
                <c:pt idx="732">
                  <c:v>39485.502662037034</c:v>
                </c:pt>
                <c:pt idx="733">
                  <c:v>39485.502951388968</c:v>
                </c:pt>
                <c:pt idx="734">
                  <c:v>39485.502962962964</c:v>
                </c:pt>
                <c:pt idx="735">
                  <c:v>39485.50309027778</c:v>
                </c:pt>
                <c:pt idx="736">
                  <c:v>39485.503101851747</c:v>
                </c:pt>
                <c:pt idx="737">
                  <c:v>39485.503217592603</c:v>
                </c:pt>
                <c:pt idx="738">
                  <c:v>39485.503240740734</c:v>
                </c:pt>
                <c:pt idx="739">
                  <c:v>39485.503310185188</c:v>
                </c:pt>
                <c:pt idx="740">
                  <c:v>39485.503437500003</c:v>
                </c:pt>
                <c:pt idx="741">
                  <c:v>39485.503530092603</c:v>
                </c:pt>
                <c:pt idx="742">
                  <c:v>39485.503692129627</c:v>
                </c:pt>
                <c:pt idx="743">
                  <c:v>39485.50371527778</c:v>
                </c:pt>
                <c:pt idx="744">
                  <c:v>39485.503831018519</c:v>
                </c:pt>
                <c:pt idx="745">
                  <c:v>39485.503854166665</c:v>
                </c:pt>
                <c:pt idx="746">
                  <c:v>39485.504131944443</c:v>
                </c:pt>
                <c:pt idx="747">
                  <c:v>39485.504375000011</c:v>
                </c:pt>
                <c:pt idx="748">
                  <c:v>39485.507777777777</c:v>
                </c:pt>
                <c:pt idx="749">
                  <c:v>39485.516562500001</c:v>
                </c:pt>
                <c:pt idx="750">
                  <c:v>39485.521423610939</c:v>
                </c:pt>
                <c:pt idx="751">
                  <c:v>39485.522962962954</c:v>
                </c:pt>
                <c:pt idx="752">
                  <c:v>39485.52480324074</c:v>
                </c:pt>
                <c:pt idx="753">
                  <c:v>39485.526446759184</c:v>
                </c:pt>
                <c:pt idx="754">
                  <c:v>39485.533437500002</c:v>
                </c:pt>
                <c:pt idx="755">
                  <c:v>39485.555173611028</c:v>
                </c:pt>
                <c:pt idx="756">
                  <c:v>39485.557083333326</c:v>
                </c:pt>
                <c:pt idx="757">
                  <c:v>39485.567106481474</c:v>
                </c:pt>
                <c:pt idx="758">
                  <c:v>39485.572384259256</c:v>
                </c:pt>
                <c:pt idx="759">
                  <c:v>39485.583576388999</c:v>
                </c:pt>
                <c:pt idx="760">
                  <c:v>39485.588032407497</c:v>
                </c:pt>
                <c:pt idx="761">
                  <c:v>39485.588287037041</c:v>
                </c:pt>
                <c:pt idx="762">
                  <c:v>39485.58829861111</c:v>
                </c:pt>
                <c:pt idx="763">
                  <c:v>39485.588310185201</c:v>
                </c:pt>
                <c:pt idx="764">
                  <c:v>39485.588321759256</c:v>
                </c:pt>
                <c:pt idx="765">
                  <c:v>39485.588321759256</c:v>
                </c:pt>
                <c:pt idx="766">
                  <c:v>39485.588368055563</c:v>
                </c:pt>
                <c:pt idx="767">
                  <c:v>39485.588414351849</c:v>
                </c:pt>
                <c:pt idx="768">
                  <c:v>39485.588437500002</c:v>
                </c:pt>
                <c:pt idx="769">
                  <c:v>39485.588472222233</c:v>
                </c:pt>
                <c:pt idx="770">
                  <c:v>39485.596215277852</c:v>
                </c:pt>
                <c:pt idx="771">
                  <c:v>39485.604386574072</c:v>
                </c:pt>
                <c:pt idx="772">
                  <c:v>39485.6094212963</c:v>
                </c:pt>
                <c:pt idx="773">
                  <c:v>39485.62259259259</c:v>
                </c:pt>
                <c:pt idx="774">
                  <c:v>39485.629537037035</c:v>
                </c:pt>
                <c:pt idx="775">
                  <c:v>39485.644953703704</c:v>
                </c:pt>
                <c:pt idx="776">
                  <c:v>39485.650358796367</c:v>
                </c:pt>
                <c:pt idx="777">
                  <c:v>39485.658935185202</c:v>
                </c:pt>
                <c:pt idx="778">
                  <c:v>39485.662638888891</c:v>
                </c:pt>
                <c:pt idx="779">
                  <c:v>39485.663738425923</c:v>
                </c:pt>
                <c:pt idx="780">
                  <c:v>39485.666030092601</c:v>
                </c:pt>
                <c:pt idx="781">
                  <c:v>39485.674386574072</c:v>
                </c:pt>
                <c:pt idx="782">
                  <c:v>39485.675775462965</c:v>
                </c:pt>
                <c:pt idx="783">
                  <c:v>39485.677106481475</c:v>
                </c:pt>
                <c:pt idx="784">
                  <c:v>39485.678680555524</c:v>
                </c:pt>
                <c:pt idx="785">
                  <c:v>39485.681168981384</c:v>
                </c:pt>
                <c:pt idx="786">
                  <c:v>39485.681435185186</c:v>
                </c:pt>
                <c:pt idx="787">
                  <c:v>39485.681597222232</c:v>
                </c:pt>
                <c:pt idx="788">
                  <c:v>39485.68273148148</c:v>
                </c:pt>
                <c:pt idx="789">
                  <c:v>39485.690613425933</c:v>
                </c:pt>
                <c:pt idx="790">
                  <c:v>39485.691701388874</c:v>
                </c:pt>
                <c:pt idx="791">
                  <c:v>39485.692824074082</c:v>
                </c:pt>
                <c:pt idx="792">
                  <c:v>39485.693171296276</c:v>
                </c:pt>
                <c:pt idx="793">
                  <c:v>39485.701307870324</c:v>
                </c:pt>
                <c:pt idx="794">
                  <c:v>39485.70480324074</c:v>
                </c:pt>
                <c:pt idx="795">
                  <c:v>39485.718182870354</c:v>
                </c:pt>
                <c:pt idx="796">
                  <c:v>39485.724224536985</c:v>
                </c:pt>
                <c:pt idx="797">
                  <c:v>39485.726331018515</c:v>
                </c:pt>
                <c:pt idx="798">
                  <c:v>39485.733043981352</c:v>
                </c:pt>
                <c:pt idx="799">
                  <c:v>39485.733784722121</c:v>
                </c:pt>
                <c:pt idx="800">
                  <c:v>39485.733935185184</c:v>
                </c:pt>
                <c:pt idx="801">
                  <c:v>39485.736736111074</c:v>
                </c:pt>
                <c:pt idx="802">
                  <c:v>39485.739548610996</c:v>
                </c:pt>
                <c:pt idx="803">
                  <c:v>39485.75273148148</c:v>
                </c:pt>
                <c:pt idx="804">
                  <c:v>39485.753726851763</c:v>
                </c:pt>
                <c:pt idx="805">
                  <c:v>39485.753819444573</c:v>
                </c:pt>
                <c:pt idx="806">
                  <c:v>39485.754108796296</c:v>
                </c:pt>
                <c:pt idx="807">
                  <c:v>39485.754328703704</c:v>
                </c:pt>
                <c:pt idx="808">
                  <c:v>39485.754479166666</c:v>
                </c:pt>
                <c:pt idx="809">
                  <c:v>39485.754606481481</c:v>
                </c:pt>
                <c:pt idx="810">
                  <c:v>39485.754780092589</c:v>
                </c:pt>
                <c:pt idx="811">
                  <c:v>39485.755752314806</c:v>
                </c:pt>
                <c:pt idx="812">
                  <c:v>39485.756122685176</c:v>
                </c:pt>
                <c:pt idx="813">
                  <c:v>39485.758460648147</c:v>
                </c:pt>
                <c:pt idx="814">
                  <c:v>39485.758472222231</c:v>
                </c:pt>
                <c:pt idx="815">
                  <c:v>39485.758483796286</c:v>
                </c:pt>
                <c:pt idx="816">
                  <c:v>39485.758506944549</c:v>
                </c:pt>
                <c:pt idx="817">
                  <c:v>39485.758518518596</c:v>
                </c:pt>
                <c:pt idx="818">
                  <c:v>39485.758530092666</c:v>
                </c:pt>
                <c:pt idx="819">
                  <c:v>39485.75854166667</c:v>
                </c:pt>
                <c:pt idx="820">
                  <c:v>39485.758831018604</c:v>
                </c:pt>
                <c:pt idx="821">
                  <c:v>39485.759027777778</c:v>
                </c:pt>
                <c:pt idx="822">
                  <c:v>39485.759432870371</c:v>
                </c:pt>
                <c:pt idx="823">
                  <c:v>39485.763587962887</c:v>
                </c:pt>
                <c:pt idx="824">
                  <c:v>39485.764745370354</c:v>
                </c:pt>
                <c:pt idx="825">
                  <c:v>39485.768020833202</c:v>
                </c:pt>
                <c:pt idx="826">
                  <c:v>39485.76932870358</c:v>
                </c:pt>
                <c:pt idx="827">
                  <c:v>39485.776261574072</c:v>
                </c:pt>
                <c:pt idx="828">
                  <c:v>39485.776296296375</c:v>
                </c:pt>
                <c:pt idx="829">
                  <c:v>39485.777592592596</c:v>
                </c:pt>
                <c:pt idx="830">
                  <c:v>39485.778055555558</c:v>
                </c:pt>
                <c:pt idx="831">
                  <c:v>39485.778148148202</c:v>
                </c:pt>
                <c:pt idx="832">
                  <c:v>39485.780046296299</c:v>
                </c:pt>
                <c:pt idx="833">
                  <c:v>39485.780300925922</c:v>
                </c:pt>
                <c:pt idx="834">
                  <c:v>39485.780370370368</c:v>
                </c:pt>
                <c:pt idx="835">
                  <c:v>39485.780844907407</c:v>
                </c:pt>
                <c:pt idx="836">
                  <c:v>39485.780972222223</c:v>
                </c:pt>
                <c:pt idx="837">
                  <c:v>39485.7815162037</c:v>
                </c:pt>
                <c:pt idx="838">
                  <c:v>39485.785821759186</c:v>
                </c:pt>
                <c:pt idx="839">
                  <c:v>39485.785844907405</c:v>
                </c:pt>
                <c:pt idx="840">
                  <c:v>39485.785891203705</c:v>
                </c:pt>
                <c:pt idx="841">
                  <c:v>39485.785925925928</c:v>
                </c:pt>
                <c:pt idx="842">
                  <c:v>39485.785949074081</c:v>
                </c:pt>
                <c:pt idx="843">
                  <c:v>39485.786041666594</c:v>
                </c:pt>
                <c:pt idx="844">
                  <c:v>39485.787152777775</c:v>
                </c:pt>
                <c:pt idx="845">
                  <c:v>39485.789479166655</c:v>
                </c:pt>
                <c:pt idx="846">
                  <c:v>39485.7969212963</c:v>
                </c:pt>
                <c:pt idx="847">
                  <c:v>39485.807939814818</c:v>
                </c:pt>
                <c:pt idx="848">
                  <c:v>39485.812418981492</c:v>
                </c:pt>
                <c:pt idx="849">
                  <c:v>39485.831446759184</c:v>
                </c:pt>
                <c:pt idx="850">
                  <c:v>39485.838958333341</c:v>
                </c:pt>
                <c:pt idx="851">
                  <c:v>39485.847997685189</c:v>
                </c:pt>
                <c:pt idx="852">
                  <c:v>39485.860300925931</c:v>
                </c:pt>
                <c:pt idx="853">
                  <c:v>39485.865740740664</c:v>
                </c:pt>
                <c:pt idx="854">
                  <c:v>39485.869375000002</c:v>
                </c:pt>
                <c:pt idx="855">
                  <c:v>39485.9065625</c:v>
                </c:pt>
                <c:pt idx="856">
                  <c:v>39485.911469907405</c:v>
                </c:pt>
                <c:pt idx="857">
                  <c:v>39485.917094907411</c:v>
                </c:pt>
                <c:pt idx="858">
                  <c:v>39485.918819444647</c:v>
                </c:pt>
                <c:pt idx="859">
                  <c:v>39485.920671296299</c:v>
                </c:pt>
                <c:pt idx="860">
                  <c:v>39485.920983796284</c:v>
                </c:pt>
                <c:pt idx="861">
                  <c:v>39485.923217592601</c:v>
                </c:pt>
                <c:pt idx="862">
                  <c:v>39486.374988426003</c:v>
                </c:pt>
                <c:pt idx="863">
                  <c:v>39486.421990740724</c:v>
                </c:pt>
                <c:pt idx="864">
                  <c:v>39486.422013888892</c:v>
                </c:pt>
                <c:pt idx="865">
                  <c:v>39486.422025462962</c:v>
                </c:pt>
                <c:pt idx="866">
                  <c:v>39486.422048611021</c:v>
                </c:pt>
                <c:pt idx="867">
                  <c:v>39486.422060185185</c:v>
                </c:pt>
                <c:pt idx="868">
                  <c:v>39486.422071759254</c:v>
                </c:pt>
                <c:pt idx="869">
                  <c:v>39486.422083333324</c:v>
                </c:pt>
                <c:pt idx="870">
                  <c:v>39486.422106481485</c:v>
                </c:pt>
                <c:pt idx="871">
                  <c:v>39486.422118055561</c:v>
                </c:pt>
                <c:pt idx="872">
                  <c:v>39486.422129629624</c:v>
                </c:pt>
                <c:pt idx="873">
                  <c:v>39486.422152777777</c:v>
                </c:pt>
                <c:pt idx="874">
                  <c:v>39486.422164351854</c:v>
                </c:pt>
                <c:pt idx="875">
                  <c:v>39486.422175925931</c:v>
                </c:pt>
                <c:pt idx="876">
                  <c:v>39486.422210648212</c:v>
                </c:pt>
                <c:pt idx="877">
                  <c:v>39486.422233796293</c:v>
                </c:pt>
                <c:pt idx="878">
                  <c:v>39486.422280092593</c:v>
                </c:pt>
                <c:pt idx="879">
                  <c:v>39486.422314814816</c:v>
                </c:pt>
                <c:pt idx="880">
                  <c:v>39486.429652777777</c:v>
                </c:pt>
                <c:pt idx="881">
                  <c:v>39486.469918981478</c:v>
                </c:pt>
                <c:pt idx="882">
                  <c:v>39486.519178240742</c:v>
                </c:pt>
                <c:pt idx="883">
                  <c:v>39486.522951388892</c:v>
                </c:pt>
                <c:pt idx="884">
                  <c:v>39486.523935185185</c:v>
                </c:pt>
                <c:pt idx="885">
                  <c:v>39486.525879629626</c:v>
                </c:pt>
                <c:pt idx="886">
                  <c:v>39486.529826388891</c:v>
                </c:pt>
                <c:pt idx="887">
                  <c:v>39486.529965277776</c:v>
                </c:pt>
                <c:pt idx="888">
                  <c:v>39486.530057870368</c:v>
                </c:pt>
                <c:pt idx="889">
                  <c:v>39486.551921296297</c:v>
                </c:pt>
                <c:pt idx="890">
                  <c:v>39486.585405092592</c:v>
                </c:pt>
                <c:pt idx="891">
                  <c:v>39486.585462962954</c:v>
                </c:pt>
                <c:pt idx="892">
                  <c:v>39486.609826388893</c:v>
                </c:pt>
                <c:pt idx="893">
                  <c:v>39486.609849537024</c:v>
                </c:pt>
                <c:pt idx="894">
                  <c:v>39486.609861111028</c:v>
                </c:pt>
                <c:pt idx="895">
                  <c:v>39486.609930555554</c:v>
                </c:pt>
                <c:pt idx="896">
                  <c:v>39486.609953703613</c:v>
                </c:pt>
                <c:pt idx="897">
                  <c:v>39486.623738425929</c:v>
                </c:pt>
                <c:pt idx="898">
                  <c:v>39486.659432870372</c:v>
                </c:pt>
                <c:pt idx="899">
                  <c:v>39486.662847222222</c:v>
                </c:pt>
                <c:pt idx="900">
                  <c:v>39486.676527777781</c:v>
                </c:pt>
                <c:pt idx="901">
                  <c:v>39486.677187499998</c:v>
                </c:pt>
                <c:pt idx="902">
                  <c:v>39486.677962962924</c:v>
                </c:pt>
                <c:pt idx="903">
                  <c:v>39486.680891203701</c:v>
                </c:pt>
                <c:pt idx="904">
                  <c:v>39486.683715277781</c:v>
                </c:pt>
                <c:pt idx="905">
                  <c:v>39486.687569444541</c:v>
                </c:pt>
                <c:pt idx="906">
                  <c:v>39486.688194444549</c:v>
                </c:pt>
                <c:pt idx="907">
                  <c:v>39486.695034722194</c:v>
                </c:pt>
                <c:pt idx="908">
                  <c:v>39486.697858796295</c:v>
                </c:pt>
                <c:pt idx="909">
                  <c:v>39486.716840277782</c:v>
                </c:pt>
                <c:pt idx="910">
                  <c:v>39486.720937500002</c:v>
                </c:pt>
                <c:pt idx="911">
                  <c:v>39486.725393518434</c:v>
                </c:pt>
                <c:pt idx="912">
                  <c:v>39486.737569444442</c:v>
                </c:pt>
                <c:pt idx="913">
                  <c:v>39486.738599537035</c:v>
                </c:pt>
                <c:pt idx="914">
                  <c:v>39486.740324074082</c:v>
                </c:pt>
                <c:pt idx="915">
                  <c:v>39486.743796296294</c:v>
                </c:pt>
                <c:pt idx="916">
                  <c:v>39486.750613426018</c:v>
                </c:pt>
                <c:pt idx="917">
                  <c:v>39486.751851851855</c:v>
                </c:pt>
                <c:pt idx="918">
                  <c:v>39486.757418981484</c:v>
                </c:pt>
                <c:pt idx="919">
                  <c:v>39486.761249999996</c:v>
                </c:pt>
                <c:pt idx="920">
                  <c:v>39486.762766203581</c:v>
                </c:pt>
                <c:pt idx="921">
                  <c:v>39486.777962962893</c:v>
                </c:pt>
                <c:pt idx="922">
                  <c:v>39486.78528935185</c:v>
                </c:pt>
                <c:pt idx="923">
                  <c:v>39486.797800925924</c:v>
                </c:pt>
                <c:pt idx="924">
                  <c:v>39486.803043981476</c:v>
                </c:pt>
                <c:pt idx="925">
                  <c:v>39486.826261574082</c:v>
                </c:pt>
                <c:pt idx="926">
                  <c:v>39486.826296296429</c:v>
                </c:pt>
                <c:pt idx="927">
                  <c:v>39486.829953703629</c:v>
                </c:pt>
                <c:pt idx="928">
                  <c:v>39486.830706018518</c:v>
                </c:pt>
                <c:pt idx="929">
                  <c:v>39486.842893518595</c:v>
                </c:pt>
                <c:pt idx="930">
                  <c:v>39486.879062500004</c:v>
                </c:pt>
                <c:pt idx="931">
                  <c:v>39486.880775463003</c:v>
                </c:pt>
                <c:pt idx="932">
                  <c:v>39486.882245370485</c:v>
                </c:pt>
                <c:pt idx="933">
                  <c:v>39486.883750000001</c:v>
                </c:pt>
                <c:pt idx="934">
                  <c:v>39486.885752314818</c:v>
                </c:pt>
                <c:pt idx="935">
                  <c:v>39486.895312500004</c:v>
                </c:pt>
                <c:pt idx="936">
                  <c:v>39486.936851851853</c:v>
                </c:pt>
                <c:pt idx="937">
                  <c:v>39489.339745370373</c:v>
                </c:pt>
                <c:pt idx="938">
                  <c:v>39489.3515740742</c:v>
                </c:pt>
                <c:pt idx="939">
                  <c:v>39489.376134259262</c:v>
                </c:pt>
                <c:pt idx="940">
                  <c:v>39489.409837963001</c:v>
                </c:pt>
                <c:pt idx="941">
                  <c:v>39489.409861111104</c:v>
                </c:pt>
                <c:pt idx="942">
                  <c:v>39489.409872685188</c:v>
                </c:pt>
                <c:pt idx="943">
                  <c:v>39489.409942129627</c:v>
                </c:pt>
                <c:pt idx="944">
                  <c:v>39489.409988425941</c:v>
                </c:pt>
                <c:pt idx="945">
                  <c:v>39489.410081018519</c:v>
                </c:pt>
                <c:pt idx="946">
                  <c:v>39489.410127314812</c:v>
                </c:pt>
                <c:pt idx="947">
                  <c:v>39489.410636574168</c:v>
                </c:pt>
                <c:pt idx="948">
                  <c:v>39489.410648148252</c:v>
                </c:pt>
                <c:pt idx="949">
                  <c:v>39489.410659722242</c:v>
                </c:pt>
                <c:pt idx="950">
                  <c:v>39489.410682870373</c:v>
                </c:pt>
                <c:pt idx="951">
                  <c:v>39489.410694444581</c:v>
                </c:pt>
                <c:pt idx="952">
                  <c:v>39489.410717592611</c:v>
                </c:pt>
                <c:pt idx="953">
                  <c:v>39489.410729166666</c:v>
                </c:pt>
                <c:pt idx="954">
                  <c:v>39489.410752314812</c:v>
                </c:pt>
                <c:pt idx="955">
                  <c:v>39489.410787037035</c:v>
                </c:pt>
                <c:pt idx="956">
                  <c:v>39489.410821759258</c:v>
                </c:pt>
                <c:pt idx="957">
                  <c:v>39489.410856481569</c:v>
                </c:pt>
                <c:pt idx="958">
                  <c:v>39489.410879629642</c:v>
                </c:pt>
                <c:pt idx="959">
                  <c:v>39489.439467592594</c:v>
                </c:pt>
                <c:pt idx="960">
                  <c:v>39489.440277777852</c:v>
                </c:pt>
                <c:pt idx="961">
                  <c:v>39489.463703703579</c:v>
                </c:pt>
                <c:pt idx="962">
                  <c:v>39489.472384259258</c:v>
                </c:pt>
                <c:pt idx="963">
                  <c:v>39489.491006944445</c:v>
                </c:pt>
                <c:pt idx="964">
                  <c:v>39489.499432870354</c:v>
                </c:pt>
                <c:pt idx="965">
                  <c:v>39489.523391203613</c:v>
                </c:pt>
                <c:pt idx="966">
                  <c:v>39489.568958333337</c:v>
                </c:pt>
                <c:pt idx="967">
                  <c:v>39489.608043981476</c:v>
                </c:pt>
                <c:pt idx="968">
                  <c:v>39489.674398148243</c:v>
                </c:pt>
                <c:pt idx="969">
                  <c:v>39489.681215277793</c:v>
                </c:pt>
                <c:pt idx="970">
                  <c:v>39489.754953703705</c:v>
                </c:pt>
                <c:pt idx="971">
                  <c:v>39489.75509259259</c:v>
                </c:pt>
                <c:pt idx="972">
                  <c:v>39489.755266203705</c:v>
                </c:pt>
                <c:pt idx="973">
                  <c:v>39489.755393518521</c:v>
                </c:pt>
                <c:pt idx="974">
                  <c:v>39489.755555555559</c:v>
                </c:pt>
                <c:pt idx="975">
                  <c:v>39489.755682870324</c:v>
                </c:pt>
                <c:pt idx="976">
                  <c:v>39489.755949074082</c:v>
                </c:pt>
                <c:pt idx="977">
                  <c:v>39489.756192129629</c:v>
                </c:pt>
                <c:pt idx="978">
                  <c:v>39489.758379629631</c:v>
                </c:pt>
                <c:pt idx="979">
                  <c:v>39489.758391203701</c:v>
                </c:pt>
                <c:pt idx="980">
                  <c:v>39489.760162036975</c:v>
                </c:pt>
                <c:pt idx="981">
                  <c:v>39489.766828703621</c:v>
                </c:pt>
                <c:pt idx="982">
                  <c:v>39489.768645833217</c:v>
                </c:pt>
                <c:pt idx="983">
                  <c:v>39489.768657407411</c:v>
                </c:pt>
                <c:pt idx="984">
                  <c:v>39489.773900462955</c:v>
                </c:pt>
                <c:pt idx="985">
                  <c:v>39489.779108796276</c:v>
                </c:pt>
                <c:pt idx="986">
                  <c:v>39489.792881944435</c:v>
                </c:pt>
                <c:pt idx="987">
                  <c:v>39489.804849537039</c:v>
                </c:pt>
                <c:pt idx="988">
                  <c:v>39489.805312500001</c:v>
                </c:pt>
                <c:pt idx="989">
                  <c:v>39489.806631944579</c:v>
                </c:pt>
                <c:pt idx="990">
                  <c:v>39489.810254629643</c:v>
                </c:pt>
                <c:pt idx="991">
                  <c:v>39489.823101851747</c:v>
                </c:pt>
                <c:pt idx="992">
                  <c:v>39489.825844907406</c:v>
                </c:pt>
                <c:pt idx="993">
                  <c:v>39489.830428240741</c:v>
                </c:pt>
                <c:pt idx="994">
                  <c:v>39489.830613426035</c:v>
                </c:pt>
                <c:pt idx="995">
                  <c:v>39489.837407407409</c:v>
                </c:pt>
                <c:pt idx="996">
                  <c:v>39489.8505902779</c:v>
                </c:pt>
                <c:pt idx="997">
                  <c:v>39489.860925925932</c:v>
                </c:pt>
                <c:pt idx="998">
                  <c:v>39489.875949074092</c:v>
                </c:pt>
                <c:pt idx="999">
                  <c:v>39489.880393518542</c:v>
                </c:pt>
                <c:pt idx="1000">
                  <c:v>39489.881921296299</c:v>
                </c:pt>
                <c:pt idx="1001">
                  <c:v>39489.890798611021</c:v>
                </c:pt>
                <c:pt idx="1002">
                  <c:v>39489.915405092601</c:v>
                </c:pt>
                <c:pt idx="1003">
                  <c:v>39489.918078703711</c:v>
                </c:pt>
                <c:pt idx="1004">
                  <c:v>39489.923414351855</c:v>
                </c:pt>
                <c:pt idx="1005">
                  <c:v>39489.923819444579</c:v>
                </c:pt>
                <c:pt idx="1006">
                  <c:v>39489.924212962993</c:v>
                </c:pt>
                <c:pt idx="1007">
                  <c:v>39490.353831018612</c:v>
                </c:pt>
                <c:pt idx="1008">
                  <c:v>39490.369039351863</c:v>
                </c:pt>
                <c:pt idx="1009">
                  <c:v>39490.369664351834</c:v>
                </c:pt>
                <c:pt idx="1010">
                  <c:v>39490.38033564826</c:v>
                </c:pt>
                <c:pt idx="1011">
                  <c:v>39490.436446759224</c:v>
                </c:pt>
                <c:pt idx="1012">
                  <c:v>39490.456273148309</c:v>
                </c:pt>
                <c:pt idx="1013">
                  <c:v>39490.456400463001</c:v>
                </c:pt>
                <c:pt idx="1014">
                  <c:v>39490.485243055562</c:v>
                </c:pt>
                <c:pt idx="1015">
                  <c:v>39490.485868055563</c:v>
                </c:pt>
                <c:pt idx="1016">
                  <c:v>39490.490231481483</c:v>
                </c:pt>
                <c:pt idx="1017">
                  <c:v>39490.491678240738</c:v>
                </c:pt>
                <c:pt idx="1018">
                  <c:v>39490.492233796343</c:v>
                </c:pt>
                <c:pt idx="1019">
                  <c:v>39490.493692129625</c:v>
                </c:pt>
                <c:pt idx="1020">
                  <c:v>39490.494606481479</c:v>
                </c:pt>
                <c:pt idx="1021">
                  <c:v>39490.49517361098</c:v>
                </c:pt>
                <c:pt idx="1022">
                  <c:v>39490.496157407411</c:v>
                </c:pt>
                <c:pt idx="1023">
                  <c:v>39490.509027777778</c:v>
                </c:pt>
                <c:pt idx="1024">
                  <c:v>39490.509814814817</c:v>
                </c:pt>
                <c:pt idx="1025">
                  <c:v>39490.516863426019</c:v>
                </c:pt>
                <c:pt idx="1026">
                  <c:v>39490.520925925928</c:v>
                </c:pt>
                <c:pt idx="1027">
                  <c:v>39490.563726851724</c:v>
                </c:pt>
                <c:pt idx="1028">
                  <c:v>39490.564837962993</c:v>
                </c:pt>
                <c:pt idx="1029">
                  <c:v>39490.571979166656</c:v>
                </c:pt>
                <c:pt idx="1030">
                  <c:v>39490.573807870373</c:v>
                </c:pt>
                <c:pt idx="1031">
                  <c:v>39490.574143518505</c:v>
                </c:pt>
                <c:pt idx="1032">
                  <c:v>39490.575277777782</c:v>
                </c:pt>
                <c:pt idx="1033">
                  <c:v>39490.764490740665</c:v>
                </c:pt>
                <c:pt idx="1034">
                  <c:v>39490.76454861102</c:v>
                </c:pt>
                <c:pt idx="1035">
                  <c:v>39490.769340277708</c:v>
                </c:pt>
                <c:pt idx="1036">
                  <c:v>39490.770902777775</c:v>
                </c:pt>
                <c:pt idx="1037">
                  <c:v>39490.800497685188</c:v>
                </c:pt>
                <c:pt idx="1038">
                  <c:v>39490.822164351855</c:v>
                </c:pt>
                <c:pt idx="1039">
                  <c:v>39490.829282407409</c:v>
                </c:pt>
                <c:pt idx="1040">
                  <c:v>39490.856250000106</c:v>
                </c:pt>
                <c:pt idx="1041">
                  <c:v>39490.856273148325</c:v>
                </c:pt>
                <c:pt idx="1042">
                  <c:v>39490.886504629641</c:v>
                </c:pt>
                <c:pt idx="1043">
                  <c:v>39490.886585648244</c:v>
                </c:pt>
                <c:pt idx="1044">
                  <c:v>39491.381921296299</c:v>
                </c:pt>
                <c:pt idx="1045">
                  <c:v>39491.399525462963</c:v>
                </c:pt>
                <c:pt idx="1046">
                  <c:v>39491.422511574092</c:v>
                </c:pt>
                <c:pt idx="1047">
                  <c:v>39491.42869212963</c:v>
                </c:pt>
                <c:pt idx="1048">
                  <c:v>39491.430694444556</c:v>
                </c:pt>
                <c:pt idx="1049">
                  <c:v>39491.436226851853</c:v>
                </c:pt>
                <c:pt idx="1050">
                  <c:v>39491.436238426075</c:v>
                </c:pt>
                <c:pt idx="1051">
                  <c:v>39491.436261574083</c:v>
                </c:pt>
                <c:pt idx="1052">
                  <c:v>39491.438506944556</c:v>
                </c:pt>
                <c:pt idx="1053">
                  <c:v>39491.441527777781</c:v>
                </c:pt>
                <c:pt idx="1054">
                  <c:v>39491.441550925942</c:v>
                </c:pt>
                <c:pt idx="1055">
                  <c:v>39491.441585648201</c:v>
                </c:pt>
                <c:pt idx="1056">
                  <c:v>39491.442962962959</c:v>
                </c:pt>
                <c:pt idx="1057">
                  <c:v>39491.442986111106</c:v>
                </c:pt>
                <c:pt idx="1058">
                  <c:v>39491.442997685182</c:v>
                </c:pt>
                <c:pt idx="1059">
                  <c:v>39491.475532407443</c:v>
                </c:pt>
                <c:pt idx="1060">
                  <c:v>39491.475543981476</c:v>
                </c:pt>
                <c:pt idx="1061">
                  <c:v>39491.613865740735</c:v>
                </c:pt>
                <c:pt idx="1062">
                  <c:v>39491.614490740736</c:v>
                </c:pt>
                <c:pt idx="1063">
                  <c:v>39491.692569444516</c:v>
                </c:pt>
                <c:pt idx="1064">
                  <c:v>39491.713993055557</c:v>
                </c:pt>
                <c:pt idx="1065">
                  <c:v>39491.715115740735</c:v>
                </c:pt>
                <c:pt idx="1066">
                  <c:v>39491.715752314805</c:v>
                </c:pt>
                <c:pt idx="1067">
                  <c:v>39491.720324074071</c:v>
                </c:pt>
                <c:pt idx="1068">
                  <c:v>39491.735844907336</c:v>
                </c:pt>
                <c:pt idx="1069">
                  <c:v>39491.744976851835</c:v>
                </c:pt>
                <c:pt idx="1070">
                  <c:v>39491.74591435185</c:v>
                </c:pt>
                <c:pt idx="1071">
                  <c:v>39491.767025462956</c:v>
                </c:pt>
                <c:pt idx="1072">
                  <c:v>39491.767118055555</c:v>
                </c:pt>
                <c:pt idx="1073">
                  <c:v>39491.767280092594</c:v>
                </c:pt>
                <c:pt idx="1074">
                  <c:v>39491.769085648135</c:v>
                </c:pt>
                <c:pt idx="1075">
                  <c:v>39491.770856481482</c:v>
                </c:pt>
                <c:pt idx="1076">
                  <c:v>39491.778946759194</c:v>
                </c:pt>
                <c:pt idx="1077">
                  <c:v>39491.783530092602</c:v>
                </c:pt>
                <c:pt idx="1078">
                  <c:v>39491.784050925933</c:v>
                </c:pt>
                <c:pt idx="1079">
                  <c:v>39491.784687500003</c:v>
                </c:pt>
                <c:pt idx="1080">
                  <c:v>39491.785081018505</c:v>
                </c:pt>
                <c:pt idx="1081">
                  <c:v>39491.785543981474</c:v>
                </c:pt>
                <c:pt idx="1082">
                  <c:v>39491.785891203705</c:v>
                </c:pt>
                <c:pt idx="1083">
                  <c:v>39491.791435185107</c:v>
                </c:pt>
                <c:pt idx="1084">
                  <c:v>39491.791805555455</c:v>
                </c:pt>
                <c:pt idx="1085">
                  <c:v>39491.792314814804</c:v>
                </c:pt>
                <c:pt idx="1086">
                  <c:v>39491.796562499992</c:v>
                </c:pt>
                <c:pt idx="1087">
                  <c:v>39491.800150463001</c:v>
                </c:pt>
                <c:pt idx="1088">
                  <c:v>39491.80059027786</c:v>
                </c:pt>
                <c:pt idx="1089">
                  <c:v>39491.803993055553</c:v>
                </c:pt>
                <c:pt idx="1090">
                  <c:v>39491.822939814818</c:v>
                </c:pt>
                <c:pt idx="1091">
                  <c:v>39491.822974537034</c:v>
                </c:pt>
                <c:pt idx="1092">
                  <c:v>39491.823055555556</c:v>
                </c:pt>
                <c:pt idx="1093">
                  <c:v>39491.846446759257</c:v>
                </c:pt>
                <c:pt idx="1094">
                  <c:v>39491.870879629641</c:v>
                </c:pt>
                <c:pt idx="1095">
                  <c:v>39491.890196759254</c:v>
                </c:pt>
                <c:pt idx="1096">
                  <c:v>39491.893043981399</c:v>
                </c:pt>
                <c:pt idx="1097">
                  <c:v>39491.905451388891</c:v>
                </c:pt>
                <c:pt idx="1098">
                  <c:v>39492.443518518543</c:v>
                </c:pt>
                <c:pt idx="1099">
                  <c:v>39492.462222222232</c:v>
                </c:pt>
                <c:pt idx="1100">
                  <c:v>39492.462245370392</c:v>
                </c:pt>
                <c:pt idx="1101">
                  <c:v>39492.472372685188</c:v>
                </c:pt>
                <c:pt idx="1102">
                  <c:v>39492.480243055601</c:v>
                </c:pt>
                <c:pt idx="1103">
                  <c:v>39492.489247685182</c:v>
                </c:pt>
                <c:pt idx="1104">
                  <c:v>39492.495636574073</c:v>
                </c:pt>
                <c:pt idx="1105">
                  <c:v>39492.524988425932</c:v>
                </c:pt>
                <c:pt idx="1106">
                  <c:v>39492.537384259194</c:v>
                </c:pt>
                <c:pt idx="1107">
                  <c:v>39492.537673611019</c:v>
                </c:pt>
                <c:pt idx="1108">
                  <c:v>39492.544386574082</c:v>
                </c:pt>
                <c:pt idx="1109">
                  <c:v>39492.584259259354</c:v>
                </c:pt>
                <c:pt idx="1110">
                  <c:v>39492.665601851724</c:v>
                </c:pt>
                <c:pt idx="1111">
                  <c:v>39492.683900462966</c:v>
                </c:pt>
                <c:pt idx="1112">
                  <c:v>39492.740324074082</c:v>
                </c:pt>
                <c:pt idx="1113">
                  <c:v>39492.740393518521</c:v>
                </c:pt>
                <c:pt idx="1114">
                  <c:v>39492.740497685176</c:v>
                </c:pt>
                <c:pt idx="1115">
                  <c:v>39492.740590277783</c:v>
                </c:pt>
                <c:pt idx="1116">
                  <c:v>39492.773854166655</c:v>
                </c:pt>
                <c:pt idx="1117">
                  <c:v>39492.77412037037</c:v>
                </c:pt>
                <c:pt idx="1118">
                  <c:v>39492.774317129632</c:v>
                </c:pt>
                <c:pt idx="1119">
                  <c:v>39492.774490740725</c:v>
                </c:pt>
                <c:pt idx="1120">
                  <c:v>39492.774594907409</c:v>
                </c:pt>
                <c:pt idx="1121">
                  <c:v>39492.774710648147</c:v>
                </c:pt>
                <c:pt idx="1122">
                  <c:v>39492.774791666576</c:v>
                </c:pt>
                <c:pt idx="1123">
                  <c:v>39492.774907407409</c:v>
                </c:pt>
                <c:pt idx="1124">
                  <c:v>39492.775023148148</c:v>
                </c:pt>
                <c:pt idx="1125">
                  <c:v>39492.775115740726</c:v>
                </c:pt>
                <c:pt idx="1126">
                  <c:v>39492.775196759176</c:v>
                </c:pt>
                <c:pt idx="1127">
                  <c:v>39492.775277777779</c:v>
                </c:pt>
                <c:pt idx="1128">
                  <c:v>39492.775370370371</c:v>
                </c:pt>
                <c:pt idx="1129">
                  <c:v>39492.775462962854</c:v>
                </c:pt>
                <c:pt idx="1130">
                  <c:v>39492.775567129625</c:v>
                </c:pt>
                <c:pt idx="1131">
                  <c:v>39492.775636574072</c:v>
                </c:pt>
                <c:pt idx="1132">
                  <c:v>39492.775729166584</c:v>
                </c:pt>
                <c:pt idx="1133">
                  <c:v>39492.775787036975</c:v>
                </c:pt>
                <c:pt idx="1134">
                  <c:v>39492.775868055556</c:v>
                </c:pt>
                <c:pt idx="1135">
                  <c:v>39492.775937500002</c:v>
                </c:pt>
                <c:pt idx="1136">
                  <c:v>39492.776018518518</c:v>
                </c:pt>
                <c:pt idx="1137">
                  <c:v>39492.776076388967</c:v>
                </c:pt>
                <c:pt idx="1138">
                  <c:v>39492.776145833202</c:v>
                </c:pt>
                <c:pt idx="1139">
                  <c:v>39492.776215277852</c:v>
                </c:pt>
                <c:pt idx="1140">
                  <c:v>39492.776284722226</c:v>
                </c:pt>
                <c:pt idx="1141">
                  <c:v>39492.776342592595</c:v>
                </c:pt>
                <c:pt idx="1142">
                  <c:v>39492.776400462964</c:v>
                </c:pt>
                <c:pt idx="1143">
                  <c:v>39492.776481481407</c:v>
                </c:pt>
                <c:pt idx="1144">
                  <c:v>39492.776550925933</c:v>
                </c:pt>
                <c:pt idx="1145">
                  <c:v>39492.791365740617</c:v>
                </c:pt>
                <c:pt idx="1146">
                  <c:v>39492.791469907264</c:v>
                </c:pt>
                <c:pt idx="1147">
                  <c:v>39492.791585648134</c:v>
                </c:pt>
                <c:pt idx="1148">
                  <c:v>39492.791759259184</c:v>
                </c:pt>
                <c:pt idx="1149">
                  <c:v>39492.791921296222</c:v>
                </c:pt>
                <c:pt idx="1150">
                  <c:v>39492.817175925942</c:v>
                </c:pt>
                <c:pt idx="1151">
                  <c:v>39492.81752314826</c:v>
                </c:pt>
                <c:pt idx="1152">
                  <c:v>39492.817789351851</c:v>
                </c:pt>
                <c:pt idx="1153">
                  <c:v>39492.818576389051</c:v>
                </c:pt>
                <c:pt idx="1154">
                  <c:v>39492.819027777783</c:v>
                </c:pt>
                <c:pt idx="1155">
                  <c:v>39492.819305555553</c:v>
                </c:pt>
                <c:pt idx="1156">
                  <c:v>39492.819606481491</c:v>
                </c:pt>
                <c:pt idx="1157">
                  <c:v>39492.819849537038</c:v>
                </c:pt>
                <c:pt idx="1158">
                  <c:v>39492.819976851853</c:v>
                </c:pt>
                <c:pt idx="1159">
                  <c:v>39492.820196759254</c:v>
                </c:pt>
                <c:pt idx="1160">
                  <c:v>39492.820300925923</c:v>
                </c:pt>
                <c:pt idx="1161">
                  <c:v>39492.820416666655</c:v>
                </c:pt>
                <c:pt idx="1162">
                  <c:v>39492.820532407481</c:v>
                </c:pt>
                <c:pt idx="1163">
                  <c:v>39492.820601851854</c:v>
                </c:pt>
                <c:pt idx="1164">
                  <c:v>39492.820694444548</c:v>
                </c:pt>
                <c:pt idx="1165">
                  <c:v>39492.847777777781</c:v>
                </c:pt>
                <c:pt idx="1166">
                  <c:v>39492.848101851851</c:v>
                </c:pt>
                <c:pt idx="1167">
                  <c:v>39492.848252314943</c:v>
                </c:pt>
                <c:pt idx="1168">
                  <c:v>39492.848379629642</c:v>
                </c:pt>
                <c:pt idx="1169">
                  <c:v>39492.848495370468</c:v>
                </c:pt>
                <c:pt idx="1170">
                  <c:v>39492.848587963003</c:v>
                </c:pt>
                <c:pt idx="1171">
                  <c:v>39492.848692129643</c:v>
                </c:pt>
                <c:pt idx="1172">
                  <c:v>39492.848807870469</c:v>
                </c:pt>
                <c:pt idx="1173">
                  <c:v>39492.848912037043</c:v>
                </c:pt>
                <c:pt idx="1174">
                  <c:v>39492.849004629628</c:v>
                </c:pt>
                <c:pt idx="1175">
                  <c:v>39492.849097222243</c:v>
                </c:pt>
                <c:pt idx="1176">
                  <c:v>39492.849212963003</c:v>
                </c:pt>
                <c:pt idx="1177">
                  <c:v>39492.849363425943</c:v>
                </c:pt>
                <c:pt idx="1178">
                  <c:v>39492.84946759259</c:v>
                </c:pt>
                <c:pt idx="1179">
                  <c:v>39492.84957175926</c:v>
                </c:pt>
                <c:pt idx="1180">
                  <c:v>39492.849664351852</c:v>
                </c:pt>
                <c:pt idx="1181">
                  <c:v>39492.849791666624</c:v>
                </c:pt>
                <c:pt idx="1182">
                  <c:v>39492.849895833337</c:v>
                </c:pt>
                <c:pt idx="1183">
                  <c:v>39492.850000000013</c:v>
                </c:pt>
                <c:pt idx="1184">
                  <c:v>39492.850092592613</c:v>
                </c:pt>
                <c:pt idx="1185">
                  <c:v>39492.850185185183</c:v>
                </c:pt>
                <c:pt idx="1186">
                  <c:v>39492.850740740738</c:v>
                </c:pt>
                <c:pt idx="1187">
                  <c:v>39492.850983796299</c:v>
                </c:pt>
                <c:pt idx="1188">
                  <c:v>39492.85119212963</c:v>
                </c:pt>
                <c:pt idx="1189">
                  <c:v>39492.851412037038</c:v>
                </c:pt>
                <c:pt idx="1190">
                  <c:v>39492.851504629631</c:v>
                </c:pt>
                <c:pt idx="1191">
                  <c:v>39492.851655092643</c:v>
                </c:pt>
                <c:pt idx="1192">
                  <c:v>39492.851747685185</c:v>
                </c:pt>
                <c:pt idx="1193">
                  <c:v>39492.851909722223</c:v>
                </c:pt>
                <c:pt idx="1194">
                  <c:v>39492.852083333331</c:v>
                </c:pt>
                <c:pt idx="1195">
                  <c:v>39492.852222222318</c:v>
                </c:pt>
                <c:pt idx="1196">
                  <c:v>39492.852326389017</c:v>
                </c:pt>
                <c:pt idx="1197">
                  <c:v>39492.852476851862</c:v>
                </c:pt>
                <c:pt idx="1198">
                  <c:v>39492.852581018604</c:v>
                </c:pt>
                <c:pt idx="1199">
                  <c:v>39492.852708333332</c:v>
                </c:pt>
                <c:pt idx="1200">
                  <c:v>39492.852847222319</c:v>
                </c:pt>
                <c:pt idx="1201">
                  <c:v>39492.852951389017</c:v>
                </c:pt>
                <c:pt idx="1202">
                  <c:v>39492.853055555563</c:v>
                </c:pt>
                <c:pt idx="1203">
                  <c:v>39492.853206018604</c:v>
                </c:pt>
                <c:pt idx="1204">
                  <c:v>39492.853298611109</c:v>
                </c:pt>
                <c:pt idx="1205">
                  <c:v>39492.853379629632</c:v>
                </c:pt>
                <c:pt idx="1206">
                  <c:v>39492.853495370393</c:v>
                </c:pt>
                <c:pt idx="1207">
                  <c:v>39492.853645833326</c:v>
                </c:pt>
                <c:pt idx="1208">
                  <c:v>39492.853761574072</c:v>
                </c:pt>
                <c:pt idx="1209">
                  <c:v>39492.853865740741</c:v>
                </c:pt>
                <c:pt idx="1210">
                  <c:v>39492.85396990741</c:v>
                </c:pt>
                <c:pt idx="1211">
                  <c:v>39492.85403935198</c:v>
                </c:pt>
                <c:pt idx="1212">
                  <c:v>39493.407048611029</c:v>
                </c:pt>
                <c:pt idx="1213">
                  <c:v>39493.410694444581</c:v>
                </c:pt>
                <c:pt idx="1214">
                  <c:v>39493.463854166665</c:v>
                </c:pt>
                <c:pt idx="1215">
                  <c:v>39493.469664351855</c:v>
                </c:pt>
                <c:pt idx="1216">
                  <c:v>39493.492962962955</c:v>
                </c:pt>
                <c:pt idx="1217">
                  <c:v>39493.499351851824</c:v>
                </c:pt>
                <c:pt idx="1218">
                  <c:v>39493.517523148243</c:v>
                </c:pt>
                <c:pt idx="1219">
                  <c:v>39493.521643518427</c:v>
                </c:pt>
                <c:pt idx="1220">
                  <c:v>39493.629849536985</c:v>
                </c:pt>
                <c:pt idx="1221">
                  <c:v>39493.664189814743</c:v>
                </c:pt>
                <c:pt idx="1222">
                  <c:v>39493.670659722222</c:v>
                </c:pt>
                <c:pt idx="1223">
                  <c:v>39493.673564814744</c:v>
                </c:pt>
                <c:pt idx="1224">
                  <c:v>39493.679224536994</c:v>
                </c:pt>
                <c:pt idx="1225">
                  <c:v>39493.688043981485</c:v>
                </c:pt>
                <c:pt idx="1226">
                  <c:v>39493.701435185176</c:v>
                </c:pt>
                <c:pt idx="1227">
                  <c:v>39493.70585648148</c:v>
                </c:pt>
                <c:pt idx="1228">
                  <c:v>39493.717928240738</c:v>
                </c:pt>
                <c:pt idx="1229">
                  <c:v>39493.726782407321</c:v>
                </c:pt>
                <c:pt idx="1230">
                  <c:v>39493.73381944454</c:v>
                </c:pt>
                <c:pt idx="1231">
                  <c:v>39493.733981481368</c:v>
                </c:pt>
                <c:pt idx="1232">
                  <c:v>39493.735497685098</c:v>
                </c:pt>
                <c:pt idx="1233">
                  <c:v>39493.736712962964</c:v>
                </c:pt>
                <c:pt idx="1234">
                  <c:v>39493.737222222226</c:v>
                </c:pt>
                <c:pt idx="1235">
                  <c:v>39493.739039351851</c:v>
                </c:pt>
                <c:pt idx="1236">
                  <c:v>39493.756655092613</c:v>
                </c:pt>
                <c:pt idx="1237">
                  <c:v>39493.758217592665</c:v>
                </c:pt>
                <c:pt idx="1238">
                  <c:v>39493.770925925928</c:v>
                </c:pt>
                <c:pt idx="1239">
                  <c:v>39493.775185185106</c:v>
                </c:pt>
                <c:pt idx="1240">
                  <c:v>39493.777754629584</c:v>
                </c:pt>
                <c:pt idx="1241">
                  <c:v>39493.781956018516</c:v>
                </c:pt>
                <c:pt idx="1242">
                  <c:v>39493.786574074176</c:v>
                </c:pt>
                <c:pt idx="1243">
                  <c:v>39493.835590277791</c:v>
                </c:pt>
                <c:pt idx="1244">
                  <c:v>39493.835648148211</c:v>
                </c:pt>
                <c:pt idx="1245">
                  <c:v>39493.835671296343</c:v>
                </c:pt>
                <c:pt idx="1246">
                  <c:v>39493.854363426035</c:v>
                </c:pt>
                <c:pt idx="1247">
                  <c:v>39493.854513889026</c:v>
                </c:pt>
                <c:pt idx="1248">
                  <c:v>39493.854583333341</c:v>
                </c:pt>
                <c:pt idx="1249">
                  <c:v>39493.854768518519</c:v>
                </c:pt>
                <c:pt idx="1250">
                  <c:v>39493.860578703701</c:v>
                </c:pt>
                <c:pt idx="1251">
                  <c:v>39493.904895833337</c:v>
                </c:pt>
                <c:pt idx="1252">
                  <c:v>39493.9059375</c:v>
                </c:pt>
                <c:pt idx="1253">
                  <c:v>39493.907500000001</c:v>
                </c:pt>
                <c:pt idx="1254">
                  <c:v>39493.907534722232</c:v>
                </c:pt>
                <c:pt idx="1255">
                  <c:v>39493.907685185186</c:v>
                </c:pt>
                <c:pt idx="1256">
                  <c:v>39496.332337963002</c:v>
                </c:pt>
                <c:pt idx="1257">
                  <c:v>39496.34611111111</c:v>
                </c:pt>
                <c:pt idx="1258">
                  <c:v>39496.468321759254</c:v>
                </c:pt>
                <c:pt idx="1259">
                  <c:v>39496.534259259293</c:v>
                </c:pt>
                <c:pt idx="1260">
                  <c:v>39496.5625</c:v>
                </c:pt>
                <c:pt idx="1261">
                  <c:v>39496.619062500002</c:v>
                </c:pt>
                <c:pt idx="1262">
                  <c:v>39496.620092592595</c:v>
                </c:pt>
                <c:pt idx="1263">
                  <c:v>39496.651400462964</c:v>
                </c:pt>
                <c:pt idx="1264">
                  <c:v>39496.656296296445</c:v>
                </c:pt>
                <c:pt idx="1265">
                  <c:v>39496.679189814728</c:v>
                </c:pt>
                <c:pt idx="1266">
                  <c:v>39496.713738425933</c:v>
                </c:pt>
                <c:pt idx="1267">
                  <c:v>39497.344907407489</c:v>
                </c:pt>
                <c:pt idx="1268">
                  <c:v>39497.357372685183</c:v>
                </c:pt>
                <c:pt idx="1269">
                  <c:v>39497.359155092643</c:v>
                </c:pt>
                <c:pt idx="1270">
                  <c:v>39497.360659722232</c:v>
                </c:pt>
                <c:pt idx="1271">
                  <c:v>39497.425358796296</c:v>
                </c:pt>
                <c:pt idx="1272">
                  <c:v>39497.425613425941</c:v>
                </c:pt>
                <c:pt idx="1273">
                  <c:v>39497.579791666576</c:v>
                </c:pt>
                <c:pt idx="1274" formatCode="m\/d\/yyyy">
                  <c:v>39497.591597222221</c:v>
                </c:pt>
                <c:pt idx="1275">
                  <c:v>39497.603564814774</c:v>
                </c:pt>
              </c:numCache>
            </c:numRef>
          </c:xVal>
          <c:yVal>
            <c:numRef>
              <c:f>All!$N$2:$N$1277</c:f>
              <c:numCache>
                <c:formatCode>General</c:formatCode>
                <c:ptCount val="127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</c:numCache>
            </c:numRef>
          </c:yVal>
        </c:ser>
        <c:ser>
          <c:idx val="2"/>
          <c:order val="2"/>
          <c:tx>
            <c:v>RB-RQD-RQF</c:v>
          </c:tx>
          <c:spPr>
            <a:ln w="60325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Mains!$G$2:$G$94</c:f>
              <c:numCache>
                <c:formatCode>m\/d\/yyyy\ h:mm</c:formatCode>
                <c:ptCount val="93"/>
                <c:pt idx="0">
                  <c:v>39433.613854166666</c:v>
                </c:pt>
                <c:pt idx="1">
                  <c:v>39433.760381944434</c:v>
                </c:pt>
                <c:pt idx="2">
                  <c:v>39433.770474536985</c:v>
                </c:pt>
                <c:pt idx="3">
                  <c:v>39433.771828703597</c:v>
                </c:pt>
                <c:pt idx="4">
                  <c:v>39433.772673611027</c:v>
                </c:pt>
                <c:pt idx="5">
                  <c:v>39433.780706018515</c:v>
                </c:pt>
                <c:pt idx="6">
                  <c:v>39433.855451388976</c:v>
                </c:pt>
                <c:pt idx="7">
                  <c:v>39433.855856481568</c:v>
                </c:pt>
                <c:pt idx="8">
                  <c:v>39433.881435185183</c:v>
                </c:pt>
                <c:pt idx="9">
                  <c:v>39433.891250000001</c:v>
                </c:pt>
                <c:pt idx="10">
                  <c:v>39433.893645833217</c:v>
                </c:pt>
                <c:pt idx="11">
                  <c:v>39434.40761574074</c:v>
                </c:pt>
                <c:pt idx="12">
                  <c:v>39434.489826388999</c:v>
                </c:pt>
                <c:pt idx="13">
                  <c:v>39434.692939814806</c:v>
                </c:pt>
                <c:pt idx="14">
                  <c:v>39434.707604166593</c:v>
                </c:pt>
                <c:pt idx="15">
                  <c:v>39434.755694444517</c:v>
                </c:pt>
                <c:pt idx="16">
                  <c:v>39434.818460648203</c:v>
                </c:pt>
                <c:pt idx="17">
                  <c:v>39434.838773148243</c:v>
                </c:pt>
                <c:pt idx="18">
                  <c:v>39435.376759259263</c:v>
                </c:pt>
                <c:pt idx="19">
                  <c:v>39435.421342592585</c:v>
                </c:pt>
                <c:pt idx="20">
                  <c:v>39435.617083333324</c:v>
                </c:pt>
                <c:pt idx="21">
                  <c:v>39435.704039351862</c:v>
                </c:pt>
                <c:pt idx="22">
                  <c:v>39435.733900462954</c:v>
                </c:pt>
                <c:pt idx="23">
                  <c:v>39461.499791666574</c:v>
                </c:pt>
                <c:pt idx="24">
                  <c:v>39470.644004629627</c:v>
                </c:pt>
                <c:pt idx="25">
                  <c:v>39470.645289351851</c:v>
                </c:pt>
                <c:pt idx="26">
                  <c:v>39470.664259259262</c:v>
                </c:pt>
                <c:pt idx="27">
                  <c:v>39470.685462962887</c:v>
                </c:pt>
                <c:pt idx="28">
                  <c:v>39470.709756944445</c:v>
                </c:pt>
                <c:pt idx="29">
                  <c:v>39471.624293981484</c:v>
                </c:pt>
                <c:pt idx="30">
                  <c:v>39471.626435185186</c:v>
                </c:pt>
                <c:pt idx="31">
                  <c:v>39471.640601851854</c:v>
                </c:pt>
                <c:pt idx="32">
                  <c:v>39471.642835648243</c:v>
                </c:pt>
                <c:pt idx="33">
                  <c:v>39471.658668981479</c:v>
                </c:pt>
                <c:pt idx="34">
                  <c:v>39472.308321759258</c:v>
                </c:pt>
                <c:pt idx="35">
                  <c:v>39472.348009259338</c:v>
                </c:pt>
                <c:pt idx="36">
                  <c:v>39472.366307870368</c:v>
                </c:pt>
                <c:pt idx="37">
                  <c:v>39472.38783564826</c:v>
                </c:pt>
                <c:pt idx="38">
                  <c:v>39472.416909722233</c:v>
                </c:pt>
                <c:pt idx="39">
                  <c:v>39472.426527777781</c:v>
                </c:pt>
                <c:pt idx="40">
                  <c:v>39472.461261574077</c:v>
                </c:pt>
                <c:pt idx="41">
                  <c:v>39472.463819444565</c:v>
                </c:pt>
                <c:pt idx="42">
                  <c:v>39472.503807870373</c:v>
                </c:pt>
                <c:pt idx="43">
                  <c:v>39472.504155092603</c:v>
                </c:pt>
                <c:pt idx="44">
                  <c:v>39476.721273148149</c:v>
                </c:pt>
                <c:pt idx="45">
                  <c:v>39476.777789351763</c:v>
                </c:pt>
                <c:pt idx="46">
                  <c:v>39476.77884259259</c:v>
                </c:pt>
                <c:pt idx="47">
                  <c:v>39476.781377314815</c:v>
                </c:pt>
                <c:pt idx="48">
                  <c:v>39476.782222222231</c:v>
                </c:pt>
                <c:pt idx="49">
                  <c:v>39476.785138888888</c:v>
                </c:pt>
                <c:pt idx="50">
                  <c:v>39476.812939814896</c:v>
                </c:pt>
                <c:pt idx="51">
                  <c:v>39476.82608796296</c:v>
                </c:pt>
                <c:pt idx="52">
                  <c:v>39476.835057870368</c:v>
                </c:pt>
                <c:pt idx="53">
                  <c:v>39476.835439814815</c:v>
                </c:pt>
                <c:pt idx="54">
                  <c:v>39476.836319444614</c:v>
                </c:pt>
                <c:pt idx="55">
                  <c:v>39476.840717592611</c:v>
                </c:pt>
                <c:pt idx="56">
                  <c:v>39476.855428240742</c:v>
                </c:pt>
                <c:pt idx="57">
                  <c:v>39476.864861111106</c:v>
                </c:pt>
                <c:pt idx="58">
                  <c:v>39476.877418981479</c:v>
                </c:pt>
                <c:pt idx="59">
                  <c:v>39476.884340277793</c:v>
                </c:pt>
                <c:pt idx="60">
                  <c:v>39476.894525463002</c:v>
                </c:pt>
                <c:pt idx="61">
                  <c:v>39476.901967592596</c:v>
                </c:pt>
                <c:pt idx="62">
                  <c:v>39476.903182870374</c:v>
                </c:pt>
                <c:pt idx="63">
                  <c:v>39476.904837963011</c:v>
                </c:pt>
                <c:pt idx="64">
                  <c:v>39477.428946759224</c:v>
                </c:pt>
                <c:pt idx="65">
                  <c:v>39477.51795138896</c:v>
                </c:pt>
                <c:pt idx="66">
                  <c:v>39477.533090277779</c:v>
                </c:pt>
                <c:pt idx="67">
                  <c:v>39477.554259259356</c:v>
                </c:pt>
                <c:pt idx="68">
                  <c:v>39477.651967592596</c:v>
                </c:pt>
                <c:pt idx="69">
                  <c:v>39477.906030092643</c:v>
                </c:pt>
                <c:pt idx="70">
                  <c:v>39478.529270833256</c:v>
                </c:pt>
                <c:pt idx="71">
                  <c:v>39479.788136574083</c:v>
                </c:pt>
                <c:pt idx="72">
                  <c:v>39479.788738426003</c:v>
                </c:pt>
                <c:pt idx="73">
                  <c:v>39479.799050925925</c:v>
                </c:pt>
                <c:pt idx="74">
                  <c:v>39479.805902777778</c:v>
                </c:pt>
                <c:pt idx="75">
                  <c:v>39479.808715277861</c:v>
                </c:pt>
                <c:pt idx="76">
                  <c:v>39479.834953703707</c:v>
                </c:pt>
                <c:pt idx="77">
                  <c:v>39479.866736111115</c:v>
                </c:pt>
                <c:pt idx="78">
                  <c:v>39479.884317129727</c:v>
                </c:pt>
                <c:pt idx="79">
                  <c:v>39482.642222222232</c:v>
                </c:pt>
                <c:pt idx="80">
                  <c:v>39482.725636574076</c:v>
                </c:pt>
                <c:pt idx="81">
                  <c:v>39482.754895833335</c:v>
                </c:pt>
                <c:pt idx="82">
                  <c:v>39482.772858796299</c:v>
                </c:pt>
                <c:pt idx="83">
                  <c:v>39482.824247685188</c:v>
                </c:pt>
                <c:pt idx="84">
                  <c:v>39482.831493055557</c:v>
                </c:pt>
                <c:pt idx="85">
                  <c:v>39482.900300925932</c:v>
                </c:pt>
                <c:pt idx="86">
                  <c:v>39482.900787037026</c:v>
                </c:pt>
                <c:pt idx="87">
                  <c:v>39483.384606481493</c:v>
                </c:pt>
                <c:pt idx="88">
                  <c:v>39483.384652777793</c:v>
                </c:pt>
                <c:pt idx="89">
                  <c:v>39483.6916203703</c:v>
                </c:pt>
                <c:pt idx="90">
                  <c:v>39483.691921296275</c:v>
                </c:pt>
                <c:pt idx="91">
                  <c:v>39483.730381944435</c:v>
                </c:pt>
                <c:pt idx="92">
                  <c:v>39483.730405092596</c:v>
                </c:pt>
              </c:numCache>
            </c:numRef>
          </c:xVal>
          <c:yVal>
            <c:numRef>
              <c:f>Mains!$N$2:$N$94</c:f>
              <c:numCache>
                <c:formatCode>General</c:formatCode>
                <c:ptCount val="9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</c:numCache>
            </c:numRef>
          </c:yVal>
        </c:ser>
        <c:ser>
          <c:idx val="3"/>
          <c:order val="3"/>
          <c:tx>
            <c:v>IPQ/D Circuits</c:v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'IPQ-D'!$G$2:$G$233</c:f>
              <c:numCache>
                <c:formatCode>m\/d\/yyyy\ h:mm</c:formatCode>
                <c:ptCount val="232"/>
                <c:pt idx="0">
                  <c:v>39409.780381944445</c:v>
                </c:pt>
                <c:pt idx="1">
                  <c:v>39409.832615740743</c:v>
                </c:pt>
                <c:pt idx="2">
                  <c:v>39412.629710648151</c:v>
                </c:pt>
                <c:pt idx="3">
                  <c:v>39412.634699074093</c:v>
                </c:pt>
                <c:pt idx="4">
                  <c:v>39412.637349536984</c:v>
                </c:pt>
                <c:pt idx="5">
                  <c:v>39412.684745370381</c:v>
                </c:pt>
                <c:pt idx="6">
                  <c:v>39412.704108796286</c:v>
                </c:pt>
                <c:pt idx="7">
                  <c:v>39412.738229166665</c:v>
                </c:pt>
                <c:pt idx="8">
                  <c:v>39412.74</c:v>
                </c:pt>
                <c:pt idx="9">
                  <c:v>39413.605856481481</c:v>
                </c:pt>
                <c:pt idx="10">
                  <c:v>39413.677696759194</c:v>
                </c:pt>
                <c:pt idx="11">
                  <c:v>39413.75917824074</c:v>
                </c:pt>
                <c:pt idx="12">
                  <c:v>39421.662719907406</c:v>
                </c:pt>
                <c:pt idx="13">
                  <c:v>39421.791388888807</c:v>
                </c:pt>
                <c:pt idx="14">
                  <c:v>39422.473622685175</c:v>
                </c:pt>
                <c:pt idx="15">
                  <c:v>39422.649490740725</c:v>
                </c:pt>
                <c:pt idx="16">
                  <c:v>39422.673182870254</c:v>
                </c:pt>
                <c:pt idx="17">
                  <c:v>39423.533900462964</c:v>
                </c:pt>
                <c:pt idx="18">
                  <c:v>39423.534317129641</c:v>
                </c:pt>
                <c:pt idx="19">
                  <c:v>39423.536168981474</c:v>
                </c:pt>
                <c:pt idx="20">
                  <c:v>39423.538287037038</c:v>
                </c:pt>
                <c:pt idx="21">
                  <c:v>39423.538541666654</c:v>
                </c:pt>
                <c:pt idx="22">
                  <c:v>39423.5431828703</c:v>
                </c:pt>
                <c:pt idx="23">
                  <c:v>39423.543634259258</c:v>
                </c:pt>
                <c:pt idx="24">
                  <c:v>39423.54550925926</c:v>
                </c:pt>
                <c:pt idx="25">
                  <c:v>39423.546365740738</c:v>
                </c:pt>
                <c:pt idx="26">
                  <c:v>39423.612442129626</c:v>
                </c:pt>
                <c:pt idx="27">
                  <c:v>39423.615821759224</c:v>
                </c:pt>
                <c:pt idx="28">
                  <c:v>39423.639131944445</c:v>
                </c:pt>
                <c:pt idx="29">
                  <c:v>39423.694016203706</c:v>
                </c:pt>
                <c:pt idx="30">
                  <c:v>39423.694618055553</c:v>
                </c:pt>
                <c:pt idx="31">
                  <c:v>39423.697951388887</c:v>
                </c:pt>
                <c:pt idx="32">
                  <c:v>39423.698946759185</c:v>
                </c:pt>
                <c:pt idx="33">
                  <c:v>39423.720949074072</c:v>
                </c:pt>
                <c:pt idx="34">
                  <c:v>39423.740659722222</c:v>
                </c:pt>
                <c:pt idx="35">
                  <c:v>39426.443310185183</c:v>
                </c:pt>
                <c:pt idx="36">
                  <c:v>39426.443773148203</c:v>
                </c:pt>
                <c:pt idx="37">
                  <c:v>39426.553680555524</c:v>
                </c:pt>
                <c:pt idx="38">
                  <c:v>39426.692962962887</c:v>
                </c:pt>
                <c:pt idx="39">
                  <c:v>39426.743599537025</c:v>
                </c:pt>
                <c:pt idx="40">
                  <c:v>39426.820706018516</c:v>
                </c:pt>
                <c:pt idx="41">
                  <c:v>39427.817557870469</c:v>
                </c:pt>
                <c:pt idx="42">
                  <c:v>39429.633379629624</c:v>
                </c:pt>
                <c:pt idx="43">
                  <c:v>39482.400821759256</c:v>
                </c:pt>
                <c:pt idx="44">
                  <c:v>39482.441817129642</c:v>
                </c:pt>
                <c:pt idx="45">
                  <c:v>39482.459444444525</c:v>
                </c:pt>
                <c:pt idx="46">
                  <c:v>39482.473240740735</c:v>
                </c:pt>
                <c:pt idx="47">
                  <c:v>39482.492962962955</c:v>
                </c:pt>
                <c:pt idx="48">
                  <c:v>39482.502395833326</c:v>
                </c:pt>
                <c:pt idx="49">
                  <c:v>39482.506365740737</c:v>
                </c:pt>
                <c:pt idx="50">
                  <c:v>39482.508611111109</c:v>
                </c:pt>
                <c:pt idx="51">
                  <c:v>39482.509884259256</c:v>
                </c:pt>
                <c:pt idx="52">
                  <c:v>39482.516157407488</c:v>
                </c:pt>
                <c:pt idx="53">
                  <c:v>39482.553252314843</c:v>
                </c:pt>
                <c:pt idx="54">
                  <c:v>39482.788368055553</c:v>
                </c:pt>
                <c:pt idx="55">
                  <c:v>39482.788576389015</c:v>
                </c:pt>
                <c:pt idx="56">
                  <c:v>39482.788796296343</c:v>
                </c:pt>
                <c:pt idx="57">
                  <c:v>39482.789027777777</c:v>
                </c:pt>
                <c:pt idx="58">
                  <c:v>39482.86515046296</c:v>
                </c:pt>
                <c:pt idx="59">
                  <c:v>39482.865347222221</c:v>
                </c:pt>
                <c:pt idx="60">
                  <c:v>39483.752696759257</c:v>
                </c:pt>
                <c:pt idx="61">
                  <c:v>39483.771064814697</c:v>
                </c:pt>
                <c:pt idx="62">
                  <c:v>39483.774594907409</c:v>
                </c:pt>
                <c:pt idx="63">
                  <c:v>39483.775914351834</c:v>
                </c:pt>
                <c:pt idx="64">
                  <c:v>39483.780856481491</c:v>
                </c:pt>
                <c:pt idx="65">
                  <c:v>39483.781273148212</c:v>
                </c:pt>
                <c:pt idx="66">
                  <c:v>39483.788194444525</c:v>
                </c:pt>
                <c:pt idx="67">
                  <c:v>39483.788217592613</c:v>
                </c:pt>
                <c:pt idx="68">
                  <c:v>39483.791273148148</c:v>
                </c:pt>
                <c:pt idx="69">
                  <c:v>39483.791284722174</c:v>
                </c:pt>
                <c:pt idx="70">
                  <c:v>39484.336689814816</c:v>
                </c:pt>
                <c:pt idx="71">
                  <c:v>39484.347986111105</c:v>
                </c:pt>
                <c:pt idx="72">
                  <c:v>39484.35403935198</c:v>
                </c:pt>
                <c:pt idx="73">
                  <c:v>39484.355752314812</c:v>
                </c:pt>
                <c:pt idx="74">
                  <c:v>39484.357442129629</c:v>
                </c:pt>
                <c:pt idx="75">
                  <c:v>39484.357708333337</c:v>
                </c:pt>
                <c:pt idx="76">
                  <c:v>39484.358055555611</c:v>
                </c:pt>
                <c:pt idx="77">
                  <c:v>39484.3590625</c:v>
                </c:pt>
                <c:pt idx="78">
                  <c:v>39484.35939814827</c:v>
                </c:pt>
                <c:pt idx="79">
                  <c:v>39484.375115740739</c:v>
                </c:pt>
                <c:pt idx="80">
                  <c:v>39484.378263888968</c:v>
                </c:pt>
                <c:pt idx="81">
                  <c:v>39484.404479166667</c:v>
                </c:pt>
                <c:pt idx="82">
                  <c:v>39484.411909722221</c:v>
                </c:pt>
                <c:pt idx="83">
                  <c:v>39484.413310185191</c:v>
                </c:pt>
                <c:pt idx="84">
                  <c:v>39484.414490740739</c:v>
                </c:pt>
                <c:pt idx="85">
                  <c:v>39484.415497685186</c:v>
                </c:pt>
                <c:pt idx="86">
                  <c:v>39484.421145833177</c:v>
                </c:pt>
                <c:pt idx="87">
                  <c:v>39484.4219212963</c:v>
                </c:pt>
                <c:pt idx="88">
                  <c:v>39484.430856481493</c:v>
                </c:pt>
                <c:pt idx="89">
                  <c:v>39484.432916666665</c:v>
                </c:pt>
                <c:pt idx="90">
                  <c:v>39484.434039351923</c:v>
                </c:pt>
                <c:pt idx="91">
                  <c:v>39484.457592592611</c:v>
                </c:pt>
                <c:pt idx="92">
                  <c:v>39484.546782407408</c:v>
                </c:pt>
                <c:pt idx="93">
                  <c:v>39484.566724536984</c:v>
                </c:pt>
                <c:pt idx="94">
                  <c:v>39484.597094907404</c:v>
                </c:pt>
                <c:pt idx="95">
                  <c:v>39484.599618055552</c:v>
                </c:pt>
                <c:pt idx="96">
                  <c:v>39484.602222222231</c:v>
                </c:pt>
                <c:pt idx="97">
                  <c:v>39484.607083333249</c:v>
                </c:pt>
                <c:pt idx="98">
                  <c:v>39484.608703703612</c:v>
                </c:pt>
                <c:pt idx="99">
                  <c:v>39484.610243055562</c:v>
                </c:pt>
                <c:pt idx="100">
                  <c:v>39484.613483796275</c:v>
                </c:pt>
                <c:pt idx="101">
                  <c:v>39484.634143518444</c:v>
                </c:pt>
                <c:pt idx="102">
                  <c:v>39484.639108796284</c:v>
                </c:pt>
                <c:pt idx="103">
                  <c:v>39484.639999999999</c:v>
                </c:pt>
                <c:pt idx="104">
                  <c:v>39484.651516203703</c:v>
                </c:pt>
                <c:pt idx="105">
                  <c:v>39484.651886574073</c:v>
                </c:pt>
                <c:pt idx="106">
                  <c:v>39484.662233796298</c:v>
                </c:pt>
                <c:pt idx="107">
                  <c:v>39484.672268518516</c:v>
                </c:pt>
                <c:pt idx="108">
                  <c:v>39484.678252314843</c:v>
                </c:pt>
                <c:pt idx="109">
                  <c:v>39484.694490740665</c:v>
                </c:pt>
                <c:pt idx="110">
                  <c:v>39484.69903935185</c:v>
                </c:pt>
                <c:pt idx="111">
                  <c:v>39484.701689814719</c:v>
                </c:pt>
                <c:pt idx="112">
                  <c:v>39484.701932870354</c:v>
                </c:pt>
                <c:pt idx="113">
                  <c:v>39484.702499999999</c:v>
                </c:pt>
                <c:pt idx="114">
                  <c:v>39484.703252314815</c:v>
                </c:pt>
                <c:pt idx="115">
                  <c:v>39484.706365740734</c:v>
                </c:pt>
                <c:pt idx="116">
                  <c:v>39484.731122685036</c:v>
                </c:pt>
                <c:pt idx="117">
                  <c:v>39484.731435185175</c:v>
                </c:pt>
                <c:pt idx="118">
                  <c:v>39484.733865740724</c:v>
                </c:pt>
                <c:pt idx="119">
                  <c:v>39484.750520833324</c:v>
                </c:pt>
                <c:pt idx="120">
                  <c:v>39484.752268518518</c:v>
                </c:pt>
                <c:pt idx="121">
                  <c:v>39484.760694444441</c:v>
                </c:pt>
                <c:pt idx="122">
                  <c:v>39484.783263888887</c:v>
                </c:pt>
                <c:pt idx="123">
                  <c:v>39484.798796296294</c:v>
                </c:pt>
                <c:pt idx="124">
                  <c:v>39484.814363426034</c:v>
                </c:pt>
                <c:pt idx="125">
                  <c:v>39484.855324074153</c:v>
                </c:pt>
                <c:pt idx="126">
                  <c:v>39484.870937500003</c:v>
                </c:pt>
                <c:pt idx="127">
                  <c:v>39484.884803240864</c:v>
                </c:pt>
                <c:pt idx="128">
                  <c:v>39485.319050926002</c:v>
                </c:pt>
                <c:pt idx="129">
                  <c:v>39485.349131944517</c:v>
                </c:pt>
                <c:pt idx="130">
                  <c:v>39485.374305555553</c:v>
                </c:pt>
                <c:pt idx="131">
                  <c:v>39485.374467592592</c:v>
                </c:pt>
                <c:pt idx="132">
                  <c:v>39485.379039351923</c:v>
                </c:pt>
                <c:pt idx="133">
                  <c:v>39485.379166666593</c:v>
                </c:pt>
                <c:pt idx="134">
                  <c:v>39485.379849537036</c:v>
                </c:pt>
                <c:pt idx="135">
                  <c:v>39485.379861111105</c:v>
                </c:pt>
                <c:pt idx="136">
                  <c:v>39485.382395833331</c:v>
                </c:pt>
                <c:pt idx="137">
                  <c:v>39485.382418981491</c:v>
                </c:pt>
                <c:pt idx="138">
                  <c:v>39485.385127314818</c:v>
                </c:pt>
                <c:pt idx="139">
                  <c:v>39485.385949074145</c:v>
                </c:pt>
                <c:pt idx="140">
                  <c:v>39485.387384259258</c:v>
                </c:pt>
                <c:pt idx="141">
                  <c:v>39485.423564814744</c:v>
                </c:pt>
                <c:pt idx="142">
                  <c:v>39485.440104166664</c:v>
                </c:pt>
                <c:pt idx="143">
                  <c:v>39485.450266203712</c:v>
                </c:pt>
                <c:pt idx="144">
                  <c:v>39485.45511574074</c:v>
                </c:pt>
                <c:pt idx="145">
                  <c:v>39485.455150462993</c:v>
                </c:pt>
                <c:pt idx="146">
                  <c:v>39485.461122685083</c:v>
                </c:pt>
                <c:pt idx="147">
                  <c:v>39485.461516203701</c:v>
                </c:pt>
                <c:pt idx="148">
                  <c:v>39485.500428240739</c:v>
                </c:pt>
                <c:pt idx="149">
                  <c:v>39485.50203703704</c:v>
                </c:pt>
                <c:pt idx="150">
                  <c:v>39485.504375000011</c:v>
                </c:pt>
                <c:pt idx="151">
                  <c:v>39485.507777777777</c:v>
                </c:pt>
                <c:pt idx="152">
                  <c:v>39485.516562500001</c:v>
                </c:pt>
                <c:pt idx="153">
                  <c:v>39485.521423610939</c:v>
                </c:pt>
                <c:pt idx="154">
                  <c:v>39485.522962962954</c:v>
                </c:pt>
                <c:pt idx="155">
                  <c:v>39485.52480324074</c:v>
                </c:pt>
                <c:pt idx="156">
                  <c:v>39485.526446759184</c:v>
                </c:pt>
                <c:pt idx="157">
                  <c:v>39485.533437500002</c:v>
                </c:pt>
                <c:pt idx="158">
                  <c:v>39485.555173611028</c:v>
                </c:pt>
                <c:pt idx="159">
                  <c:v>39485.557083333326</c:v>
                </c:pt>
                <c:pt idx="160">
                  <c:v>39485.567106481474</c:v>
                </c:pt>
                <c:pt idx="161">
                  <c:v>39485.572384259256</c:v>
                </c:pt>
                <c:pt idx="162">
                  <c:v>39485.583576388999</c:v>
                </c:pt>
                <c:pt idx="163">
                  <c:v>39485.596215277852</c:v>
                </c:pt>
                <c:pt idx="164">
                  <c:v>39485.604386574072</c:v>
                </c:pt>
                <c:pt idx="165">
                  <c:v>39485.6094212963</c:v>
                </c:pt>
                <c:pt idx="166">
                  <c:v>39485.644953703704</c:v>
                </c:pt>
                <c:pt idx="167">
                  <c:v>39485.658935185202</c:v>
                </c:pt>
                <c:pt idx="168">
                  <c:v>39485.662638888891</c:v>
                </c:pt>
                <c:pt idx="169">
                  <c:v>39485.663738425923</c:v>
                </c:pt>
                <c:pt idx="170">
                  <c:v>39485.666030092601</c:v>
                </c:pt>
                <c:pt idx="171">
                  <c:v>39485.678680555524</c:v>
                </c:pt>
                <c:pt idx="172">
                  <c:v>39485.701307870324</c:v>
                </c:pt>
                <c:pt idx="173">
                  <c:v>39485.70480324074</c:v>
                </c:pt>
                <c:pt idx="174">
                  <c:v>39485.739548610996</c:v>
                </c:pt>
                <c:pt idx="175">
                  <c:v>39485.789479166655</c:v>
                </c:pt>
                <c:pt idx="176">
                  <c:v>39485.807939814818</c:v>
                </c:pt>
                <c:pt idx="177">
                  <c:v>39485.812418981492</c:v>
                </c:pt>
                <c:pt idx="178">
                  <c:v>39485.847997685189</c:v>
                </c:pt>
                <c:pt idx="179">
                  <c:v>39485.865740740664</c:v>
                </c:pt>
                <c:pt idx="180">
                  <c:v>39486.374988426003</c:v>
                </c:pt>
                <c:pt idx="181">
                  <c:v>39486.429652777777</c:v>
                </c:pt>
                <c:pt idx="182">
                  <c:v>39486.469918981478</c:v>
                </c:pt>
                <c:pt idx="183">
                  <c:v>39486.551921296297</c:v>
                </c:pt>
                <c:pt idx="184">
                  <c:v>39486.623738425929</c:v>
                </c:pt>
                <c:pt idx="185">
                  <c:v>39486.659432870372</c:v>
                </c:pt>
                <c:pt idx="186">
                  <c:v>39486.676527777781</c:v>
                </c:pt>
                <c:pt idx="187">
                  <c:v>39486.677187499998</c:v>
                </c:pt>
                <c:pt idx="188">
                  <c:v>39486.677962962924</c:v>
                </c:pt>
                <c:pt idx="189">
                  <c:v>39486.680891203701</c:v>
                </c:pt>
                <c:pt idx="190">
                  <c:v>39486.695034722194</c:v>
                </c:pt>
                <c:pt idx="191">
                  <c:v>39486.697858796295</c:v>
                </c:pt>
                <c:pt idx="192">
                  <c:v>39486.716840277782</c:v>
                </c:pt>
                <c:pt idx="193">
                  <c:v>39486.720937500002</c:v>
                </c:pt>
                <c:pt idx="194">
                  <c:v>39486.750613426018</c:v>
                </c:pt>
                <c:pt idx="195">
                  <c:v>39486.757418981484</c:v>
                </c:pt>
                <c:pt idx="196">
                  <c:v>39486.777962962893</c:v>
                </c:pt>
                <c:pt idx="197">
                  <c:v>39486.803043981476</c:v>
                </c:pt>
                <c:pt idx="198">
                  <c:v>39486.829953703629</c:v>
                </c:pt>
                <c:pt idx="199">
                  <c:v>39486.830706018518</c:v>
                </c:pt>
                <c:pt idx="200">
                  <c:v>39486.842893518595</c:v>
                </c:pt>
                <c:pt idx="201">
                  <c:v>39486.879062500004</c:v>
                </c:pt>
                <c:pt idx="202">
                  <c:v>39486.882245370485</c:v>
                </c:pt>
                <c:pt idx="203">
                  <c:v>39489.463703703579</c:v>
                </c:pt>
                <c:pt idx="204">
                  <c:v>39489.499432870354</c:v>
                </c:pt>
                <c:pt idx="205">
                  <c:v>39489.674398148243</c:v>
                </c:pt>
                <c:pt idx="206">
                  <c:v>39489.681215277793</c:v>
                </c:pt>
                <c:pt idx="207">
                  <c:v>39489.792881944435</c:v>
                </c:pt>
                <c:pt idx="208">
                  <c:v>39489.860925925932</c:v>
                </c:pt>
                <c:pt idx="209">
                  <c:v>39489.890798611021</c:v>
                </c:pt>
                <c:pt idx="210">
                  <c:v>39490.436446759224</c:v>
                </c:pt>
                <c:pt idx="211">
                  <c:v>39490.563726851724</c:v>
                </c:pt>
                <c:pt idx="212">
                  <c:v>39490.564837962993</c:v>
                </c:pt>
                <c:pt idx="213">
                  <c:v>39490.573807870373</c:v>
                </c:pt>
                <c:pt idx="214">
                  <c:v>39490.764490740665</c:v>
                </c:pt>
                <c:pt idx="215">
                  <c:v>39490.76454861102</c:v>
                </c:pt>
                <c:pt idx="216">
                  <c:v>39490.800497685188</c:v>
                </c:pt>
                <c:pt idx="217">
                  <c:v>39490.886504629641</c:v>
                </c:pt>
                <c:pt idx="218">
                  <c:v>39490.886585648244</c:v>
                </c:pt>
                <c:pt idx="219">
                  <c:v>39491.475532407443</c:v>
                </c:pt>
                <c:pt idx="220">
                  <c:v>39491.475543981476</c:v>
                </c:pt>
                <c:pt idx="221">
                  <c:v>39491.613865740735</c:v>
                </c:pt>
                <c:pt idx="222">
                  <c:v>39491.614490740736</c:v>
                </c:pt>
                <c:pt idx="223">
                  <c:v>39493.407048611029</c:v>
                </c:pt>
                <c:pt idx="224">
                  <c:v>39493.410694444581</c:v>
                </c:pt>
                <c:pt idx="225">
                  <c:v>39493.463854166665</c:v>
                </c:pt>
                <c:pt idx="226">
                  <c:v>39493.469664351855</c:v>
                </c:pt>
                <c:pt idx="227">
                  <c:v>39493.492962962955</c:v>
                </c:pt>
                <c:pt idx="228">
                  <c:v>39493.499351851824</c:v>
                </c:pt>
                <c:pt idx="229">
                  <c:v>39493.517523148243</c:v>
                </c:pt>
                <c:pt idx="230">
                  <c:v>39493.521643518427</c:v>
                </c:pt>
                <c:pt idx="231">
                  <c:v>39493.629849536985</c:v>
                </c:pt>
              </c:numCache>
            </c:numRef>
          </c:xVal>
          <c:yVal>
            <c:numRef>
              <c:f>'IPQ-D'!$N$2:$N$233</c:f>
              <c:numCache>
                <c:formatCode>General</c:formatCode>
                <c:ptCount val="2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</c:numCache>
            </c:numRef>
          </c:yVal>
        </c:ser>
        <c:ser>
          <c:idx val="4"/>
          <c:order val="4"/>
          <c:tx>
            <c:v>600A circuits</c:v>
          </c:tx>
          <c:spPr>
            <a:ln w="4445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'600'!$G$2:$G$504</c:f>
              <c:numCache>
                <c:formatCode>m\/d\/yyyy\ h:mm</c:formatCode>
                <c:ptCount val="503"/>
                <c:pt idx="0">
                  <c:v>39470.827581018515</c:v>
                </c:pt>
                <c:pt idx="1">
                  <c:v>39470.828414351861</c:v>
                </c:pt>
                <c:pt idx="2">
                  <c:v>39470.828958333332</c:v>
                </c:pt>
                <c:pt idx="3">
                  <c:v>39470.829351851855</c:v>
                </c:pt>
                <c:pt idx="4">
                  <c:v>39470.830081018517</c:v>
                </c:pt>
                <c:pt idx="5">
                  <c:v>39470.832870370468</c:v>
                </c:pt>
                <c:pt idx="6">
                  <c:v>39470.839907407411</c:v>
                </c:pt>
                <c:pt idx="7">
                  <c:v>39471.332939814813</c:v>
                </c:pt>
                <c:pt idx="8">
                  <c:v>39471.333495370367</c:v>
                </c:pt>
                <c:pt idx="9">
                  <c:v>39471.356099537043</c:v>
                </c:pt>
                <c:pt idx="10">
                  <c:v>39471.41365740748</c:v>
                </c:pt>
                <c:pt idx="11">
                  <c:v>39471.414884259262</c:v>
                </c:pt>
                <c:pt idx="12">
                  <c:v>39471.415219907489</c:v>
                </c:pt>
                <c:pt idx="13">
                  <c:v>39471.415659722232</c:v>
                </c:pt>
                <c:pt idx="14">
                  <c:v>39471.416018518612</c:v>
                </c:pt>
                <c:pt idx="15">
                  <c:v>39471.416423611074</c:v>
                </c:pt>
                <c:pt idx="16">
                  <c:v>39471.416840277852</c:v>
                </c:pt>
                <c:pt idx="17">
                  <c:v>39471.417199074145</c:v>
                </c:pt>
                <c:pt idx="18">
                  <c:v>39471.417488425941</c:v>
                </c:pt>
                <c:pt idx="19">
                  <c:v>39471.417685185188</c:v>
                </c:pt>
                <c:pt idx="20">
                  <c:v>39472.350219907552</c:v>
                </c:pt>
                <c:pt idx="21">
                  <c:v>39472.406296296445</c:v>
                </c:pt>
                <c:pt idx="22">
                  <c:v>39472.430787037025</c:v>
                </c:pt>
                <c:pt idx="23">
                  <c:v>39472.465798610981</c:v>
                </c:pt>
                <c:pt idx="24">
                  <c:v>39472.466064814806</c:v>
                </c:pt>
                <c:pt idx="25">
                  <c:v>39472.466875000013</c:v>
                </c:pt>
                <c:pt idx="26">
                  <c:v>39472.473738425942</c:v>
                </c:pt>
                <c:pt idx="27">
                  <c:v>39472.475405092591</c:v>
                </c:pt>
                <c:pt idx="28">
                  <c:v>39472.475706018522</c:v>
                </c:pt>
                <c:pt idx="29">
                  <c:v>39472.475902777776</c:v>
                </c:pt>
                <c:pt idx="30">
                  <c:v>39472.476134259261</c:v>
                </c:pt>
                <c:pt idx="31">
                  <c:v>39472.47642361102</c:v>
                </c:pt>
                <c:pt idx="32">
                  <c:v>39472.476770833324</c:v>
                </c:pt>
                <c:pt idx="33">
                  <c:v>39472.477083333324</c:v>
                </c:pt>
                <c:pt idx="34">
                  <c:v>39472.477662037025</c:v>
                </c:pt>
                <c:pt idx="35">
                  <c:v>39472.477881944447</c:v>
                </c:pt>
                <c:pt idx="36">
                  <c:v>39472.478090277793</c:v>
                </c:pt>
                <c:pt idx="37">
                  <c:v>39472.47828703704</c:v>
                </c:pt>
                <c:pt idx="38">
                  <c:v>39472.47859953704</c:v>
                </c:pt>
                <c:pt idx="39">
                  <c:v>39472.494618055563</c:v>
                </c:pt>
                <c:pt idx="40">
                  <c:v>39472.513518518543</c:v>
                </c:pt>
                <c:pt idx="41">
                  <c:v>39472.515833333331</c:v>
                </c:pt>
                <c:pt idx="42">
                  <c:v>39472.517002314817</c:v>
                </c:pt>
                <c:pt idx="43">
                  <c:v>39472.537361111019</c:v>
                </c:pt>
                <c:pt idx="44">
                  <c:v>39472.551944444516</c:v>
                </c:pt>
                <c:pt idx="45">
                  <c:v>39472.553136574083</c:v>
                </c:pt>
                <c:pt idx="46">
                  <c:v>39472.554606481492</c:v>
                </c:pt>
                <c:pt idx="47">
                  <c:v>39472.555289351862</c:v>
                </c:pt>
                <c:pt idx="48">
                  <c:v>39472.555439814816</c:v>
                </c:pt>
                <c:pt idx="49">
                  <c:v>39472.56013888889</c:v>
                </c:pt>
                <c:pt idx="50">
                  <c:v>39472.565034722225</c:v>
                </c:pt>
                <c:pt idx="51">
                  <c:v>39472.569664351824</c:v>
                </c:pt>
                <c:pt idx="52">
                  <c:v>39472.572175925932</c:v>
                </c:pt>
                <c:pt idx="53">
                  <c:v>39472.572997685187</c:v>
                </c:pt>
                <c:pt idx="54">
                  <c:v>39472.574270833335</c:v>
                </c:pt>
                <c:pt idx="55">
                  <c:v>39472.581909722205</c:v>
                </c:pt>
                <c:pt idx="56">
                  <c:v>39472.583055555559</c:v>
                </c:pt>
                <c:pt idx="57">
                  <c:v>39472.586956018604</c:v>
                </c:pt>
                <c:pt idx="58">
                  <c:v>39472.589212963001</c:v>
                </c:pt>
                <c:pt idx="59">
                  <c:v>39472.589756944442</c:v>
                </c:pt>
                <c:pt idx="60">
                  <c:v>39472.602939814817</c:v>
                </c:pt>
                <c:pt idx="61">
                  <c:v>39472.607731481476</c:v>
                </c:pt>
                <c:pt idx="62">
                  <c:v>39472.626481481384</c:v>
                </c:pt>
                <c:pt idx="63">
                  <c:v>39472.626585648148</c:v>
                </c:pt>
                <c:pt idx="64">
                  <c:v>39472.628749999996</c:v>
                </c:pt>
                <c:pt idx="65">
                  <c:v>39472.634571759256</c:v>
                </c:pt>
                <c:pt idx="66">
                  <c:v>39475.451180555479</c:v>
                </c:pt>
                <c:pt idx="67">
                  <c:v>39475.454039351971</c:v>
                </c:pt>
                <c:pt idx="68">
                  <c:v>39475.468553240826</c:v>
                </c:pt>
                <c:pt idx="69">
                  <c:v>39475.473391203705</c:v>
                </c:pt>
                <c:pt idx="70">
                  <c:v>39475.477430555555</c:v>
                </c:pt>
                <c:pt idx="71">
                  <c:v>39475.479351851835</c:v>
                </c:pt>
                <c:pt idx="72">
                  <c:v>39475.480856481568</c:v>
                </c:pt>
                <c:pt idx="73">
                  <c:v>39475.491435185184</c:v>
                </c:pt>
                <c:pt idx="74">
                  <c:v>39475.502916666665</c:v>
                </c:pt>
                <c:pt idx="75">
                  <c:v>39475.510555555593</c:v>
                </c:pt>
                <c:pt idx="76">
                  <c:v>39475.511076388968</c:v>
                </c:pt>
                <c:pt idx="77">
                  <c:v>39475.511956018519</c:v>
                </c:pt>
                <c:pt idx="78">
                  <c:v>39475.512222222242</c:v>
                </c:pt>
                <c:pt idx="79">
                  <c:v>39475.512928240743</c:v>
                </c:pt>
                <c:pt idx="80">
                  <c:v>39475.520995370367</c:v>
                </c:pt>
                <c:pt idx="81">
                  <c:v>39475.525856481479</c:v>
                </c:pt>
                <c:pt idx="82">
                  <c:v>39475.526655092603</c:v>
                </c:pt>
                <c:pt idx="83">
                  <c:v>39476.531666666575</c:v>
                </c:pt>
                <c:pt idx="84">
                  <c:v>39476.533090277779</c:v>
                </c:pt>
                <c:pt idx="85">
                  <c:v>39476.533715277779</c:v>
                </c:pt>
                <c:pt idx="86">
                  <c:v>39476.783611111074</c:v>
                </c:pt>
                <c:pt idx="87">
                  <c:v>39476.826180555479</c:v>
                </c:pt>
                <c:pt idx="88">
                  <c:v>39476.860856481493</c:v>
                </c:pt>
                <c:pt idx="89">
                  <c:v>39477.432175925933</c:v>
                </c:pt>
                <c:pt idx="90">
                  <c:v>39477.500416666655</c:v>
                </c:pt>
                <c:pt idx="91">
                  <c:v>39477.552800925943</c:v>
                </c:pt>
                <c:pt idx="92">
                  <c:v>39477.642916666664</c:v>
                </c:pt>
                <c:pt idx="93">
                  <c:v>39477.688136574092</c:v>
                </c:pt>
                <c:pt idx="94">
                  <c:v>39477.721458333202</c:v>
                </c:pt>
                <c:pt idx="95">
                  <c:v>39477.730185185115</c:v>
                </c:pt>
                <c:pt idx="96">
                  <c:v>39477.762141203581</c:v>
                </c:pt>
                <c:pt idx="97">
                  <c:v>39477.780069444525</c:v>
                </c:pt>
                <c:pt idx="98">
                  <c:v>39477.798148148147</c:v>
                </c:pt>
                <c:pt idx="99">
                  <c:v>39477.799201388887</c:v>
                </c:pt>
                <c:pt idx="100">
                  <c:v>39477.804456018595</c:v>
                </c:pt>
                <c:pt idx="101">
                  <c:v>39477.810625000013</c:v>
                </c:pt>
                <c:pt idx="102">
                  <c:v>39477.811157407443</c:v>
                </c:pt>
                <c:pt idx="103">
                  <c:v>39477.811886574083</c:v>
                </c:pt>
                <c:pt idx="104">
                  <c:v>39477.813460648147</c:v>
                </c:pt>
                <c:pt idx="105">
                  <c:v>39477.851018518588</c:v>
                </c:pt>
                <c:pt idx="106">
                  <c:v>39477.860775462963</c:v>
                </c:pt>
                <c:pt idx="107">
                  <c:v>39477.864201388991</c:v>
                </c:pt>
                <c:pt idx="108">
                  <c:v>39477.870972222219</c:v>
                </c:pt>
                <c:pt idx="109">
                  <c:v>39477.874560185192</c:v>
                </c:pt>
                <c:pt idx="110">
                  <c:v>39477.875208333331</c:v>
                </c:pt>
                <c:pt idx="111">
                  <c:v>39477.877106481479</c:v>
                </c:pt>
                <c:pt idx="112">
                  <c:v>39477.891701388886</c:v>
                </c:pt>
                <c:pt idx="113">
                  <c:v>39477.897719907407</c:v>
                </c:pt>
                <c:pt idx="114">
                  <c:v>39477.898356481492</c:v>
                </c:pt>
                <c:pt idx="115">
                  <c:v>39477.904004629629</c:v>
                </c:pt>
                <c:pt idx="116">
                  <c:v>39477.90525462963</c:v>
                </c:pt>
                <c:pt idx="117">
                  <c:v>39477.905324074083</c:v>
                </c:pt>
                <c:pt idx="118">
                  <c:v>39477.906145833324</c:v>
                </c:pt>
                <c:pt idx="119">
                  <c:v>39477.908194444579</c:v>
                </c:pt>
                <c:pt idx="120">
                  <c:v>39477.911747685175</c:v>
                </c:pt>
                <c:pt idx="121">
                  <c:v>39478.396782407406</c:v>
                </c:pt>
                <c:pt idx="122">
                  <c:v>39478.39943287037</c:v>
                </c:pt>
                <c:pt idx="123">
                  <c:v>39478.402789351851</c:v>
                </c:pt>
                <c:pt idx="124">
                  <c:v>39478.407569444556</c:v>
                </c:pt>
                <c:pt idx="125">
                  <c:v>39478.424768518504</c:v>
                </c:pt>
                <c:pt idx="126">
                  <c:v>39478.432719907411</c:v>
                </c:pt>
                <c:pt idx="127">
                  <c:v>39478.434398148253</c:v>
                </c:pt>
                <c:pt idx="128">
                  <c:v>39478.435925925929</c:v>
                </c:pt>
                <c:pt idx="129">
                  <c:v>39478.441493055558</c:v>
                </c:pt>
                <c:pt idx="130">
                  <c:v>39478.442118055602</c:v>
                </c:pt>
                <c:pt idx="131">
                  <c:v>39478.443391203706</c:v>
                </c:pt>
                <c:pt idx="132">
                  <c:v>39478.444745370369</c:v>
                </c:pt>
                <c:pt idx="133">
                  <c:v>39478.445833333331</c:v>
                </c:pt>
                <c:pt idx="134">
                  <c:v>39478.446180555555</c:v>
                </c:pt>
                <c:pt idx="135">
                  <c:v>39478.448912037042</c:v>
                </c:pt>
                <c:pt idx="136">
                  <c:v>39478.450023148253</c:v>
                </c:pt>
                <c:pt idx="137">
                  <c:v>39478.452418981491</c:v>
                </c:pt>
                <c:pt idx="138">
                  <c:v>39478.45288194454</c:v>
                </c:pt>
                <c:pt idx="139">
                  <c:v>39478.454918981493</c:v>
                </c:pt>
                <c:pt idx="140">
                  <c:v>39478.458668981482</c:v>
                </c:pt>
                <c:pt idx="141">
                  <c:v>39478.458958333409</c:v>
                </c:pt>
                <c:pt idx="142">
                  <c:v>39478.459363426002</c:v>
                </c:pt>
                <c:pt idx="143">
                  <c:v>39478.468229166669</c:v>
                </c:pt>
                <c:pt idx="144">
                  <c:v>39478.470057870392</c:v>
                </c:pt>
                <c:pt idx="145">
                  <c:v>39478.471400462964</c:v>
                </c:pt>
                <c:pt idx="146">
                  <c:v>39478.471701388888</c:v>
                </c:pt>
                <c:pt idx="147">
                  <c:v>39478.474108796298</c:v>
                </c:pt>
                <c:pt idx="148">
                  <c:v>39478.477048611028</c:v>
                </c:pt>
                <c:pt idx="149">
                  <c:v>39478.481666666594</c:v>
                </c:pt>
                <c:pt idx="150">
                  <c:v>39478.4843287037</c:v>
                </c:pt>
                <c:pt idx="151">
                  <c:v>39478.485439814816</c:v>
                </c:pt>
                <c:pt idx="152">
                  <c:v>39478.485960648148</c:v>
                </c:pt>
                <c:pt idx="153">
                  <c:v>39478.487141203674</c:v>
                </c:pt>
                <c:pt idx="154">
                  <c:v>39478.492164351854</c:v>
                </c:pt>
                <c:pt idx="155">
                  <c:v>39478.494479166664</c:v>
                </c:pt>
                <c:pt idx="156">
                  <c:v>39478.501481481384</c:v>
                </c:pt>
                <c:pt idx="157">
                  <c:v>39478.502256944565</c:v>
                </c:pt>
                <c:pt idx="158">
                  <c:v>39478.507083333257</c:v>
                </c:pt>
                <c:pt idx="159">
                  <c:v>39478.511145833218</c:v>
                </c:pt>
                <c:pt idx="160">
                  <c:v>39478.520381944436</c:v>
                </c:pt>
                <c:pt idx="161">
                  <c:v>39478.538634259261</c:v>
                </c:pt>
                <c:pt idx="162">
                  <c:v>39479.80189814826</c:v>
                </c:pt>
                <c:pt idx="163">
                  <c:v>39479.802743055552</c:v>
                </c:pt>
                <c:pt idx="164">
                  <c:v>39479.806990740741</c:v>
                </c:pt>
                <c:pt idx="165">
                  <c:v>39479.809895833336</c:v>
                </c:pt>
                <c:pt idx="166">
                  <c:v>39479.815960648149</c:v>
                </c:pt>
                <c:pt idx="167">
                  <c:v>39479.816435185203</c:v>
                </c:pt>
                <c:pt idx="168">
                  <c:v>39479.821608796294</c:v>
                </c:pt>
                <c:pt idx="169">
                  <c:v>39479.821759259255</c:v>
                </c:pt>
                <c:pt idx="170">
                  <c:v>39479.82472222222</c:v>
                </c:pt>
                <c:pt idx="171">
                  <c:v>39479.825358796297</c:v>
                </c:pt>
                <c:pt idx="172">
                  <c:v>39479.827372685184</c:v>
                </c:pt>
                <c:pt idx="173">
                  <c:v>39479.827395833257</c:v>
                </c:pt>
                <c:pt idx="174">
                  <c:v>39479.827418981484</c:v>
                </c:pt>
                <c:pt idx="175">
                  <c:v>39479.870300925933</c:v>
                </c:pt>
                <c:pt idx="176">
                  <c:v>39479.878680555557</c:v>
                </c:pt>
                <c:pt idx="177">
                  <c:v>39479.878692129641</c:v>
                </c:pt>
                <c:pt idx="178">
                  <c:v>39479.884803240864</c:v>
                </c:pt>
                <c:pt idx="179">
                  <c:v>39479.899849537025</c:v>
                </c:pt>
                <c:pt idx="180">
                  <c:v>39479.91651620379</c:v>
                </c:pt>
                <c:pt idx="181">
                  <c:v>39479.917719907411</c:v>
                </c:pt>
                <c:pt idx="182">
                  <c:v>39479.917743055557</c:v>
                </c:pt>
                <c:pt idx="183">
                  <c:v>39479.923634259256</c:v>
                </c:pt>
                <c:pt idx="184">
                  <c:v>39482.375844907408</c:v>
                </c:pt>
                <c:pt idx="185">
                  <c:v>39482.384131944556</c:v>
                </c:pt>
                <c:pt idx="186">
                  <c:v>39482.385625000003</c:v>
                </c:pt>
                <c:pt idx="187">
                  <c:v>39482.387037037042</c:v>
                </c:pt>
                <c:pt idx="188">
                  <c:v>39482.388726851852</c:v>
                </c:pt>
                <c:pt idx="189">
                  <c:v>39482.405162036994</c:v>
                </c:pt>
                <c:pt idx="190">
                  <c:v>39482.405428240738</c:v>
                </c:pt>
                <c:pt idx="191">
                  <c:v>39482.4059837963</c:v>
                </c:pt>
                <c:pt idx="192">
                  <c:v>39482.408645833326</c:v>
                </c:pt>
                <c:pt idx="193">
                  <c:v>39482.409537037041</c:v>
                </c:pt>
                <c:pt idx="194">
                  <c:v>39482.410173611104</c:v>
                </c:pt>
                <c:pt idx="195">
                  <c:v>39482.427361110997</c:v>
                </c:pt>
                <c:pt idx="196">
                  <c:v>39482.435474536986</c:v>
                </c:pt>
                <c:pt idx="197">
                  <c:v>39482.442789351851</c:v>
                </c:pt>
                <c:pt idx="198">
                  <c:v>39482.458715277877</c:v>
                </c:pt>
                <c:pt idx="199">
                  <c:v>39482.461261574077</c:v>
                </c:pt>
                <c:pt idx="200">
                  <c:v>39482.471064814774</c:v>
                </c:pt>
                <c:pt idx="201">
                  <c:v>39482.473425925928</c:v>
                </c:pt>
                <c:pt idx="202">
                  <c:v>39482.47960648148</c:v>
                </c:pt>
                <c:pt idx="203">
                  <c:v>39482.484814814896</c:v>
                </c:pt>
                <c:pt idx="204">
                  <c:v>39482.489004629628</c:v>
                </c:pt>
                <c:pt idx="205">
                  <c:v>39482.489895833336</c:v>
                </c:pt>
                <c:pt idx="206">
                  <c:v>39482.498773148203</c:v>
                </c:pt>
                <c:pt idx="207">
                  <c:v>39482.501516203702</c:v>
                </c:pt>
                <c:pt idx="208">
                  <c:v>39482.502025462993</c:v>
                </c:pt>
                <c:pt idx="209">
                  <c:v>39482.502152777779</c:v>
                </c:pt>
                <c:pt idx="210">
                  <c:v>39482.50368055547</c:v>
                </c:pt>
                <c:pt idx="211">
                  <c:v>39482.504583333335</c:v>
                </c:pt>
                <c:pt idx="212">
                  <c:v>39482.504780092589</c:v>
                </c:pt>
                <c:pt idx="213">
                  <c:v>39482.507997685185</c:v>
                </c:pt>
                <c:pt idx="214">
                  <c:v>39482.508148148212</c:v>
                </c:pt>
                <c:pt idx="215">
                  <c:v>39482.510335648243</c:v>
                </c:pt>
                <c:pt idx="216">
                  <c:v>39482.518414351849</c:v>
                </c:pt>
                <c:pt idx="217">
                  <c:v>39482.519247685188</c:v>
                </c:pt>
                <c:pt idx="218">
                  <c:v>39482.523263888885</c:v>
                </c:pt>
                <c:pt idx="219">
                  <c:v>39482.524189814743</c:v>
                </c:pt>
                <c:pt idx="220">
                  <c:v>39482.527592592596</c:v>
                </c:pt>
                <c:pt idx="221">
                  <c:v>39482.527743055471</c:v>
                </c:pt>
                <c:pt idx="222">
                  <c:v>39482.529768518427</c:v>
                </c:pt>
                <c:pt idx="223">
                  <c:v>39482.530995370369</c:v>
                </c:pt>
                <c:pt idx="224">
                  <c:v>39482.532719907409</c:v>
                </c:pt>
                <c:pt idx="225">
                  <c:v>39482.533564814774</c:v>
                </c:pt>
                <c:pt idx="226">
                  <c:v>39482.539768518443</c:v>
                </c:pt>
                <c:pt idx="227">
                  <c:v>39482.543055555558</c:v>
                </c:pt>
                <c:pt idx="228">
                  <c:v>39482.545868055553</c:v>
                </c:pt>
                <c:pt idx="229">
                  <c:v>39482.549756944441</c:v>
                </c:pt>
                <c:pt idx="230">
                  <c:v>39482.550671296391</c:v>
                </c:pt>
                <c:pt idx="231">
                  <c:v>39482.555104166655</c:v>
                </c:pt>
                <c:pt idx="232">
                  <c:v>39482.564687500002</c:v>
                </c:pt>
                <c:pt idx="233">
                  <c:v>39482.570023148211</c:v>
                </c:pt>
                <c:pt idx="234">
                  <c:v>39482.573425925926</c:v>
                </c:pt>
                <c:pt idx="235">
                  <c:v>39482.574583333335</c:v>
                </c:pt>
                <c:pt idx="236">
                  <c:v>39482.578877314896</c:v>
                </c:pt>
                <c:pt idx="237">
                  <c:v>39482.581875000003</c:v>
                </c:pt>
                <c:pt idx="238">
                  <c:v>39482.583587962959</c:v>
                </c:pt>
                <c:pt idx="239">
                  <c:v>39482.584733796299</c:v>
                </c:pt>
                <c:pt idx="240">
                  <c:v>39482.587372685186</c:v>
                </c:pt>
                <c:pt idx="241">
                  <c:v>39482.602743055555</c:v>
                </c:pt>
                <c:pt idx="242">
                  <c:v>39482.616747685184</c:v>
                </c:pt>
                <c:pt idx="243">
                  <c:v>39482.617256944541</c:v>
                </c:pt>
                <c:pt idx="244">
                  <c:v>39482.673043981384</c:v>
                </c:pt>
                <c:pt idx="245">
                  <c:v>39482.673495370371</c:v>
                </c:pt>
                <c:pt idx="246">
                  <c:v>39482.673842592594</c:v>
                </c:pt>
                <c:pt idx="247">
                  <c:v>39482.733321759151</c:v>
                </c:pt>
                <c:pt idx="248">
                  <c:v>39482.802048611105</c:v>
                </c:pt>
                <c:pt idx="249">
                  <c:v>39482.829826388959</c:v>
                </c:pt>
                <c:pt idx="250">
                  <c:v>39482.859444444541</c:v>
                </c:pt>
                <c:pt idx="251">
                  <c:v>39482.887696759259</c:v>
                </c:pt>
                <c:pt idx="252">
                  <c:v>39483.433287037034</c:v>
                </c:pt>
                <c:pt idx="253">
                  <c:v>39483.459293981483</c:v>
                </c:pt>
                <c:pt idx="254">
                  <c:v>39483.464398148244</c:v>
                </c:pt>
                <c:pt idx="255">
                  <c:v>39483.467349536986</c:v>
                </c:pt>
                <c:pt idx="256">
                  <c:v>39483.495370370372</c:v>
                </c:pt>
                <c:pt idx="257">
                  <c:v>39483.534722222204</c:v>
                </c:pt>
                <c:pt idx="258">
                  <c:v>39483.549861111074</c:v>
                </c:pt>
                <c:pt idx="259">
                  <c:v>39483.589120370372</c:v>
                </c:pt>
                <c:pt idx="260">
                  <c:v>39483.6091087963</c:v>
                </c:pt>
                <c:pt idx="261">
                  <c:v>39483.619675925933</c:v>
                </c:pt>
                <c:pt idx="262">
                  <c:v>39483.641597222231</c:v>
                </c:pt>
                <c:pt idx="263">
                  <c:v>39483.649305555555</c:v>
                </c:pt>
                <c:pt idx="264">
                  <c:v>39483.649537037039</c:v>
                </c:pt>
                <c:pt idx="265">
                  <c:v>39483.650601851834</c:v>
                </c:pt>
                <c:pt idx="266">
                  <c:v>39483.651932870373</c:v>
                </c:pt>
                <c:pt idx="267">
                  <c:v>39483.652384259258</c:v>
                </c:pt>
                <c:pt idx="268">
                  <c:v>39483.652407407411</c:v>
                </c:pt>
                <c:pt idx="269">
                  <c:v>39483.653622685175</c:v>
                </c:pt>
                <c:pt idx="270">
                  <c:v>39483.655300925922</c:v>
                </c:pt>
                <c:pt idx="271">
                  <c:v>39483.661469907274</c:v>
                </c:pt>
                <c:pt idx="272">
                  <c:v>39483.664525462962</c:v>
                </c:pt>
                <c:pt idx="273">
                  <c:v>39483.666504629626</c:v>
                </c:pt>
                <c:pt idx="274">
                  <c:v>39483.671747685083</c:v>
                </c:pt>
                <c:pt idx="275">
                  <c:v>39483.672627314816</c:v>
                </c:pt>
                <c:pt idx="276">
                  <c:v>39483.673275462963</c:v>
                </c:pt>
                <c:pt idx="277">
                  <c:v>39483.673831018517</c:v>
                </c:pt>
                <c:pt idx="278">
                  <c:v>39483.675405092596</c:v>
                </c:pt>
                <c:pt idx="279">
                  <c:v>39483.682233796375</c:v>
                </c:pt>
                <c:pt idx="280">
                  <c:v>39483.683287037034</c:v>
                </c:pt>
                <c:pt idx="281">
                  <c:v>39483.685231481482</c:v>
                </c:pt>
                <c:pt idx="282">
                  <c:v>39483.685787036986</c:v>
                </c:pt>
                <c:pt idx="283">
                  <c:v>39483.686678240818</c:v>
                </c:pt>
                <c:pt idx="284">
                  <c:v>39483.688344907408</c:v>
                </c:pt>
                <c:pt idx="285">
                  <c:v>39483.700706018521</c:v>
                </c:pt>
                <c:pt idx="286">
                  <c:v>39483.728090277778</c:v>
                </c:pt>
                <c:pt idx="287">
                  <c:v>39483.734398148212</c:v>
                </c:pt>
                <c:pt idx="288">
                  <c:v>39483.772951388892</c:v>
                </c:pt>
                <c:pt idx="289">
                  <c:v>39483.773321759174</c:v>
                </c:pt>
                <c:pt idx="290">
                  <c:v>39483.774560185186</c:v>
                </c:pt>
                <c:pt idx="291">
                  <c:v>39483.777685185174</c:v>
                </c:pt>
                <c:pt idx="292">
                  <c:v>39483.77921296296</c:v>
                </c:pt>
                <c:pt idx="293">
                  <c:v>39483.781365740724</c:v>
                </c:pt>
                <c:pt idx="294">
                  <c:v>39483.784837963001</c:v>
                </c:pt>
                <c:pt idx="295">
                  <c:v>39483.790902777684</c:v>
                </c:pt>
                <c:pt idx="296">
                  <c:v>39483.799374999995</c:v>
                </c:pt>
                <c:pt idx="297">
                  <c:v>39483.801423610981</c:v>
                </c:pt>
                <c:pt idx="298">
                  <c:v>39484.444571759261</c:v>
                </c:pt>
                <c:pt idx="299">
                  <c:v>39484.47896990741</c:v>
                </c:pt>
                <c:pt idx="300">
                  <c:v>39484.489513888999</c:v>
                </c:pt>
                <c:pt idx="301">
                  <c:v>39484.510254629633</c:v>
                </c:pt>
                <c:pt idx="302">
                  <c:v>39484.553229166668</c:v>
                </c:pt>
                <c:pt idx="303">
                  <c:v>39484.556944444565</c:v>
                </c:pt>
                <c:pt idx="304">
                  <c:v>39484.580659722233</c:v>
                </c:pt>
                <c:pt idx="305">
                  <c:v>39484.586469907408</c:v>
                </c:pt>
                <c:pt idx="306">
                  <c:v>39484.651145833202</c:v>
                </c:pt>
                <c:pt idx="307">
                  <c:v>39484.727071759175</c:v>
                </c:pt>
                <c:pt idx="308">
                  <c:v>39484.733090277776</c:v>
                </c:pt>
                <c:pt idx="309">
                  <c:v>39484.737523148149</c:v>
                </c:pt>
                <c:pt idx="310">
                  <c:v>39484.74015046296</c:v>
                </c:pt>
                <c:pt idx="311">
                  <c:v>39484.742094907408</c:v>
                </c:pt>
                <c:pt idx="312">
                  <c:v>39484.746122685174</c:v>
                </c:pt>
                <c:pt idx="313">
                  <c:v>39484.748252314843</c:v>
                </c:pt>
                <c:pt idx="314">
                  <c:v>39484.750011574091</c:v>
                </c:pt>
                <c:pt idx="315">
                  <c:v>39484.751898148243</c:v>
                </c:pt>
                <c:pt idx="316">
                  <c:v>39484.753055555557</c:v>
                </c:pt>
                <c:pt idx="317">
                  <c:v>39484.760555555556</c:v>
                </c:pt>
                <c:pt idx="318">
                  <c:v>39484.764085648145</c:v>
                </c:pt>
                <c:pt idx="319">
                  <c:v>39484.770624999997</c:v>
                </c:pt>
                <c:pt idx="320">
                  <c:v>39484.776493055557</c:v>
                </c:pt>
                <c:pt idx="321">
                  <c:v>39484.779293981475</c:v>
                </c:pt>
                <c:pt idx="322">
                  <c:v>39484.819340277783</c:v>
                </c:pt>
                <c:pt idx="323">
                  <c:v>39485.346805555593</c:v>
                </c:pt>
                <c:pt idx="324">
                  <c:v>39485.349594907413</c:v>
                </c:pt>
                <c:pt idx="325">
                  <c:v>39485.378217592697</c:v>
                </c:pt>
                <c:pt idx="326">
                  <c:v>39485.449837963002</c:v>
                </c:pt>
                <c:pt idx="327">
                  <c:v>39485.62259259259</c:v>
                </c:pt>
                <c:pt idx="328">
                  <c:v>39485.629537037035</c:v>
                </c:pt>
                <c:pt idx="329">
                  <c:v>39485.650358796367</c:v>
                </c:pt>
                <c:pt idx="330">
                  <c:v>39485.674386574072</c:v>
                </c:pt>
                <c:pt idx="331">
                  <c:v>39485.675775462965</c:v>
                </c:pt>
                <c:pt idx="332">
                  <c:v>39485.677106481475</c:v>
                </c:pt>
                <c:pt idx="333">
                  <c:v>39485.692824074082</c:v>
                </c:pt>
                <c:pt idx="334">
                  <c:v>39485.693171296276</c:v>
                </c:pt>
                <c:pt idx="335">
                  <c:v>39485.733043981352</c:v>
                </c:pt>
                <c:pt idx="336">
                  <c:v>39485.733784722121</c:v>
                </c:pt>
                <c:pt idx="337">
                  <c:v>39485.733935185184</c:v>
                </c:pt>
                <c:pt idx="338">
                  <c:v>39485.777592592596</c:v>
                </c:pt>
                <c:pt idx="339">
                  <c:v>39485.787152777775</c:v>
                </c:pt>
                <c:pt idx="340">
                  <c:v>39485.7969212963</c:v>
                </c:pt>
                <c:pt idx="341">
                  <c:v>39485.831446759184</c:v>
                </c:pt>
                <c:pt idx="342">
                  <c:v>39485.838958333341</c:v>
                </c:pt>
                <c:pt idx="343">
                  <c:v>39485.860300925931</c:v>
                </c:pt>
                <c:pt idx="344">
                  <c:v>39485.869375000002</c:v>
                </c:pt>
                <c:pt idx="345">
                  <c:v>39485.9065625</c:v>
                </c:pt>
                <c:pt idx="346">
                  <c:v>39485.911469907405</c:v>
                </c:pt>
                <c:pt idx="347">
                  <c:v>39485.917094907411</c:v>
                </c:pt>
                <c:pt idx="348">
                  <c:v>39485.918819444647</c:v>
                </c:pt>
                <c:pt idx="349">
                  <c:v>39485.920671296299</c:v>
                </c:pt>
                <c:pt idx="350">
                  <c:v>39485.920983796284</c:v>
                </c:pt>
                <c:pt idx="351">
                  <c:v>39485.923217592601</c:v>
                </c:pt>
                <c:pt idx="352">
                  <c:v>39486.662847222222</c:v>
                </c:pt>
                <c:pt idx="353">
                  <c:v>39486.683715277781</c:v>
                </c:pt>
                <c:pt idx="354">
                  <c:v>39486.687569444541</c:v>
                </c:pt>
                <c:pt idx="355">
                  <c:v>39486.688194444549</c:v>
                </c:pt>
                <c:pt idx="356">
                  <c:v>39486.725393518434</c:v>
                </c:pt>
                <c:pt idx="357">
                  <c:v>39486.737569444442</c:v>
                </c:pt>
                <c:pt idx="358">
                  <c:v>39486.738599537035</c:v>
                </c:pt>
                <c:pt idx="359">
                  <c:v>39486.740324074082</c:v>
                </c:pt>
                <c:pt idx="360">
                  <c:v>39486.743796296294</c:v>
                </c:pt>
                <c:pt idx="361">
                  <c:v>39486.751851851855</c:v>
                </c:pt>
                <c:pt idx="362">
                  <c:v>39486.761249999996</c:v>
                </c:pt>
                <c:pt idx="363">
                  <c:v>39486.762766203581</c:v>
                </c:pt>
                <c:pt idx="364">
                  <c:v>39486.78528935185</c:v>
                </c:pt>
                <c:pt idx="365">
                  <c:v>39486.797800925924</c:v>
                </c:pt>
                <c:pt idx="366">
                  <c:v>39486.826261574082</c:v>
                </c:pt>
                <c:pt idx="367">
                  <c:v>39486.826296296429</c:v>
                </c:pt>
                <c:pt idx="368">
                  <c:v>39486.880775463003</c:v>
                </c:pt>
                <c:pt idx="369">
                  <c:v>39486.883750000001</c:v>
                </c:pt>
                <c:pt idx="370">
                  <c:v>39486.885752314818</c:v>
                </c:pt>
                <c:pt idx="371">
                  <c:v>39486.895312500004</c:v>
                </c:pt>
                <c:pt idx="372">
                  <c:v>39486.936851851853</c:v>
                </c:pt>
                <c:pt idx="373">
                  <c:v>39489.339745370373</c:v>
                </c:pt>
                <c:pt idx="374">
                  <c:v>39489.3515740742</c:v>
                </c:pt>
                <c:pt idx="375">
                  <c:v>39489.376134259262</c:v>
                </c:pt>
                <c:pt idx="376">
                  <c:v>39489.439467592594</c:v>
                </c:pt>
                <c:pt idx="377">
                  <c:v>39489.440277777852</c:v>
                </c:pt>
                <c:pt idx="378">
                  <c:v>39489.472384259258</c:v>
                </c:pt>
                <c:pt idx="379">
                  <c:v>39489.491006944445</c:v>
                </c:pt>
                <c:pt idx="380">
                  <c:v>39489.523391203613</c:v>
                </c:pt>
                <c:pt idx="381">
                  <c:v>39489.568958333337</c:v>
                </c:pt>
                <c:pt idx="382">
                  <c:v>39489.608043981476</c:v>
                </c:pt>
                <c:pt idx="383">
                  <c:v>39489.754953703705</c:v>
                </c:pt>
                <c:pt idx="384">
                  <c:v>39489.75509259259</c:v>
                </c:pt>
                <c:pt idx="385">
                  <c:v>39489.755266203705</c:v>
                </c:pt>
                <c:pt idx="386">
                  <c:v>39489.755393518521</c:v>
                </c:pt>
                <c:pt idx="387">
                  <c:v>39489.755555555559</c:v>
                </c:pt>
                <c:pt idx="388">
                  <c:v>39489.755682870324</c:v>
                </c:pt>
                <c:pt idx="389">
                  <c:v>39489.755949074082</c:v>
                </c:pt>
                <c:pt idx="390">
                  <c:v>39489.756192129629</c:v>
                </c:pt>
                <c:pt idx="391">
                  <c:v>39489.773900462955</c:v>
                </c:pt>
                <c:pt idx="392">
                  <c:v>39489.823101851747</c:v>
                </c:pt>
                <c:pt idx="393">
                  <c:v>39489.825844907406</c:v>
                </c:pt>
                <c:pt idx="394">
                  <c:v>39489.830428240741</c:v>
                </c:pt>
                <c:pt idx="395">
                  <c:v>39489.830613426035</c:v>
                </c:pt>
                <c:pt idx="396">
                  <c:v>39489.837407407409</c:v>
                </c:pt>
                <c:pt idx="397">
                  <c:v>39489.8505902779</c:v>
                </c:pt>
                <c:pt idx="398">
                  <c:v>39489.875949074092</c:v>
                </c:pt>
                <c:pt idx="399">
                  <c:v>39489.880393518542</c:v>
                </c:pt>
                <c:pt idx="400">
                  <c:v>39489.881921296299</c:v>
                </c:pt>
                <c:pt idx="401">
                  <c:v>39489.915405092601</c:v>
                </c:pt>
                <c:pt idx="402">
                  <c:v>39489.918078703711</c:v>
                </c:pt>
                <c:pt idx="403">
                  <c:v>39489.923414351855</c:v>
                </c:pt>
                <c:pt idx="404">
                  <c:v>39489.923819444579</c:v>
                </c:pt>
                <c:pt idx="405">
                  <c:v>39489.924212962993</c:v>
                </c:pt>
                <c:pt idx="406">
                  <c:v>39490.353831018612</c:v>
                </c:pt>
                <c:pt idx="407">
                  <c:v>39490.369039351863</c:v>
                </c:pt>
                <c:pt idx="408">
                  <c:v>39490.369664351834</c:v>
                </c:pt>
                <c:pt idx="409">
                  <c:v>39490.38033564826</c:v>
                </c:pt>
                <c:pt idx="410">
                  <c:v>39490.456273148309</c:v>
                </c:pt>
                <c:pt idx="411">
                  <c:v>39490.456400463001</c:v>
                </c:pt>
                <c:pt idx="412">
                  <c:v>39490.485243055562</c:v>
                </c:pt>
                <c:pt idx="413">
                  <c:v>39490.485868055563</c:v>
                </c:pt>
                <c:pt idx="414">
                  <c:v>39490.494606481479</c:v>
                </c:pt>
                <c:pt idx="415">
                  <c:v>39490.49517361098</c:v>
                </c:pt>
                <c:pt idx="416">
                  <c:v>39490.509027777778</c:v>
                </c:pt>
                <c:pt idx="417">
                  <c:v>39490.509814814817</c:v>
                </c:pt>
                <c:pt idx="418">
                  <c:v>39490.516863426019</c:v>
                </c:pt>
                <c:pt idx="419">
                  <c:v>39490.520925925928</c:v>
                </c:pt>
                <c:pt idx="420">
                  <c:v>39490.571979166656</c:v>
                </c:pt>
                <c:pt idx="421">
                  <c:v>39490.574143518505</c:v>
                </c:pt>
                <c:pt idx="422">
                  <c:v>39490.575277777782</c:v>
                </c:pt>
                <c:pt idx="423">
                  <c:v>39491.381921296299</c:v>
                </c:pt>
                <c:pt idx="424">
                  <c:v>39491.399525462963</c:v>
                </c:pt>
                <c:pt idx="425">
                  <c:v>39491.422511574092</c:v>
                </c:pt>
                <c:pt idx="426">
                  <c:v>39491.42869212963</c:v>
                </c:pt>
                <c:pt idx="427">
                  <c:v>39491.430694444556</c:v>
                </c:pt>
                <c:pt idx="428">
                  <c:v>39491.436226851853</c:v>
                </c:pt>
                <c:pt idx="429">
                  <c:v>39491.436238426075</c:v>
                </c:pt>
                <c:pt idx="430">
                  <c:v>39491.436261574083</c:v>
                </c:pt>
                <c:pt idx="431">
                  <c:v>39491.438506944556</c:v>
                </c:pt>
                <c:pt idx="432">
                  <c:v>39491.441527777781</c:v>
                </c:pt>
                <c:pt idx="433">
                  <c:v>39491.441550925942</c:v>
                </c:pt>
                <c:pt idx="434">
                  <c:v>39491.441585648201</c:v>
                </c:pt>
                <c:pt idx="435">
                  <c:v>39491.442962962959</c:v>
                </c:pt>
                <c:pt idx="436">
                  <c:v>39491.442986111106</c:v>
                </c:pt>
                <c:pt idx="437">
                  <c:v>39491.442997685182</c:v>
                </c:pt>
                <c:pt idx="438">
                  <c:v>39491.692569444516</c:v>
                </c:pt>
                <c:pt idx="439">
                  <c:v>39491.713993055557</c:v>
                </c:pt>
                <c:pt idx="440">
                  <c:v>39491.715115740735</c:v>
                </c:pt>
                <c:pt idx="441">
                  <c:v>39491.715752314805</c:v>
                </c:pt>
                <c:pt idx="442">
                  <c:v>39491.720324074071</c:v>
                </c:pt>
                <c:pt idx="443">
                  <c:v>39491.735844907336</c:v>
                </c:pt>
                <c:pt idx="444">
                  <c:v>39491.744976851835</c:v>
                </c:pt>
                <c:pt idx="445">
                  <c:v>39491.74591435185</c:v>
                </c:pt>
                <c:pt idx="446">
                  <c:v>39491.870879629641</c:v>
                </c:pt>
                <c:pt idx="447">
                  <c:v>39492.443518518543</c:v>
                </c:pt>
                <c:pt idx="448">
                  <c:v>39492.489247685182</c:v>
                </c:pt>
                <c:pt idx="449">
                  <c:v>39492.584259259354</c:v>
                </c:pt>
                <c:pt idx="450">
                  <c:v>39492.665601851724</c:v>
                </c:pt>
                <c:pt idx="451">
                  <c:v>39493.664189814743</c:v>
                </c:pt>
                <c:pt idx="452">
                  <c:v>39493.670659722222</c:v>
                </c:pt>
                <c:pt idx="453">
                  <c:v>39493.673564814744</c:v>
                </c:pt>
                <c:pt idx="454">
                  <c:v>39493.679224536994</c:v>
                </c:pt>
                <c:pt idx="455">
                  <c:v>39493.688043981485</c:v>
                </c:pt>
                <c:pt idx="456">
                  <c:v>39493.701435185176</c:v>
                </c:pt>
                <c:pt idx="457">
                  <c:v>39493.70585648148</c:v>
                </c:pt>
                <c:pt idx="458">
                  <c:v>39493.717928240738</c:v>
                </c:pt>
                <c:pt idx="459">
                  <c:v>39493.726782407321</c:v>
                </c:pt>
                <c:pt idx="460">
                  <c:v>39493.73381944454</c:v>
                </c:pt>
                <c:pt idx="461">
                  <c:v>39493.733981481368</c:v>
                </c:pt>
                <c:pt idx="462">
                  <c:v>39493.735497685098</c:v>
                </c:pt>
                <c:pt idx="463">
                  <c:v>39493.736712962964</c:v>
                </c:pt>
                <c:pt idx="464">
                  <c:v>39493.737222222226</c:v>
                </c:pt>
                <c:pt idx="465">
                  <c:v>39493.739039351851</c:v>
                </c:pt>
                <c:pt idx="466">
                  <c:v>39493.756655092613</c:v>
                </c:pt>
                <c:pt idx="467">
                  <c:v>39493.758217592665</c:v>
                </c:pt>
                <c:pt idx="468">
                  <c:v>39493.770925925928</c:v>
                </c:pt>
                <c:pt idx="469">
                  <c:v>39493.775185185106</c:v>
                </c:pt>
                <c:pt idx="470">
                  <c:v>39493.777754629584</c:v>
                </c:pt>
                <c:pt idx="471">
                  <c:v>39493.781956018516</c:v>
                </c:pt>
                <c:pt idx="472">
                  <c:v>39493.786574074176</c:v>
                </c:pt>
                <c:pt idx="473">
                  <c:v>39493.854363426035</c:v>
                </c:pt>
                <c:pt idx="474">
                  <c:v>39493.854513889026</c:v>
                </c:pt>
                <c:pt idx="475">
                  <c:v>39493.854583333341</c:v>
                </c:pt>
                <c:pt idx="476">
                  <c:v>39493.854768518519</c:v>
                </c:pt>
                <c:pt idx="477">
                  <c:v>39493.860578703701</c:v>
                </c:pt>
                <c:pt idx="478">
                  <c:v>39493.904895833337</c:v>
                </c:pt>
                <c:pt idx="479">
                  <c:v>39493.9059375</c:v>
                </c:pt>
                <c:pt idx="480">
                  <c:v>39493.907500000001</c:v>
                </c:pt>
                <c:pt idx="481">
                  <c:v>39493.907534722232</c:v>
                </c:pt>
                <c:pt idx="482">
                  <c:v>39493.907685185186</c:v>
                </c:pt>
                <c:pt idx="483">
                  <c:v>39496.332337963002</c:v>
                </c:pt>
                <c:pt idx="484">
                  <c:v>39496.34611111111</c:v>
                </c:pt>
                <c:pt idx="485">
                  <c:v>39496.468321759254</c:v>
                </c:pt>
                <c:pt idx="486">
                  <c:v>39496.534259259293</c:v>
                </c:pt>
                <c:pt idx="487">
                  <c:v>39496.5625</c:v>
                </c:pt>
                <c:pt idx="488">
                  <c:v>39496.619062500002</c:v>
                </c:pt>
                <c:pt idx="489">
                  <c:v>39496.620092592595</c:v>
                </c:pt>
                <c:pt idx="490">
                  <c:v>39496.651400462964</c:v>
                </c:pt>
                <c:pt idx="491">
                  <c:v>39496.656296296445</c:v>
                </c:pt>
                <c:pt idx="492">
                  <c:v>39496.679189814728</c:v>
                </c:pt>
                <c:pt idx="493">
                  <c:v>39496.713738425933</c:v>
                </c:pt>
                <c:pt idx="494">
                  <c:v>39497.344907407489</c:v>
                </c:pt>
                <c:pt idx="495">
                  <c:v>39497.357372685183</c:v>
                </c:pt>
                <c:pt idx="496">
                  <c:v>39497.359155092643</c:v>
                </c:pt>
                <c:pt idx="497">
                  <c:v>39497.360659722232</c:v>
                </c:pt>
                <c:pt idx="498">
                  <c:v>39497.425358796296</c:v>
                </c:pt>
                <c:pt idx="499">
                  <c:v>39497.425613425941</c:v>
                </c:pt>
                <c:pt idx="500">
                  <c:v>39497.579791666576</c:v>
                </c:pt>
                <c:pt idx="501" formatCode="m\/d\/yyyy">
                  <c:v>39497.591597222221</c:v>
                </c:pt>
                <c:pt idx="502">
                  <c:v>39497.603564814774</c:v>
                </c:pt>
              </c:numCache>
            </c:numRef>
          </c:xVal>
          <c:yVal>
            <c:numRef>
              <c:f>'600'!$N$2:$N$504</c:f>
              <c:numCache>
                <c:formatCode>General</c:formatCode>
                <c:ptCount val="5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</c:numCache>
            </c:numRef>
          </c:yVal>
        </c:ser>
        <c:ser>
          <c:idx val="5"/>
          <c:order val="5"/>
          <c:tx>
            <c:v>120A/80A circuits</c:v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'120'!$G$2:$G$217</c:f>
              <c:numCache>
                <c:formatCode>m\/d\/yyyy\ h:mm</c:formatCode>
                <c:ptCount val="216"/>
                <c:pt idx="0">
                  <c:v>39409.661585648151</c:v>
                </c:pt>
                <c:pt idx="1">
                  <c:v>39409.665983796214</c:v>
                </c:pt>
                <c:pt idx="2">
                  <c:v>39409.831793981408</c:v>
                </c:pt>
                <c:pt idx="3">
                  <c:v>39409.838125000002</c:v>
                </c:pt>
                <c:pt idx="4">
                  <c:v>39412.629444444436</c:v>
                </c:pt>
                <c:pt idx="5">
                  <c:v>39412.629641203581</c:v>
                </c:pt>
                <c:pt idx="6">
                  <c:v>39412.636064814804</c:v>
                </c:pt>
                <c:pt idx="7">
                  <c:v>39412.637442129584</c:v>
                </c:pt>
                <c:pt idx="8">
                  <c:v>39412.680208333331</c:v>
                </c:pt>
                <c:pt idx="9">
                  <c:v>39412.68440972222</c:v>
                </c:pt>
                <c:pt idx="10">
                  <c:v>39412.687152777777</c:v>
                </c:pt>
                <c:pt idx="11">
                  <c:v>39412.688472222231</c:v>
                </c:pt>
                <c:pt idx="12">
                  <c:v>39413.441342592596</c:v>
                </c:pt>
                <c:pt idx="13">
                  <c:v>39413.593541666574</c:v>
                </c:pt>
                <c:pt idx="14">
                  <c:v>39413.594525462962</c:v>
                </c:pt>
                <c:pt idx="15">
                  <c:v>39422.683321759185</c:v>
                </c:pt>
                <c:pt idx="16">
                  <c:v>39423.53292824074</c:v>
                </c:pt>
                <c:pt idx="17">
                  <c:v>39423.538819444613</c:v>
                </c:pt>
                <c:pt idx="18">
                  <c:v>39423.547094907408</c:v>
                </c:pt>
                <c:pt idx="19">
                  <c:v>39423.605509259258</c:v>
                </c:pt>
                <c:pt idx="20">
                  <c:v>39423.685879629629</c:v>
                </c:pt>
                <c:pt idx="21">
                  <c:v>39476.452488426003</c:v>
                </c:pt>
                <c:pt idx="22">
                  <c:v>39476.456111111111</c:v>
                </c:pt>
                <c:pt idx="23">
                  <c:v>39476.456585648244</c:v>
                </c:pt>
                <c:pt idx="24">
                  <c:v>39476.457106481481</c:v>
                </c:pt>
                <c:pt idx="25">
                  <c:v>39476.457696759258</c:v>
                </c:pt>
                <c:pt idx="26">
                  <c:v>39476.458310185211</c:v>
                </c:pt>
                <c:pt idx="27">
                  <c:v>39476.458773148261</c:v>
                </c:pt>
                <c:pt idx="28">
                  <c:v>39476.459340277783</c:v>
                </c:pt>
                <c:pt idx="29">
                  <c:v>39476.459837963012</c:v>
                </c:pt>
                <c:pt idx="30">
                  <c:v>39476.460150462961</c:v>
                </c:pt>
                <c:pt idx="31">
                  <c:v>39476.46069444454</c:v>
                </c:pt>
                <c:pt idx="32">
                  <c:v>39476.627870370372</c:v>
                </c:pt>
                <c:pt idx="33">
                  <c:v>39476.760752314804</c:v>
                </c:pt>
                <c:pt idx="34">
                  <c:v>39476.814525463051</c:v>
                </c:pt>
                <c:pt idx="35">
                  <c:v>39476.86285879639</c:v>
                </c:pt>
                <c:pt idx="36">
                  <c:v>39476.908773148243</c:v>
                </c:pt>
                <c:pt idx="37">
                  <c:v>39476.917754629627</c:v>
                </c:pt>
                <c:pt idx="38">
                  <c:v>39476.937314814815</c:v>
                </c:pt>
                <c:pt idx="39">
                  <c:v>39477.34878472222</c:v>
                </c:pt>
                <c:pt idx="40">
                  <c:v>39477.390949074092</c:v>
                </c:pt>
                <c:pt idx="41">
                  <c:v>39477.398043981484</c:v>
                </c:pt>
                <c:pt idx="42">
                  <c:v>39477.462418981479</c:v>
                </c:pt>
                <c:pt idx="43">
                  <c:v>39477.473171296297</c:v>
                </c:pt>
                <c:pt idx="44">
                  <c:v>39477.474953703706</c:v>
                </c:pt>
                <c:pt idx="45">
                  <c:v>39477.475659722222</c:v>
                </c:pt>
                <c:pt idx="46">
                  <c:v>39477.476527777791</c:v>
                </c:pt>
                <c:pt idx="47">
                  <c:v>39477.493865740726</c:v>
                </c:pt>
                <c:pt idx="48">
                  <c:v>39477.494548611074</c:v>
                </c:pt>
                <c:pt idx="49">
                  <c:v>39477.495127314804</c:v>
                </c:pt>
                <c:pt idx="50">
                  <c:v>39477.495659722204</c:v>
                </c:pt>
                <c:pt idx="51">
                  <c:v>39477.498217592612</c:v>
                </c:pt>
                <c:pt idx="52">
                  <c:v>39477.562245370369</c:v>
                </c:pt>
                <c:pt idx="53">
                  <c:v>39477.566342592596</c:v>
                </c:pt>
                <c:pt idx="54">
                  <c:v>39477.569687499999</c:v>
                </c:pt>
                <c:pt idx="55">
                  <c:v>39477.583483796276</c:v>
                </c:pt>
                <c:pt idx="56">
                  <c:v>39477.597002314804</c:v>
                </c:pt>
                <c:pt idx="57">
                  <c:v>39477.599421296276</c:v>
                </c:pt>
                <c:pt idx="58">
                  <c:v>39477.600300925929</c:v>
                </c:pt>
                <c:pt idx="59">
                  <c:v>39477.601076388892</c:v>
                </c:pt>
                <c:pt idx="60">
                  <c:v>39477.601793981383</c:v>
                </c:pt>
                <c:pt idx="61">
                  <c:v>39477.609444444446</c:v>
                </c:pt>
                <c:pt idx="62">
                  <c:v>39477.610497685186</c:v>
                </c:pt>
                <c:pt idx="63">
                  <c:v>39477.611122685106</c:v>
                </c:pt>
                <c:pt idx="64">
                  <c:v>39477.61209490741</c:v>
                </c:pt>
                <c:pt idx="65">
                  <c:v>39477.615196759194</c:v>
                </c:pt>
                <c:pt idx="66">
                  <c:v>39477.615995370368</c:v>
                </c:pt>
                <c:pt idx="67">
                  <c:v>39477.617997685185</c:v>
                </c:pt>
                <c:pt idx="68">
                  <c:v>39477.619606481479</c:v>
                </c:pt>
                <c:pt idx="69">
                  <c:v>39477.621759259186</c:v>
                </c:pt>
                <c:pt idx="70">
                  <c:v>39477.62327546296</c:v>
                </c:pt>
                <c:pt idx="71">
                  <c:v>39477.625706018443</c:v>
                </c:pt>
                <c:pt idx="72">
                  <c:v>39477.627384259184</c:v>
                </c:pt>
                <c:pt idx="73">
                  <c:v>39477.647245370368</c:v>
                </c:pt>
                <c:pt idx="74">
                  <c:v>39477.657916666656</c:v>
                </c:pt>
                <c:pt idx="75">
                  <c:v>39477.659837963001</c:v>
                </c:pt>
                <c:pt idx="76">
                  <c:v>39477.66767361098</c:v>
                </c:pt>
                <c:pt idx="77">
                  <c:v>39477.669166666557</c:v>
                </c:pt>
                <c:pt idx="78">
                  <c:v>39477.670243055552</c:v>
                </c:pt>
                <c:pt idx="79">
                  <c:v>39477.672615740739</c:v>
                </c:pt>
                <c:pt idx="80">
                  <c:v>39477.675474536984</c:v>
                </c:pt>
                <c:pt idx="81">
                  <c:v>39477.676296296399</c:v>
                </c:pt>
                <c:pt idx="82">
                  <c:v>39477.682662037034</c:v>
                </c:pt>
                <c:pt idx="83">
                  <c:v>39477.684618055602</c:v>
                </c:pt>
                <c:pt idx="84">
                  <c:v>39477.684918981482</c:v>
                </c:pt>
                <c:pt idx="85">
                  <c:v>39477.684988425943</c:v>
                </c:pt>
                <c:pt idx="86">
                  <c:v>39477.69085648148</c:v>
                </c:pt>
                <c:pt idx="87">
                  <c:v>39477.698564814804</c:v>
                </c:pt>
                <c:pt idx="88">
                  <c:v>39477.702071759224</c:v>
                </c:pt>
                <c:pt idx="89">
                  <c:v>39477.703113425923</c:v>
                </c:pt>
                <c:pt idx="90">
                  <c:v>39477.706770833218</c:v>
                </c:pt>
                <c:pt idx="91">
                  <c:v>39477.726388888885</c:v>
                </c:pt>
                <c:pt idx="92">
                  <c:v>39477.727268518443</c:v>
                </c:pt>
                <c:pt idx="93">
                  <c:v>39477.728252314817</c:v>
                </c:pt>
                <c:pt idx="94">
                  <c:v>39477.728842592594</c:v>
                </c:pt>
                <c:pt idx="95">
                  <c:v>39477.7292939814</c:v>
                </c:pt>
                <c:pt idx="96">
                  <c:v>39477.731666666557</c:v>
                </c:pt>
                <c:pt idx="97">
                  <c:v>39477.735439814744</c:v>
                </c:pt>
                <c:pt idx="98">
                  <c:v>39477.736250000002</c:v>
                </c:pt>
                <c:pt idx="99">
                  <c:v>39477.751805555556</c:v>
                </c:pt>
                <c:pt idx="100">
                  <c:v>39477.752824074145</c:v>
                </c:pt>
                <c:pt idx="101">
                  <c:v>39477.760879629626</c:v>
                </c:pt>
                <c:pt idx="102">
                  <c:v>39477.764201388891</c:v>
                </c:pt>
                <c:pt idx="103">
                  <c:v>39485.588032407497</c:v>
                </c:pt>
                <c:pt idx="104">
                  <c:v>39485.588287037041</c:v>
                </c:pt>
                <c:pt idx="105">
                  <c:v>39485.58829861111</c:v>
                </c:pt>
                <c:pt idx="106">
                  <c:v>39485.588310185201</c:v>
                </c:pt>
                <c:pt idx="107">
                  <c:v>39485.588321759256</c:v>
                </c:pt>
                <c:pt idx="108">
                  <c:v>39485.588321759256</c:v>
                </c:pt>
                <c:pt idx="109">
                  <c:v>39485.588368055563</c:v>
                </c:pt>
                <c:pt idx="110">
                  <c:v>39485.588414351849</c:v>
                </c:pt>
                <c:pt idx="111">
                  <c:v>39485.588437500002</c:v>
                </c:pt>
                <c:pt idx="112">
                  <c:v>39485.588472222233</c:v>
                </c:pt>
                <c:pt idx="113">
                  <c:v>39485.681168981384</c:v>
                </c:pt>
                <c:pt idx="114">
                  <c:v>39485.681435185186</c:v>
                </c:pt>
                <c:pt idx="115">
                  <c:v>39485.681597222232</c:v>
                </c:pt>
                <c:pt idx="116">
                  <c:v>39485.68273148148</c:v>
                </c:pt>
                <c:pt idx="117">
                  <c:v>39485.690613425933</c:v>
                </c:pt>
                <c:pt idx="118">
                  <c:v>39485.691701388874</c:v>
                </c:pt>
                <c:pt idx="119">
                  <c:v>39485.718182870354</c:v>
                </c:pt>
                <c:pt idx="120">
                  <c:v>39485.724224536985</c:v>
                </c:pt>
                <c:pt idx="121">
                  <c:v>39485.726331018515</c:v>
                </c:pt>
                <c:pt idx="122">
                  <c:v>39485.736736111074</c:v>
                </c:pt>
                <c:pt idx="123">
                  <c:v>39485.75273148148</c:v>
                </c:pt>
                <c:pt idx="124">
                  <c:v>39485.753726851763</c:v>
                </c:pt>
                <c:pt idx="125">
                  <c:v>39485.753819444573</c:v>
                </c:pt>
                <c:pt idx="126">
                  <c:v>39485.754108796296</c:v>
                </c:pt>
                <c:pt idx="127">
                  <c:v>39485.754328703704</c:v>
                </c:pt>
                <c:pt idx="128">
                  <c:v>39485.754479166666</c:v>
                </c:pt>
                <c:pt idx="129">
                  <c:v>39485.754606481481</c:v>
                </c:pt>
                <c:pt idx="130">
                  <c:v>39485.754780092589</c:v>
                </c:pt>
                <c:pt idx="131">
                  <c:v>39485.755752314806</c:v>
                </c:pt>
                <c:pt idx="132">
                  <c:v>39485.756122685176</c:v>
                </c:pt>
                <c:pt idx="133">
                  <c:v>39485.758460648147</c:v>
                </c:pt>
                <c:pt idx="134">
                  <c:v>39485.758472222231</c:v>
                </c:pt>
                <c:pt idx="135">
                  <c:v>39485.758483796286</c:v>
                </c:pt>
                <c:pt idx="136">
                  <c:v>39485.758506944549</c:v>
                </c:pt>
                <c:pt idx="137">
                  <c:v>39485.758518518596</c:v>
                </c:pt>
                <c:pt idx="138">
                  <c:v>39485.758530092666</c:v>
                </c:pt>
                <c:pt idx="139">
                  <c:v>39485.75854166667</c:v>
                </c:pt>
                <c:pt idx="140">
                  <c:v>39485.758831018604</c:v>
                </c:pt>
                <c:pt idx="141">
                  <c:v>39485.759027777778</c:v>
                </c:pt>
                <c:pt idx="142">
                  <c:v>39485.759432870371</c:v>
                </c:pt>
                <c:pt idx="143">
                  <c:v>39485.763587962887</c:v>
                </c:pt>
                <c:pt idx="144">
                  <c:v>39485.764745370354</c:v>
                </c:pt>
                <c:pt idx="145">
                  <c:v>39485.768020833202</c:v>
                </c:pt>
                <c:pt idx="146">
                  <c:v>39485.76932870358</c:v>
                </c:pt>
                <c:pt idx="147">
                  <c:v>39485.776261574072</c:v>
                </c:pt>
                <c:pt idx="148">
                  <c:v>39485.776296296375</c:v>
                </c:pt>
                <c:pt idx="149">
                  <c:v>39485.778055555558</c:v>
                </c:pt>
                <c:pt idx="150">
                  <c:v>39485.778148148202</c:v>
                </c:pt>
                <c:pt idx="151">
                  <c:v>39485.780046296299</c:v>
                </c:pt>
                <c:pt idx="152">
                  <c:v>39485.780300925922</c:v>
                </c:pt>
                <c:pt idx="153">
                  <c:v>39485.780370370368</c:v>
                </c:pt>
                <c:pt idx="154">
                  <c:v>39485.780844907407</c:v>
                </c:pt>
                <c:pt idx="155">
                  <c:v>39485.780972222223</c:v>
                </c:pt>
                <c:pt idx="156">
                  <c:v>39485.7815162037</c:v>
                </c:pt>
                <c:pt idx="157">
                  <c:v>39485.785821759186</c:v>
                </c:pt>
                <c:pt idx="158">
                  <c:v>39485.785844907405</c:v>
                </c:pt>
                <c:pt idx="159">
                  <c:v>39485.785891203705</c:v>
                </c:pt>
                <c:pt idx="160">
                  <c:v>39485.785925925928</c:v>
                </c:pt>
                <c:pt idx="161">
                  <c:v>39485.785949074081</c:v>
                </c:pt>
                <c:pt idx="162">
                  <c:v>39485.786041666594</c:v>
                </c:pt>
                <c:pt idx="163">
                  <c:v>39489.758379629631</c:v>
                </c:pt>
                <c:pt idx="164">
                  <c:v>39489.758391203701</c:v>
                </c:pt>
                <c:pt idx="165">
                  <c:v>39489.760162036975</c:v>
                </c:pt>
                <c:pt idx="166">
                  <c:v>39489.766828703621</c:v>
                </c:pt>
                <c:pt idx="167">
                  <c:v>39489.768645833217</c:v>
                </c:pt>
                <c:pt idx="168">
                  <c:v>39489.768657407411</c:v>
                </c:pt>
                <c:pt idx="169">
                  <c:v>39489.779108796276</c:v>
                </c:pt>
                <c:pt idx="170">
                  <c:v>39489.804849537039</c:v>
                </c:pt>
                <c:pt idx="171">
                  <c:v>39489.805312500001</c:v>
                </c:pt>
                <c:pt idx="172">
                  <c:v>39489.806631944579</c:v>
                </c:pt>
                <c:pt idx="173">
                  <c:v>39489.810254629643</c:v>
                </c:pt>
                <c:pt idx="174">
                  <c:v>39490.490231481483</c:v>
                </c:pt>
                <c:pt idx="175">
                  <c:v>39490.491678240738</c:v>
                </c:pt>
                <c:pt idx="176">
                  <c:v>39490.492233796343</c:v>
                </c:pt>
                <c:pt idx="177">
                  <c:v>39490.493692129625</c:v>
                </c:pt>
                <c:pt idx="178">
                  <c:v>39490.496157407411</c:v>
                </c:pt>
                <c:pt idx="179">
                  <c:v>39490.769340277708</c:v>
                </c:pt>
                <c:pt idx="180">
                  <c:v>39490.770902777775</c:v>
                </c:pt>
                <c:pt idx="181">
                  <c:v>39490.822164351855</c:v>
                </c:pt>
                <c:pt idx="182">
                  <c:v>39490.829282407409</c:v>
                </c:pt>
                <c:pt idx="183">
                  <c:v>39490.856250000106</c:v>
                </c:pt>
                <c:pt idx="184">
                  <c:v>39490.856273148325</c:v>
                </c:pt>
                <c:pt idx="185">
                  <c:v>39491.778946759194</c:v>
                </c:pt>
                <c:pt idx="186">
                  <c:v>39491.783530092602</c:v>
                </c:pt>
                <c:pt idx="187">
                  <c:v>39491.784050925933</c:v>
                </c:pt>
                <c:pt idx="188">
                  <c:v>39491.784687500003</c:v>
                </c:pt>
                <c:pt idx="189">
                  <c:v>39491.785081018505</c:v>
                </c:pt>
                <c:pt idx="190">
                  <c:v>39491.785543981474</c:v>
                </c:pt>
                <c:pt idx="191">
                  <c:v>39491.785891203705</c:v>
                </c:pt>
                <c:pt idx="192">
                  <c:v>39491.791435185107</c:v>
                </c:pt>
                <c:pt idx="193">
                  <c:v>39491.791805555455</c:v>
                </c:pt>
                <c:pt idx="194">
                  <c:v>39491.792314814804</c:v>
                </c:pt>
                <c:pt idx="195">
                  <c:v>39491.796562499992</c:v>
                </c:pt>
                <c:pt idx="196">
                  <c:v>39491.800150463001</c:v>
                </c:pt>
                <c:pt idx="197">
                  <c:v>39491.80059027786</c:v>
                </c:pt>
                <c:pt idx="198">
                  <c:v>39491.803993055553</c:v>
                </c:pt>
                <c:pt idx="199">
                  <c:v>39491.822939814818</c:v>
                </c:pt>
                <c:pt idx="200">
                  <c:v>39491.822974537034</c:v>
                </c:pt>
                <c:pt idx="201">
                  <c:v>39491.823055555556</c:v>
                </c:pt>
                <c:pt idx="202">
                  <c:v>39491.846446759257</c:v>
                </c:pt>
                <c:pt idx="203">
                  <c:v>39492.462222222232</c:v>
                </c:pt>
                <c:pt idx="204">
                  <c:v>39492.462245370392</c:v>
                </c:pt>
                <c:pt idx="205">
                  <c:v>39492.472372685188</c:v>
                </c:pt>
                <c:pt idx="206">
                  <c:v>39492.480243055601</c:v>
                </c:pt>
                <c:pt idx="207">
                  <c:v>39492.495636574073</c:v>
                </c:pt>
                <c:pt idx="208">
                  <c:v>39492.524988425932</c:v>
                </c:pt>
                <c:pt idx="209">
                  <c:v>39492.537384259194</c:v>
                </c:pt>
                <c:pt idx="210">
                  <c:v>39492.537673611019</c:v>
                </c:pt>
                <c:pt idx="211">
                  <c:v>39492.544386574082</c:v>
                </c:pt>
                <c:pt idx="212">
                  <c:v>39492.683900462966</c:v>
                </c:pt>
                <c:pt idx="213">
                  <c:v>39493.835590277791</c:v>
                </c:pt>
                <c:pt idx="214">
                  <c:v>39493.835648148211</c:v>
                </c:pt>
                <c:pt idx="215">
                  <c:v>39493.835671296343</c:v>
                </c:pt>
              </c:numCache>
            </c:numRef>
          </c:xVal>
          <c:yVal>
            <c:numRef>
              <c:f>'120'!$N$2:$N$217</c:f>
              <c:numCache>
                <c:formatCode>General</c:formatCode>
                <c:ptCount val="2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</c:numCache>
            </c:numRef>
          </c:yVal>
        </c:ser>
        <c:ser>
          <c:idx val="0"/>
          <c:order val="0"/>
          <c:tx>
            <c:v>60A circuits</c:v>
          </c:tx>
          <c:spPr>
            <a:ln w="38100"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xVal>
            <c:numRef>
              <c:f>'60'!$G$2:$G$233</c:f>
              <c:numCache>
                <c:formatCode>m\/d\/yyyy\ h:mm</c:formatCode>
                <c:ptCount val="232"/>
                <c:pt idx="0">
                  <c:v>39477.871516203712</c:v>
                </c:pt>
                <c:pt idx="1">
                  <c:v>39477.871701388889</c:v>
                </c:pt>
                <c:pt idx="2">
                  <c:v>39478.893935185188</c:v>
                </c:pt>
                <c:pt idx="3">
                  <c:v>39478.910416666666</c:v>
                </c:pt>
                <c:pt idx="4">
                  <c:v>39478.910567129642</c:v>
                </c:pt>
                <c:pt idx="5">
                  <c:v>39478.915057870392</c:v>
                </c:pt>
                <c:pt idx="6">
                  <c:v>39479.515277777791</c:v>
                </c:pt>
                <c:pt idx="7">
                  <c:v>39479.516504629632</c:v>
                </c:pt>
                <c:pt idx="8">
                  <c:v>39479.532141203621</c:v>
                </c:pt>
                <c:pt idx="9">
                  <c:v>39479.546736111108</c:v>
                </c:pt>
                <c:pt idx="10">
                  <c:v>39479.547141203613</c:v>
                </c:pt>
                <c:pt idx="11">
                  <c:v>39479.547245370391</c:v>
                </c:pt>
                <c:pt idx="12">
                  <c:v>39479.547476851854</c:v>
                </c:pt>
                <c:pt idx="13">
                  <c:v>39479.547534722231</c:v>
                </c:pt>
                <c:pt idx="14">
                  <c:v>39479.547708333324</c:v>
                </c:pt>
                <c:pt idx="15">
                  <c:v>39479.547835648213</c:v>
                </c:pt>
                <c:pt idx="16">
                  <c:v>39479.54792824074</c:v>
                </c:pt>
                <c:pt idx="17">
                  <c:v>39479.548020833325</c:v>
                </c:pt>
                <c:pt idx="18">
                  <c:v>39479.548784722225</c:v>
                </c:pt>
                <c:pt idx="19">
                  <c:v>39479.54886574074</c:v>
                </c:pt>
                <c:pt idx="20">
                  <c:v>39479.558611111112</c:v>
                </c:pt>
                <c:pt idx="21">
                  <c:v>39479.561689814727</c:v>
                </c:pt>
                <c:pt idx="22">
                  <c:v>39479.593530092592</c:v>
                </c:pt>
                <c:pt idx="23">
                  <c:v>39479.628229166665</c:v>
                </c:pt>
                <c:pt idx="24">
                  <c:v>39479.663993055554</c:v>
                </c:pt>
                <c:pt idx="25">
                  <c:v>39479.711712962955</c:v>
                </c:pt>
                <c:pt idx="26">
                  <c:v>39479.725011574075</c:v>
                </c:pt>
                <c:pt idx="27">
                  <c:v>39479.725787036943</c:v>
                </c:pt>
                <c:pt idx="28">
                  <c:v>39479.726053240738</c:v>
                </c:pt>
                <c:pt idx="29">
                  <c:v>39479.726435185185</c:v>
                </c:pt>
                <c:pt idx="30">
                  <c:v>39479.726759259254</c:v>
                </c:pt>
                <c:pt idx="31">
                  <c:v>39479.72736111097</c:v>
                </c:pt>
                <c:pt idx="32">
                  <c:v>39479.727650462955</c:v>
                </c:pt>
                <c:pt idx="33">
                  <c:v>39479.727789351724</c:v>
                </c:pt>
                <c:pt idx="34">
                  <c:v>39479.727997685099</c:v>
                </c:pt>
                <c:pt idx="35">
                  <c:v>39479.748460648145</c:v>
                </c:pt>
                <c:pt idx="36">
                  <c:v>39479.748576389007</c:v>
                </c:pt>
                <c:pt idx="37">
                  <c:v>39479.748657407443</c:v>
                </c:pt>
                <c:pt idx="38">
                  <c:v>39479.748703703604</c:v>
                </c:pt>
                <c:pt idx="39">
                  <c:v>39479.748773148203</c:v>
                </c:pt>
                <c:pt idx="40">
                  <c:v>39479.748831018595</c:v>
                </c:pt>
                <c:pt idx="41">
                  <c:v>39479.74892361102</c:v>
                </c:pt>
                <c:pt idx="42">
                  <c:v>39479.74895833333</c:v>
                </c:pt>
                <c:pt idx="43">
                  <c:v>39479.763923610939</c:v>
                </c:pt>
                <c:pt idx="44">
                  <c:v>39479.764155092591</c:v>
                </c:pt>
                <c:pt idx="45">
                  <c:v>39479.764189814719</c:v>
                </c:pt>
                <c:pt idx="46">
                  <c:v>39479.76435185178</c:v>
                </c:pt>
                <c:pt idx="47">
                  <c:v>39479.764490740665</c:v>
                </c:pt>
                <c:pt idx="48">
                  <c:v>39479.76454861102</c:v>
                </c:pt>
                <c:pt idx="49">
                  <c:v>39479.764861111027</c:v>
                </c:pt>
                <c:pt idx="50">
                  <c:v>39479.764988425923</c:v>
                </c:pt>
                <c:pt idx="51">
                  <c:v>39483.422592592593</c:v>
                </c:pt>
                <c:pt idx="52">
                  <c:v>39485.482974537037</c:v>
                </c:pt>
                <c:pt idx="53">
                  <c:v>39485.484236111181</c:v>
                </c:pt>
                <c:pt idx="54">
                  <c:v>39485.484432870369</c:v>
                </c:pt>
                <c:pt idx="55">
                  <c:v>39485.484664351861</c:v>
                </c:pt>
                <c:pt idx="56">
                  <c:v>39485.484918981492</c:v>
                </c:pt>
                <c:pt idx="57">
                  <c:v>39485.485659722232</c:v>
                </c:pt>
                <c:pt idx="58">
                  <c:v>39485.50209490741</c:v>
                </c:pt>
                <c:pt idx="59">
                  <c:v>39485.502662037034</c:v>
                </c:pt>
                <c:pt idx="60">
                  <c:v>39485.502951388968</c:v>
                </c:pt>
                <c:pt idx="61">
                  <c:v>39485.502962962964</c:v>
                </c:pt>
                <c:pt idx="62">
                  <c:v>39485.50309027778</c:v>
                </c:pt>
                <c:pt idx="63">
                  <c:v>39485.503101851747</c:v>
                </c:pt>
                <c:pt idx="64">
                  <c:v>39485.503217592603</c:v>
                </c:pt>
                <c:pt idx="65">
                  <c:v>39485.503240740734</c:v>
                </c:pt>
                <c:pt idx="66">
                  <c:v>39485.503310185188</c:v>
                </c:pt>
                <c:pt idx="67">
                  <c:v>39485.503437500003</c:v>
                </c:pt>
                <c:pt idx="68">
                  <c:v>39485.503530092603</c:v>
                </c:pt>
                <c:pt idx="69">
                  <c:v>39485.503692129627</c:v>
                </c:pt>
                <c:pt idx="70">
                  <c:v>39485.50371527778</c:v>
                </c:pt>
                <c:pt idx="71">
                  <c:v>39485.503831018519</c:v>
                </c:pt>
                <c:pt idx="72">
                  <c:v>39485.503854166665</c:v>
                </c:pt>
                <c:pt idx="73">
                  <c:v>39485.504131944443</c:v>
                </c:pt>
                <c:pt idx="74">
                  <c:v>39486.421990740724</c:v>
                </c:pt>
                <c:pt idx="75">
                  <c:v>39486.422013888892</c:v>
                </c:pt>
                <c:pt idx="76">
                  <c:v>39486.422025462962</c:v>
                </c:pt>
                <c:pt idx="77">
                  <c:v>39486.422048611021</c:v>
                </c:pt>
                <c:pt idx="78">
                  <c:v>39486.422060185185</c:v>
                </c:pt>
                <c:pt idx="79">
                  <c:v>39486.422071759254</c:v>
                </c:pt>
                <c:pt idx="80">
                  <c:v>39486.422083333324</c:v>
                </c:pt>
                <c:pt idx="81">
                  <c:v>39486.422106481485</c:v>
                </c:pt>
                <c:pt idx="82">
                  <c:v>39486.422118055561</c:v>
                </c:pt>
                <c:pt idx="83">
                  <c:v>39486.422129629624</c:v>
                </c:pt>
                <c:pt idx="84">
                  <c:v>39486.422152777777</c:v>
                </c:pt>
                <c:pt idx="85">
                  <c:v>39486.422164351854</c:v>
                </c:pt>
                <c:pt idx="86">
                  <c:v>39486.422175925931</c:v>
                </c:pt>
                <c:pt idx="87">
                  <c:v>39486.422210648212</c:v>
                </c:pt>
                <c:pt idx="88">
                  <c:v>39486.422233796293</c:v>
                </c:pt>
                <c:pt idx="89">
                  <c:v>39486.422280092593</c:v>
                </c:pt>
                <c:pt idx="90">
                  <c:v>39486.422314814816</c:v>
                </c:pt>
                <c:pt idx="91">
                  <c:v>39486.519178240742</c:v>
                </c:pt>
                <c:pt idx="92">
                  <c:v>39486.522951388892</c:v>
                </c:pt>
                <c:pt idx="93">
                  <c:v>39486.523935185185</c:v>
                </c:pt>
                <c:pt idx="94">
                  <c:v>39486.525879629626</c:v>
                </c:pt>
                <c:pt idx="95">
                  <c:v>39486.529826388891</c:v>
                </c:pt>
                <c:pt idx="96">
                  <c:v>39486.529965277776</c:v>
                </c:pt>
                <c:pt idx="97">
                  <c:v>39486.530057870368</c:v>
                </c:pt>
                <c:pt idx="98">
                  <c:v>39486.585405092592</c:v>
                </c:pt>
                <c:pt idx="99">
                  <c:v>39486.585462962954</c:v>
                </c:pt>
                <c:pt idx="100">
                  <c:v>39486.609826388893</c:v>
                </c:pt>
                <c:pt idx="101">
                  <c:v>39486.609849537024</c:v>
                </c:pt>
                <c:pt idx="102">
                  <c:v>39486.609861111028</c:v>
                </c:pt>
                <c:pt idx="103">
                  <c:v>39486.609930555554</c:v>
                </c:pt>
                <c:pt idx="104">
                  <c:v>39486.609953703613</c:v>
                </c:pt>
                <c:pt idx="105">
                  <c:v>39489.409837963001</c:v>
                </c:pt>
                <c:pt idx="106">
                  <c:v>39489.409861111104</c:v>
                </c:pt>
                <c:pt idx="107">
                  <c:v>39489.409872685188</c:v>
                </c:pt>
                <c:pt idx="108">
                  <c:v>39489.409942129627</c:v>
                </c:pt>
                <c:pt idx="109">
                  <c:v>39489.409988425941</c:v>
                </c:pt>
                <c:pt idx="110">
                  <c:v>39489.410081018519</c:v>
                </c:pt>
                <c:pt idx="111">
                  <c:v>39489.410127314812</c:v>
                </c:pt>
                <c:pt idx="112">
                  <c:v>39489.410636574168</c:v>
                </c:pt>
                <c:pt idx="113">
                  <c:v>39489.410648148252</c:v>
                </c:pt>
                <c:pt idx="114">
                  <c:v>39489.410659722242</c:v>
                </c:pt>
                <c:pt idx="115">
                  <c:v>39489.410682870373</c:v>
                </c:pt>
                <c:pt idx="116">
                  <c:v>39489.410694444581</c:v>
                </c:pt>
                <c:pt idx="117">
                  <c:v>39489.410717592611</c:v>
                </c:pt>
                <c:pt idx="118">
                  <c:v>39489.410729166666</c:v>
                </c:pt>
                <c:pt idx="119">
                  <c:v>39489.410752314812</c:v>
                </c:pt>
                <c:pt idx="120">
                  <c:v>39489.410787037035</c:v>
                </c:pt>
                <c:pt idx="121">
                  <c:v>39489.410821759258</c:v>
                </c:pt>
                <c:pt idx="122">
                  <c:v>39489.410856481569</c:v>
                </c:pt>
                <c:pt idx="123">
                  <c:v>39489.410879629642</c:v>
                </c:pt>
                <c:pt idx="124">
                  <c:v>39491.767025462956</c:v>
                </c:pt>
                <c:pt idx="125">
                  <c:v>39491.767118055555</c:v>
                </c:pt>
                <c:pt idx="126">
                  <c:v>39491.767280092594</c:v>
                </c:pt>
                <c:pt idx="127">
                  <c:v>39491.769085648135</c:v>
                </c:pt>
                <c:pt idx="128">
                  <c:v>39491.770856481482</c:v>
                </c:pt>
                <c:pt idx="129">
                  <c:v>39491.890196759254</c:v>
                </c:pt>
                <c:pt idx="130">
                  <c:v>39491.893043981399</c:v>
                </c:pt>
                <c:pt idx="131">
                  <c:v>39491.905451388891</c:v>
                </c:pt>
                <c:pt idx="132">
                  <c:v>39492.740324074082</c:v>
                </c:pt>
                <c:pt idx="133">
                  <c:v>39492.740393518521</c:v>
                </c:pt>
                <c:pt idx="134">
                  <c:v>39492.740497685176</c:v>
                </c:pt>
                <c:pt idx="135">
                  <c:v>39492.740590277783</c:v>
                </c:pt>
                <c:pt idx="136">
                  <c:v>39492.773854166655</c:v>
                </c:pt>
                <c:pt idx="137">
                  <c:v>39492.77412037037</c:v>
                </c:pt>
                <c:pt idx="138">
                  <c:v>39492.774317129632</c:v>
                </c:pt>
                <c:pt idx="139">
                  <c:v>39492.774490740725</c:v>
                </c:pt>
                <c:pt idx="140">
                  <c:v>39492.774594907409</c:v>
                </c:pt>
                <c:pt idx="141">
                  <c:v>39492.774710648147</c:v>
                </c:pt>
                <c:pt idx="142">
                  <c:v>39492.774791666576</c:v>
                </c:pt>
                <c:pt idx="143">
                  <c:v>39492.774907407409</c:v>
                </c:pt>
                <c:pt idx="144">
                  <c:v>39492.775023148148</c:v>
                </c:pt>
                <c:pt idx="145">
                  <c:v>39492.775115740726</c:v>
                </c:pt>
                <c:pt idx="146">
                  <c:v>39492.775196759176</c:v>
                </c:pt>
                <c:pt idx="147">
                  <c:v>39492.775277777779</c:v>
                </c:pt>
                <c:pt idx="148">
                  <c:v>39492.775370370371</c:v>
                </c:pt>
                <c:pt idx="149">
                  <c:v>39492.775462962854</c:v>
                </c:pt>
                <c:pt idx="150">
                  <c:v>39492.775567129625</c:v>
                </c:pt>
                <c:pt idx="151">
                  <c:v>39492.775636574072</c:v>
                </c:pt>
                <c:pt idx="152">
                  <c:v>39492.775729166584</c:v>
                </c:pt>
                <c:pt idx="153">
                  <c:v>39492.775787036975</c:v>
                </c:pt>
                <c:pt idx="154">
                  <c:v>39492.775868055556</c:v>
                </c:pt>
                <c:pt idx="155">
                  <c:v>39492.775937500002</c:v>
                </c:pt>
                <c:pt idx="156">
                  <c:v>39492.776018518518</c:v>
                </c:pt>
                <c:pt idx="157">
                  <c:v>39492.776076388967</c:v>
                </c:pt>
                <c:pt idx="158">
                  <c:v>39492.776145833202</c:v>
                </c:pt>
                <c:pt idx="159">
                  <c:v>39492.776215277852</c:v>
                </c:pt>
                <c:pt idx="160">
                  <c:v>39492.776284722226</c:v>
                </c:pt>
                <c:pt idx="161">
                  <c:v>39492.776342592595</c:v>
                </c:pt>
                <c:pt idx="162">
                  <c:v>39492.776400462964</c:v>
                </c:pt>
                <c:pt idx="163">
                  <c:v>39492.776481481407</c:v>
                </c:pt>
                <c:pt idx="164">
                  <c:v>39492.776550925933</c:v>
                </c:pt>
                <c:pt idx="165">
                  <c:v>39492.791365740617</c:v>
                </c:pt>
                <c:pt idx="166">
                  <c:v>39492.791469907264</c:v>
                </c:pt>
                <c:pt idx="167">
                  <c:v>39492.791585648134</c:v>
                </c:pt>
                <c:pt idx="168">
                  <c:v>39492.791759259184</c:v>
                </c:pt>
                <c:pt idx="169">
                  <c:v>39492.791921296222</c:v>
                </c:pt>
                <c:pt idx="170">
                  <c:v>39492.817175925942</c:v>
                </c:pt>
                <c:pt idx="171">
                  <c:v>39492.81752314826</c:v>
                </c:pt>
                <c:pt idx="172">
                  <c:v>39492.817789351851</c:v>
                </c:pt>
                <c:pt idx="173">
                  <c:v>39492.818576389051</c:v>
                </c:pt>
                <c:pt idx="174">
                  <c:v>39492.819027777783</c:v>
                </c:pt>
                <c:pt idx="175">
                  <c:v>39492.819305555553</c:v>
                </c:pt>
                <c:pt idx="176">
                  <c:v>39492.819606481491</c:v>
                </c:pt>
                <c:pt idx="177">
                  <c:v>39492.819849537038</c:v>
                </c:pt>
                <c:pt idx="178">
                  <c:v>39492.819976851853</c:v>
                </c:pt>
                <c:pt idx="179">
                  <c:v>39492.820196759254</c:v>
                </c:pt>
                <c:pt idx="180">
                  <c:v>39492.820300925923</c:v>
                </c:pt>
                <c:pt idx="181">
                  <c:v>39492.820416666655</c:v>
                </c:pt>
                <c:pt idx="182">
                  <c:v>39492.820532407481</c:v>
                </c:pt>
                <c:pt idx="183">
                  <c:v>39492.820601851854</c:v>
                </c:pt>
                <c:pt idx="184">
                  <c:v>39492.820694444548</c:v>
                </c:pt>
                <c:pt idx="185">
                  <c:v>39492.847777777781</c:v>
                </c:pt>
                <c:pt idx="186">
                  <c:v>39492.848101851851</c:v>
                </c:pt>
                <c:pt idx="187">
                  <c:v>39492.848252314943</c:v>
                </c:pt>
                <c:pt idx="188">
                  <c:v>39492.848379629642</c:v>
                </c:pt>
                <c:pt idx="189">
                  <c:v>39492.848495370468</c:v>
                </c:pt>
                <c:pt idx="190">
                  <c:v>39492.848587963003</c:v>
                </c:pt>
                <c:pt idx="191">
                  <c:v>39492.848692129643</c:v>
                </c:pt>
                <c:pt idx="192">
                  <c:v>39492.848807870469</c:v>
                </c:pt>
                <c:pt idx="193">
                  <c:v>39492.848912037043</c:v>
                </c:pt>
                <c:pt idx="194">
                  <c:v>39492.849004629628</c:v>
                </c:pt>
                <c:pt idx="195">
                  <c:v>39492.849097222243</c:v>
                </c:pt>
                <c:pt idx="196">
                  <c:v>39492.849212963003</c:v>
                </c:pt>
                <c:pt idx="197">
                  <c:v>39492.849363425943</c:v>
                </c:pt>
                <c:pt idx="198">
                  <c:v>39492.84946759259</c:v>
                </c:pt>
                <c:pt idx="199">
                  <c:v>39492.84957175926</c:v>
                </c:pt>
                <c:pt idx="200">
                  <c:v>39492.849664351852</c:v>
                </c:pt>
                <c:pt idx="201">
                  <c:v>39492.849791666624</c:v>
                </c:pt>
                <c:pt idx="202">
                  <c:v>39492.849895833337</c:v>
                </c:pt>
                <c:pt idx="203">
                  <c:v>39492.850000000013</c:v>
                </c:pt>
                <c:pt idx="204">
                  <c:v>39492.850092592613</c:v>
                </c:pt>
                <c:pt idx="205">
                  <c:v>39492.850185185183</c:v>
                </c:pt>
                <c:pt idx="206">
                  <c:v>39492.850740740738</c:v>
                </c:pt>
                <c:pt idx="207">
                  <c:v>39492.850983796299</c:v>
                </c:pt>
                <c:pt idx="208">
                  <c:v>39492.85119212963</c:v>
                </c:pt>
                <c:pt idx="209">
                  <c:v>39492.851412037038</c:v>
                </c:pt>
                <c:pt idx="210">
                  <c:v>39492.851504629631</c:v>
                </c:pt>
                <c:pt idx="211">
                  <c:v>39492.851655092643</c:v>
                </c:pt>
                <c:pt idx="212">
                  <c:v>39492.851747685185</c:v>
                </c:pt>
                <c:pt idx="213">
                  <c:v>39492.851909722223</c:v>
                </c:pt>
                <c:pt idx="214">
                  <c:v>39492.852083333331</c:v>
                </c:pt>
                <c:pt idx="215">
                  <c:v>39492.852222222318</c:v>
                </c:pt>
                <c:pt idx="216">
                  <c:v>39492.852326389017</c:v>
                </c:pt>
                <c:pt idx="217">
                  <c:v>39492.852476851862</c:v>
                </c:pt>
                <c:pt idx="218">
                  <c:v>39492.852581018604</c:v>
                </c:pt>
                <c:pt idx="219">
                  <c:v>39492.852708333332</c:v>
                </c:pt>
                <c:pt idx="220">
                  <c:v>39492.852847222319</c:v>
                </c:pt>
                <c:pt idx="221">
                  <c:v>39492.852951389017</c:v>
                </c:pt>
                <c:pt idx="222">
                  <c:v>39492.853055555563</c:v>
                </c:pt>
                <c:pt idx="223">
                  <c:v>39492.853206018604</c:v>
                </c:pt>
                <c:pt idx="224">
                  <c:v>39492.853298611109</c:v>
                </c:pt>
                <c:pt idx="225">
                  <c:v>39492.853379629632</c:v>
                </c:pt>
                <c:pt idx="226">
                  <c:v>39492.853495370393</c:v>
                </c:pt>
                <c:pt idx="227">
                  <c:v>39492.853645833326</c:v>
                </c:pt>
                <c:pt idx="228">
                  <c:v>39492.853761574072</c:v>
                </c:pt>
                <c:pt idx="229">
                  <c:v>39492.853865740741</c:v>
                </c:pt>
                <c:pt idx="230">
                  <c:v>39492.85396990741</c:v>
                </c:pt>
                <c:pt idx="231">
                  <c:v>39492.85403935198</c:v>
                </c:pt>
              </c:numCache>
            </c:numRef>
          </c:xVal>
          <c:yVal>
            <c:numRef>
              <c:f>'60'!$N$2:$N$233</c:f>
              <c:numCache>
                <c:formatCode>General</c:formatCode>
                <c:ptCount val="2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</c:numCache>
            </c:numRef>
          </c:yVal>
        </c:ser>
        <c:axId val="41734144"/>
        <c:axId val="41735680"/>
      </c:scatterChart>
      <c:valAx>
        <c:axId val="41734144"/>
        <c:scaling>
          <c:orientation val="minMax"/>
          <c:max val="39502"/>
          <c:min val="39405"/>
        </c:scaling>
        <c:axPos val="b"/>
        <c:numFmt formatCode="dd\-mm\-yy" sourceLinked="0"/>
        <c:minorTickMark val="in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1735680"/>
        <c:crosses val="autoZero"/>
        <c:crossBetween val="midCat"/>
        <c:majorUnit val="14"/>
        <c:minorUnit val="7"/>
      </c:valAx>
      <c:valAx>
        <c:axId val="41735680"/>
        <c:scaling>
          <c:orientation val="minMax"/>
          <c:max val="1600"/>
        </c:scaling>
        <c:axPos val="l"/>
        <c:majorGridlines>
          <c:spPr>
            <a:ln w="12700">
              <a:solidFill>
                <a:sysClr val="windowText" lastClr="000000"/>
              </a:solidFill>
              <a:prstDash val="sys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1734144"/>
        <c:crosses val="autoZero"/>
        <c:crossBetween val="midCat"/>
      </c:valAx>
      <c:spPr>
        <a:ln w="254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0204028167742087"/>
          <c:y val="4.9997746335120857E-2"/>
          <c:w val="0.28263887791785036"/>
          <c:h val="0.33046952370257104"/>
        </c:manualLayout>
      </c:layout>
      <c:spPr>
        <a:solidFill>
          <a:schemeClr val="bg1"/>
        </a:solidFill>
        <a:ln w="28575">
          <a:noFill/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txPr>
    <a:bodyPr/>
    <a:lstStyle/>
    <a:p>
      <a:pPr>
        <a:defRPr sz="1600">
          <a:latin typeface="Trebuchet MS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7708889876040734E-2"/>
          <c:y val="2.2533338324500825E-2"/>
          <c:w val="0.8872983686456376"/>
          <c:h val="0.88392830090407482"/>
        </c:manualLayout>
      </c:layout>
      <c:scatterChart>
        <c:scatterStyle val="lineMarker"/>
        <c:ser>
          <c:idx val="1"/>
          <c:order val="1"/>
          <c:tx>
            <c:v>All circuits</c:v>
          </c:tx>
          <c:spPr>
            <a:ln w="44450"/>
          </c:spPr>
          <c:marker>
            <c:symbol val="none"/>
          </c:marker>
          <c:xVal>
            <c:numRef>
              <c:f>All!$G$2:$G$1277</c:f>
              <c:numCache>
                <c:formatCode>m\/d\/yyyy\ h:mm</c:formatCode>
                <c:ptCount val="1276"/>
                <c:pt idx="0">
                  <c:v>39409.661585648151</c:v>
                </c:pt>
                <c:pt idx="1">
                  <c:v>39409.665983796229</c:v>
                </c:pt>
                <c:pt idx="2">
                  <c:v>39409.780381944445</c:v>
                </c:pt>
                <c:pt idx="3">
                  <c:v>39409.831793981422</c:v>
                </c:pt>
                <c:pt idx="4">
                  <c:v>39409.832615740743</c:v>
                </c:pt>
                <c:pt idx="5">
                  <c:v>39409.838125000002</c:v>
                </c:pt>
                <c:pt idx="6">
                  <c:v>39412.629444444436</c:v>
                </c:pt>
                <c:pt idx="7">
                  <c:v>39412.629641203603</c:v>
                </c:pt>
                <c:pt idx="8">
                  <c:v>39412.629710648151</c:v>
                </c:pt>
                <c:pt idx="9">
                  <c:v>39412.634699074093</c:v>
                </c:pt>
                <c:pt idx="10">
                  <c:v>39412.636064814804</c:v>
                </c:pt>
                <c:pt idx="11">
                  <c:v>39412.637349536984</c:v>
                </c:pt>
                <c:pt idx="12">
                  <c:v>39412.637442129584</c:v>
                </c:pt>
                <c:pt idx="13">
                  <c:v>39412.680208333331</c:v>
                </c:pt>
                <c:pt idx="14">
                  <c:v>39412.68440972222</c:v>
                </c:pt>
                <c:pt idx="15">
                  <c:v>39412.684745370381</c:v>
                </c:pt>
                <c:pt idx="16">
                  <c:v>39412.687152777777</c:v>
                </c:pt>
                <c:pt idx="17">
                  <c:v>39412.688472222231</c:v>
                </c:pt>
                <c:pt idx="18">
                  <c:v>39412.704108796286</c:v>
                </c:pt>
                <c:pt idx="19">
                  <c:v>39412.738229166665</c:v>
                </c:pt>
                <c:pt idx="20">
                  <c:v>39412.74</c:v>
                </c:pt>
                <c:pt idx="21">
                  <c:v>39413.441342592596</c:v>
                </c:pt>
                <c:pt idx="22">
                  <c:v>39413.593541666574</c:v>
                </c:pt>
                <c:pt idx="23">
                  <c:v>39413.594525462962</c:v>
                </c:pt>
                <c:pt idx="24">
                  <c:v>39413.605856481481</c:v>
                </c:pt>
                <c:pt idx="25">
                  <c:v>39413.677696759201</c:v>
                </c:pt>
                <c:pt idx="26">
                  <c:v>39413.75917824074</c:v>
                </c:pt>
                <c:pt idx="27">
                  <c:v>39421.662719907406</c:v>
                </c:pt>
                <c:pt idx="28">
                  <c:v>39421.791388888822</c:v>
                </c:pt>
                <c:pt idx="29">
                  <c:v>39422.473622685175</c:v>
                </c:pt>
                <c:pt idx="30">
                  <c:v>39422.649490740725</c:v>
                </c:pt>
                <c:pt idx="31">
                  <c:v>39422.673182870283</c:v>
                </c:pt>
                <c:pt idx="32">
                  <c:v>39422.683321759192</c:v>
                </c:pt>
                <c:pt idx="33">
                  <c:v>39423.53292824074</c:v>
                </c:pt>
                <c:pt idx="34">
                  <c:v>39423.533900462964</c:v>
                </c:pt>
                <c:pt idx="35">
                  <c:v>39423.534317129641</c:v>
                </c:pt>
                <c:pt idx="36">
                  <c:v>39423.536168981474</c:v>
                </c:pt>
                <c:pt idx="37">
                  <c:v>39423.538287037038</c:v>
                </c:pt>
                <c:pt idx="38">
                  <c:v>39423.538541666654</c:v>
                </c:pt>
                <c:pt idx="39">
                  <c:v>39423.538819444577</c:v>
                </c:pt>
                <c:pt idx="40">
                  <c:v>39423.543182870315</c:v>
                </c:pt>
                <c:pt idx="41">
                  <c:v>39423.543634259258</c:v>
                </c:pt>
                <c:pt idx="42">
                  <c:v>39423.54550925926</c:v>
                </c:pt>
                <c:pt idx="43">
                  <c:v>39423.546365740738</c:v>
                </c:pt>
                <c:pt idx="44">
                  <c:v>39423.547094907408</c:v>
                </c:pt>
                <c:pt idx="45">
                  <c:v>39423.605509259258</c:v>
                </c:pt>
                <c:pt idx="46">
                  <c:v>39423.612442129626</c:v>
                </c:pt>
                <c:pt idx="47">
                  <c:v>39423.615821759224</c:v>
                </c:pt>
                <c:pt idx="48">
                  <c:v>39423.639131944445</c:v>
                </c:pt>
                <c:pt idx="49">
                  <c:v>39423.685879629629</c:v>
                </c:pt>
                <c:pt idx="50">
                  <c:v>39423.694016203706</c:v>
                </c:pt>
                <c:pt idx="51">
                  <c:v>39423.694618055553</c:v>
                </c:pt>
                <c:pt idx="52">
                  <c:v>39423.697951388887</c:v>
                </c:pt>
                <c:pt idx="53">
                  <c:v>39423.698946759192</c:v>
                </c:pt>
                <c:pt idx="54">
                  <c:v>39423.720949074072</c:v>
                </c:pt>
                <c:pt idx="55">
                  <c:v>39423.740659722222</c:v>
                </c:pt>
                <c:pt idx="56">
                  <c:v>39426.443310185183</c:v>
                </c:pt>
                <c:pt idx="57">
                  <c:v>39426.443773148203</c:v>
                </c:pt>
                <c:pt idx="58">
                  <c:v>39426.553680555524</c:v>
                </c:pt>
                <c:pt idx="59">
                  <c:v>39426.692962962901</c:v>
                </c:pt>
                <c:pt idx="60">
                  <c:v>39426.743599537025</c:v>
                </c:pt>
                <c:pt idx="61">
                  <c:v>39426.820706018516</c:v>
                </c:pt>
                <c:pt idx="62">
                  <c:v>39427.817557870447</c:v>
                </c:pt>
                <c:pt idx="63">
                  <c:v>39429.633379629624</c:v>
                </c:pt>
                <c:pt idx="64">
                  <c:v>39433.613854166666</c:v>
                </c:pt>
                <c:pt idx="65">
                  <c:v>39433.760381944434</c:v>
                </c:pt>
                <c:pt idx="66">
                  <c:v>39433.770474536985</c:v>
                </c:pt>
                <c:pt idx="67">
                  <c:v>39433.771828703619</c:v>
                </c:pt>
                <c:pt idx="68">
                  <c:v>39433.772673611049</c:v>
                </c:pt>
                <c:pt idx="69">
                  <c:v>39433.780706018515</c:v>
                </c:pt>
                <c:pt idx="70">
                  <c:v>39433.855451388954</c:v>
                </c:pt>
                <c:pt idx="71">
                  <c:v>39433.855856481547</c:v>
                </c:pt>
                <c:pt idx="72">
                  <c:v>39433.881435185183</c:v>
                </c:pt>
                <c:pt idx="73">
                  <c:v>39433.891250000001</c:v>
                </c:pt>
                <c:pt idx="74">
                  <c:v>39433.893645833246</c:v>
                </c:pt>
                <c:pt idx="75">
                  <c:v>39434.40761574074</c:v>
                </c:pt>
                <c:pt idx="76">
                  <c:v>39434.48982638897</c:v>
                </c:pt>
                <c:pt idx="77">
                  <c:v>39434.692939814806</c:v>
                </c:pt>
                <c:pt idx="78">
                  <c:v>39434.707604166608</c:v>
                </c:pt>
                <c:pt idx="79">
                  <c:v>39434.755694444502</c:v>
                </c:pt>
                <c:pt idx="80">
                  <c:v>39434.818460648203</c:v>
                </c:pt>
                <c:pt idx="81">
                  <c:v>39434.838773148229</c:v>
                </c:pt>
                <c:pt idx="82">
                  <c:v>39435.376759259263</c:v>
                </c:pt>
                <c:pt idx="83">
                  <c:v>39435.421342592585</c:v>
                </c:pt>
                <c:pt idx="84">
                  <c:v>39435.617083333324</c:v>
                </c:pt>
                <c:pt idx="85">
                  <c:v>39435.704039351862</c:v>
                </c:pt>
                <c:pt idx="86">
                  <c:v>39435.733900462954</c:v>
                </c:pt>
                <c:pt idx="87">
                  <c:v>39461.499791666574</c:v>
                </c:pt>
                <c:pt idx="88">
                  <c:v>39470.644004629627</c:v>
                </c:pt>
                <c:pt idx="89">
                  <c:v>39470.645289351851</c:v>
                </c:pt>
                <c:pt idx="90">
                  <c:v>39470.664259259262</c:v>
                </c:pt>
                <c:pt idx="91">
                  <c:v>39470.685462962902</c:v>
                </c:pt>
                <c:pt idx="92">
                  <c:v>39470.709756944445</c:v>
                </c:pt>
                <c:pt idx="93">
                  <c:v>39470.827581018515</c:v>
                </c:pt>
                <c:pt idx="94">
                  <c:v>39470.828414351861</c:v>
                </c:pt>
                <c:pt idx="95">
                  <c:v>39470.828958333332</c:v>
                </c:pt>
                <c:pt idx="96">
                  <c:v>39470.829351851855</c:v>
                </c:pt>
                <c:pt idx="97">
                  <c:v>39470.830081018517</c:v>
                </c:pt>
                <c:pt idx="98">
                  <c:v>39470.832870370446</c:v>
                </c:pt>
                <c:pt idx="99">
                  <c:v>39470.839907407411</c:v>
                </c:pt>
                <c:pt idx="100">
                  <c:v>39471.332939814813</c:v>
                </c:pt>
                <c:pt idx="101">
                  <c:v>39471.333495370367</c:v>
                </c:pt>
                <c:pt idx="102">
                  <c:v>39471.356099537043</c:v>
                </c:pt>
                <c:pt idx="103">
                  <c:v>39471.413657407466</c:v>
                </c:pt>
                <c:pt idx="104">
                  <c:v>39471.414884259262</c:v>
                </c:pt>
                <c:pt idx="105">
                  <c:v>39471.415219907467</c:v>
                </c:pt>
                <c:pt idx="106">
                  <c:v>39471.415659722232</c:v>
                </c:pt>
                <c:pt idx="107">
                  <c:v>39471.416018518597</c:v>
                </c:pt>
                <c:pt idx="108">
                  <c:v>39471.416423611074</c:v>
                </c:pt>
                <c:pt idx="109">
                  <c:v>39471.416840277838</c:v>
                </c:pt>
                <c:pt idx="110">
                  <c:v>39471.417199074131</c:v>
                </c:pt>
                <c:pt idx="111">
                  <c:v>39471.417488425941</c:v>
                </c:pt>
                <c:pt idx="112">
                  <c:v>39471.417685185188</c:v>
                </c:pt>
                <c:pt idx="113">
                  <c:v>39471.624293981484</c:v>
                </c:pt>
                <c:pt idx="114">
                  <c:v>39471.626435185186</c:v>
                </c:pt>
                <c:pt idx="115">
                  <c:v>39471.640601851854</c:v>
                </c:pt>
                <c:pt idx="116">
                  <c:v>39471.642835648228</c:v>
                </c:pt>
                <c:pt idx="117">
                  <c:v>39471.658668981479</c:v>
                </c:pt>
                <c:pt idx="118">
                  <c:v>39472.308321759258</c:v>
                </c:pt>
                <c:pt idx="119">
                  <c:v>39472.348009259316</c:v>
                </c:pt>
                <c:pt idx="120">
                  <c:v>39472.350219907523</c:v>
                </c:pt>
                <c:pt idx="121">
                  <c:v>39472.366307870368</c:v>
                </c:pt>
                <c:pt idx="122">
                  <c:v>39472.387835648246</c:v>
                </c:pt>
                <c:pt idx="123">
                  <c:v>39472.406296296409</c:v>
                </c:pt>
                <c:pt idx="124">
                  <c:v>39472.416909722233</c:v>
                </c:pt>
                <c:pt idx="125">
                  <c:v>39472.426527777781</c:v>
                </c:pt>
                <c:pt idx="126">
                  <c:v>39472.430787037025</c:v>
                </c:pt>
                <c:pt idx="127">
                  <c:v>39472.461261574077</c:v>
                </c:pt>
                <c:pt idx="128">
                  <c:v>39472.463819444543</c:v>
                </c:pt>
                <c:pt idx="129">
                  <c:v>39472.465798611003</c:v>
                </c:pt>
                <c:pt idx="130">
                  <c:v>39472.466064814806</c:v>
                </c:pt>
                <c:pt idx="131">
                  <c:v>39472.466875000013</c:v>
                </c:pt>
                <c:pt idx="132">
                  <c:v>39472.473738425942</c:v>
                </c:pt>
                <c:pt idx="133">
                  <c:v>39472.475405092591</c:v>
                </c:pt>
                <c:pt idx="134">
                  <c:v>39472.475706018522</c:v>
                </c:pt>
                <c:pt idx="135">
                  <c:v>39472.475902777776</c:v>
                </c:pt>
                <c:pt idx="136">
                  <c:v>39472.476134259261</c:v>
                </c:pt>
                <c:pt idx="137">
                  <c:v>39472.476423611042</c:v>
                </c:pt>
                <c:pt idx="138">
                  <c:v>39472.476770833324</c:v>
                </c:pt>
                <c:pt idx="139">
                  <c:v>39472.477083333324</c:v>
                </c:pt>
                <c:pt idx="140">
                  <c:v>39472.477662037025</c:v>
                </c:pt>
                <c:pt idx="141">
                  <c:v>39472.477881944447</c:v>
                </c:pt>
                <c:pt idx="142">
                  <c:v>39472.478090277793</c:v>
                </c:pt>
                <c:pt idx="143">
                  <c:v>39472.47828703704</c:v>
                </c:pt>
                <c:pt idx="144">
                  <c:v>39472.47859953704</c:v>
                </c:pt>
                <c:pt idx="145">
                  <c:v>39472.494618055563</c:v>
                </c:pt>
                <c:pt idx="146">
                  <c:v>39472.503807870373</c:v>
                </c:pt>
                <c:pt idx="147">
                  <c:v>39472.504155092603</c:v>
                </c:pt>
                <c:pt idx="148">
                  <c:v>39472.513518518543</c:v>
                </c:pt>
                <c:pt idx="149">
                  <c:v>39472.515833333331</c:v>
                </c:pt>
                <c:pt idx="150">
                  <c:v>39472.517002314817</c:v>
                </c:pt>
                <c:pt idx="151">
                  <c:v>39472.537361111034</c:v>
                </c:pt>
                <c:pt idx="152">
                  <c:v>39472.551944444502</c:v>
                </c:pt>
                <c:pt idx="153">
                  <c:v>39472.553136574083</c:v>
                </c:pt>
                <c:pt idx="154">
                  <c:v>39472.554606481492</c:v>
                </c:pt>
                <c:pt idx="155">
                  <c:v>39472.555289351862</c:v>
                </c:pt>
                <c:pt idx="156">
                  <c:v>39472.555439814816</c:v>
                </c:pt>
                <c:pt idx="157">
                  <c:v>39472.56013888889</c:v>
                </c:pt>
                <c:pt idx="158">
                  <c:v>39472.565034722225</c:v>
                </c:pt>
                <c:pt idx="159">
                  <c:v>39472.569664351824</c:v>
                </c:pt>
                <c:pt idx="160">
                  <c:v>39472.572175925932</c:v>
                </c:pt>
                <c:pt idx="161">
                  <c:v>39472.572997685187</c:v>
                </c:pt>
                <c:pt idx="162">
                  <c:v>39472.574270833335</c:v>
                </c:pt>
                <c:pt idx="163">
                  <c:v>39472.581909722205</c:v>
                </c:pt>
                <c:pt idx="164">
                  <c:v>39472.583055555559</c:v>
                </c:pt>
                <c:pt idx="165">
                  <c:v>39472.586956018589</c:v>
                </c:pt>
                <c:pt idx="166">
                  <c:v>39472.589212963001</c:v>
                </c:pt>
                <c:pt idx="167">
                  <c:v>39472.589756944442</c:v>
                </c:pt>
                <c:pt idx="168">
                  <c:v>39472.602939814817</c:v>
                </c:pt>
                <c:pt idx="169">
                  <c:v>39472.607731481476</c:v>
                </c:pt>
                <c:pt idx="170">
                  <c:v>39472.626481481413</c:v>
                </c:pt>
                <c:pt idx="171">
                  <c:v>39472.626585648148</c:v>
                </c:pt>
                <c:pt idx="172">
                  <c:v>39472.628749999996</c:v>
                </c:pt>
                <c:pt idx="173">
                  <c:v>39472.634571759256</c:v>
                </c:pt>
                <c:pt idx="174">
                  <c:v>39475.451180555494</c:v>
                </c:pt>
                <c:pt idx="175">
                  <c:v>39475.454039351949</c:v>
                </c:pt>
                <c:pt idx="176">
                  <c:v>39475.468553240804</c:v>
                </c:pt>
                <c:pt idx="177">
                  <c:v>39475.473391203705</c:v>
                </c:pt>
                <c:pt idx="178">
                  <c:v>39475.477430555555</c:v>
                </c:pt>
                <c:pt idx="179">
                  <c:v>39475.479351851835</c:v>
                </c:pt>
                <c:pt idx="180">
                  <c:v>39475.480856481547</c:v>
                </c:pt>
                <c:pt idx="181">
                  <c:v>39475.491435185184</c:v>
                </c:pt>
                <c:pt idx="182">
                  <c:v>39475.502916666665</c:v>
                </c:pt>
                <c:pt idx="183">
                  <c:v>39475.510555555593</c:v>
                </c:pt>
                <c:pt idx="184">
                  <c:v>39475.511076388953</c:v>
                </c:pt>
                <c:pt idx="185">
                  <c:v>39475.511956018519</c:v>
                </c:pt>
                <c:pt idx="186">
                  <c:v>39475.512222222242</c:v>
                </c:pt>
                <c:pt idx="187">
                  <c:v>39475.512928240743</c:v>
                </c:pt>
                <c:pt idx="188">
                  <c:v>39475.520995370367</c:v>
                </c:pt>
                <c:pt idx="189">
                  <c:v>39475.525856481479</c:v>
                </c:pt>
                <c:pt idx="190">
                  <c:v>39475.526655092603</c:v>
                </c:pt>
                <c:pt idx="191">
                  <c:v>39476.452488425988</c:v>
                </c:pt>
                <c:pt idx="192">
                  <c:v>39476.456111111111</c:v>
                </c:pt>
                <c:pt idx="193">
                  <c:v>39476.45658564823</c:v>
                </c:pt>
                <c:pt idx="194">
                  <c:v>39476.457106481481</c:v>
                </c:pt>
                <c:pt idx="195">
                  <c:v>39476.457696759258</c:v>
                </c:pt>
                <c:pt idx="196">
                  <c:v>39476.458310185211</c:v>
                </c:pt>
                <c:pt idx="197">
                  <c:v>39476.458773148246</c:v>
                </c:pt>
                <c:pt idx="198">
                  <c:v>39476.459340277783</c:v>
                </c:pt>
                <c:pt idx="199">
                  <c:v>39476.459837963012</c:v>
                </c:pt>
                <c:pt idx="200">
                  <c:v>39476.460150462961</c:v>
                </c:pt>
                <c:pt idx="201">
                  <c:v>39476.460694444519</c:v>
                </c:pt>
                <c:pt idx="202">
                  <c:v>39476.531666666582</c:v>
                </c:pt>
                <c:pt idx="203">
                  <c:v>39476.533090277779</c:v>
                </c:pt>
                <c:pt idx="204">
                  <c:v>39476.533715277779</c:v>
                </c:pt>
                <c:pt idx="205">
                  <c:v>39476.627870370372</c:v>
                </c:pt>
                <c:pt idx="206">
                  <c:v>39476.721273148149</c:v>
                </c:pt>
                <c:pt idx="207">
                  <c:v>39476.760752314804</c:v>
                </c:pt>
                <c:pt idx="208">
                  <c:v>39476.777789351778</c:v>
                </c:pt>
                <c:pt idx="209">
                  <c:v>39476.77884259259</c:v>
                </c:pt>
                <c:pt idx="210">
                  <c:v>39476.781377314815</c:v>
                </c:pt>
                <c:pt idx="211">
                  <c:v>39476.782222222231</c:v>
                </c:pt>
                <c:pt idx="212">
                  <c:v>39476.783611111074</c:v>
                </c:pt>
                <c:pt idx="213">
                  <c:v>39476.785138888888</c:v>
                </c:pt>
                <c:pt idx="214">
                  <c:v>39476.812939814874</c:v>
                </c:pt>
                <c:pt idx="215">
                  <c:v>39476.814525463036</c:v>
                </c:pt>
                <c:pt idx="216">
                  <c:v>39476.82608796296</c:v>
                </c:pt>
                <c:pt idx="217">
                  <c:v>39476.826180555494</c:v>
                </c:pt>
                <c:pt idx="218">
                  <c:v>39476.835057870368</c:v>
                </c:pt>
                <c:pt idx="219">
                  <c:v>39476.835439814815</c:v>
                </c:pt>
                <c:pt idx="220">
                  <c:v>39476.836319444577</c:v>
                </c:pt>
                <c:pt idx="221">
                  <c:v>39476.840717592611</c:v>
                </c:pt>
                <c:pt idx="222">
                  <c:v>39476.855428240742</c:v>
                </c:pt>
                <c:pt idx="223">
                  <c:v>39476.860856481493</c:v>
                </c:pt>
                <c:pt idx="224">
                  <c:v>39476.862858796369</c:v>
                </c:pt>
                <c:pt idx="225">
                  <c:v>39476.864861111106</c:v>
                </c:pt>
                <c:pt idx="226">
                  <c:v>39476.877418981479</c:v>
                </c:pt>
                <c:pt idx="227">
                  <c:v>39476.884340277793</c:v>
                </c:pt>
                <c:pt idx="228">
                  <c:v>39476.894525463002</c:v>
                </c:pt>
                <c:pt idx="229">
                  <c:v>39476.901967592596</c:v>
                </c:pt>
                <c:pt idx="230">
                  <c:v>39476.903182870374</c:v>
                </c:pt>
                <c:pt idx="231">
                  <c:v>39476.904837963011</c:v>
                </c:pt>
                <c:pt idx="232">
                  <c:v>39476.908773148229</c:v>
                </c:pt>
                <c:pt idx="233">
                  <c:v>39476.917754629627</c:v>
                </c:pt>
                <c:pt idx="234">
                  <c:v>39476.937314814815</c:v>
                </c:pt>
                <c:pt idx="235">
                  <c:v>39477.34878472222</c:v>
                </c:pt>
                <c:pt idx="236">
                  <c:v>39477.390949074092</c:v>
                </c:pt>
                <c:pt idx="237">
                  <c:v>39477.398043981484</c:v>
                </c:pt>
                <c:pt idx="238">
                  <c:v>39477.428946759224</c:v>
                </c:pt>
                <c:pt idx="239">
                  <c:v>39477.432175925933</c:v>
                </c:pt>
                <c:pt idx="240">
                  <c:v>39477.462418981479</c:v>
                </c:pt>
                <c:pt idx="241">
                  <c:v>39477.473171296297</c:v>
                </c:pt>
                <c:pt idx="242">
                  <c:v>39477.474953703706</c:v>
                </c:pt>
                <c:pt idx="243">
                  <c:v>39477.475659722222</c:v>
                </c:pt>
                <c:pt idx="244">
                  <c:v>39477.476527777791</c:v>
                </c:pt>
                <c:pt idx="245">
                  <c:v>39477.493865740726</c:v>
                </c:pt>
                <c:pt idx="246">
                  <c:v>39477.494548611074</c:v>
                </c:pt>
                <c:pt idx="247">
                  <c:v>39477.495127314804</c:v>
                </c:pt>
                <c:pt idx="248">
                  <c:v>39477.495659722204</c:v>
                </c:pt>
                <c:pt idx="249">
                  <c:v>39477.498217592612</c:v>
                </c:pt>
                <c:pt idx="250">
                  <c:v>39477.500416666655</c:v>
                </c:pt>
                <c:pt idx="251">
                  <c:v>39477.517951388945</c:v>
                </c:pt>
                <c:pt idx="252">
                  <c:v>39477.533090277779</c:v>
                </c:pt>
                <c:pt idx="253">
                  <c:v>39477.552800925943</c:v>
                </c:pt>
                <c:pt idx="254">
                  <c:v>39477.554259259341</c:v>
                </c:pt>
                <c:pt idx="255">
                  <c:v>39477.562245370369</c:v>
                </c:pt>
                <c:pt idx="256">
                  <c:v>39477.566342592596</c:v>
                </c:pt>
                <c:pt idx="257">
                  <c:v>39477.569687499999</c:v>
                </c:pt>
                <c:pt idx="258">
                  <c:v>39477.583483796276</c:v>
                </c:pt>
                <c:pt idx="259">
                  <c:v>39477.597002314804</c:v>
                </c:pt>
                <c:pt idx="260">
                  <c:v>39477.599421296276</c:v>
                </c:pt>
                <c:pt idx="261">
                  <c:v>39477.600300925929</c:v>
                </c:pt>
                <c:pt idx="262">
                  <c:v>39477.601076388892</c:v>
                </c:pt>
                <c:pt idx="263">
                  <c:v>39477.601793981405</c:v>
                </c:pt>
                <c:pt idx="264">
                  <c:v>39477.609444444446</c:v>
                </c:pt>
                <c:pt idx="265">
                  <c:v>39477.610497685186</c:v>
                </c:pt>
                <c:pt idx="266">
                  <c:v>39477.611122685121</c:v>
                </c:pt>
                <c:pt idx="267">
                  <c:v>39477.61209490741</c:v>
                </c:pt>
                <c:pt idx="268">
                  <c:v>39477.615196759201</c:v>
                </c:pt>
                <c:pt idx="269">
                  <c:v>39477.615995370368</c:v>
                </c:pt>
                <c:pt idx="270">
                  <c:v>39477.617997685185</c:v>
                </c:pt>
                <c:pt idx="271">
                  <c:v>39477.619606481479</c:v>
                </c:pt>
                <c:pt idx="272">
                  <c:v>39477.6217592592</c:v>
                </c:pt>
                <c:pt idx="273">
                  <c:v>39477.62327546296</c:v>
                </c:pt>
                <c:pt idx="274">
                  <c:v>39477.625706018458</c:v>
                </c:pt>
                <c:pt idx="275">
                  <c:v>39477.627384259184</c:v>
                </c:pt>
                <c:pt idx="276">
                  <c:v>39477.642916666664</c:v>
                </c:pt>
                <c:pt idx="277">
                  <c:v>39477.647245370368</c:v>
                </c:pt>
                <c:pt idx="278">
                  <c:v>39477.651967592596</c:v>
                </c:pt>
                <c:pt idx="279">
                  <c:v>39477.657916666656</c:v>
                </c:pt>
                <c:pt idx="280">
                  <c:v>39477.659837963001</c:v>
                </c:pt>
                <c:pt idx="281">
                  <c:v>39477.667673611002</c:v>
                </c:pt>
                <c:pt idx="282">
                  <c:v>39477.669166666572</c:v>
                </c:pt>
                <c:pt idx="283">
                  <c:v>39477.670243055552</c:v>
                </c:pt>
                <c:pt idx="284">
                  <c:v>39477.672615740739</c:v>
                </c:pt>
                <c:pt idx="285">
                  <c:v>39477.675474536984</c:v>
                </c:pt>
                <c:pt idx="286">
                  <c:v>39477.676296296377</c:v>
                </c:pt>
                <c:pt idx="287">
                  <c:v>39477.682662037034</c:v>
                </c:pt>
                <c:pt idx="288">
                  <c:v>39477.684618055602</c:v>
                </c:pt>
                <c:pt idx="289">
                  <c:v>39477.684918981482</c:v>
                </c:pt>
                <c:pt idx="290">
                  <c:v>39477.684988425943</c:v>
                </c:pt>
                <c:pt idx="291">
                  <c:v>39477.688136574092</c:v>
                </c:pt>
                <c:pt idx="292">
                  <c:v>39477.69085648148</c:v>
                </c:pt>
                <c:pt idx="293">
                  <c:v>39477.698564814804</c:v>
                </c:pt>
                <c:pt idx="294">
                  <c:v>39477.702071759224</c:v>
                </c:pt>
                <c:pt idx="295">
                  <c:v>39477.703113425923</c:v>
                </c:pt>
                <c:pt idx="296">
                  <c:v>39477.706770833247</c:v>
                </c:pt>
                <c:pt idx="297">
                  <c:v>39477.721458333224</c:v>
                </c:pt>
                <c:pt idx="298">
                  <c:v>39477.726388888885</c:v>
                </c:pt>
                <c:pt idx="299">
                  <c:v>39477.727268518458</c:v>
                </c:pt>
                <c:pt idx="300">
                  <c:v>39477.728252314817</c:v>
                </c:pt>
                <c:pt idx="301">
                  <c:v>39477.728842592594</c:v>
                </c:pt>
                <c:pt idx="302">
                  <c:v>39477.729293981414</c:v>
                </c:pt>
                <c:pt idx="303">
                  <c:v>39477.73018518513</c:v>
                </c:pt>
                <c:pt idx="304">
                  <c:v>39477.731666666572</c:v>
                </c:pt>
                <c:pt idx="305">
                  <c:v>39477.735439814758</c:v>
                </c:pt>
                <c:pt idx="306">
                  <c:v>39477.736250000002</c:v>
                </c:pt>
                <c:pt idx="307">
                  <c:v>39477.751805555556</c:v>
                </c:pt>
                <c:pt idx="308">
                  <c:v>39477.75282407413</c:v>
                </c:pt>
                <c:pt idx="309">
                  <c:v>39477.760879629626</c:v>
                </c:pt>
                <c:pt idx="310">
                  <c:v>39477.762141203602</c:v>
                </c:pt>
                <c:pt idx="311">
                  <c:v>39477.764201388891</c:v>
                </c:pt>
                <c:pt idx="312">
                  <c:v>39477.78006944451</c:v>
                </c:pt>
                <c:pt idx="313">
                  <c:v>39477.798148148147</c:v>
                </c:pt>
                <c:pt idx="314">
                  <c:v>39477.799201388887</c:v>
                </c:pt>
                <c:pt idx="315">
                  <c:v>39477.804456018574</c:v>
                </c:pt>
                <c:pt idx="316">
                  <c:v>39477.810625000013</c:v>
                </c:pt>
                <c:pt idx="317">
                  <c:v>39477.811157407443</c:v>
                </c:pt>
                <c:pt idx="318">
                  <c:v>39477.811886574083</c:v>
                </c:pt>
                <c:pt idx="319">
                  <c:v>39477.813460648147</c:v>
                </c:pt>
                <c:pt idx="320">
                  <c:v>39477.851018518573</c:v>
                </c:pt>
                <c:pt idx="321">
                  <c:v>39477.860775462963</c:v>
                </c:pt>
                <c:pt idx="322">
                  <c:v>39477.864201388969</c:v>
                </c:pt>
                <c:pt idx="323">
                  <c:v>39477.870972222219</c:v>
                </c:pt>
                <c:pt idx="324">
                  <c:v>39477.871516203712</c:v>
                </c:pt>
                <c:pt idx="325">
                  <c:v>39477.871701388889</c:v>
                </c:pt>
                <c:pt idx="326">
                  <c:v>39477.874560185192</c:v>
                </c:pt>
                <c:pt idx="327">
                  <c:v>39477.875208333331</c:v>
                </c:pt>
                <c:pt idx="328">
                  <c:v>39477.877106481479</c:v>
                </c:pt>
                <c:pt idx="329">
                  <c:v>39477.891701388886</c:v>
                </c:pt>
                <c:pt idx="330">
                  <c:v>39477.897719907407</c:v>
                </c:pt>
                <c:pt idx="331">
                  <c:v>39477.898356481492</c:v>
                </c:pt>
                <c:pt idx="332">
                  <c:v>39477.904004629629</c:v>
                </c:pt>
                <c:pt idx="333">
                  <c:v>39477.90525462963</c:v>
                </c:pt>
                <c:pt idx="334">
                  <c:v>39477.905324074083</c:v>
                </c:pt>
                <c:pt idx="335">
                  <c:v>39477.906030092643</c:v>
                </c:pt>
                <c:pt idx="336">
                  <c:v>39477.906145833324</c:v>
                </c:pt>
                <c:pt idx="337">
                  <c:v>39477.90819444455</c:v>
                </c:pt>
                <c:pt idx="338">
                  <c:v>39477.911747685175</c:v>
                </c:pt>
                <c:pt idx="339">
                  <c:v>39478.396782407406</c:v>
                </c:pt>
                <c:pt idx="340">
                  <c:v>39478.39943287037</c:v>
                </c:pt>
                <c:pt idx="341">
                  <c:v>39478.402789351851</c:v>
                </c:pt>
                <c:pt idx="342">
                  <c:v>39478.407569444535</c:v>
                </c:pt>
                <c:pt idx="343">
                  <c:v>39478.424768518504</c:v>
                </c:pt>
                <c:pt idx="344">
                  <c:v>39478.432719907411</c:v>
                </c:pt>
                <c:pt idx="345">
                  <c:v>39478.434398148238</c:v>
                </c:pt>
                <c:pt idx="346">
                  <c:v>39478.435925925929</c:v>
                </c:pt>
                <c:pt idx="347">
                  <c:v>39478.441493055558</c:v>
                </c:pt>
                <c:pt idx="348">
                  <c:v>39478.442118055602</c:v>
                </c:pt>
                <c:pt idx="349">
                  <c:v>39478.443391203706</c:v>
                </c:pt>
                <c:pt idx="350">
                  <c:v>39478.444745370369</c:v>
                </c:pt>
                <c:pt idx="351">
                  <c:v>39478.445833333331</c:v>
                </c:pt>
                <c:pt idx="352">
                  <c:v>39478.446180555555</c:v>
                </c:pt>
                <c:pt idx="353">
                  <c:v>39478.448912037042</c:v>
                </c:pt>
                <c:pt idx="354">
                  <c:v>39478.450023148238</c:v>
                </c:pt>
                <c:pt idx="355">
                  <c:v>39478.452418981491</c:v>
                </c:pt>
                <c:pt idx="356">
                  <c:v>39478.452881944519</c:v>
                </c:pt>
                <c:pt idx="357">
                  <c:v>39478.454918981493</c:v>
                </c:pt>
                <c:pt idx="358">
                  <c:v>39478.458668981482</c:v>
                </c:pt>
                <c:pt idx="359">
                  <c:v>39478.458958333395</c:v>
                </c:pt>
                <c:pt idx="360">
                  <c:v>39478.459363425987</c:v>
                </c:pt>
                <c:pt idx="361">
                  <c:v>39478.468229166669</c:v>
                </c:pt>
                <c:pt idx="362">
                  <c:v>39478.470057870392</c:v>
                </c:pt>
                <c:pt idx="363">
                  <c:v>39478.471400462964</c:v>
                </c:pt>
                <c:pt idx="364">
                  <c:v>39478.471701388888</c:v>
                </c:pt>
                <c:pt idx="365">
                  <c:v>39478.474108796298</c:v>
                </c:pt>
                <c:pt idx="366">
                  <c:v>39478.47704861105</c:v>
                </c:pt>
                <c:pt idx="367">
                  <c:v>39478.481666666608</c:v>
                </c:pt>
                <c:pt idx="368">
                  <c:v>39478.4843287037</c:v>
                </c:pt>
                <c:pt idx="369">
                  <c:v>39478.485439814816</c:v>
                </c:pt>
                <c:pt idx="370">
                  <c:v>39478.485960648148</c:v>
                </c:pt>
                <c:pt idx="371">
                  <c:v>39478.487141203674</c:v>
                </c:pt>
                <c:pt idx="372">
                  <c:v>39478.492164351854</c:v>
                </c:pt>
                <c:pt idx="373">
                  <c:v>39478.494479166664</c:v>
                </c:pt>
                <c:pt idx="374">
                  <c:v>39478.501481481413</c:v>
                </c:pt>
                <c:pt idx="375">
                  <c:v>39478.502256944535</c:v>
                </c:pt>
                <c:pt idx="376">
                  <c:v>39478.507083333272</c:v>
                </c:pt>
                <c:pt idx="377">
                  <c:v>39478.511145833247</c:v>
                </c:pt>
                <c:pt idx="378">
                  <c:v>39478.520381944436</c:v>
                </c:pt>
                <c:pt idx="379">
                  <c:v>39478.529270833271</c:v>
                </c:pt>
                <c:pt idx="380">
                  <c:v>39478.538634259261</c:v>
                </c:pt>
                <c:pt idx="381">
                  <c:v>39478.893935185188</c:v>
                </c:pt>
                <c:pt idx="382">
                  <c:v>39478.910416666666</c:v>
                </c:pt>
                <c:pt idx="383">
                  <c:v>39478.910567129642</c:v>
                </c:pt>
                <c:pt idx="384">
                  <c:v>39478.915057870392</c:v>
                </c:pt>
                <c:pt idx="385">
                  <c:v>39479.515277777791</c:v>
                </c:pt>
                <c:pt idx="386">
                  <c:v>39479.516504629632</c:v>
                </c:pt>
                <c:pt idx="387">
                  <c:v>39479.532141203643</c:v>
                </c:pt>
                <c:pt idx="388">
                  <c:v>39479.546736111108</c:v>
                </c:pt>
                <c:pt idx="389">
                  <c:v>39479.547141203628</c:v>
                </c:pt>
                <c:pt idx="390">
                  <c:v>39479.547245370391</c:v>
                </c:pt>
                <c:pt idx="391">
                  <c:v>39479.547476851854</c:v>
                </c:pt>
                <c:pt idx="392">
                  <c:v>39479.547534722231</c:v>
                </c:pt>
                <c:pt idx="393">
                  <c:v>39479.547708333324</c:v>
                </c:pt>
                <c:pt idx="394">
                  <c:v>39479.547835648213</c:v>
                </c:pt>
                <c:pt idx="395">
                  <c:v>39479.54792824074</c:v>
                </c:pt>
                <c:pt idx="396">
                  <c:v>39479.548020833325</c:v>
                </c:pt>
                <c:pt idx="397">
                  <c:v>39479.548784722225</c:v>
                </c:pt>
                <c:pt idx="398">
                  <c:v>39479.54886574074</c:v>
                </c:pt>
                <c:pt idx="399">
                  <c:v>39479.558611111112</c:v>
                </c:pt>
                <c:pt idx="400">
                  <c:v>39479.561689814749</c:v>
                </c:pt>
                <c:pt idx="401">
                  <c:v>39479.593530092592</c:v>
                </c:pt>
                <c:pt idx="402">
                  <c:v>39479.628229166665</c:v>
                </c:pt>
                <c:pt idx="403">
                  <c:v>39479.663993055554</c:v>
                </c:pt>
                <c:pt idx="404">
                  <c:v>39479.711712962955</c:v>
                </c:pt>
                <c:pt idx="405">
                  <c:v>39479.725011574075</c:v>
                </c:pt>
                <c:pt idx="406">
                  <c:v>39479.725787036958</c:v>
                </c:pt>
                <c:pt idx="407">
                  <c:v>39479.726053240738</c:v>
                </c:pt>
                <c:pt idx="408">
                  <c:v>39479.726435185185</c:v>
                </c:pt>
                <c:pt idx="409">
                  <c:v>39479.726759259254</c:v>
                </c:pt>
                <c:pt idx="410">
                  <c:v>39479.727361110992</c:v>
                </c:pt>
                <c:pt idx="411">
                  <c:v>39479.727650462955</c:v>
                </c:pt>
                <c:pt idx="412">
                  <c:v>39479.727789351753</c:v>
                </c:pt>
                <c:pt idx="413">
                  <c:v>39479.72799768512</c:v>
                </c:pt>
                <c:pt idx="414">
                  <c:v>39479.748460648145</c:v>
                </c:pt>
                <c:pt idx="415">
                  <c:v>39479.748576388985</c:v>
                </c:pt>
                <c:pt idx="416">
                  <c:v>39479.748657407443</c:v>
                </c:pt>
                <c:pt idx="417">
                  <c:v>39479.748703703626</c:v>
                </c:pt>
                <c:pt idx="418">
                  <c:v>39479.748773148203</c:v>
                </c:pt>
                <c:pt idx="419">
                  <c:v>39479.74883101858</c:v>
                </c:pt>
                <c:pt idx="420">
                  <c:v>39479.748923611034</c:v>
                </c:pt>
                <c:pt idx="421">
                  <c:v>39479.74895833333</c:v>
                </c:pt>
                <c:pt idx="422">
                  <c:v>39479.763923610968</c:v>
                </c:pt>
                <c:pt idx="423">
                  <c:v>39479.764155092591</c:v>
                </c:pt>
                <c:pt idx="424">
                  <c:v>39479.764189814734</c:v>
                </c:pt>
                <c:pt idx="425">
                  <c:v>39479.764351851794</c:v>
                </c:pt>
                <c:pt idx="426">
                  <c:v>39479.764490740679</c:v>
                </c:pt>
                <c:pt idx="427">
                  <c:v>39479.764548611034</c:v>
                </c:pt>
                <c:pt idx="428">
                  <c:v>39479.764861111049</c:v>
                </c:pt>
                <c:pt idx="429">
                  <c:v>39479.764988425923</c:v>
                </c:pt>
                <c:pt idx="430">
                  <c:v>39479.788136574083</c:v>
                </c:pt>
                <c:pt idx="431">
                  <c:v>39479.788738425988</c:v>
                </c:pt>
                <c:pt idx="432">
                  <c:v>39479.799050925925</c:v>
                </c:pt>
                <c:pt idx="433">
                  <c:v>39479.801898148246</c:v>
                </c:pt>
                <c:pt idx="434">
                  <c:v>39479.802743055552</c:v>
                </c:pt>
                <c:pt idx="435">
                  <c:v>39479.805902777778</c:v>
                </c:pt>
                <c:pt idx="436">
                  <c:v>39479.806990740741</c:v>
                </c:pt>
                <c:pt idx="437">
                  <c:v>39479.808715277846</c:v>
                </c:pt>
                <c:pt idx="438">
                  <c:v>39479.809895833336</c:v>
                </c:pt>
                <c:pt idx="439">
                  <c:v>39479.815960648149</c:v>
                </c:pt>
                <c:pt idx="440">
                  <c:v>39479.816435185203</c:v>
                </c:pt>
                <c:pt idx="441">
                  <c:v>39479.821608796294</c:v>
                </c:pt>
                <c:pt idx="442">
                  <c:v>39479.821759259255</c:v>
                </c:pt>
                <c:pt idx="443">
                  <c:v>39479.82472222222</c:v>
                </c:pt>
                <c:pt idx="444">
                  <c:v>39479.825358796297</c:v>
                </c:pt>
                <c:pt idx="445">
                  <c:v>39479.827372685184</c:v>
                </c:pt>
                <c:pt idx="446">
                  <c:v>39479.827395833272</c:v>
                </c:pt>
                <c:pt idx="447">
                  <c:v>39479.827418981484</c:v>
                </c:pt>
                <c:pt idx="448">
                  <c:v>39479.834953703707</c:v>
                </c:pt>
                <c:pt idx="449">
                  <c:v>39479.866736111115</c:v>
                </c:pt>
                <c:pt idx="450">
                  <c:v>39479.870300925933</c:v>
                </c:pt>
                <c:pt idx="451">
                  <c:v>39479.878680555557</c:v>
                </c:pt>
                <c:pt idx="452">
                  <c:v>39479.878692129641</c:v>
                </c:pt>
                <c:pt idx="453">
                  <c:v>39479.884317129705</c:v>
                </c:pt>
                <c:pt idx="454">
                  <c:v>39479.884803240835</c:v>
                </c:pt>
                <c:pt idx="455">
                  <c:v>39479.899849537025</c:v>
                </c:pt>
                <c:pt idx="456">
                  <c:v>39479.916516203768</c:v>
                </c:pt>
                <c:pt idx="457">
                  <c:v>39479.917719907411</c:v>
                </c:pt>
                <c:pt idx="458">
                  <c:v>39479.917743055557</c:v>
                </c:pt>
                <c:pt idx="459">
                  <c:v>39479.923634259256</c:v>
                </c:pt>
                <c:pt idx="460">
                  <c:v>39482.375844907408</c:v>
                </c:pt>
                <c:pt idx="461">
                  <c:v>39482.384131944535</c:v>
                </c:pt>
                <c:pt idx="462">
                  <c:v>39482.385625000003</c:v>
                </c:pt>
                <c:pt idx="463">
                  <c:v>39482.387037037042</c:v>
                </c:pt>
                <c:pt idx="464">
                  <c:v>39482.388726851852</c:v>
                </c:pt>
                <c:pt idx="465">
                  <c:v>39482.400821759256</c:v>
                </c:pt>
                <c:pt idx="466">
                  <c:v>39482.405162036994</c:v>
                </c:pt>
                <c:pt idx="467">
                  <c:v>39482.405428240738</c:v>
                </c:pt>
                <c:pt idx="468">
                  <c:v>39482.4059837963</c:v>
                </c:pt>
                <c:pt idx="469">
                  <c:v>39482.408645833326</c:v>
                </c:pt>
                <c:pt idx="470">
                  <c:v>39482.409537037041</c:v>
                </c:pt>
                <c:pt idx="471">
                  <c:v>39482.410173611104</c:v>
                </c:pt>
                <c:pt idx="472">
                  <c:v>39482.427361111018</c:v>
                </c:pt>
                <c:pt idx="473">
                  <c:v>39482.435474536986</c:v>
                </c:pt>
                <c:pt idx="474">
                  <c:v>39482.441817129642</c:v>
                </c:pt>
                <c:pt idx="475">
                  <c:v>39482.442789351851</c:v>
                </c:pt>
                <c:pt idx="476">
                  <c:v>39482.458715277855</c:v>
                </c:pt>
                <c:pt idx="477">
                  <c:v>39482.45944444451</c:v>
                </c:pt>
                <c:pt idx="478">
                  <c:v>39482.461261574077</c:v>
                </c:pt>
                <c:pt idx="479">
                  <c:v>39482.471064814774</c:v>
                </c:pt>
                <c:pt idx="480">
                  <c:v>39482.473240740735</c:v>
                </c:pt>
                <c:pt idx="481">
                  <c:v>39482.473425925928</c:v>
                </c:pt>
                <c:pt idx="482">
                  <c:v>39482.47960648148</c:v>
                </c:pt>
                <c:pt idx="483">
                  <c:v>39482.484814814874</c:v>
                </c:pt>
                <c:pt idx="484">
                  <c:v>39482.489004629628</c:v>
                </c:pt>
                <c:pt idx="485">
                  <c:v>39482.489895833336</c:v>
                </c:pt>
                <c:pt idx="486">
                  <c:v>39482.492962962955</c:v>
                </c:pt>
                <c:pt idx="487">
                  <c:v>39482.498773148203</c:v>
                </c:pt>
                <c:pt idx="488">
                  <c:v>39482.501516203702</c:v>
                </c:pt>
                <c:pt idx="489">
                  <c:v>39482.502025462993</c:v>
                </c:pt>
                <c:pt idx="490">
                  <c:v>39482.502152777779</c:v>
                </c:pt>
                <c:pt idx="491">
                  <c:v>39482.502395833326</c:v>
                </c:pt>
                <c:pt idx="492">
                  <c:v>39482.503680555485</c:v>
                </c:pt>
                <c:pt idx="493">
                  <c:v>39482.504583333335</c:v>
                </c:pt>
                <c:pt idx="494">
                  <c:v>39482.504780092589</c:v>
                </c:pt>
                <c:pt idx="495">
                  <c:v>39482.506365740737</c:v>
                </c:pt>
                <c:pt idx="496">
                  <c:v>39482.507997685185</c:v>
                </c:pt>
                <c:pt idx="497">
                  <c:v>39482.508148148212</c:v>
                </c:pt>
                <c:pt idx="498">
                  <c:v>39482.508611111109</c:v>
                </c:pt>
                <c:pt idx="499">
                  <c:v>39482.509884259256</c:v>
                </c:pt>
                <c:pt idx="500">
                  <c:v>39482.510335648229</c:v>
                </c:pt>
                <c:pt idx="501">
                  <c:v>39482.516157407466</c:v>
                </c:pt>
                <c:pt idx="502">
                  <c:v>39482.518414351849</c:v>
                </c:pt>
                <c:pt idx="503">
                  <c:v>39482.519247685188</c:v>
                </c:pt>
                <c:pt idx="504">
                  <c:v>39482.523263888885</c:v>
                </c:pt>
                <c:pt idx="505">
                  <c:v>39482.524189814758</c:v>
                </c:pt>
                <c:pt idx="506">
                  <c:v>39482.527592592596</c:v>
                </c:pt>
                <c:pt idx="507">
                  <c:v>39482.527743055492</c:v>
                </c:pt>
                <c:pt idx="508">
                  <c:v>39482.529768518449</c:v>
                </c:pt>
                <c:pt idx="509">
                  <c:v>39482.530995370369</c:v>
                </c:pt>
                <c:pt idx="510">
                  <c:v>39482.532719907409</c:v>
                </c:pt>
                <c:pt idx="511">
                  <c:v>39482.533564814774</c:v>
                </c:pt>
                <c:pt idx="512">
                  <c:v>39482.539768518458</c:v>
                </c:pt>
                <c:pt idx="513">
                  <c:v>39482.543055555558</c:v>
                </c:pt>
                <c:pt idx="514">
                  <c:v>39482.545868055553</c:v>
                </c:pt>
                <c:pt idx="515">
                  <c:v>39482.549756944441</c:v>
                </c:pt>
                <c:pt idx="516">
                  <c:v>39482.550671296369</c:v>
                </c:pt>
                <c:pt idx="517">
                  <c:v>39482.553252314843</c:v>
                </c:pt>
                <c:pt idx="518">
                  <c:v>39482.555104166655</c:v>
                </c:pt>
                <c:pt idx="519">
                  <c:v>39482.564687500002</c:v>
                </c:pt>
                <c:pt idx="520">
                  <c:v>39482.570023148211</c:v>
                </c:pt>
                <c:pt idx="521">
                  <c:v>39482.573425925926</c:v>
                </c:pt>
                <c:pt idx="522">
                  <c:v>39482.574583333335</c:v>
                </c:pt>
                <c:pt idx="523">
                  <c:v>39482.578877314874</c:v>
                </c:pt>
                <c:pt idx="524">
                  <c:v>39482.581875000003</c:v>
                </c:pt>
                <c:pt idx="525">
                  <c:v>39482.583587962959</c:v>
                </c:pt>
                <c:pt idx="526">
                  <c:v>39482.584733796299</c:v>
                </c:pt>
                <c:pt idx="527">
                  <c:v>39482.587372685186</c:v>
                </c:pt>
                <c:pt idx="528">
                  <c:v>39482.602743055555</c:v>
                </c:pt>
                <c:pt idx="529">
                  <c:v>39482.616747685184</c:v>
                </c:pt>
                <c:pt idx="530">
                  <c:v>39482.617256944519</c:v>
                </c:pt>
                <c:pt idx="531">
                  <c:v>39482.642222222232</c:v>
                </c:pt>
                <c:pt idx="532">
                  <c:v>39482.673043981413</c:v>
                </c:pt>
                <c:pt idx="533">
                  <c:v>39482.673495370371</c:v>
                </c:pt>
                <c:pt idx="534">
                  <c:v>39482.673842592594</c:v>
                </c:pt>
                <c:pt idx="535">
                  <c:v>39482.725636574076</c:v>
                </c:pt>
                <c:pt idx="536">
                  <c:v>39482.733321759166</c:v>
                </c:pt>
                <c:pt idx="537">
                  <c:v>39482.754895833335</c:v>
                </c:pt>
                <c:pt idx="538">
                  <c:v>39482.772858796299</c:v>
                </c:pt>
                <c:pt idx="539">
                  <c:v>39482.788368055553</c:v>
                </c:pt>
                <c:pt idx="540">
                  <c:v>39482.788576388994</c:v>
                </c:pt>
                <c:pt idx="541">
                  <c:v>39482.788796296343</c:v>
                </c:pt>
                <c:pt idx="542">
                  <c:v>39482.789027777777</c:v>
                </c:pt>
                <c:pt idx="543">
                  <c:v>39482.802048611105</c:v>
                </c:pt>
                <c:pt idx="544">
                  <c:v>39482.824247685188</c:v>
                </c:pt>
                <c:pt idx="545">
                  <c:v>39482.829826388945</c:v>
                </c:pt>
                <c:pt idx="546">
                  <c:v>39482.831493055557</c:v>
                </c:pt>
                <c:pt idx="547">
                  <c:v>39482.859444444519</c:v>
                </c:pt>
                <c:pt idx="548">
                  <c:v>39482.86515046296</c:v>
                </c:pt>
                <c:pt idx="549">
                  <c:v>39482.865347222221</c:v>
                </c:pt>
                <c:pt idx="550">
                  <c:v>39482.887696759259</c:v>
                </c:pt>
                <c:pt idx="551">
                  <c:v>39482.900300925932</c:v>
                </c:pt>
                <c:pt idx="552">
                  <c:v>39482.900787037026</c:v>
                </c:pt>
                <c:pt idx="553">
                  <c:v>39483.384606481493</c:v>
                </c:pt>
                <c:pt idx="554">
                  <c:v>39483.384652777793</c:v>
                </c:pt>
                <c:pt idx="555">
                  <c:v>39483.422592592593</c:v>
                </c:pt>
                <c:pt idx="556">
                  <c:v>39483.433287037034</c:v>
                </c:pt>
                <c:pt idx="557">
                  <c:v>39483.459293981483</c:v>
                </c:pt>
                <c:pt idx="558">
                  <c:v>39483.46439814823</c:v>
                </c:pt>
                <c:pt idx="559">
                  <c:v>39483.467349536986</c:v>
                </c:pt>
                <c:pt idx="560">
                  <c:v>39483.495370370372</c:v>
                </c:pt>
                <c:pt idx="561">
                  <c:v>39483.534722222204</c:v>
                </c:pt>
                <c:pt idx="562">
                  <c:v>39483.549861111074</c:v>
                </c:pt>
                <c:pt idx="563">
                  <c:v>39483.589120370372</c:v>
                </c:pt>
                <c:pt idx="564">
                  <c:v>39483.6091087963</c:v>
                </c:pt>
                <c:pt idx="565">
                  <c:v>39483.619675925933</c:v>
                </c:pt>
                <c:pt idx="566">
                  <c:v>39483.641597222231</c:v>
                </c:pt>
                <c:pt idx="567">
                  <c:v>39483.649305555555</c:v>
                </c:pt>
                <c:pt idx="568">
                  <c:v>39483.649537037039</c:v>
                </c:pt>
                <c:pt idx="569">
                  <c:v>39483.650601851834</c:v>
                </c:pt>
                <c:pt idx="570">
                  <c:v>39483.651932870373</c:v>
                </c:pt>
                <c:pt idx="571">
                  <c:v>39483.652384259258</c:v>
                </c:pt>
                <c:pt idx="572">
                  <c:v>39483.652407407411</c:v>
                </c:pt>
                <c:pt idx="573">
                  <c:v>39483.653622685175</c:v>
                </c:pt>
                <c:pt idx="574">
                  <c:v>39483.655300925922</c:v>
                </c:pt>
                <c:pt idx="575">
                  <c:v>39483.661469907303</c:v>
                </c:pt>
                <c:pt idx="576">
                  <c:v>39483.664525462962</c:v>
                </c:pt>
                <c:pt idx="577">
                  <c:v>39483.666504629626</c:v>
                </c:pt>
                <c:pt idx="578">
                  <c:v>39483.671747685104</c:v>
                </c:pt>
                <c:pt idx="579">
                  <c:v>39483.672627314816</c:v>
                </c:pt>
                <c:pt idx="580">
                  <c:v>39483.673275462963</c:v>
                </c:pt>
                <c:pt idx="581">
                  <c:v>39483.673831018517</c:v>
                </c:pt>
                <c:pt idx="582">
                  <c:v>39483.675405092596</c:v>
                </c:pt>
                <c:pt idx="583">
                  <c:v>39483.68223379636</c:v>
                </c:pt>
                <c:pt idx="584">
                  <c:v>39483.683287037034</c:v>
                </c:pt>
                <c:pt idx="585">
                  <c:v>39483.685231481482</c:v>
                </c:pt>
                <c:pt idx="586">
                  <c:v>39483.685787036986</c:v>
                </c:pt>
                <c:pt idx="587">
                  <c:v>39483.686678240803</c:v>
                </c:pt>
                <c:pt idx="588">
                  <c:v>39483.688344907408</c:v>
                </c:pt>
                <c:pt idx="589">
                  <c:v>39483.691620370315</c:v>
                </c:pt>
                <c:pt idx="590">
                  <c:v>39483.691921296275</c:v>
                </c:pt>
                <c:pt idx="591">
                  <c:v>39483.700706018521</c:v>
                </c:pt>
                <c:pt idx="592">
                  <c:v>39483.728090277778</c:v>
                </c:pt>
                <c:pt idx="593">
                  <c:v>39483.730381944435</c:v>
                </c:pt>
                <c:pt idx="594">
                  <c:v>39483.730405092596</c:v>
                </c:pt>
                <c:pt idx="595">
                  <c:v>39483.734398148212</c:v>
                </c:pt>
                <c:pt idx="596">
                  <c:v>39483.752696759257</c:v>
                </c:pt>
                <c:pt idx="597">
                  <c:v>39483.771064814719</c:v>
                </c:pt>
                <c:pt idx="598">
                  <c:v>39483.772951388892</c:v>
                </c:pt>
                <c:pt idx="599">
                  <c:v>39483.773321759174</c:v>
                </c:pt>
                <c:pt idx="600">
                  <c:v>39483.774560185186</c:v>
                </c:pt>
                <c:pt idx="601">
                  <c:v>39483.774594907409</c:v>
                </c:pt>
                <c:pt idx="602">
                  <c:v>39483.775914351834</c:v>
                </c:pt>
                <c:pt idx="603">
                  <c:v>39483.777685185174</c:v>
                </c:pt>
                <c:pt idx="604">
                  <c:v>39483.77921296296</c:v>
                </c:pt>
                <c:pt idx="605">
                  <c:v>39483.780856481491</c:v>
                </c:pt>
                <c:pt idx="606">
                  <c:v>39483.781273148212</c:v>
                </c:pt>
                <c:pt idx="607">
                  <c:v>39483.781365740724</c:v>
                </c:pt>
                <c:pt idx="608">
                  <c:v>39483.784837963001</c:v>
                </c:pt>
                <c:pt idx="609">
                  <c:v>39483.788194444511</c:v>
                </c:pt>
                <c:pt idx="610">
                  <c:v>39483.788217592613</c:v>
                </c:pt>
                <c:pt idx="611">
                  <c:v>39483.790902777713</c:v>
                </c:pt>
                <c:pt idx="612">
                  <c:v>39483.791273148148</c:v>
                </c:pt>
                <c:pt idx="613">
                  <c:v>39483.791284722174</c:v>
                </c:pt>
                <c:pt idx="614">
                  <c:v>39483.799374999995</c:v>
                </c:pt>
                <c:pt idx="615">
                  <c:v>39483.801423611003</c:v>
                </c:pt>
                <c:pt idx="616">
                  <c:v>39484.336689814816</c:v>
                </c:pt>
                <c:pt idx="617">
                  <c:v>39484.347986111105</c:v>
                </c:pt>
                <c:pt idx="618">
                  <c:v>39484.354039351951</c:v>
                </c:pt>
                <c:pt idx="619">
                  <c:v>39484.355752314812</c:v>
                </c:pt>
                <c:pt idx="620">
                  <c:v>39484.357442129629</c:v>
                </c:pt>
                <c:pt idx="621">
                  <c:v>39484.357708333337</c:v>
                </c:pt>
                <c:pt idx="622">
                  <c:v>39484.358055555611</c:v>
                </c:pt>
                <c:pt idx="623">
                  <c:v>39484.3590625</c:v>
                </c:pt>
                <c:pt idx="624">
                  <c:v>39484.359398148248</c:v>
                </c:pt>
                <c:pt idx="625">
                  <c:v>39484.375115740739</c:v>
                </c:pt>
                <c:pt idx="626">
                  <c:v>39484.378263888953</c:v>
                </c:pt>
                <c:pt idx="627">
                  <c:v>39484.404479166667</c:v>
                </c:pt>
                <c:pt idx="628">
                  <c:v>39484.411909722221</c:v>
                </c:pt>
                <c:pt idx="629">
                  <c:v>39484.413310185191</c:v>
                </c:pt>
                <c:pt idx="630">
                  <c:v>39484.414490740739</c:v>
                </c:pt>
                <c:pt idx="631">
                  <c:v>39484.415497685186</c:v>
                </c:pt>
                <c:pt idx="632">
                  <c:v>39484.421145833207</c:v>
                </c:pt>
                <c:pt idx="633">
                  <c:v>39484.4219212963</c:v>
                </c:pt>
                <c:pt idx="634">
                  <c:v>39484.430856481493</c:v>
                </c:pt>
                <c:pt idx="635">
                  <c:v>39484.432916666665</c:v>
                </c:pt>
                <c:pt idx="636">
                  <c:v>39484.434039351909</c:v>
                </c:pt>
                <c:pt idx="637">
                  <c:v>39484.444571759261</c:v>
                </c:pt>
                <c:pt idx="638">
                  <c:v>39484.457592592611</c:v>
                </c:pt>
                <c:pt idx="639">
                  <c:v>39484.47896990741</c:v>
                </c:pt>
                <c:pt idx="640">
                  <c:v>39484.48951388897</c:v>
                </c:pt>
                <c:pt idx="641">
                  <c:v>39484.510254629633</c:v>
                </c:pt>
                <c:pt idx="642">
                  <c:v>39484.546782407408</c:v>
                </c:pt>
                <c:pt idx="643">
                  <c:v>39484.553229166668</c:v>
                </c:pt>
                <c:pt idx="644">
                  <c:v>39484.556944444535</c:v>
                </c:pt>
                <c:pt idx="645">
                  <c:v>39484.566724536984</c:v>
                </c:pt>
                <c:pt idx="646">
                  <c:v>39484.580659722233</c:v>
                </c:pt>
                <c:pt idx="647">
                  <c:v>39484.586469907408</c:v>
                </c:pt>
                <c:pt idx="648">
                  <c:v>39484.597094907404</c:v>
                </c:pt>
                <c:pt idx="649">
                  <c:v>39484.599618055552</c:v>
                </c:pt>
                <c:pt idx="650">
                  <c:v>39484.602222222231</c:v>
                </c:pt>
                <c:pt idx="651">
                  <c:v>39484.607083333271</c:v>
                </c:pt>
                <c:pt idx="652">
                  <c:v>39484.608703703627</c:v>
                </c:pt>
                <c:pt idx="653">
                  <c:v>39484.610243055562</c:v>
                </c:pt>
                <c:pt idx="654">
                  <c:v>39484.613483796275</c:v>
                </c:pt>
                <c:pt idx="655">
                  <c:v>39484.634143518459</c:v>
                </c:pt>
                <c:pt idx="656">
                  <c:v>39484.639108796284</c:v>
                </c:pt>
                <c:pt idx="657">
                  <c:v>39484.639999999999</c:v>
                </c:pt>
                <c:pt idx="658">
                  <c:v>39484.651145833224</c:v>
                </c:pt>
                <c:pt idx="659">
                  <c:v>39484.651516203703</c:v>
                </c:pt>
                <c:pt idx="660">
                  <c:v>39484.651886574073</c:v>
                </c:pt>
                <c:pt idx="661">
                  <c:v>39484.662233796298</c:v>
                </c:pt>
                <c:pt idx="662">
                  <c:v>39484.672268518516</c:v>
                </c:pt>
                <c:pt idx="663">
                  <c:v>39484.678252314843</c:v>
                </c:pt>
                <c:pt idx="664">
                  <c:v>39484.69449074068</c:v>
                </c:pt>
                <c:pt idx="665">
                  <c:v>39484.69903935185</c:v>
                </c:pt>
                <c:pt idx="666">
                  <c:v>39484.701689814734</c:v>
                </c:pt>
                <c:pt idx="667">
                  <c:v>39484.701932870354</c:v>
                </c:pt>
                <c:pt idx="668">
                  <c:v>39484.702499999999</c:v>
                </c:pt>
                <c:pt idx="669">
                  <c:v>39484.703252314815</c:v>
                </c:pt>
                <c:pt idx="670">
                  <c:v>39484.706365740734</c:v>
                </c:pt>
                <c:pt idx="671">
                  <c:v>39484.727071759175</c:v>
                </c:pt>
                <c:pt idx="672">
                  <c:v>39484.731122685065</c:v>
                </c:pt>
                <c:pt idx="673">
                  <c:v>39484.731435185175</c:v>
                </c:pt>
                <c:pt idx="674">
                  <c:v>39484.733090277776</c:v>
                </c:pt>
                <c:pt idx="675">
                  <c:v>39484.733865740724</c:v>
                </c:pt>
                <c:pt idx="676">
                  <c:v>39484.737523148149</c:v>
                </c:pt>
                <c:pt idx="677">
                  <c:v>39484.74015046296</c:v>
                </c:pt>
                <c:pt idx="678">
                  <c:v>39484.742094907408</c:v>
                </c:pt>
                <c:pt idx="679">
                  <c:v>39484.746122685174</c:v>
                </c:pt>
                <c:pt idx="680">
                  <c:v>39484.748252314843</c:v>
                </c:pt>
                <c:pt idx="681">
                  <c:v>39484.750011574091</c:v>
                </c:pt>
                <c:pt idx="682">
                  <c:v>39484.750520833324</c:v>
                </c:pt>
                <c:pt idx="683">
                  <c:v>39484.751898148228</c:v>
                </c:pt>
                <c:pt idx="684">
                  <c:v>39484.752268518518</c:v>
                </c:pt>
                <c:pt idx="685">
                  <c:v>39484.753055555557</c:v>
                </c:pt>
                <c:pt idx="686">
                  <c:v>39484.760555555556</c:v>
                </c:pt>
                <c:pt idx="687">
                  <c:v>39484.760694444441</c:v>
                </c:pt>
                <c:pt idx="688">
                  <c:v>39484.764085648145</c:v>
                </c:pt>
                <c:pt idx="689">
                  <c:v>39484.770624999997</c:v>
                </c:pt>
                <c:pt idx="690">
                  <c:v>39484.776493055557</c:v>
                </c:pt>
                <c:pt idx="691">
                  <c:v>39484.779293981475</c:v>
                </c:pt>
                <c:pt idx="692">
                  <c:v>39484.783263888887</c:v>
                </c:pt>
                <c:pt idx="693">
                  <c:v>39484.798796296294</c:v>
                </c:pt>
                <c:pt idx="694">
                  <c:v>39484.814363426005</c:v>
                </c:pt>
                <c:pt idx="695">
                  <c:v>39484.819340277783</c:v>
                </c:pt>
                <c:pt idx="696">
                  <c:v>39484.855324074138</c:v>
                </c:pt>
                <c:pt idx="697">
                  <c:v>39484.870937500003</c:v>
                </c:pt>
                <c:pt idx="698">
                  <c:v>39484.884803240835</c:v>
                </c:pt>
                <c:pt idx="699">
                  <c:v>39485.319050925988</c:v>
                </c:pt>
                <c:pt idx="700">
                  <c:v>39485.346805555593</c:v>
                </c:pt>
                <c:pt idx="701">
                  <c:v>39485.349131944502</c:v>
                </c:pt>
                <c:pt idx="702">
                  <c:v>39485.349594907413</c:v>
                </c:pt>
                <c:pt idx="703">
                  <c:v>39485.374305555553</c:v>
                </c:pt>
                <c:pt idx="704">
                  <c:v>39485.374467592592</c:v>
                </c:pt>
                <c:pt idx="705">
                  <c:v>39485.378217592675</c:v>
                </c:pt>
                <c:pt idx="706">
                  <c:v>39485.379039351908</c:v>
                </c:pt>
                <c:pt idx="707">
                  <c:v>39485.379166666607</c:v>
                </c:pt>
                <c:pt idx="708">
                  <c:v>39485.379849537036</c:v>
                </c:pt>
                <c:pt idx="709">
                  <c:v>39485.379861111105</c:v>
                </c:pt>
                <c:pt idx="710">
                  <c:v>39485.382395833331</c:v>
                </c:pt>
                <c:pt idx="711">
                  <c:v>39485.382418981491</c:v>
                </c:pt>
                <c:pt idx="712">
                  <c:v>39485.385127314818</c:v>
                </c:pt>
                <c:pt idx="713">
                  <c:v>39485.385949074131</c:v>
                </c:pt>
                <c:pt idx="714">
                  <c:v>39485.387384259258</c:v>
                </c:pt>
                <c:pt idx="715">
                  <c:v>39485.423564814759</c:v>
                </c:pt>
                <c:pt idx="716">
                  <c:v>39485.440104166664</c:v>
                </c:pt>
                <c:pt idx="717">
                  <c:v>39485.449837963002</c:v>
                </c:pt>
                <c:pt idx="718">
                  <c:v>39485.450266203712</c:v>
                </c:pt>
                <c:pt idx="719">
                  <c:v>39485.45511574074</c:v>
                </c:pt>
                <c:pt idx="720">
                  <c:v>39485.455150462993</c:v>
                </c:pt>
                <c:pt idx="721">
                  <c:v>39485.461122685105</c:v>
                </c:pt>
                <c:pt idx="722">
                  <c:v>39485.461516203701</c:v>
                </c:pt>
                <c:pt idx="723">
                  <c:v>39485.482974537037</c:v>
                </c:pt>
                <c:pt idx="724">
                  <c:v>39485.484236111166</c:v>
                </c:pt>
                <c:pt idx="725">
                  <c:v>39485.484432870369</c:v>
                </c:pt>
                <c:pt idx="726">
                  <c:v>39485.484664351861</c:v>
                </c:pt>
                <c:pt idx="727">
                  <c:v>39485.484918981492</c:v>
                </c:pt>
                <c:pt idx="728">
                  <c:v>39485.485659722232</c:v>
                </c:pt>
                <c:pt idx="729">
                  <c:v>39485.500428240739</c:v>
                </c:pt>
                <c:pt idx="730">
                  <c:v>39485.50203703704</c:v>
                </c:pt>
                <c:pt idx="731">
                  <c:v>39485.50209490741</c:v>
                </c:pt>
                <c:pt idx="732">
                  <c:v>39485.502662037034</c:v>
                </c:pt>
                <c:pt idx="733">
                  <c:v>39485.502951388953</c:v>
                </c:pt>
                <c:pt idx="734">
                  <c:v>39485.502962962964</c:v>
                </c:pt>
                <c:pt idx="735">
                  <c:v>39485.50309027778</c:v>
                </c:pt>
                <c:pt idx="736">
                  <c:v>39485.503101851769</c:v>
                </c:pt>
                <c:pt idx="737">
                  <c:v>39485.503217592603</c:v>
                </c:pt>
                <c:pt idx="738">
                  <c:v>39485.503240740734</c:v>
                </c:pt>
                <c:pt idx="739">
                  <c:v>39485.503310185188</c:v>
                </c:pt>
                <c:pt idx="740">
                  <c:v>39485.503437500003</c:v>
                </c:pt>
                <c:pt idx="741">
                  <c:v>39485.503530092603</c:v>
                </c:pt>
                <c:pt idx="742">
                  <c:v>39485.503692129627</c:v>
                </c:pt>
                <c:pt idx="743">
                  <c:v>39485.50371527778</c:v>
                </c:pt>
                <c:pt idx="744">
                  <c:v>39485.503831018519</c:v>
                </c:pt>
                <c:pt idx="745">
                  <c:v>39485.503854166665</c:v>
                </c:pt>
                <c:pt idx="746">
                  <c:v>39485.504131944443</c:v>
                </c:pt>
                <c:pt idx="747">
                  <c:v>39485.504375000011</c:v>
                </c:pt>
                <c:pt idx="748">
                  <c:v>39485.507777777777</c:v>
                </c:pt>
                <c:pt idx="749">
                  <c:v>39485.516562500001</c:v>
                </c:pt>
                <c:pt idx="750">
                  <c:v>39485.521423610968</c:v>
                </c:pt>
                <c:pt idx="751">
                  <c:v>39485.522962962954</c:v>
                </c:pt>
                <c:pt idx="752">
                  <c:v>39485.52480324074</c:v>
                </c:pt>
                <c:pt idx="753">
                  <c:v>39485.526446759184</c:v>
                </c:pt>
                <c:pt idx="754">
                  <c:v>39485.533437500002</c:v>
                </c:pt>
                <c:pt idx="755">
                  <c:v>39485.55517361105</c:v>
                </c:pt>
                <c:pt idx="756">
                  <c:v>39485.557083333326</c:v>
                </c:pt>
                <c:pt idx="757">
                  <c:v>39485.567106481474</c:v>
                </c:pt>
                <c:pt idx="758">
                  <c:v>39485.572384259256</c:v>
                </c:pt>
                <c:pt idx="759">
                  <c:v>39485.58357638897</c:v>
                </c:pt>
                <c:pt idx="760">
                  <c:v>39485.588032407475</c:v>
                </c:pt>
                <c:pt idx="761">
                  <c:v>39485.588287037041</c:v>
                </c:pt>
                <c:pt idx="762">
                  <c:v>39485.58829861111</c:v>
                </c:pt>
                <c:pt idx="763">
                  <c:v>39485.588310185201</c:v>
                </c:pt>
                <c:pt idx="764">
                  <c:v>39485.588321759256</c:v>
                </c:pt>
                <c:pt idx="765">
                  <c:v>39485.588321759256</c:v>
                </c:pt>
                <c:pt idx="766">
                  <c:v>39485.588368055563</c:v>
                </c:pt>
                <c:pt idx="767">
                  <c:v>39485.588414351849</c:v>
                </c:pt>
                <c:pt idx="768">
                  <c:v>39485.588437500002</c:v>
                </c:pt>
                <c:pt idx="769">
                  <c:v>39485.588472222233</c:v>
                </c:pt>
                <c:pt idx="770">
                  <c:v>39485.596215277837</c:v>
                </c:pt>
                <c:pt idx="771">
                  <c:v>39485.604386574072</c:v>
                </c:pt>
                <c:pt idx="772">
                  <c:v>39485.6094212963</c:v>
                </c:pt>
                <c:pt idx="773">
                  <c:v>39485.62259259259</c:v>
                </c:pt>
                <c:pt idx="774">
                  <c:v>39485.629537037035</c:v>
                </c:pt>
                <c:pt idx="775">
                  <c:v>39485.644953703704</c:v>
                </c:pt>
                <c:pt idx="776">
                  <c:v>39485.650358796353</c:v>
                </c:pt>
                <c:pt idx="777">
                  <c:v>39485.658935185202</c:v>
                </c:pt>
                <c:pt idx="778">
                  <c:v>39485.662638888891</c:v>
                </c:pt>
                <c:pt idx="779">
                  <c:v>39485.663738425923</c:v>
                </c:pt>
                <c:pt idx="780">
                  <c:v>39485.666030092601</c:v>
                </c:pt>
                <c:pt idx="781">
                  <c:v>39485.674386574072</c:v>
                </c:pt>
                <c:pt idx="782">
                  <c:v>39485.675775462965</c:v>
                </c:pt>
                <c:pt idx="783">
                  <c:v>39485.677106481475</c:v>
                </c:pt>
                <c:pt idx="784">
                  <c:v>39485.678680555524</c:v>
                </c:pt>
                <c:pt idx="785">
                  <c:v>39485.681168981413</c:v>
                </c:pt>
                <c:pt idx="786">
                  <c:v>39485.681435185186</c:v>
                </c:pt>
                <c:pt idx="787">
                  <c:v>39485.681597222232</c:v>
                </c:pt>
                <c:pt idx="788">
                  <c:v>39485.68273148148</c:v>
                </c:pt>
                <c:pt idx="789">
                  <c:v>39485.690613425933</c:v>
                </c:pt>
                <c:pt idx="790">
                  <c:v>39485.691701388874</c:v>
                </c:pt>
                <c:pt idx="791">
                  <c:v>39485.692824074082</c:v>
                </c:pt>
                <c:pt idx="792">
                  <c:v>39485.693171296276</c:v>
                </c:pt>
                <c:pt idx="793">
                  <c:v>39485.701307870324</c:v>
                </c:pt>
                <c:pt idx="794">
                  <c:v>39485.70480324074</c:v>
                </c:pt>
                <c:pt idx="795">
                  <c:v>39485.718182870354</c:v>
                </c:pt>
                <c:pt idx="796">
                  <c:v>39485.724224536985</c:v>
                </c:pt>
                <c:pt idx="797">
                  <c:v>39485.726331018515</c:v>
                </c:pt>
                <c:pt idx="798">
                  <c:v>39485.733043981374</c:v>
                </c:pt>
                <c:pt idx="799">
                  <c:v>39485.733784722142</c:v>
                </c:pt>
                <c:pt idx="800">
                  <c:v>39485.733935185184</c:v>
                </c:pt>
                <c:pt idx="801">
                  <c:v>39485.736736111074</c:v>
                </c:pt>
                <c:pt idx="802">
                  <c:v>39485.739548611018</c:v>
                </c:pt>
                <c:pt idx="803">
                  <c:v>39485.75273148148</c:v>
                </c:pt>
                <c:pt idx="804">
                  <c:v>39485.753726851777</c:v>
                </c:pt>
                <c:pt idx="805">
                  <c:v>39485.753819444544</c:v>
                </c:pt>
                <c:pt idx="806">
                  <c:v>39485.754108796296</c:v>
                </c:pt>
                <c:pt idx="807">
                  <c:v>39485.754328703704</c:v>
                </c:pt>
                <c:pt idx="808">
                  <c:v>39485.754479166666</c:v>
                </c:pt>
                <c:pt idx="809">
                  <c:v>39485.754606481481</c:v>
                </c:pt>
                <c:pt idx="810">
                  <c:v>39485.754780092589</c:v>
                </c:pt>
                <c:pt idx="811">
                  <c:v>39485.755752314806</c:v>
                </c:pt>
                <c:pt idx="812">
                  <c:v>39485.756122685176</c:v>
                </c:pt>
                <c:pt idx="813">
                  <c:v>39485.758460648147</c:v>
                </c:pt>
                <c:pt idx="814">
                  <c:v>39485.758472222231</c:v>
                </c:pt>
                <c:pt idx="815">
                  <c:v>39485.758483796286</c:v>
                </c:pt>
                <c:pt idx="816">
                  <c:v>39485.758506944527</c:v>
                </c:pt>
                <c:pt idx="817">
                  <c:v>39485.758518518574</c:v>
                </c:pt>
                <c:pt idx="818">
                  <c:v>39485.758530092651</c:v>
                </c:pt>
                <c:pt idx="819">
                  <c:v>39485.75854166667</c:v>
                </c:pt>
                <c:pt idx="820">
                  <c:v>39485.758831018589</c:v>
                </c:pt>
                <c:pt idx="821">
                  <c:v>39485.759027777778</c:v>
                </c:pt>
                <c:pt idx="822">
                  <c:v>39485.759432870371</c:v>
                </c:pt>
                <c:pt idx="823">
                  <c:v>39485.763587962902</c:v>
                </c:pt>
                <c:pt idx="824">
                  <c:v>39485.764745370354</c:v>
                </c:pt>
                <c:pt idx="825">
                  <c:v>39485.768020833224</c:v>
                </c:pt>
                <c:pt idx="826">
                  <c:v>39485.769328703602</c:v>
                </c:pt>
                <c:pt idx="827">
                  <c:v>39485.776261574072</c:v>
                </c:pt>
                <c:pt idx="828">
                  <c:v>39485.776296296361</c:v>
                </c:pt>
                <c:pt idx="829">
                  <c:v>39485.777592592596</c:v>
                </c:pt>
                <c:pt idx="830">
                  <c:v>39485.778055555558</c:v>
                </c:pt>
                <c:pt idx="831">
                  <c:v>39485.778148148202</c:v>
                </c:pt>
                <c:pt idx="832">
                  <c:v>39485.780046296299</c:v>
                </c:pt>
                <c:pt idx="833">
                  <c:v>39485.780300925922</c:v>
                </c:pt>
                <c:pt idx="834">
                  <c:v>39485.780370370368</c:v>
                </c:pt>
                <c:pt idx="835">
                  <c:v>39485.780844907407</c:v>
                </c:pt>
                <c:pt idx="836">
                  <c:v>39485.780972222223</c:v>
                </c:pt>
                <c:pt idx="837">
                  <c:v>39485.7815162037</c:v>
                </c:pt>
                <c:pt idx="838">
                  <c:v>39485.7858217592</c:v>
                </c:pt>
                <c:pt idx="839">
                  <c:v>39485.785844907405</c:v>
                </c:pt>
                <c:pt idx="840">
                  <c:v>39485.785891203705</c:v>
                </c:pt>
                <c:pt idx="841">
                  <c:v>39485.785925925928</c:v>
                </c:pt>
                <c:pt idx="842">
                  <c:v>39485.785949074081</c:v>
                </c:pt>
                <c:pt idx="843">
                  <c:v>39485.786041666608</c:v>
                </c:pt>
                <c:pt idx="844">
                  <c:v>39485.787152777775</c:v>
                </c:pt>
                <c:pt idx="845">
                  <c:v>39485.789479166655</c:v>
                </c:pt>
                <c:pt idx="846">
                  <c:v>39485.7969212963</c:v>
                </c:pt>
                <c:pt idx="847">
                  <c:v>39485.807939814818</c:v>
                </c:pt>
                <c:pt idx="848">
                  <c:v>39485.812418981492</c:v>
                </c:pt>
                <c:pt idx="849">
                  <c:v>39485.831446759192</c:v>
                </c:pt>
                <c:pt idx="850">
                  <c:v>39485.838958333341</c:v>
                </c:pt>
                <c:pt idx="851">
                  <c:v>39485.847997685189</c:v>
                </c:pt>
                <c:pt idx="852">
                  <c:v>39485.860300925931</c:v>
                </c:pt>
                <c:pt idx="853">
                  <c:v>39485.865740740679</c:v>
                </c:pt>
                <c:pt idx="854">
                  <c:v>39485.869375000002</c:v>
                </c:pt>
                <c:pt idx="855">
                  <c:v>39485.9065625</c:v>
                </c:pt>
                <c:pt idx="856">
                  <c:v>39485.911469907405</c:v>
                </c:pt>
                <c:pt idx="857">
                  <c:v>39485.917094907411</c:v>
                </c:pt>
                <c:pt idx="858">
                  <c:v>39485.918819444611</c:v>
                </c:pt>
                <c:pt idx="859">
                  <c:v>39485.920671296299</c:v>
                </c:pt>
                <c:pt idx="860">
                  <c:v>39485.920983796284</c:v>
                </c:pt>
                <c:pt idx="861">
                  <c:v>39485.923217592601</c:v>
                </c:pt>
                <c:pt idx="862">
                  <c:v>39486.374988425989</c:v>
                </c:pt>
                <c:pt idx="863">
                  <c:v>39486.421990740724</c:v>
                </c:pt>
                <c:pt idx="864">
                  <c:v>39486.422013888892</c:v>
                </c:pt>
                <c:pt idx="865">
                  <c:v>39486.422025462962</c:v>
                </c:pt>
                <c:pt idx="866">
                  <c:v>39486.422048611043</c:v>
                </c:pt>
                <c:pt idx="867">
                  <c:v>39486.422060185185</c:v>
                </c:pt>
                <c:pt idx="868">
                  <c:v>39486.422071759254</c:v>
                </c:pt>
                <c:pt idx="869">
                  <c:v>39486.422083333324</c:v>
                </c:pt>
                <c:pt idx="870">
                  <c:v>39486.422106481485</c:v>
                </c:pt>
                <c:pt idx="871">
                  <c:v>39486.422118055561</c:v>
                </c:pt>
                <c:pt idx="872">
                  <c:v>39486.422129629624</c:v>
                </c:pt>
                <c:pt idx="873">
                  <c:v>39486.422152777777</c:v>
                </c:pt>
                <c:pt idx="874">
                  <c:v>39486.422164351854</c:v>
                </c:pt>
                <c:pt idx="875">
                  <c:v>39486.422175925931</c:v>
                </c:pt>
                <c:pt idx="876">
                  <c:v>39486.422210648212</c:v>
                </c:pt>
                <c:pt idx="877">
                  <c:v>39486.422233796293</c:v>
                </c:pt>
                <c:pt idx="878">
                  <c:v>39486.422280092593</c:v>
                </c:pt>
                <c:pt idx="879">
                  <c:v>39486.422314814816</c:v>
                </c:pt>
                <c:pt idx="880">
                  <c:v>39486.429652777777</c:v>
                </c:pt>
                <c:pt idx="881">
                  <c:v>39486.469918981478</c:v>
                </c:pt>
                <c:pt idx="882">
                  <c:v>39486.519178240742</c:v>
                </c:pt>
                <c:pt idx="883">
                  <c:v>39486.522951388892</c:v>
                </c:pt>
                <c:pt idx="884">
                  <c:v>39486.523935185185</c:v>
                </c:pt>
                <c:pt idx="885">
                  <c:v>39486.525879629626</c:v>
                </c:pt>
                <c:pt idx="886">
                  <c:v>39486.529826388891</c:v>
                </c:pt>
                <c:pt idx="887">
                  <c:v>39486.529965277776</c:v>
                </c:pt>
                <c:pt idx="888">
                  <c:v>39486.530057870368</c:v>
                </c:pt>
                <c:pt idx="889">
                  <c:v>39486.551921296297</c:v>
                </c:pt>
                <c:pt idx="890">
                  <c:v>39486.585405092592</c:v>
                </c:pt>
                <c:pt idx="891">
                  <c:v>39486.585462962954</c:v>
                </c:pt>
                <c:pt idx="892">
                  <c:v>39486.609826388893</c:v>
                </c:pt>
                <c:pt idx="893">
                  <c:v>39486.609849537024</c:v>
                </c:pt>
                <c:pt idx="894">
                  <c:v>39486.60986111105</c:v>
                </c:pt>
                <c:pt idx="895">
                  <c:v>39486.609930555554</c:v>
                </c:pt>
                <c:pt idx="896">
                  <c:v>39486.609953703628</c:v>
                </c:pt>
                <c:pt idx="897">
                  <c:v>39486.623738425929</c:v>
                </c:pt>
                <c:pt idx="898">
                  <c:v>39486.659432870372</c:v>
                </c:pt>
                <c:pt idx="899">
                  <c:v>39486.662847222222</c:v>
                </c:pt>
                <c:pt idx="900">
                  <c:v>39486.676527777781</c:v>
                </c:pt>
                <c:pt idx="901">
                  <c:v>39486.677187499998</c:v>
                </c:pt>
                <c:pt idx="902">
                  <c:v>39486.677962962924</c:v>
                </c:pt>
                <c:pt idx="903">
                  <c:v>39486.680891203701</c:v>
                </c:pt>
                <c:pt idx="904">
                  <c:v>39486.683715277781</c:v>
                </c:pt>
                <c:pt idx="905">
                  <c:v>39486.687569444519</c:v>
                </c:pt>
                <c:pt idx="906">
                  <c:v>39486.688194444527</c:v>
                </c:pt>
                <c:pt idx="907">
                  <c:v>39486.695034722194</c:v>
                </c:pt>
                <c:pt idx="908">
                  <c:v>39486.697858796295</c:v>
                </c:pt>
                <c:pt idx="909">
                  <c:v>39486.716840277782</c:v>
                </c:pt>
                <c:pt idx="910">
                  <c:v>39486.720937500002</c:v>
                </c:pt>
                <c:pt idx="911">
                  <c:v>39486.725393518456</c:v>
                </c:pt>
                <c:pt idx="912">
                  <c:v>39486.737569444442</c:v>
                </c:pt>
                <c:pt idx="913">
                  <c:v>39486.738599537035</c:v>
                </c:pt>
                <c:pt idx="914">
                  <c:v>39486.740324074082</c:v>
                </c:pt>
                <c:pt idx="915">
                  <c:v>39486.743796296294</c:v>
                </c:pt>
                <c:pt idx="916">
                  <c:v>39486.750613425997</c:v>
                </c:pt>
                <c:pt idx="917">
                  <c:v>39486.751851851855</c:v>
                </c:pt>
                <c:pt idx="918">
                  <c:v>39486.757418981484</c:v>
                </c:pt>
                <c:pt idx="919">
                  <c:v>39486.761249999996</c:v>
                </c:pt>
                <c:pt idx="920">
                  <c:v>39486.762766203603</c:v>
                </c:pt>
                <c:pt idx="921">
                  <c:v>39486.777962962908</c:v>
                </c:pt>
                <c:pt idx="922">
                  <c:v>39486.78528935185</c:v>
                </c:pt>
                <c:pt idx="923">
                  <c:v>39486.797800925924</c:v>
                </c:pt>
                <c:pt idx="924">
                  <c:v>39486.803043981476</c:v>
                </c:pt>
                <c:pt idx="925">
                  <c:v>39486.826261574082</c:v>
                </c:pt>
                <c:pt idx="926">
                  <c:v>39486.8262962964</c:v>
                </c:pt>
                <c:pt idx="927">
                  <c:v>39486.829953703644</c:v>
                </c:pt>
                <c:pt idx="928">
                  <c:v>39486.830706018518</c:v>
                </c:pt>
                <c:pt idx="929">
                  <c:v>39486.84289351858</c:v>
                </c:pt>
                <c:pt idx="930">
                  <c:v>39486.879062500004</c:v>
                </c:pt>
                <c:pt idx="931">
                  <c:v>39486.880775463003</c:v>
                </c:pt>
                <c:pt idx="932">
                  <c:v>39486.882245370456</c:v>
                </c:pt>
                <c:pt idx="933">
                  <c:v>39486.883750000001</c:v>
                </c:pt>
                <c:pt idx="934">
                  <c:v>39486.885752314818</c:v>
                </c:pt>
                <c:pt idx="935">
                  <c:v>39486.895312500004</c:v>
                </c:pt>
                <c:pt idx="936">
                  <c:v>39486.936851851853</c:v>
                </c:pt>
                <c:pt idx="937">
                  <c:v>39489.339745370373</c:v>
                </c:pt>
                <c:pt idx="938">
                  <c:v>39489.351574074179</c:v>
                </c:pt>
                <c:pt idx="939">
                  <c:v>39489.376134259262</c:v>
                </c:pt>
                <c:pt idx="940">
                  <c:v>39489.409837963001</c:v>
                </c:pt>
                <c:pt idx="941">
                  <c:v>39489.409861111104</c:v>
                </c:pt>
                <c:pt idx="942">
                  <c:v>39489.409872685188</c:v>
                </c:pt>
                <c:pt idx="943">
                  <c:v>39489.409942129627</c:v>
                </c:pt>
                <c:pt idx="944">
                  <c:v>39489.409988425941</c:v>
                </c:pt>
                <c:pt idx="945">
                  <c:v>39489.410081018519</c:v>
                </c:pt>
                <c:pt idx="946">
                  <c:v>39489.410127314812</c:v>
                </c:pt>
                <c:pt idx="947">
                  <c:v>39489.410636574146</c:v>
                </c:pt>
                <c:pt idx="948">
                  <c:v>39489.410648148238</c:v>
                </c:pt>
                <c:pt idx="949">
                  <c:v>39489.410659722242</c:v>
                </c:pt>
                <c:pt idx="950">
                  <c:v>39489.410682870373</c:v>
                </c:pt>
                <c:pt idx="951">
                  <c:v>39489.410694444552</c:v>
                </c:pt>
                <c:pt idx="952">
                  <c:v>39489.410717592611</c:v>
                </c:pt>
                <c:pt idx="953">
                  <c:v>39489.410729166666</c:v>
                </c:pt>
                <c:pt idx="954">
                  <c:v>39489.410752314812</c:v>
                </c:pt>
                <c:pt idx="955">
                  <c:v>39489.410787037035</c:v>
                </c:pt>
                <c:pt idx="956">
                  <c:v>39489.410821759258</c:v>
                </c:pt>
                <c:pt idx="957">
                  <c:v>39489.410856481547</c:v>
                </c:pt>
                <c:pt idx="958">
                  <c:v>39489.410879629642</c:v>
                </c:pt>
                <c:pt idx="959">
                  <c:v>39489.439467592594</c:v>
                </c:pt>
                <c:pt idx="960">
                  <c:v>39489.440277777838</c:v>
                </c:pt>
                <c:pt idx="961">
                  <c:v>39489.463703703594</c:v>
                </c:pt>
                <c:pt idx="962">
                  <c:v>39489.472384259258</c:v>
                </c:pt>
                <c:pt idx="963">
                  <c:v>39489.491006944445</c:v>
                </c:pt>
                <c:pt idx="964">
                  <c:v>39489.499432870354</c:v>
                </c:pt>
                <c:pt idx="965">
                  <c:v>39489.523391203627</c:v>
                </c:pt>
                <c:pt idx="966">
                  <c:v>39489.568958333337</c:v>
                </c:pt>
                <c:pt idx="967">
                  <c:v>39489.608043981476</c:v>
                </c:pt>
                <c:pt idx="968">
                  <c:v>39489.674398148229</c:v>
                </c:pt>
                <c:pt idx="969">
                  <c:v>39489.681215277793</c:v>
                </c:pt>
                <c:pt idx="970">
                  <c:v>39489.754953703705</c:v>
                </c:pt>
                <c:pt idx="971">
                  <c:v>39489.75509259259</c:v>
                </c:pt>
                <c:pt idx="972">
                  <c:v>39489.755266203705</c:v>
                </c:pt>
                <c:pt idx="973">
                  <c:v>39489.755393518521</c:v>
                </c:pt>
                <c:pt idx="974">
                  <c:v>39489.755555555559</c:v>
                </c:pt>
                <c:pt idx="975">
                  <c:v>39489.755682870324</c:v>
                </c:pt>
                <c:pt idx="976">
                  <c:v>39489.755949074082</c:v>
                </c:pt>
                <c:pt idx="977">
                  <c:v>39489.756192129629</c:v>
                </c:pt>
                <c:pt idx="978">
                  <c:v>39489.758379629631</c:v>
                </c:pt>
                <c:pt idx="979">
                  <c:v>39489.758391203701</c:v>
                </c:pt>
                <c:pt idx="980">
                  <c:v>39489.760162036975</c:v>
                </c:pt>
                <c:pt idx="981">
                  <c:v>39489.766828703643</c:v>
                </c:pt>
                <c:pt idx="982">
                  <c:v>39489.768645833246</c:v>
                </c:pt>
                <c:pt idx="983">
                  <c:v>39489.768657407411</c:v>
                </c:pt>
                <c:pt idx="984">
                  <c:v>39489.773900462955</c:v>
                </c:pt>
                <c:pt idx="985">
                  <c:v>39489.779108796276</c:v>
                </c:pt>
                <c:pt idx="986">
                  <c:v>39489.792881944435</c:v>
                </c:pt>
                <c:pt idx="987">
                  <c:v>39489.804849537039</c:v>
                </c:pt>
                <c:pt idx="988">
                  <c:v>39489.805312500001</c:v>
                </c:pt>
                <c:pt idx="989">
                  <c:v>39489.80663194455</c:v>
                </c:pt>
                <c:pt idx="990">
                  <c:v>39489.810254629643</c:v>
                </c:pt>
                <c:pt idx="991">
                  <c:v>39489.823101851769</c:v>
                </c:pt>
                <c:pt idx="992">
                  <c:v>39489.825844907406</c:v>
                </c:pt>
                <c:pt idx="993">
                  <c:v>39489.830428240741</c:v>
                </c:pt>
                <c:pt idx="994">
                  <c:v>39489.830613426006</c:v>
                </c:pt>
                <c:pt idx="995">
                  <c:v>39489.837407407409</c:v>
                </c:pt>
                <c:pt idx="996">
                  <c:v>39489.850590277871</c:v>
                </c:pt>
                <c:pt idx="997">
                  <c:v>39489.860925925932</c:v>
                </c:pt>
                <c:pt idx="998">
                  <c:v>39489.875949074092</c:v>
                </c:pt>
                <c:pt idx="999">
                  <c:v>39489.880393518542</c:v>
                </c:pt>
                <c:pt idx="1000">
                  <c:v>39489.881921296299</c:v>
                </c:pt>
                <c:pt idx="1001">
                  <c:v>39489.890798611043</c:v>
                </c:pt>
                <c:pt idx="1002">
                  <c:v>39489.915405092601</c:v>
                </c:pt>
                <c:pt idx="1003">
                  <c:v>39489.918078703711</c:v>
                </c:pt>
                <c:pt idx="1004">
                  <c:v>39489.923414351855</c:v>
                </c:pt>
                <c:pt idx="1005">
                  <c:v>39489.92381944455</c:v>
                </c:pt>
                <c:pt idx="1006">
                  <c:v>39489.924212962993</c:v>
                </c:pt>
                <c:pt idx="1007">
                  <c:v>39490.353831018598</c:v>
                </c:pt>
                <c:pt idx="1008">
                  <c:v>39490.369039351863</c:v>
                </c:pt>
                <c:pt idx="1009">
                  <c:v>39490.369664351834</c:v>
                </c:pt>
                <c:pt idx="1010">
                  <c:v>39490.380335648246</c:v>
                </c:pt>
                <c:pt idx="1011">
                  <c:v>39490.436446759224</c:v>
                </c:pt>
                <c:pt idx="1012">
                  <c:v>39490.45627314828</c:v>
                </c:pt>
                <c:pt idx="1013">
                  <c:v>39490.456400463001</c:v>
                </c:pt>
                <c:pt idx="1014">
                  <c:v>39490.485243055562</c:v>
                </c:pt>
                <c:pt idx="1015">
                  <c:v>39490.485868055563</c:v>
                </c:pt>
                <c:pt idx="1016">
                  <c:v>39490.490231481483</c:v>
                </c:pt>
                <c:pt idx="1017">
                  <c:v>39490.491678240738</c:v>
                </c:pt>
                <c:pt idx="1018">
                  <c:v>39490.492233796343</c:v>
                </c:pt>
                <c:pt idx="1019">
                  <c:v>39490.493692129625</c:v>
                </c:pt>
                <c:pt idx="1020">
                  <c:v>39490.494606481479</c:v>
                </c:pt>
                <c:pt idx="1021">
                  <c:v>39490.495173610994</c:v>
                </c:pt>
                <c:pt idx="1022">
                  <c:v>39490.496157407411</c:v>
                </c:pt>
                <c:pt idx="1023">
                  <c:v>39490.509027777778</c:v>
                </c:pt>
                <c:pt idx="1024">
                  <c:v>39490.509814814817</c:v>
                </c:pt>
                <c:pt idx="1025">
                  <c:v>39490.516863425997</c:v>
                </c:pt>
                <c:pt idx="1026">
                  <c:v>39490.520925925928</c:v>
                </c:pt>
                <c:pt idx="1027">
                  <c:v>39490.563726851753</c:v>
                </c:pt>
                <c:pt idx="1028">
                  <c:v>39490.564837962993</c:v>
                </c:pt>
                <c:pt idx="1029">
                  <c:v>39490.571979166656</c:v>
                </c:pt>
                <c:pt idx="1030">
                  <c:v>39490.573807870373</c:v>
                </c:pt>
                <c:pt idx="1031">
                  <c:v>39490.574143518505</c:v>
                </c:pt>
                <c:pt idx="1032">
                  <c:v>39490.575277777782</c:v>
                </c:pt>
                <c:pt idx="1033">
                  <c:v>39490.764490740679</c:v>
                </c:pt>
                <c:pt idx="1034">
                  <c:v>39490.764548611034</c:v>
                </c:pt>
                <c:pt idx="1035">
                  <c:v>39490.769340277722</c:v>
                </c:pt>
                <c:pt idx="1036">
                  <c:v>39490.770902777775</c:v>
                </c:pt>
                <c:pt idx="1037">
                  <c:v>39490.800497685188</c:v>
                </c:pt>
                <c:pt idx="1038">
                  <c:v>39490.822164351855</c:v>
                </c:pt>
                <c:pt idx="1039">
                  <c:v>39490.829282407409</c:v>
                </c:pt>
                <c:pt idx="1040">
                  <c:v>39490.856250000084</c:v>
                </c:pt>
                <c:pt idx="1041">
                  <c:v>39490.856273148296</c:v>
                </c:pt>
                <c:pt idx="1042">
                  <c:v>39490.886504629641</c:v>
                </c:pt>
                <c:pt idx="1043">
                  <c:v>39490.88658564823</c:v>
                </c:pt>
                <c:pt idx="1044">
                  <c:v>39491.381921296299</c:v>
                </c:pt>
                <c:pt idx="1045">
                  <c:v>39491.399525462963</c:v>
                </c:pt>
                <c:pt idx="1046">
                  <c:v>39491.422511574092</c:v>
                </c:pt>
                <c:pt idx="1047">
                  <c:v>39491.42869212963</c:v>
                </c:pt>
                <c:pt idx="1048">
                  <c:v>39491.430694444534</c:v>
                </c:pt>
                <c:pt idx="1049">
                  <c:v>39491.436226851853</c:v>
                </c:pt>
                <c:pt idx="1050">
                  <c:v>39491.436238426046</c:v>
                </c:pt>
                <c:pt idx="1051">
                  <c:v>39491.436261574083</c:v>
                </c:pt>
                <c:pt idx="1052">
                  <c:v>39491.438506944534</c:v>
                </c:pt>
                <c:pt idx="1053">
                  <c:v>39491.441527777781</c:v>
                </c:pt>
                <c:pt idx="1054">
                  <c:v>39491.441550925942</c:v>
                </c:pt>
                <c:pt idx="1055">
                  <c:v>39491.441585648201</c:v>
                </c:pt>
                <c:pt idx="1056">
                  <c:v>39491.442962962959</c:v>
                </c:pt>
                <c:pt idx="1057">
                  <c:v>39491.442986111106</c:v>
                </c:pt>
                <c:pt idx="1058">
                  <c:v>39491.442997685182</c:v>
                </c:pt>
                <c:pt idx="1059">
                  <c:v>39491.475532407443</c:v>
                </c:pt>
                <c:pt idx="1060">
                  <c:v>39491.475543981476</c:v>
                </c:pt>
                <c:pt idx="1061">
                  <c:v>39491.613865740735</c:v>
                </c:pt>
                <c:pt idx="1062">
                  <c:v>39491.614490740736</c:v>
                </c:pt>
                <c:pt idx="1063">
                  <c:v>39491.692569444502</c:v>
                </c:pt>
                <c:pt idx="1064">
                  <c:v>39491.713993055557</c:v>
                </c:pt>
                <c:pt idx="1065">
                  <c:v>39491.715115740735</c:v>
                </c:pt>
                <c:pt idx="1066">
                  <c:v>39491.715752314805</c:v>
                </c:pt>
                <c:pt idx="1067">
                  <c:v>39491.720324074071</c:v>
                </c:pt>
                <c:pt idx="1068">
                  <c:v>39491.735844907351</c:v>
                </c:pt>
                <c:pt idx="1069">
                  <c:v>39491.744976851835</c:v>
                </c:pt>
                <c:pt idx="1070">
                  <c:v>39491.74591435185</c:v>
                </c:pt>
                <c:pt idx="1071">
                  <c:v>39491.767025462956</c:v>
                </c:pt>
                <c:pt idx="1072">
                  <c:v>39491.767118055555</c:v>
                </c:pt>
                <c:pt idx="1073">
                  <c:v>39491.767280092594</c:v>
                </c:pt>
                <c:pt idx="1074">
                  <c:v>39491.769085648135</c:v>
                </c:pt>
                <c:pt idx="1075">
                  <c:v>39491.770856481482</c:v>
                </c:pt>
                <c:pt idx="1076">
                  <c:v>39491.778946759201</c:v>
                </c:pt>
                <c:pt idx="1077">
                  <c:v>39491.783530092602</c:v>
                </c:pt>
                <c:pt idx="1078">
                  <c:v>39491.784050925933</c:v>
                </c:pt>
                <c:pt idx="1079">
                  <c:v>39491.784687500003</c:v>
                </c:pt>
                <c:pt idx="1080">
                  <c:v>39491.785081018505</c:v>
                </c:pt>
                <c:pt idx="1081">
                  <c:v>39491.785543981474</c:v>
                </c:pt>
                <c:pt idx="1082">
                  <c:v>39491.785891203705</c:v>
                </c:pt>
                <c:pt idx="1083">
                  <c:v>39491.791435185121</c:v>
                </c:pt>
                <c:pt idx="1084">
                  <c:v>39491.791805555476</c:v>
                </c:pt>
                <c:pt idx="1085">
                  <c:v>39491.792314814804</c:v>
                </c:pt>
                <c:pt idx="1086">
                  <c:v>39491.796562499992</c:v>
                </c:pt>
                <c:pt idx="1087">
                  <c:v>39491.800150463001</c:v>
                </c:pt>
                <c:pt idx="1088">
                  <c:v>39491.800590277846</c:v>
                </c:pt>
                <c:pt idx="1089">
                  <c:v>39491.803993055553</c:v>
                </c:pt>
                <c:pt idx="1090">
                  <c:v>39491.822939814818</c:v>
                </c:pt>
                <c:pt idx="1091">
                  <c:v>39491.822974537034</c:v>
                </c:pt>
                <c:pt idx="1092">
                  <c:v>39491.823055555556</c:v>
                </c:pt>
                <c:pt idx="1093">
                  <c:v>39491.846446759257</c:v>
                </c:pt>
                <c:pt idx="1094">
                  <c:v>39491.870879629641</c:v>
                </c:pt>
                <c:pt idx="1095">
                  <c:v>39491.890196759254</c:v>
                </c:pt>
                <c:pt idx="1096">
                  <c:v>39491.893043981414</c:v>
                </c:pt>
                <c:pt idx="1097">
                  <c:v>39491.905451388891</c:v>
                </c:pt>
                <c:pt idx="1098">
                  <c:v>39492.443518518543</c:v>
                </c:pt>
                <c:pt idx="1099">
                  <c:v>39492.462222222232</c:v>
                </c:pt>
                <c:pt idx="1100">
                  <c:v>39492.462245370392</c:v>
                </c:pt>
                <c:pt idx="1101">
                  <c:v>39492.472372685188</c:v>
                </c:pt>
                <c:pt idx="1102">
                  <c:v>39492.480243055601</c:v>
                </c:pt>
                <c:pt idx="1103">
                  <c:v>39492.489247685182</c:v>
                </c:pt>
                <c:pt idx="1104">
                  <c:v>39492.495636574073</c:v>
                </c:pt>
                <c:pt idx="1105">
                  <c:v>39492.524988425932</c:v>
                </c:pt>
                <c:pt idx="1106">
                  <c:v>39492.537384259202</c:v>
                </c:pt>
                <c:pt idx="1107">
                  <c:v>39492.537673611034</c:v>
                </c:pt>
                <c:pt idx="1108">
                  <c:v>39492.544386574082</c:v>
                </c:pt>
                <c:pt idx="1109">
                  <c:v>39492.58425925934</c:v>
                </c:pt>
                <c:pt idx="1110">
                  <c:v>39492.665601851753</c:v>
                </c:pt>
                <c:pt idx="1111">
                  <c:v>39492.683900462966</c:v>
                </c:pt>
                <c:pt idx="1112">
                  <c:v>39492.740324074082</c:v>
                </c:pt>
                <c:pt idx="1113">
                  <c:v>39492.740393518521</c:v>
                </c:pt>
                <c:pt idx="1114">
                  <c:v>39492.740497685176</c:v>
                </c:pt>
                <c:pt idx="1115">
                  <c:v>39492.740590277783</c:v>
                </c:pt>
                <c:pt idx="1116">
                  <c:v>39492.773854166655</c:v>
                </c:pt>
                <c:pt idx="1117">
                  <c:v>39492.77412037037</c:v>
                </c:pt>
                <c:pt idx="1118">
                  <c:v>39492.774317129632</c:v>
                </c:pt>
                <c:pt idx="1119">
                  <c:v>39492.774490740725</c:v>
                </c:pt>
                <c:pt idx="1120">
                  <c:v>39492.774594907409</c:v>
                </c:pt>
                <c:pt idx="1121">
                  <c:v>39492.774710648147</c:v>
                </c:pt>
                <c:pt idx="1122">
                  <c:v>39492.774791666583</c:v>
                </c:pt>
                <c:pt idx="1123">
                  <c:v>39492.774907407409</c:v>
                </c:pt>
                <c:pt idx="1124">
                  <c:v>39492.775023148148</c:v>
                </c:pt>
                <c:pt idx="1125">
                  <c:v>39492.775115740726</c:v>
                </c:pt>
                <c:pt idx="1126">
                  <c:v>39492.775196759183</c:v>
                </c:pt>
                <c:pt idx="1127">
                  <c:v>39492.775277777779</c:v>
                </c:pt>
                <c:pt idx="1128">
                  <c:v>39492.775370370371</c:v>
                </c:pt>
                <c:pt idx="1129">
                  <c:v>39492.775462962883</c:v>
                </c:pt>
                <c:pt idx="1130">
                  <c:v>39492.775567129625</c:v>
                </c:pt>
                <c:pt idx="1131">
                  <c:v>39492.775636574072</c:v>
                </c:pt>
                <c:pt idx="1132">
                  <c:v>39492.775729166591</c:v>
                </c:pt>
                <c:pt idx="1133">
                  <c:v>39492.775787036975</c:v>
                </c:pt>
                <c:pt idx="1134">
                  <c:v>39492.775868055556</c:v>
                </c:pt>
                <c:pt idx="1135">
                  <c:v>39492.775937500002</c:v>
                </c:pt>
                <c:pt idx="1136">
                  <c:v>39492.776018518518</c:v>
                </c:pt>
                <c:pt idx="1137">
                  <c:v>39492.776076388953</c:v>
                </c:pt>
                <c:pt idx="1138">
                  <c:v>39492.776145833224</c:v>
                </c:pt>
                <c:pt idx="1139">
                  <c:v>39492.776215277838</c:v>
                </c:pt>
                <c:pt idx="1140">
                  <c:v>39492.776284722226</c:v>
                </c:pt>
                <c:pt idx="1141">
                  <c:v>39492.776342592595</c:v>
                </c:pt>
                <c:pt idx="1142">
                  <c:v>39492.776400462964</c:v>
                </c:pt>
                <c:pt idx="1143">
                  <c:v>39492.776481481422</c:v>
                </c:pt>
                <c:pt idx="1144">
                  <c:v>39492.776550925933</c:v>
                </c:pt>
                <c:pt idx="1145">
                  <c:v>39492.791365740639</c:v>
                </c:pt>
                <c:pt idx="1146">
                  <c:v>39492.791469907294</c:v>
                </c:pt>
                <c:pt idx="1147">
                  <c:v>39492.791585648134</c:v>
                </c:pt>
                <c:pt idx="1148">
                  <c:v>39492.791759259184</c:v>
                </c:pt>
                <c:pt idx="1149">
                  <c:v>39492.791921296237</c:v>
                </c:pt>
                <c:pt idx="1150">
                  <c:v>39492.817175925942</c:v>
                </c:pt>
                <c:pt idx="1151">
                  <c:v>39492.817523148246</c:v>
                </c:pt>
                <c:pt idx="1152">
                  <c:v>39492.817789351851</c:v>
                </c:pt>
                <c:pt idx="1153">
                  <c:v>39492.818576389029</c:v>
                </c:pt>
                <c:pt idx="1154">
                  <c:v>39492.819027777783</c:v>
                </c:pt>
                <c:pt idx="1155">
                  <c:v>39492.819305555553</c:v>
                </c:pt>
                <c:pt idx="1156">
                  <c:v>39492.819606481491</c:v>
                </c:pt>
                <c:pt idx="1157">
                  <c:v>39492.819849537038</c:v>
                </c:pt>
                <c:pt idx="1158">
                  <c:v>39492.819976851853</c:v>
                </c:pt>
                <c:pt idx="1159">
                  <c:v>39492.820196759254</c:v>
                </c:pt>
                <c:pt idx="1160">
                  <c:v>39492.820300925923</c:v>
                </c:pt>
                <c:pt idx="1161">
                  <c:v>39492.820416666655</c:v>
                </c:pt>
                <c:pt idx="1162">
                  <c:v>39492.820532407466</c:v>
                </c:pt>
                <c:pt idx="1163">
                  <c:v>39492.820601851854</c:v>
                </c:pt>
                <c:pt idx="1164">
                  <c:v>39492.820694444526</c:v>
                </c:pt>
                <c:pt idx="1165">
                  <c:v>39492.847777777781</c:v>
                </c:pt>
                <c:pt idx="1166">
                  <c:v>39492.848101851851</c:v>
                </c:pt>
                <c:pt idx="1167">
                  <c:v>39492.848252314914</c:v>
                </c:pt>
                <c:pt idx="1168">
                  <c:v>39492.848379629642</c:v>
                </c:pt>
                <c:pt idx="1169">
                  <c:v>39492.848495370446</c:v>
                </c:pt>
                <c:pt idx="1170">
                  <c:v>39492.848587963003</c:v>
                </c:pt>
                <c:pt idx="1171">
                  <c:v>39492.848692129643</c:v>
                </c:pt>
                <c:pt idx="1172">
                  <c:v>39492.848807870447</c:v>
                </c:pt>
                <c:pt idx="1173">
                  <c:v>39492.848912037043</c:v>
                </c:pt>
                <c:pt idx="1174">
                  <c:v>39492.849004629628</c:v>
                </c:pt>
                <c:pt idx="1175">
                  <c:v>39492.849097222243</c:v>
                </c:pt>
                <c:pt idx="1176">
                  <c:v>39492.849212963003</c:v>
                </c:pt>
                <c:pt idx="1177">
                  <c:v>39492.849363425943</c:v>
                </c:pt>
                <c:pt idx="1178">
                  <c:v>39492.84946759259</c:v>
                </c:pt>
                <c:pt idx="1179">
                  <c:v>39492.84957175926</c:v>
                </c:pt>
                <c:pt idx="1180">
                  <c:v>39492.849664351852</c:v>
                </c:pt>
                <c:pt idx="1181">
                  <c:v>39492.849791666624</c:v>
                </c:pt>
                <c:pt idx="1182">
                  <c:v>39492.849895833337</c:v>
                </c:pt>
                <c:pt idx="1183">
                  <c:v>39492.850000000013</c:v>
                </c:pt>
                <c:pt idx="1184">
                  <c:v>39492.850092592613</c:v>
                </c:pt>
                <c:pt idx="1185">
                  <c:v>39492.850185185183</c:v>
                </c:pt>
                <c:pt idx="1186">
                  <c:v>39492.850740740738</c:v>
                </c:pt>
                <c:pt idx="1187">
                  <c:v>39492.850983796299</c:v>
                </c:pt>
                <c:pt idx="1188">
                  <c:v>39492.85119212963</c:v>
                </c:pt>
                <c:pt idx="1189">
                  <c:v>39492.851412037038</c:v>
                </c:pt>
                <c:pt idx="1190">
                  <c:v>39492.851504629631</c:v>
                </c:pt>
                <c:pt idx="1191">
                  <c:v>39492.851655092643</c:v>
                </c:pt>
                <c:pt idx="1192">
                  <c:v>39492.851747685185</c:v>
                </c:pt>
                <c:pt idx="1193">
                  <c:v>39492.851909722223</c:v>
                </c:pt>
                <c:pt idx="1194">
                  <c:v>39492.852083333331</c:v>
                </c:pt>
                <c:pt idx="1195">
                  <c:v>39492.852222222296</c:v>
                </c:pt>
                <c:pt idx="1196">
                  <c:v>39492.852326389002</c:v>
                </c:pt>
                <c:pt idx="1197">
                  <c:v>39492.852476851862</c:v>
                </c:pt>
                <c:pt idx="1198">
                  <c:v>39492.852581018589</c:v>
                </c:pt>
                <c:pt idx="1199">
                  <c:v>39492.852708333332</c:v>
                </c:pt>
                <c:pt idx="1200">
                  <c:v>39492.852847222297</c:v>
                </c:pt>
                <c:pt idx="1201">
                  <c:v>39492.852951389003</c:v>
                </c:pt>
                <c:pt idx="1202">
                  <c:v>39492.853055555563</c:v>
                </c:pt>
                <c:pt idx="1203">
                  <c:v>39492.85320601859</c:v>
                </c:pt>
                <c:pt idx="1204">
                  <c:v>39492.853298611109</c:v>
                </c:pt>
                <c:pt idx="1205">
                  <c:v>39492.853379629632</c:v>
                </c:pt>
                <c:pt idx="1206">
                  <c:v>39492.853495370393</c:v>
                </c:pt>
                <c:pt idx="1207">
                  <c:v>39492.853645833326</c:v>
                </c:pt>
                <c:pt idx="1208">
                  <c:v>39492.853761574072</c:v>
                </c:pt>
                <c:pt idx="1209">
                  <c:v>39492.853865740741</c:v>
                </c:pt>
                <c:pt idx="1210">
                  <c:v>39492.85396990741</c:v>
                </c:pt>
                <c:pt idx="1211">
                  <c:v>39492.854039351951</c:v>
                </c:pt>
                <c:pt idx="1212">
                  <c:v>39493.40704861105</c:v>
                </c:pt>
                <c:pt idx="1213">
                  <c:v>39493.410694444552</c:v>
                </c:pt>
                <c:pt idx="1214">
                  <c:v>39493.463854166665</c:v>
                </c:pt>
                <c:pt idx="1215">
                  <c:v>39493.469664351855</c:v>
                </c:pt>
                <c:pt idx="1216">
                  <c:v>39493.492962962955</c:v>
                </c:pt>
                <c:pt idx="1217">
                  <c:v>39493.499351851824</c:v>
                </c:pt>
                <c:pt idx="1218">
                  <c:v>39493.517523148228</c:v>
                </c:pt>
                <c:pt idx="1219">
                  <c:v>39493.521643518448</c:v>
                </c:pt>
                <c:pt idx="1220">
                  <c:v>39493.629849536985</c:v>
                </c:pt>
                <c:pt idx="1221">
                  <c:v>39493.664189814757</c:v>
                </c:pt>
                <c:pt idx="1222">
                  <c:v>39493.670659722222</c:v>
                </c:pt>
                <c:pt idx="1223">
                  <c:v>39493.673564814759</c:v>
                </c:pt>
                <c:pt idx="1224">
                  <c:v>39493.679224536994</c:v>
                </c:pt>
                <c:pt idx="1225">
                  <c:v>39493.688043981485</c:v>
                </c:pt>
                <c:pt idx="1226">
                  <c:v>39493.701435185176</c:v>
                </c:pt>
                <c:pt idx="1227">
                  <c:v>39493.70585648148</c:v>
                </c:pt>
                <c:pt idx="1228">
                  <c:v>39493.717928240738</c:v>
                </c:pt>
                <c:pt idx="1229">
                  <c:v>39493.726782407342</c:v>
                </c:pt>
                <c:pt idx="1230">
                  <c:v>39493.733819444518</c:v>
                </c:pt>
                <c:pt idx="1231">
                  <c:v>39493.733981481397</c:v>
                </c:pt>
                <c:pt idx="1232">
                  <c:v>39493.73549768512</c:v>
                </c:pt>
                <c:pt idx="1233">
                  <c:v>39493.736712962964</c:v>
                </c:pt>
                <c:pt idx="1234">
                  <c:v>39493.737222222226</c:v>
                </c:pt>
                <c:pt idx="1235">
                  <c:v>39493.739039351851</c:v>
                </c:pt>
                <c:pt idx="1236">
                  <c:v>39493.756655092613</c:v>
                </c:pt>
                <c:pt idx="1237">
                  <c:v>39493.758217592651</c:v>
                </c:pt>
                <c:pt idx="1238">
                  <c:v>39493.770925925928</c:v>
                </c:pt>
                <c:pt idx="1239">
                  <c:v>39493.775185185121</c:v>
                </c:pt>
                <c:pt idx="1240">
                  <c:v>39493.777754629584</c:v>
                </c:pt>
                <c:pt idx="1241">
                  <c:v>39493.781956018516</c:v>
                </c:pt>
                <c:pt idx="1242">
                  <c:v>39493.786574074154</c:v>
                </c:pt>
                <c:pt idx="1243">
                  <c:v>39493.835590277791</c:v>
                </c:pt>
                <c:pt idx="1244">
                  <c:v>39493.835648148211</c:v>
                </c:pt>
                <c:pt idx="1245">
                  <c:v>39493.835671296343</c:v>
                </c:pt>
                <c:pt idx="1246">
                  <c:v>39493.854363426006</c:v>
                </c:pt>
                <c:pt idx="1247">
                  <c:v>39493.854513889011</c:v>
                </c:pt>
                <c:pt idx="1248">
                  <c:v>39493.854583333341</c:v>
                </c:pt>
                <c:pt idx="1249">
                  <c:v>39493.854768518519</c:v>
                </c:pt>
                <c:pt idx="1250">
                  <c:v>39493.860578703701</c:v>
                </c:pt>
                <c:pt idx="1251">
                  <c:v>39493.904895833337</c:v>
                </c:pt>
                <c:pt idx="1252">
                  <c:v>39493.9059375</c:v>
                </c:pt>
                <c:pt idx="1253">
                  <c:v>39493.907500000001</c:v>
                </c:pt>
                <c:pt idx="1254">
                  <c:v>39493.907534722232</c:v>
                </c:pt>
                <c:pt idx="1255">
                  <c:v>39493.907685185186</c:v>
                </c:pt>
                <c:pt idx="1256">
                  <c:v>39496.332337963002</c:v>
                </c:pt>
                <c:pt idx="1257">
                  <c:v>39496.34611111111</c:v>
                </c:pt>
                <c:pt idx="1258">
                  <c:v>39496.468321759254</c:v>
                </c:pt>
                <c:pt idx="1259">
                  <c:v>39496.534259259293</c:v>
                </c:pt>
                <c:pt idx="1260">
                  <c:v>39496.5625</c:v>
                </c:pt>
                <c:pt idx="1261">
                  <c:v>39496.619062500002</c:v>
                </c:pt>
                <c:pt idx="1262">
                  <c:v>39496.620092592595</c:v>
                </c:pt>
                <c:pt idx="1263">
                  <c:v>39496.651400462964</c:v>
                </c:pt>
                <c:pt idx="1264">
                  <c:v>39496.656296296409</c:v>
                </c:pt>
                <c:pt idx="1265">
                  <c:v>39496.679189814749</c:v>
                </c:pt>
                <c:pt idx="1266">
                  <c:v>39496.713738425933</c:v>
                </c:pt>
                <c:pt idx="1267">
                  <c:v>39497.344907407467</c:v>
                </c:pt>
                <c:pt idx="1268">
                  <c:v>39497.357372685183</c:v>
                </c:pt>
                <c:pt idx="1269">
                  <c:v>39497.359155092643</c:v>
                </c:pt>
                <c:pt idx="1270">
                  <c:v>39497.360659722232</c:v>
                </c:pt>
                <c:pt idx="1271">
                  <c:v>39497.425358796296</c:v>
                </c:pt>
                <c:pt idx="1272">
                  <c:v>39497.425613425941</c:v>
                </c:pt>
                <c:pt idx="1273">
                  <c:v>39497.579791666583</c:v>
                </c:pt>
                <c:pt idx="1274" formatCode="m\/d\/yyyy">
                  <c:v>39497.591597222221</c:v>
                </c:pt>
                <c:pt idx="1275">
                  <c:v>39497.603564814774</c:v>
                </c:pt>
              </c:numCache>
            </c:numRef>
          </c:xVal>
          <c:yVal>
            <c:numRef>
              <c:f>All!$N$2:$N$1277</c:f>
              <c:numCache>
                <c:formatCode>General</c:formatCode>
                <c:ptCount val="127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</c:numCache>
            </c:numRef>
          </c:yVal>
        </c:ser>
        <c:ser>
          <c:idx val="2"/>
          <c:order val="2"/>
          <c:tx>
            <c:v>RB-RQD-RQF</c:v>
          </c:tx>
          <c:spPr>
            <a:ln w="60325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Mains!$G$2:$G$94</c:f>
              <c:numCache>
                <c:formatCode>m\/d\/yyyy\ h:mm</c:formatCode>
                <c:ptCount val="93"/>
                <c:pt idx="0">
                  <c:v>39433.613854166666</c:v>
                </c:pt>
                <c:pt idx="1">
                  <c:v>39433.760381944434</c:v>
                </c:pt>
                <c:pt idx="2">
                  <c:v>39433.770474536985</c:v>
                </c:pt>
                <c:pt idx="3">
                  <c:v>39433.771828703619</c:v>
                </c:pt>
                <c:pt idx="4">
                  <c:v>39433.772673611049</c:v>
                </c:pt>
                <c:pt idx="5">
                  <c:v>39433.780706018515</c:v>
                </c:pt>
                <c:pt idx="6">
                  <c:v>39433.855451388954</c:v>
                </c:pt>
                <c:pt idx="7">
                  <c:v>39433.855856481547</c:v>
                </c:pt>
                <c:pt idx="8">
                  <c:v>39433.881435185183</c:v>
                </c:pt>
                <c:pt idx="9">
                  <c:v>39433.891250000001</c:v>
                </c:pt>
                <c:pt idx="10">
                  <c:v>39433.893645833246</c:v>
                </c:pt>
                <c:pt idx="11">
                  <c:v>39434.40761574074</c:v>
                </c:pt>
                <c:pt idx="12">
                  <c:v>39434.48982638897</c:v>
                </c:pt>
                <c:pt idx="13">
                  <c:v>39434.692939814806</c:v>
                </c:pt>
                <c:pt idx="14">
                  <c:v>39434.707604166608</c:v>
                </c:pt>
                <c:pt idx="15">
                  <c:v>39434.755694444502</c:v>
                </c:pt>
                <c:pt idx="16">
                  <c:v>39434.818460648203</c:v>
                </c:pt>
                <c:pt idx="17">
                  <c:v>39434.838773148229</c:v>
                </c:pt>
                <c:pt idx="18">
                  <c:v>39435.376759259263</c:v>
                </c:pt>
                <c:pt idx="19">
                  <c:v>39435.421342592585</c:v>
                </c:pt>
                <c:pt idx="20">
                  <c:v>39435.617083333324</c:v>
                </c:pt>
                <c:pt idx="21">
                  <c:v>39435.704039351862</c:v>
                </c:pt>
                <c:pt idx="22">
                  <c:v>39435.733900462954</c:v>
                </c:pt>
                <c:pt idx="23">
                  <c:v>39461.499791666574</c:v>
                </c:pt>
                <c:pt idx="24">
                  <c:v>39470.644004629627</c:v>
                </c:pt>
                <c:pt idx="25">
                  <c:v>39470.645289351851</c:v>
                </c:pt>
                <c:pt idx="26">
                  <c:v>39470.664259259262</c:v>
                </c:pt>
                <c:pt idx="27">
                  <c:v>39470.685462962902</c:v>
                </c:pt>
                <c:pt idx="28">
                  <c:v>39470.709756944445</c:v>
                </c:pt>
                <c:pt idx="29">
                  <c:v>39471.624293981484</c:v>
                </c:pt>
                <c:pt idx="30">
                  <c:v>39471.626435185186</c:v>
                </c:pt>
                <c:pt idx="31">
                  <c:v>39471.640601851854</c:v>
                </c:pt>
                <c:pt idx="32">
                  <c:v>39471.642835648228</c:v>
                </c:pt>
                <c:pt idx="33">
                  <c:v>39471.658668981479</c:v>
                </c:pt>
                <c:pt idx="34">
                  <c:v>39472.308321759258</c:v>
                </c:pt>
                <c:pt idx="35">
                  <c:v>39472.348009259316</c:v>
                </c:pt>
                <c:pt idx="36">
                  <c:v>39472.366307870368</c:v>
                </c:pt>
                <c:pt idx="37">
                  <c:v>39472.387835648246</c:v>
                </c:pt>
                <c:pt idx="38">
                  <c:v>39472.416909722233</c:v>
                </c:pt>
                <c:pt idx="39">
                  <c:v>39472.426527777781</c:v>
                </c:pt>
                <c:pt idx="40">
                  <c:v>39472.461261574077</c:v>
                </c:pt>
                <c:pt idx="41">
                  <c:v>39472.463819444543</c:v>
                </c:pt>
                <c:pt idx="42">
                  <c:v>39472.503807870373</c:v>
                </c:pt>
                <c:pt idx="43">
                  <c:v>39472.504155092603</c:v>
                </c:pt>
                <c:pt idx="44">
                  <c:v>39476.721273148149</c:v>
                </c:pt>
                <c:pt idx="45">
                  <c:v>39476.777789351778</c:v>
                </c:pt>
                <c:pt idx="46">
                  <c:v>39476.77884259259</c:v>
                </c:pt>
                <c:pt idx="47">
                  <c:v>39476.781377314815</c:v>
                </c:pt>
                <c:pt idx="48">
                  <c:v>39476.782222222231</c:v>
                </c:pt>
                <c:pt idx="49">
                  <c:v>39476.785138888888</c:v>
                </c:pt>
                <c:pt idx="50">
                  <c:v>39476.812939814874</c:v>
                </c:pt>
                <c:pt idx="51">
                  <c:v>39476.82608796296</c:v>
                </c:pt>
                <c:pt idx="52">
                  <c:v>39476.835057870368</c:v>
                </c:pt>
                <c:pt idx="53">
                  <c:v>39476.835439814815</c:v>
                </c:pt>
                <c:pt idx="54">
                  <c:v>39476.836319444577</c:v>
                </c:pt>
                <c:pt idx="55">
                  <c:v>39476.840717592611</c:v>
                </c:pt>
                <c:pt idx="56">
                  <c:v>39476.855428240742</c:v>
                </c:pt>
                <c:pt idx="57">
                  <c:v>39476.864861111106</c:v>
                </c:pt>
                <c:pt idx="58">
                  <c:v>39476.877418981479</c:v>
                </c:pt>
                <c:pt idx="59">
                  <c:v>39476.884340277793</c:v>
                </c:pt>
                <c:pt idx="60">
                  <c:v>39476.894525463002</c:v>
                </c:pt>
                <c:pt idx="61">
                  <c:v>39476.901967592596</c:v>
                </c:pt>
                <c:pt idx="62">
                  <c:v>39476.903182870374</c:v>
                </c:pt>
                <c:pt idx="63">
                  <c:v>39476.904837963011</c:v>
                </c:pt>
                <c:pt idx="64">
                  <c:v>39477.428946759224</c:v>
                </c:pt>
                <c:pt idx="65">
                  <c:v>39477.517951388945</c:v>
                </c:pt>
                <c:pt idx="66">
                  <c:v>39477.533090277779</c:v>
                </c:pt>
                <c:pt idx="67">
                  <c:v>39477.554259259341</c:v>
                </c:pt>
                <c:pt idx="68">
                  <c:v>39477.651967592596</c:v>
                </c:pt>
                <c:pt idx="69">
                  <c:v>39477.906030092643</c:v>
                </c:pt>
                <c:pt idx="70">
                  <c:v>39478.529270833271</c:v>
                </c:pt>
                <c:pt idx="71">
                  <c:v>39479.788136574083</c:v>
                </c:pt>
                <c:pt idx="72">
                  <c:v>39479.788738425988</c:v>
                </c:pt>
                <c:pt idx="73">
                  <c:v>39479.799050925925</c:v>
                </c:pt>
                <c:pt idx="74">
                  <c:v>39479.805902777778</c:v>
                </c:pt>
                <c:pt idx="75">
                  <c:v>39479.808715277846</c:v>
                </c:pt>
                <c:pt idx="76">
                  <c:v>39479.834953703707</c:v>
                </c:pt>
                <c:pt idx="77">
                  <c:v>39479.866736111115</c:v>
                </c:pt>
                <c:pt idx="78">
                  <c:v>39479.884317129705</c:v>
                </c:pt>
                <c:pt idx="79">
                  <c:v>39482.642222222232</c:v>
                </c:pt>
                <c:pt idx="80">
                  <c:v>39482.725636574076</c:v>
                </c:pt>
                <c:pt idx="81">
                  <c:v>39482.754895833335</c:v>
                </c:pt>
                <c:pt idx="82">
                  <c:v>39482.772858796299</c:v>
                </c:pt>
                <c:pt idx="83">
                  <c:v>39482.824247685188</c:v>
                </c:pt>
                <c:pt idx="84">
                  <c:v>39482.831493055557</c:v>
                </c:pt>
                <c:pt idx="85">
                  <c:v>39482.900300925932</c:v>
                </c:pt>
                <c:pt idx="86">
                  <c:v>39482.900787037026</c:v>
                </c:pt>
                <c:pt idx="87">
                  <c:v>39483.384606481493</c:v>
                </c:pt>
                <c:pt idx="88">
                  <c:v>39483.384652777793</c:v>
                </c:pt>
                <c:pt idx="89">
                  <c:v>39483.691620370315</c:v>
                </c:pt>
                <c:pt idx="90">
                  <c:v>39483.691921296275</c:v>
                </c:pt>
                <c:pt idx="91">
                  <c:v>39483.730381944435</c:v>
                </c:pt>
                <c:pt idx="92">
                  <c:v>39483.730405092596</c:v>
                </c:pt>
              </c:numCache>
            </c:numRef>
          </c:xVal>
          <c:yVal>
            <c:numRef>
              <c:f>Mains!$N$2:$N$94</c:f>
              <c:numCache>
                <c:formatCode>General</c:formatCode>
                <c:ptCount val="9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</c:numCache>
            </c:numRef>
          </c:yVal>
        </c:ser>
        <c:ser>
          <c:idx val="3"/>
          <c:order val="3"/>
          <c:tx>
            <c:v>IPQ/D Circuits</c:v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'IPQ-D'!$G$2:$G$233</c:f>
              <c:numCache>
                <c:formatCode>m\/d\/yyyy\ h:mm</c:formatCode>
                <c:ptCount val="232"/>
                <c:pt idx="0">
                  <c:v>39409.780381944445</c:v>
                </c:pt>
                <c:pt idx="1">
                  <c:v>39409.832615740743</c:v>
                </c:pt>
                <c:pt idx="2">
                  <c:v>39412.629710648151</c:v>
                </c:pt>
                <c:pt idx="3">
                  <c:v>39412.634699074093</c:v>
                </c:pt>
                <c:pt idx="4">
                  <c:v>39412.637349536984</c:v>
                </c:pt>
                <c:pt idx="5">
                  <c:v>39412.684745370381</c:v>
                </c:pt>
                <c:pt idx="6">
                  <c:v>39412.704108796286</c:v>
                </c:pt>
                <c:pt idx="7">
                  <c:v>39412.738229166665</c:v>
                </c:pt>
                <c:pt idx="8">
                  <c:v>39412.74</c:v>
                </c:pt>
                <c:pt idx="9">
                  <c:v>39413.605856481481</c:v>
                </c:pt>
                <c:pt idx="10">
                  <c:v>39413.677696759201</c:v>
                </c:pt>
                <c:pt idx="11">
                  <c:v>39413.75917824074</c:v>
                </c:pt>
                <c:pt idx="12">
                  <c:v>39421.662719907406</c:v>
                </c:pt>
                <c:pt idx="13">
                  <c:v>39421.791388888822</c:v>
                </c:pt>
                <c:pt idx="14">
                  <c:v>39422.473622685175</c:v>
                </c:pt>
                <c:pt idx="15">
                  <c:v>39422.649490740725</c:v>
                </c:pt>
                <c:pt idx="16">
                  <c:v>39422.673182870283</c:v>
                </c:pt>
                <c:pt idx="17">
                  <c:v>39423.533900462964</c:v>
                </c:pt>
                <c:pt idx="18">
                  <c:v>39423.534317129641</c:v>
                </c:pt>
                <c:pt idx="19">
                  <c:v>39423.536168981474</c:v>
                </c:pt>
                <c:pt idx="20">
                  <c:v>39423.538287037038</c:v>
                </c:pt>
                <c:pt idx="21">
                  <c:v>39423.538541666654</c:v>
                </c:pt>
                <c:pt idx="22">
                  <c:v>39423.543182870315</c:v>
                </c:pt>
                <c:pt idx="23">
                  <c:v>39423.543634259258</c:v>
                </c:pt>
                <c:pt idx="24">
                  <c:v>39423.54550925926</c:v>
                </c:pt>
                <c:pt idx="25">
                  <c:v>39423.546365740738</c:v>
                </c:pt>
                <c:pt idx="26">
                  <c:v>39423.612442129626</c:v>
                </c:pt>
                <c:pt idx="27">
                  <c:v>39423.615821759224</c:v>
                </c:pt>
                <c:pt idx="28">
                  <c:v>39423.639131944445</c:v>
                </c:pt>
                <c:pt idx="29">
                  <c:v>39423.694016203706</c:v>
                </c:pt>
                <c:pt idx="30">
                  <c:v>39423.694618055553</c:v>
                </c:pt>
                <c:pt idx="31">
                  <c:v>39423.697951388887</c:v>
                </c:pt>
                <c:pt idx="32">
                  <c:v>39423.698946759192</c:v>
                </c:pt>
                <c:pt idx="33">
                  <c:v>39423.720949074072</c:v>
                </c:pt>
                <c:pt idx="34">
                  <c:v>39423.740659722222</c:v>
                </c:pt>
                <c:pt idx="35">
                  <c:v>39426.443310185183</c:v>
                </c:pt>
                <c:pt idx="36">
                  <c:v>39426.443773148203</c:v>
                </c:pt>
                <c:pt idx="37">
                  <c:v>39426.553680555524</c:v>
                </c:pt>
                <c:pt idx="38">
                  <c:v>39426.692962962901</c:v>
                </c:pt>
                <c:pt idx="39">
                  <c:v>39426.743599537025</c:v>
                </c:pt>
                <c:pt idx="40">
                  <c:v>39426.820706018516</c:v>
                </c:pt>
                <c:pt idx="41">
                  <c:v>39427.817557870447</c:v>
                </c:pt>
                <c:pt idx="42">
                  <c:v>39429.633379629624</c:v>
                </c:pt>
                <c:pt idx="43">
                  <c:v>39482.400821759256</c:v>
                </c:pt>
                <c:pt idx="44">
                  <c:v>39482.441817129642</c:v>
                </c:pt>
                <c:pt idx="45">
                  <c:v>39482.45944444451</c:v>
                </c:pt>
                <c:pt idx="46">
                  <c:v>39482.473240740735</c:v>
                </c:pt>
                <c:pt idx="47">
                  <c:v>39482.492962962955</c:v>
                </c:pt>
                <c:pt idx="48">
                  <c:v>39482.502395833326</c:v>
                </c:pt>
                <c:pt idx="49">
                  <c:v>39482.506365740737</c:v>
                </c:pt>
                <c:pt idx="50">
                  <c:v>39482.508611111109</c:v>
                </c:pt>
                <c:pt idx="51">
                  <c:v>39482.509884259256</c:v>
                </c:pt>
                <c:pt idx="52">
                  <c:v>39482.516157407466</c:v>
                </c:pt>
                <c:pt idx="53">
                  <c:v>39482.553252314843</c:v>
                </c:pt>
                <c:pt idx="54">
                  <c:v>39482.788368055553</c:v>
                </c:pt>
                <c:pt idx="55">
                  <c:v>39482.788576388994</c:v>
                </c:pt>
                <c:pt idx="56">
                  <c:v>39482.788796296343</c:v>
                </c:pt>
                <c:pt idx="57">
                  <c:v>39482.789027777777</c:v>
                </c:pt>
                <c:pt idx="58">
                  <c:v>39482.86515046296</c:v>
                </c:pt>
                <c:pt idx="59">
                  <c:v>39482.865347222221</c:v>
                </c:pt>
                <c:pt idx="60">
                  <c:v>39483.752696759257</c:v>
                </c:pt>
                <c:pt idx="61">
                  <c:v>39483.771064814719</c:v>
                </c:pt>
                <c:pt idx="62">
                  <c:v>39483.774594907409</c:v>
                </c:pt>
                <c:pt idx="63">
                  <c:v>39483.775914351834</c:v>
                </c:pt>
                <c:pt idx="64">
                  <c:v>39483.780856481491</c:v>
                </c:pt>
                <c:pt idx="65">
                  <c:v>39483.781273148212</c:v>
                </c:pt>
                <c:pt idx="66">
                  <c:v>39483.788194444511</c:v>
                </c:pt>
                <c:pt idx="67">
                  <c:v>39483.788217592613</c:v>
                </c:pt>
                <c:pt idx="68">
                  <c:v>39483.791273148148</c:v>
                </c:pt>
                <c:pt idx="69">
                  <c:v>39483.791284722174</c:v>
                </c:pt>
                <c:pt idx="70">
                  <c:v>39484.336689814816</c:v>
                </c:pt>
                <c:pt idx="71">
                  <c:v>39484.347986111105</c:v>
                </c:pt>
                <c:pt idx="72">
                  <c:v>39484.354039351951</c:v>
                </c:pt>
                <c:pt idx="73">
                  <c:v>39484.355752314812</c:v>
                </c:pt>
                <c:pt idx="74">
                  <c:v>39484.357442129629</c:v>
                </c:pt>
                <c:pt idx="75">
                  <c:v>39484.357708333337</c:v>
                </c:pt>
                <c:pt idx="76">
                  <c:v>39484.358055555611</c:v>
                </c:pt>
                <c:pt idx="77">
                  <c:v>39484.3590625</c:v>
                </c:pt>
                <c:pt idx="78">
                  <c:v>39484.359398148248</c:v>
                </c:pt>
                <c:pt idx="79">
                  <c:v>39484.375115740739</c:v>
                </c:pt>
                <c:pt idx="80">
                  <c:v>39484.378263888953</c:v>
                </c:pt>
                <c:pt idx="81">
                  <c:v>39484.404479166667</c:v>
                </c:pt>
                <c:pt idx="82">
                  <c:v>39484.411909722221</c:v>
                </c:pt>
                <c:pt idx="83">
                  <c:v>39484.413310185191</c:v>
                </c:pt>
                <c:pt idx="84">
                  <c:v>39484.414490740739</c:v>
                </c:pt>
                <c:pt idx="85">
                  <c:v>39484.415497685186</c:v>
                </c:pt>
                <c:pt idx="86">
                  <c:v>39484.421145833207</c:v>
                </c:pt>
                <c:pt idx="87">
                  <c:v>39484.4219212963</c:v>
                </c:pt>
                <c:pt idx="88">
                  <c:v>39484.430856481493</c:v>
                </c:pt>
                <c:pt idx="89">
                  <c:v>39484.432916666665</c:v>
                </c:pt>
                <c:pt idx="90">
                  <c:v>39484.434039351909</c:v>
                </c:pt>
                <c:pt idx="91">
                  <c:v>39484.457592592611</c:v>
                </c:pt>
                <c:pt idx="92">
                  <c:v>39484.546782407408</c:v>
                </c:pt>
                <c:pt idx="93">
                  <c:v>39484.566724536984</c:v>
                </c:pt>
                <c:pt idx="94">
                  <c:v>39484.597094907404</c:v>
                </c:pt>
                <c:pt idx="95">
                  <c:v>39484.599618055552</c:v>
                </c:pt>
                <c:pt idx="96">
                  <c:v>39484.602222222231</c:v>
                </c:pt>
                <c:pt idx="97">
                  <c:v>39484.607083333271</c:v>
                </c:pt>
                <c:pt idx="98">
                  <c:v>39484.608703703627</c:v>
                </c:pt>
                <c:pt idx="99">
                  <c:v>39484.610243055562</c:v>
                </c:pt>
                <c:pt idx="100">
                  <c:v>39484.613483796275</c:v>
                </c:pt>
                <c:pt idx="101">
                  <c:v>39484.634143518459</c:v>
                </c:pt>
                <c:pt idx="102">
                  <c:v>39484.639108796284</c:v>
                </c:pt>
                <c:pt idx="103">
                  <c:v>39484.639999999999</c:v>
                </c:pt>
                <c:pt idx="104">
                  <c:v>39484.651516203703</c:v>
                </c:pt>
                <c:pt idx="105">
                  <c:v>39484.651886574073</c:v>
                </c:pt>
                <c:pt idx="106">
                  <c:v>39484.662233796298</c:v>
                </c:pt>
                <c:pt idx="107">
                  <c:v>39484.672268518516</c:v>
                </c:pt>
                <c:pt idx="108">
                  <c:v>39484.678252314843</c:v>
                </c:pt>
                <c:pt idx="109">
                  <c:v>39484.69449074068</c:v>
                </c:pt>
                <c:pt idx="110">
                  <c:v>39484.69903935185</c:v>
                </c:pt>
                <c:pt idx="111">
                  <c:v>39484.701689814734</c:v>
                </c:pt>
                <c:pt idx="112">
                  <c:v>39484.701932870354</c:v>
                </c:pt>
                <c:pt idx="113">
                  <c:v>39484.702499999999</c:v>
                </c:pt>
                <c:pt idx="114">
                  <c:v>39484.703252314815</c:v>
                </c:pt>
                <c:pt idx="115">
                  <c:v>39484.706365740734</c:v>
                </c:pt>
                <c:pt idx="116">
                  <c:v>39484.731122685065</c:v>
                </c:pt>
                <c:pt idx="117">
                  <c:v>39484.731435185175</c:v>
                </c:pt>
                <c:pt idx="118">
                  <c:v>39484.733865740724</c:v>
                </c:pt>
                <c:pt idx="119">
                  <c:v>39484.750520833324</c:v>
                </c:pt>
                <c:pt idx="120">
                  <c:v>39484.752268518518</c:v>
                </c:pt>
                <c:pt idx="121">
                  <c:v>39484.760694444441</c:v>
                </c:pt>
                <c:pt idx="122">
                  <c:v>39484.783263888887</c:v>
                </c:pt>
                <c:pt idx="123">
                  <c:v>39484.798796296294</c:v>
                </c:pt>
                <c:pt idx="124">
                  <c:v>39484.814363426005</c:v>
                </c:pt>
                <c:pt idx="125">
                  <c:v>39484.855324074138</c:v>
                </c:pt>
                <c:pt idx="126">
                  <c:v>39484.870937500003</c:v>
                </c:pt>
                <c:pt idx="127">
                  <c:v>39484.884803240835</c:v>
                </c:pt>
                <c:pt idx="128">
                  <c:v>39485.319050925988</c:v>
                </c:pt>
                <c:pt idx="129">
                  <c:v>39485.349131944502</c:v>
                </c:pt>
                <c:pt idx="130">
                  <c:v>39485.374305555553</c:v>
                </c:pt>
                <c:pt idx="131">
                  <c:v>39485.374467592592</c:v>
                </c:pt>
                <c:pt idx="132">
                  <c:v>39485.379039351908</c:v>
                </c:pt>
                <c:pt idx="133">
                  <c:v>39485.379166666607</c:v>
                </c:pt>
                <c:pt idx="134">
                  <c:v>39485.379849537036</c:v>
                </c:pt>
                <c:pt idx="135">
                  <c:v>39485.379861111105</c:v>
                </c:pt>
                <c:pt idx="136">
                  <c:v>39485.382395833331</c:v>
                </c:pt>
                <c:pt idx="137">
                  <c:v>39485.382418981491</c:v>
                </c:pt>
                <c:pt idx="138">
                  <c:v>39485.385127314818</c:v>
                </c:pt>
                <c:pt idx="139">
                  <c:v>39485.385949074131</c:v>
                </c:pt>
                <c:pt idx="140">
                  <c:v>39485.387384259258</c:v>
                </c:pt>
                <c:pt idx="141">
                  <c:v>39485.423564814759</c:v>
                </c:pt>
                <c:pt idx="142">
                  <c:v>39485.440104166664</c:v>
                </c:pt>
                <c:pt idx="143">
                  <c:v>39485.450266203712</c:v>
                </c:pt>
                <c:pt idx="144">
                  <c:v>39485.45511574074</c:v>
                </c:pt>
                <c:pt idx="145">
                  <c:v>39485.455150462993</c:v>
                </c:pt>
                <c:pt idx="146">
                  <c:v>39485.461122685105</c:v>
                </c:pt>
                <c:pt idx="147">
                  <c:v>39485.461516203701</c:v>
                </c:pt>
                <c:pt idx="148">
                  <c:v>39485.500428240739</c:v>
                </c:pt>
                <c:pt idx="149">
                  <c:v>39485.50203703704</c:v>
                </c:pt>
                <c:pt idx="150">
                  <c:v>39485.504375000011</c:v>
                </c:pt>
                <c:pt idx="151">
                  <c:v>39485.507777777777</c:v>
                </c:pt>
                <c:pt idx="152">
                  <c:v>39485.516562500001</c:v>
                </c:pt>
                <c:pt idx="153">
                  <c:v>39485.521423610968</c:v>
                </c:pt>
                <c:pt idx="154">
                  <c:v>39485.522962962954</c:v>
                </c:pt>
                <c:pt idx="155">
                  <c:v>39485.52480324074</c:v>
                </c:pt>
                <c:pt idx="156">
                  <c:v>39485.526446759184</c:v>
                </c:pt>
                <c:pt idx="157">
                  <c:v>39485.533437500002</c:v>
                </c:pt>
                <c:pt idx="158">
                  <c:v>39485.55517361105</c:v>
                </c:pt>
                <c:pt idx="159">
                  <c:v>39485.557083333326</c:v>
                </c:pt>
                <c:pt idx="160">
                  <c:v>39485.567106481474</c:v>
                </c:pt>
                <c:pt idx="161">
                  <c:v>39485.572384259256</c:v>
                </c:pt>
                <c:pt idx="162">
                  <c:v>39485.58357638897</c:v>
                </c:pt>
                <c:pt idx="163">
                  <c:v>39485.596215277837</c:v>
                </c:pt>
                <c:pt idx="164">
                  <c:v>39485.604386574072</c:v>
                </c:pt>
                <c:pt idx="165">
                  <c:v>39485.6094212963</c:v>
                </c:pt>
                <c:pt idx="166">
                  <c:v>39485.644953703704</c:v>
                </c:pt>
                <c:pt idx="167">
                  <c:v>39485.658935185202</c:v>
                </c:pt>
                <c:pt idx="168">
                  <c:v>39485.662638888891</c:v>
                </c:pt>
                <c:pt idx="169">
                  <c:v>39485.663738425923</c:v>
                </c:pt>
                <c:pt idx="170">
                  <c:v>39485.666030092601</c:v>
                </c:pt>
                <c:pt idx="171">
                  <c:v>39485.678680555524</c:v>
                </c:pt>
                <c:pt idx="172">
                  <c:v>39485.701307870324</c:v>
                </c:pt>
                <c:pt idx="173">
                  <c:v>39485.70480324074</c:v>
                </c:pt>
                <c:pt idx="174">
                  <c:v>39485.739548611018</c:v>
                </c:pt>
                <c:pt idx="175">
                  <c:v>39485.789479166655</c:v>
                </c:pt>
                <c:pt idx="176">
                  <c:v>39485.807939814818</c:v>
                </c:pt>
                <c:pt idx="177">
                  <c:v>39485.812418981492</c:v>
                </c:pt>
                <c:pt idx="178">
                  <c:v>39485.847997685189</c:v>
                </c:pt>
                <c:pt idx="179">
                  <c:v>39485.865740740679</c:v>
                </c:pt>
                <c:pt idx="180">
                  <c:v>39486.374988425989</c:v>
                </c:pt>
                <c:pt idx="181">
                  <c:v>39486.429652777777</c:v>
                </c:pt>
                <c:pt idx="182">
                  <c:v>39486.469918981478</c:v>
                </c:pt>
                <c:pt idx="183">
                  <c:v>39486.551921296297</c:v>
                </c:pt>
                <c:pt idx="184">
                  <c:v>39486.623738425929</c:v>
                </c:pt>
                <c:pt idx="185">
                  <c:v>39486.659432870372</c:v>
                </c:pt>
                <c:pt idx="186">
                  <c:v>39486.676527777781</c:v>
                </c:pt>
                <c:pt idx="187">
                  <c:v>39486.677187499998</c:v>
                </c:pt>
                <c:pt idx="188">
                  <c:v>39486.677962962924</c:v>
                </c:pt>
                <c:pt idx="189">
                  <c:v>39486.680891203701</c:v>
                </c:pt>
                <c:pt idx="190">
                  <c:v>39486.695034722194</c:v>
                </c:pt>
                <c:pt idx="191">
                  <c:v>39486.697858796295</c:v>
                </c:pt>
                <c:pt idx="192">
                  <c:v>39486.716840277782</c:v>
                </c:pt>
                <c:pt idx="193">
                  <c:v>39486.720937500002</c:v>
                </c:pt>
                <c:pt idx="194">
                  <c:v>39486.750613425997</c:v>
                </c:pt>
                <c:pt idx="195">
                  <c:v>39486.757418981484</c:v>
                </c:pt>
                <c:pt idx="196">
                  <c:v>39486.777962962908</c:v>
                </c:pt>
                <c:pt idx="197">
                  <c:v>39486.803043981476</c:v>
                </c:pt>
                <c:pt idx="198">
                  <c:v>39486.829953703644</c:v>
                </c:pt>
                <c:pt idx="199">
                  <c:v>39486.830706018518</c:v>
                </c:pt>
                <c:pt idx="200">
                  <c:v>39486.84289351858</c:v>
                </c:pt>
                <c:pt idx="201">
                  <c:v>39486.879062500004</c:v>
                </c:pt>
                <c:pt idx="202">
                  <c:v>39486.882245370456</c:v>
                </c:pt>
                <c:pt idx="203">
                  <c:v>39489.463703703594</c:v>
                </c:pt>
                <c:pt idx="204">
                  <c:v>39489.499432870354</c:v>
                </c:pt>
                <c:pt idx="205">
                  <c:v>39489.674398148229</c:v>
                </c:pt>
                <c:pt idx="206">
                  <c:v>39489.681215277793</c:v>
                </c:pt>
                <c:pt idx="207">
                  <c:v>39489.792881944435</c:v>
                </c:pt>
                <c:pt idx="208">
                  <c:v>39489.860925925932</c:v>
                </c:pt>
                <c:pt idx="209">
                  <c:v>39489.890798611043</c:v>
                </c:pt>
                <c:pt idx="210">
                  <c:v>39490.436446759224</c:v>
                </c:pt>
                <c:pt idx="211">
                  <c:v>39490.563726851753</c:v>
                </c:pt>
                <c:pt idx="212">
                  <c:v>39490.564837962993</c:v>
                </c:pt>
                <c:pt idx="213">
                  <c:v>39490.573807870373</c:v>
                </c:pt>
                <c:pt idx="214">
                  <c:v>39490.764490740679</c:v>
                </c:pt>
                <c:pt idx="215">
                  <c:v>39490.764548611034</c:v>
                </c:pt>
                <c:pt idx="216">
                  <c:v>39490.800497685188</c:v>
                </c:pt>
                <c:pt idx="217">
                  <c:v>39490.886504629641</c:v>
                </c:pt>
                <c:pt idx="218">
                  <c:v>39490.88658564823</c:v>
                </c:pt>
                <c:pt idx="219">
                  <c:v>39491.475532407443</c:v>
                </c:pt>
                <c:pt idx="220">
                  <c:v>39491.475543981476</c:v>
                </c:pt>
                <c:pt idx="221">
                  <c:v>39491.613865740735</c:v>
                </c:pt>
                <c:pt idx="222">
                  <c:v>39491.614490740736</c:v>
                </c:pt>
                <c:pt idx="223">
                  <c:v>39493.40704861105</c:v>
                </c:pt>
                <c:pt idx="224">
                  <c:v>39493.410694444552</c:v>
                </c:pt>
                <c:pt idx="225">
                  <c:v>39493.463854166665</c:v>
                </c:pt>
                <c:pt idx="226">
                  <c:v>39493.469664351855</c:v>
                </c:pt>
                <c:pt idx="227">
                  <c:v>39493.492962962955</c:v>
                </c:pt>
                <c:pt idx="228">
                  <c:v>39493.499351851824</c:v>
                </c:pt>
                <c:pt idx="229">
                  <c:v>39493.517523148228</c:v>
                </c:pt>
                <c:pt idx="230">
                  <c:v>39493.521643518448</c:v>
                </c:pt>
                <c:pt idx="231">
                  <c:v>39493.629849536985</c:v>
                </c:pt>
              </c:numCache>
            </c:numRef>
          </c:xVal>
          <c:yVal>
            <c:numRef>
              <c:f>'IPQ-D'!$N$2:$N$233</c:f>
              <c:numCache>
                <c:formatCode>General</c:formatCode>
                <c:ptCount val="2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</c:numCache>
            </c:numRef>
          </c:yVal>
        </c:ser>
        <c:ser>
          <c:idx val="4"/>
          <c:order val="4"/>
          <c:tx>
            <c:v>600A circuits</c:v>
          </c:tx>
          <c:spPr>
            <a:ln w="4445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'600'!$G$2:$G$504</c:f>
              <c:numCache>
                <c:formatCode>m\/d\/yyyy\ h:mm</c:formatCode>
                <c:ptCount val="503"/>
                <c:pt idx="0">
                  <c:v>39470.827581018515</c:v>
                </c:pt>
                <c:pt idx="1">
                  <c:v>39470.828414351861</c:v>
                </c:pt>
                <c:pt idx="2">
                  <c:v>39470.828958333332</c:v>
                </c:pt>
                <c:pt idx="3">
                  <c:v>39470.829351851855</c:v>
                </c:pt>
                <c:pt idx="4">
                  <c:v>39470.830081018517</c:v>
                </c:pt>
                <c:pt idx="5">
                  <c:v>39470.832870370446</c:v>
                </c:pt>
                <c:pt idx="6">
                  <c:v>39470.839907407411</c:v>
                </c:pt>
                <c:pt idx="7">
                  <c:v>39471.332939814813</c:v>
                </c:pt>
                <c:pt idx="8">
                  <c:v>39471.333495370367</c:v>
                </c:pt>
                <c:pt idx="9">
                  <c:v>39471.356099537043</c:v>
                </c:pt>
                <c:pt idx="10">
                  <c:v>39471.413657407466</c:v>
                </c:pt>
                <c:pt idx="11">
                  <c:v>39471.414884259262</c:v>
                </c:pt>
                <c:pt idx="12">
                  <c:v>39471.415219907467</c:v>
                </c:pt>
                <c:pt idx="13">
                  <c:v>39471.415659722232</c:v>
                </c:pt>
                <c:pt idx="14">
                  <c:v>39471.416018518597</c:v>
                </c:pt>
                <c:pt idx="15">
                  <c:v>39471.416423611074</c:v>
                </c:pt>
                <c:pt idx="16">
                  <c:v>39471.416840277838</c:v>
                </c:pt>
                <c:pt idx="17">
                  <c:v>39471.417199074131</c:v>
                </c:pt>
                <c:pt idx="18">
                  <c:v>39471.417488425941</c:v>
                </c:pt>
                <c:pt idx="19">
                  <c:v>39471.417685185188</c:v>
                </c:pt>
                <c:pt idx="20">
                  <c:v>39472.350219907523</c:v>
                </c:pt>
                <c:pt idx="21">
                  <c:v>39472.406296296409</c:v>
                </c:pt>
                <c:pt idx="22">
                  <c:v>39472.430787037025</c:v>
                </c:pt>
                <c:pt idx="23">
                  <c:v>39472.465798611003</c:v>
                </c:pt>
                <c:pt idx="24">
                  <c:v>39472.466064814806</c:v>
                </c:pt>
                <c:pt idx="25">
                  <c:v>39472.466875000013</c:v>
                </c:pt>
                <c:pt idx="26">
                  <c:v>39472.473738425942</c:v>
                </c:pt>
                <c:pt idx="27">
                  <c:v>39472.475405092591</c:v>
                </c:pt>
                <c:pt idx="28">
                  <c:v>39472.475706018522</c:v>
                </c:pt>
                <c:pt idx="29">
                  <c:v>39472.475902777776</c:v>
                </c:pt>
                <c:pt idx="30">
                  <c:v>39472.476134259261</c:v>
                </c:pt>
                <c:pt idx="31">
                  <c:v>39472.476423611042</c:v>
                </c:pt>
                <c:pt idx="32">
                  <c:v>39472.476770833324</c:v>
                </c:pt>
                <c:pt idx="33">
                  <c:v>39472.477083333324</c:v>
                </c:pt>
                <c:pt idx="34">
                  <c:v>39472.477662037025</c:v>
                </c:pt>
                <c:pt idx="35">
                  <c:v>39472.477881944447</c:v>
                </c:pt>
                <c:pt idx="36">
                  <c:v>39472.478090277793</c:v>
                </c:pt>
                <c:pt idx="37">
                  <c:v>39472.47828703704</c:v>
                </c:pt>
                <c:pt idx="38">
                  <c:v>39472.47859953704</c:v>
                </c:pt>
                <c:pt idx="39">
                  <c:v>39472.494618055563</c:v>
                </c:pt>
                <c:pt idx="40">
                  <c:v>39472.513518518543</c:v>
                </c:pt>
                <c:pt idx="41">
                  <c:v>39472.515833333331</c:v>
                </c:pt>
                <c:pt idx="42">
                  <c:v>39472.517002314817</c:v>
                </c:pt>
                <c:pt idx="43">
                  <c:v>39472.537361111034</c:v>
                </c:pt>
                <c:pt idx="44">
                  <c:v>39472.551944444502</c:v>
                </c:pt>
                <c:pt idx="45">
                  <c:v>39472.553136574083</c:v>
                </c:pt>
                <c:pt idx="46">
                  <c:v>39472.554606481492</c:v>
                </c:pt>
                <c:pt idx="47">
                  <c:v>39472.555289351862</c:v>
                </c:pt>
                <c:pt idx="48">
                  <c:v>39472.555439814816</c:v>
                </c:pt>
                <c:pt idx="49">
                  <c:v>39472.56013888889</c:v>
                </c:pt>
                <c:pt idx="50">
                  <c:v>39472.565034722225</c:v>
                </c:pt>
                <c:pt idx="51">
                  <c:v>39472.569664351824</c:v>
                </c:pt>
                <c:pt idx="52">
                  <c:v>39472.572175925932</c:v>
                </c:pt>
                <c:pt idx="53">
                  <c:v>39472.572997685187</c:v>
                </c:pt>
                <c:pt idx="54">
                  <c:v>39472.574270833335</c:v>
                </c:pt>
                <c:pt idx="55">
                  <c:v>39472.581909722205</c:v>
                </c:pt>
                <c:pt idx="56">
                  <c:v>39472.583055555559</c:v>
                </c:pt>
                <c:pt idx="57">
                  <c:v>39472.586956018589</c:v>
                </c:pt>
                <c:pt idx="58">
                  <c:v>39472.589212963001</c:v>
                </c:pt>
                <c:pt idx="59">
                  <c:v>39472.589756944442</c:v>
                </c:pt>
                <c:pt idx="60">
                  <c:v>39472.602939814817</c:v>
                </c:pt>
                <c:pt idx="61">
                  <c:v>39472.607731481476</c:v>
                </c:pt>
                <c:pt idx="62">
                  <c:v>39472.626481481413</c:v>
                </c:pt>
                <c:pt idx="63">
                  <c:v>39472.626585648148</c:v>
                </c:pt>
                <c:pt idx="64">
                  <c:v>39472.628749999996</c:v>
                </c:pt>
                <c:pt idx="65">
                  <c:v>39472.634571759256</c:v>
                </c:pt>
                <c:pt idx="66">
                  <c:v>39475.451180555494</c:v>
                </c:pt>
                <c:pt idx="67">
                  <c:v>39475.454039351949</c:v>
                </c:pt>
                <c:pt idx="68">
                  <c:v>39475.468553240804</c:v>
                </c:pt>
                <c:pt idx="69">
                  <c:v>39475.473391203705</c:v>
                </c:pt>
                <c:pt idx="70">
                  <c:v>39475.477430555555</c:v>
                </c:pt>
                <c:pt idx="71">
                  <c:v>39475.479351851835</c:v>
                </c:pt>
                <c:pt idx="72">
                  <c:v>39475.480856481547</c:v>
                </c:pt>
                <c:pt idx="73">
                  <c:v>39475.491435185184</c:v>
                </c:pt>
                <c:pt idx="74">
                  <c:v>39475.502916666665</c:v>
                </c:pt>
                <c:pt idx="75">
                  <c:v>39475.510555555593</c:v>
                </c:pt>
                <c:pt idx="76">
                  <c:v>39475.511076388953</c:v>
                </c:pt>
                <c:pt idx="77">
                  <c:v>39475.511956018519</c:v>
                </c:pt>
                <c:pt idx="78">
                  <c:v>39475.512222222242</c:v>
                </c:pt>
                <c:pt idx="79">
                  <c:v>39475.512928240743</c:v>
                </c:pt>
                <c:pt idx="80">
                  <c:v>39475.520995370367</c:v>
                </c:pt>
                <c:pt idx="81">
                  <c:v>39475.525856481479</c:v>
                </c:pt>
                <c:pt idx="82">
                  <c:v>39475.526655092603</c:v>
                </c:pt>
                <c:pt idx="83">
                  <c:v>39476.531666666582</c:v>
                </c:pt>
                <c:pt idx="84">
                  <c:v>39476.533090277779</c:v>
                </c:pt>
                <c:pt idx="85">
                  <c:v>39476.533715277779</c:v>
                </c:pt>
                <c:pt idx="86">
                  <c:v>39476.783611111074</c:v>
                </c:pt>
                <c:pt idx="87">
                  <c:v>39476.826180555494</c:v>
                </c:pt>
                <c:pt idx="88">
                  <c:v>39476.860856481493</c:v>
                </c:pt>
                <c:pt idx="89">
                  <c:v>39477.432175925933</c:v>
                </c:pt>
                <c:pt idx="90">
                  <c:v>39477.500416666655</c:v>
                </c:pt>
                <c:pt idx="91">
                  <c:v>39477.552800925943</c:v>
                </c:pt>
                <c:pt idx="92">
                  <c:v>39477.642916666664</c:v>
                </c:pt>
                <c:pt idx="93">
                  <c:v>39477.688136574092</c:v>
                </c:pt>
                <c:pt idx="94">
                  <c:v>39477.721458333224</c:v>
                </c:pt>
                <c:pt idx="95">
                  <c:v>39477.73018518513</c:v>
                </c:pt>
                <c:pt idx="96">
                  <c:v>39477.762141203602</c:v>
                </c:pt>
                <c:pt idx="97">
                  <c:v>39477.78006944451</c:v>
                </c:pt>
                <c:pt idx="98">
                  <c:v>39477.798148148147</c:v>
                </c:pt>
                <c:pt idx="99">
                  <c:v>39477.799201388887</c:v>
                </c:pt>
                <c:pt idx="100">
                  <c:v>39477.804456018574</c:v>
                </c:pt>
                <c:pt idx="101">
                  <c:v>39477.810625000013</c:v>
                </c:pt>
                <c:pt idx="102">
                  <c:v>39477.811157407443</c:v>
                </c:pt>
                <c:pt idx="103">
                  <c:v>39477.811886574083</c:v>
                </c:pt>
                <c:pt idx="104">
                  <c:v>39477.813460648147</c:v>
                </c:pt>
                <c:pt idx="105">
                  <c:v>39477.851018518573</c:v>
                </c:pt>
                <c:pt idx="106">
                  <c:v>39477.860775462963</c:v>
                </c:pt>
                <c:pt idx="107">
                  <c:v>39477.864201388969</c:v>
                </c:pt>
                <c:pt idx="108">
                  <c:v>39477.870972222219</c:v>
                </c:pt>
                <c:pt idx="109">
                  <c:v>39477.874560185192</c:v>
                </c:pt>
                <c:pt idx="110">
                  <c:v>39477.875208333331</c:v>
                </c:pt>
                <c:pt idx="111">
                  <c:v>39477.877106481479</c:v>
                </c:pt>
                <c:pt idx="112">
                  <c:v>39477.891701388886</c:v>
                </c:pt>
                <c:pt idx="113">
                  <c:v>39477.897719907407</c:v>
                </c:pt>
                <c:pt idx="114">
                  <c:v>39477.898356481492</c:v>
                </c:pt>
                <c:pt idx="115">
                  <c:v>39477.904004629629</c:v>
                </c:pt>
                <c:pt idx="116">
                  <c:v>39477.90525462963</c:v>
                </c:pt>
                <c:pt idx="117">
                  <c:v>39477.905324074083</c:v>
                </c:pt>
                <c:pt idx="118">
                  <c:v>39477.906145833324</c:v>
                </c:pt>
                <c:pt idx="119">
                  <c:v>39477.90819444455</c:v>
                </c:pt>
                <c:pt idx="120">
                  <c:v>39477.911747685175</c:v>
                </c:pt>
                <c:pt idx="121">
                  <c:v>39478.396782407406</c:v>
                </c:pt>
                <c:pt idx="122">
                  <c:v>39478.39943287037</c:v>
                </c:pt>
                <c:pt idx="123">
                  <c:v>39478.402789351851</c:v>
                </c:pt>
                <c:pt idx="124">
                  <c:v>39478.407569444535</c:v>
                </c:pt>
                <c:pt idx="125">
                  <c:v>39478.424768518504</c:v>
                </c:pt>
                <c:pt idx="126">
                  <c:v>39478.432719907411</c:v>
                </c:pt>
                <c:pt idx="127">
                  <c:v>39478.434398148238</c:v>
                </c:pt>
                <c:pt idx="128">
                  <c:v>39478.435925925929</c:v>
                </c:pt>
                <c:pt idx="129">
                  <c:v>39478.441493055558</c:v>
                </c:pt>
                <c:pt idx="130">
                  <c:v>39478.442118055602</c:v>
                </c:pt>
                <c:pt idx="131">
                  <c:v>39478.443391203706</c:v>
                </c:pt>
                <c:pt idx="132">
                  <c:v>39478.444745370369</c:v>
                </c:pt>
                <c:pt idx="133">
                  <c:v>39478.445833333331</c:v>
                </c:pt>
                <c:pt idx="134">
                  <c:v>39478.446180555555</c:v>
                </c:pt>
                <c:pt idx="135">
                  <c:v>39478.448912037042</c:v>
                </c:pt>
                <c:pt idx="136">
                  <c:v>39478.450023148238</c:v>
                </c:pt>
                <c:pt idx="137">
                  <c:v>39478.452418981491</c:v>
                </c:pt>
                <c:pt idx="138">
                  <c:v>39478.452881944519</c:v>
                </c:pt>
                <c:pt idx="139">
                  <c:v>39478.454918981493</c:v>
                </c:pt>
                <c:pt idx="140">
                  <c:v>39478.458668981482</c:v>
                </c:pt>
                <c:pt idx="141">
                  <c:v>39478.458958333395</c:v>
                </c:pt>
                <c:pt idx="142">
                  <c:v>39478.459363425987</c:v>
                </c:pt>
                <c:pt idx="143">
                  <c:v>39478.468229166669</c:v>
                </c:pt>
                <c:pt idx="144">
                  <c:v>39478.470057870392</c:v>
                </c:pt>
                <c:pt idx="145">
                  <c:v>39478.471400462964</c:v>
                </c:pt>
                <c:pt idx="146">
                  <c:v>39478.471701388888</c:v>
                </c:pt>
                <c:pt idx="147">
                  <c:v>39478.474108796298</c:v>
                </c:pt>
                <c:pt idx="148">
                  <c:v>39478.47704861105</c:v>
                </c:pt>
                <c:pt idx="149">
                  <c:v>39478.481666666608</c:v>
                </c:pt>
                <c:pt idx="150">
                  <c:v>39478.4843287037</c:v>
                </c:pt>
                <c:pt idx="151">
                  <c:v>39478.485439814816</c:v>
                </c:pt>
                <c:pt idx="152">
                  <c:v>39478.485960648148</c:v>
                </c:pt>
                <c:pt idx="153">
                  <c:v>39478.487141203674</c:v>
                </c:pt>
                <c:pt idx="154">
                  <c:v>39478.492164351854</c:v>
                </c:pt>
                <c:pt idx="155">
                  <c:v>39478.494479166664</c:v>
                </c:pt>
                <c:pt idx="156">
                  <c:v>39478.501481481413</c:v>
                </c:pt>
                <c:pt idx="157">
                  <c:v>39478.502256944535</c:v>
                </c:pt>
                <c:pt idx="158">
                  <c:v>39478.507083333272</c:v>
                </c:pt>
                <c:pt idx="159">
                  <c:v>39478.511145833247</c:v>
                </c:pt>
                <c:pt idx="160">
                  <c:v>39478.520381944436</c:v>
                </c:pt>
                <c:pt idx="161">
                  <c:v>39478.538634259261</c:v>
                </c:pt>
                <c:pt idx="162">
                  <c:v>39479.801898148246</c:v>
                </c:pt>
                <c:pt idx="163">
                  <c:v>39479.802743055552</c:v>
                </c:pt>
                <c:pt idx="164">
                  <c:v>39479.806990740741</c:v>
                </c:pt>
                <c:pt idx="165">
                  <c:v>39479.809895833336</c:v>
                </c:pt>
                <c:pt idx="166">
                  <c:v>39479.815960648149</c:v>
                </c:pt>
                <c:pt idx="167">
                  <c:v>39479.816435185203</c:v>
                </c:pt>
                <c:pt idx="168">
                  <c:v>39479.821608796294</c:v>
                </c:pt>
                <c:pt idx="169">
                  <c:v>39479.821759259255</c:v>
                </c:pt>
                <c:pt idx="170">
                  <c:v>39479.82472222222</c:v>
                </c:pt>
                <c:pt idx="171">
                  <c:v>39479.825358796297</c:v>
                </c:pt>
                <c:pt idx="172">
                  <c:v>39479.827372685184</c:v>
                </c:pt>
                <c:pt idx="173">
                  <c:v>39479.827395833272</c:v>
                </c:pt>
                <c:pt idx="174">
                  <c:v>39479.827418981484</c:v>
                </c:pt>
                <c:pt idx="175">
                  <c:v>39479.870300925933</c:v>
                </c:pt>
                <c:pt idx="176">
                  <c:v>39479.878680555557</c:v>
                </c:pt>
                <c:pt idx="177">
                  <c:v>39479.878692129641</c:v>
                </c:pt>
                <c:pt idx="178">
                  <c:v>39479.884803240835</c:v>
                </c:pt>
                <c:pt idx="179">
                  <c:v>39479.899849537025</c:v>
                </c:pt>
                <c:pt idx="180">
                  <c:v>39479.916516203768</c:v>
                </c:pt>
                <c:pt idx="181">
                  <c:v>39479.917719907411</c:v>
                </c:pt>
                <c:pt idx="182">
                  <c:v>39479.917743055557</c:v>
                </c:pt>
                <c:pt idx="183">
                  <c:v>39479.923634259256</c:v>
                </c:pt>
                <c:pt idx="184">
                  <c:v>39482.375844907408</c:v>
                </c:pt>
                <c:pt idx="185">
                  <c:v>39482.384131944535</c:v>
                </c:pt>
                <c:pt idx="186">
                  <c:v>39482.385625000003</c:v>
                </c:pt>
                <c:pt idx="187">
                  <c:v>39482.387037037042</c:v>
                </c:pt>
                <c:pt idx="188">
                  <c:v>39482.388726851852</c:v>
                </c:pt>
                <c:pt idx="189">
                  <c:v>39482.405162036994</c:v>
                </c:pt>
                <c:pt idx="190">
                  <c:v>39482.405428240738</c:v>
                </c:pt>
                <c:pt idx="191">
                  <c:v>39482.4059837963</c:v>
                </c:pt>
                <c:pt idx="192">
                  <c:v>39482.408645833326</c:v>
                </c:pt>
                <c:pt idx="193">
                  <c:v>39482.409537037041</c:v>
                </c:pt>
                <c:pt idx="194">
                  <c:v>39482.410173611104</c:v>
                </c:pt>
                <c:pt idx="195">
                  <c:v>39482.427361111018</c:v>
                </c:pt>
                <c:pt idx="196">
                  <c:v>39482.435474536986</c:v>
                </c:pt>
                <c:pt idx="197">
                  <c:v>39482.442789351851</c:v>
                </c:pt>
                <c:pt idx="198">
                  <c:v>39482.458715277855</c:v>
                </c:pt>
                <c:pt idx="199">
                  <c:v>39482.461261574077</c:v>
                </c:pt>
                <c:pt idx="200">
                  <c:v>39482.471064814774</c:v>
                </c:pt>
                <c:pt idx="201">
                  <c:v>39482.473425925928</c:v>
                </c:pt>
                <c:pt idx="202">
                  <c:v>39482.47960648148</c:v>
                </c:pt>
                <c:pt idx="203">
                  <c:v>39482.484814814874</c:v>
                </c:pt>
                <c:pt idx="204">
                  <c:v>39482.489004629628</c:v>
                </c:pt>
                <c:pt idx="205">
                  <c:v>39482.489895833336</c:v>
                </c:pt>
                <c:pt idx="206">
                  <c:v>39482.498773148203</c:v>
                </c:pt>
                <c:pt idx="207">
                  <c:v>39482.501516203702</c:v>
                </c:pt>
                <c:pt idx="208">
                  <c:v>39482.502025462993</c:v>
                </c:pt>
                <c:pt idx="209">
                  <c:v>39482.502152777779</c:v>
                </c:pt>
                <c:pt idx="210">
                  <c:v>39482.503680555485</c:v>
                </c:pt>
                <c:pt idx="211">
                  <c:v>39482.504583333335</c:v>
                </c:pt>
                <c:pt idx="212">
                  <c:v>39482.504780092589</c:v>
                </c:pt>
                <c:pt idx="213">
                  <c:v>39482.507997685185</c:v>
                </c:pt>
                <c:pt idx="214">
                  <c:v>39482.508148148212</c:v>
                </c:pt>
                <c:pt idx="215">
                  <c:v>39482.510335648229</c:v>
                </c:pt>
                <c:pt idx="216">
                  <c:v>39482.518414351849</c:v>
                </c:pt>
                <c:pt idx="217">
                  <c:v>39482.519247685188</c:v>
                </c:pt>
                <c:pt idx="218">
                  <c:v>39482.523263888885</c:v>
                </c:pt>
                <c:pt idx="219">
                  <c:v>39482.524189814758</c:v>
                </c:pt>
                <c:pt idx="220">
                  <c:v>39482.527592592596</c:v>
                </c:pt>
                <c:pt idx="221">
                  <c:v>39482.527743055492</c:v>
                </c:pt>
                <c:pt idx="222">
                  <c:v>39482.529768518449</c:v>
                </c:pt>
                <c:pt idx="223">
                  <c:v>39482.530995370369</c:v>
                </c:pt>
                <c:pt idx="224">
                  <c:v>39482.532719907409</c:v>
                </c:pt>
                <c:pt idx="225">
                  <c:v>39482.533564814774</c:v>
                </c:pt>
                <c:pt idx="226">
                  <c:v>39482.539768518458</c:v>
                </c:pt>
                <c:pt idx="227">
                  <c:v>39482.543055555558</c:v>
                </c:pt>
                <c:pt idx="228">
                  <c:v>39482.545868055553</c:v>
                </c:pt>
                <c:pt idx="229">
                  <c:v>39482.549756944441</c:v>
                </c:pt>
                <c:pt idx="230">
                  <c:v>39482.550671296369</c:v>
                </c:pt>
                <c:pt idx="231">
                  <c:v>39482.555104166655</c:v>
                </c:pt>
                <c:pt idx="232">
                  <c:v>39482.564687500002</c:v>
                </c:pt>
                <c:pt idx="233">
                  <c:v>39482.570023148211</c:v>
                </c:pt>
                <c:pt idx="234">
                  <c:v>39482.573425925926</c:v>
                </c:pt>
                <c:pt idx="235">
                  <c:v>39482.574583333335</c:v>
                </c:pt>
                <c:pt idx="236">
                  <c:v>39482.578877314874</c:v>
                </c:pt>
                <c:pt idx="237">
                  <c:v>39482.581875000003</c:v>
                </c:pt>
                <c:pt idx="238">
                  <c:v>39482.583587962959</c:v>
                </c:pt>
                <c:pt idx="239">
                  <c:v>39482.584733796299</c:v>
                </c:pt>
                <c:pt idx="240">
                  <c:v>39482.587372685186</c:v>
                </c:pt>
                <c:pt idx="241">
                  <c:v>39482.602743055555</c:v>
                </c:pt>
                <c:pt idx="242">
                  <c:v>39482.616747685184</c:v>
                </c:pt>
                <c:pt idx="243">
                  <c:v>39482.617256944519</c:v>
                </c:pt>
                <c:pt idx="244">
                  <c:v>39482.673043981413</c:v>
                </c:pt>
                <c:pt idx="245">
                  <c:v>39482.673495370371</c:v>
                </c:pt>
                <c:pt idx="246">
                  <c:v>39482.673842592594</c:v>
                </c:pt>
                <c:pt idx="247">
                  <c:v>39482.733321759166</c:v>
                </c:pt>
                <c:pt idx="248">
                  <c:v>39482.802048611105</c:v>
                </c:pt>
                <c:pt idx="249">
                  <c:v>39482.829826388945</c:v>
                </c:pt>
                <c:pt idx="250">
                  <c:v>39482.859444444519</c:v>
                </c:pt>
                <c:pt idx="251">
                  <c:v>39482.887696759259</c:v>
                </c:pt>
                <c:pt idx="252">
                  <c:v>39483.433287037034</c:v>
                </c:pt>
                <c:pt idx="253">
                  <c:v>39483.459293981483</c:v>
                </c:pt>
                <c:pt idx="254">
                  <c:v>39483.46439814823</c:v>
                </c:pt>
                <c:pt idx="255">
                  <c:v>39483.467349536986</c:v>
                </c:pt>
                <c:pt idx="256">
                  <c:v>39483.495370370372</c:v>
                </c:pt>
                <c:pt idx="257">
                  <c:v>39483.534722222204</c:v>
                </c:pt>
                <c:pt idx="258">
                  <c:v>39483.549861111074</c:v>
                </c:pt>
                <c:pt idx="259">
                  <c:v>39483.589120370372</c:v>
                </c:pt>
                <c:pt idx="260">
                  <c:v>39483.6091087963</c:v>
                </c:pt>
                <c:pt idx="261">
                  <c:v>39483.619675925933</c:v>
                </c:pt>
                <c:pt idx="262">
                  <c:v>39483.641597222231</c:v>
                </c:pt>
                <c:pt idx="263">
                  <c:v>39483.649305555555</c:v>
                </c:pt>
                <c:pt idx="264">
                  <c:v>39483.649537037039</c:v>
                </c:pt>
                <c:pt idx="265">
                  <c:v>39483.650601851834</c:v>
                </c:pt>
                <c:pt idx="266">
                  <c:v>39483.651932870373</c:v>
                </c:pt>
                <c:pt idx="267">
                  <c:v>39483.652384259258</c:v>
                </c:pt>
                <c:pt idx="268">
                  <c:v>39483.652407407411</c:v>
                </c:pt>
                <c:pt idx="269">
                  <c:v>39483.653622685175</c:v>
                </c:pt>
                <c:pt idx="270">
                  <c:v>39483.655300925922</c:v>
                </c:pt>
                <c:pt idx="271">
                  <c:v>39483.661469907303</c:v>
                </c:pt>
                <c:pt idx="272">
                  <c:v>39483.664525462962</c:v>
                </c:pt>
                <c:pt idx="273">
                  <c:v>39483.666504629626</c:v>
                </c:pt>
                <c:pt idx="274">
                  <c:v>39483.671747685104</c:v>
                </c:pt>
                <c:pt idx="275">
                  <c:v>39483.672627314816</c:v>
                </c:pt>
                <c:pt idx="276">
                  <c:v>39483.673275462963</c:v>
                </c:pt>
                <c:pt idx="277">
                  <c:v>39483.673831018517</c:v>
                </c:pt>
                <c:pt idx="278">
                  <c:v>39483.675405092596</c:v>
                </c:pt>
                <c:pt idx="279">
                  <c:v>39483.68223379636</c:v>
                </c:pt>
                <c:pt idx="280">
                  <c:v>39483.683287037034</c:v>
                </c:pt>
                <c:pt idx="281">
                  <c:v>39483.685231481482</c:v>
                </c:pt>
                <c:pt idx="282">
                  <c:v>39483.685787036986</c:v>
                </c:pt>
                <c:pt idx="283">
                  <c:v>39483.686678240803</c:v>
                </c:pt>
                <c:pt idx="284">
                  <c:v>39483.688344907408</c:v>
                </c:pt>
                <c:pt idx="285">
                  <c:v>39483.700706018521</c:v>
                </c:pt>
                <c:pt idx="286">
                  <c:v>39483.728090277778</c:v>
                </c:pt>
                <c:pt idx="287">
                  <c:v>39483.734398148212</c:v>
                </c:pt>
                <c:pt idx="288">
                  <c:v>39483.772951388892</c:v>
                </c:pt>
                <c:pt idx="289">
                  <c:v>39483.773321759174</c:v>
                </c:pt>
                <c:pt idx="290">
                  <c:v>39483.774560185186</c:v>
                </c:pt>
                <c:pt idx="291">
                  <c:v>39483.777685185174</c:v>
                </c:pt>
                <c:pt idx="292">
                  <c:v>39483.77921296296</c:v>
                </c:pt>
                <c:pt idx="293">
                  <c:v>39483.781365740724</c:v>
                </c:pt>
                <c:pt idx="294">
                  <c:v>39483.784837963001</c:v>
                </c:pt>
                <c:pt idx="295">
                  <c:v>39483.790902777713</c:v>
                </c:pt>
                <c:pt idx="296">
                  <c:v>39483.799374999995</c:v>
                </c:pt>
                <c:pt idx="297">
                  <c:v>39483.801423611003</c:v>
                </c:pt>
                <c:pt idx="298">
                  <c:v>39484.444571759261</c:v>
                </c:pt>
                <c:pt idx="299">
                  <c:v>39484.47896990741</c:v>
                </c:pt>
                <c:pt idx="300">
                  <c:v>39484.48951388897</c:v>
                </c:pt>
                <c:pt idx="301">
                  <c:v>39484.510254629633</c:v>
                </c:pt>
                <c:pt idx="302">
                  <c:v>39484.553229166668</c:v>
                </c:pt>
                <c:pt idx="303">
                  <c:v>39484.556944444535</c:v>
                </c:pt>
                <c:pt idx="304">
                  <c:v>39484.580659722233</c:v>
                </c:pt>
                <c:pt idx="305">
                  <c:v>39484.586469907408</c:v>
                </c:pt>
                <c:pt idx="306">
                  <c:v>39484.651145833224</c:v>
                </c:pt>
                <c:pt idx="307">
                  <c:v>39484.727071759175</c:v>
                </c:pt>
                <c:pt idx="308">
                  <c:v>39484.733090277776</c:v>
                </c:pt>
                <c:pt idx="309">
                  <c:v>39484.737523148149</c:v>
                </c:pt>
                <c:pt idx="310">
                  <c:v>39484.74015046296</c:v>
                </c:pt>
                <c:pt idx="311">
                  <c:v>39484.742094907408</c:v>
                </c:pt>
                <c:pt idx="312">
                  <c:v>39484.746122685174</c:v>
                </c:pt>
                <c:pt idx="313">
                  <c:v>39484.748252314843</c:v>
                </c:pt>
                <c:pt idx="314">
                  <c:v>39484.750011574091</c:v>
                </c:pt>
                <c:pt idx="315">
                  <c:v>39484.751898148228</c:v>
                </c:pt>
                <c:pt idx="316">
                  <c:v>39484.753055555557</c:v>
                </c:pt>
                <c:pt idx="317">
                  <c:v>39484.760555555556</c:v>
                </c:pt>
                <c:pt idx="318">
                  <c:v>39484.764085648145</c:v>
                </c:pt>
                <c:pt idx="319">
                  <c:v>39484.770624999997</c:v>
                </c:pt>
                <c:pt idx="320">
                  <c:v>39484.776493055557</c:v>
                </c:pt>
                <c:pt idx="321">
                  <c:v>39484.779293981475</c:v>
                </c:pt>
                <c:pt idx="322">
                  <c:v>39484.819340277783</c:v>
                </c:pt>
                <c:pt idx="323">
                  <c:v>39485.346805555593</c:v>
                </c:pt>
                <c:pt idx="324">
                  <c:v>39485.349594907413</c:v>
                </c:pt>
                <c:pt idx="325">
                  <c:v>39485.378217592675</c:v>
                </c:pt>
                <c:pt idx="326">
                  <c:v>39485.449837963002</c:v>
                </c:pt>
                <c:pt idx="327">
                  <c:v>39485.62259259259</c:v>
                </c:pt>
                <c:pt idx="328">
                  <c:v>39485.629537037035</c:v>
                </c:pt>
                <c:pt idx="329">
                  <c:v>39485.650358796353</c:v>
                </c:pt>
                <c:pt idx="330">
                  <c:v>39485.674386574072</c:v>
                </c:pt>
                <c:pt idx="331">
                  <c:v>39485.675775462965</c:v>
                </c:pt>
                <c:pt idx="332">
                  <c:v>39485.677106481475</c:v>
                </c:pt>
                <c:pt idx="333">
                  <c:v>39485.692824074082</c:v>
                </c:pt>
                <c:pt idx="334">
                  <c:v>39485.693171296276</c:v>
                </c:pt>
                <c:pt idx="335">
                  <c:v>39485.733043981374</c:v>
                </c:pt>
                <c:pt idx="336">
                  <c:v>39485.733784722142</c:v>
                </c:pt>
                <c:pt idx="337">
                  <c:v>39485.733935185184</c:v>
                </c:pt>
                <c:pt idx="338">
                  <c:v>39485.777592592596</c:v>
                </c:pt>
                <c:pt idx="339">
                  <c:v>39485.787152777775</c:v>
                </c:pt>
                <c:pt idx="340">
                  <c:v>39485.7969212963</c:v>
                </c:pt>
                <c:pt idx="341">
                  <c:v>39485.831446759192</c:v>
                </c:pt>
                <c:pt idx="342">
                  <c:v>39485.838958333341</c:v>
                </c:pt>
                <c:pt idx="343">
                  <c:v>39485.860300925931</c:v>
                </c:pt>
                <c:pt idx="344">
                  <c:v>39485.869375000002</c:v>
                </c:pt>
                <c:pt idx="345">
                  <c:v>39485.9065625</c:v>
                </c:pt>
                <c:pt idx="346">
                  <c:v>39485.911469907405</c:v>
                </c:pt>
                <c:pt idx="347">
                  <c:v>39485.917094907411</c:v>
                </c:pt>
                <c:pt idx="348">
                  <c:v>39485.918819444611</c:v>
                </c:pt>
                <c:pt idx="349">
                  <c:v>39485.920671296299</c:v>
                </c:pt>
                <c:pt idx="350">
                  <c:v>39485.920983796284</c:v>
                </c:pt>
                <c:pt idx="351">
                  <c:v>39485.923217592601</c:v>
                </c:pt>
                <c:pt idx="352">
                  <c:v>39486.662847222222</c:v>
                </c:pt>
                <c:pt idx="353">
                  <c:v>39486.683715277781</c:v>
                </c:pt>
                <c:pt idx="354">
                  <c:v>39486.687569444519</c:v>
                </c:pt>
                <c:pt idx="355">
                  <c:v>39486.688194444527</c:v>
                </c:pt>
                <c:pt idx="356">
                  <c:v>39486.725393518456</c:v>
                </c:pt>
                <c:pt idx="357">
                  <c:v>39486.737569444442</c:v>
                </c:pt>
                <c:pt idx="358">
                  <c:v>39486.738599537035</c:v>
                </c:pt>
                <c:pt idx="359">
                  <c:v>39486.740324074082</c:v>
                </c:pt>
                <c:pt idx="360">
                  <c:v>39486.743796296294</c:v>
                </c:pt>
                <c:pt idx="361">
                  <c:v>39486.751851851855</c:v>
                </c:pt>
                <c:pt idx="362">
                  <c:v>39486.761249999996</c:v>
                </c:pt>
                <c:pt idx="363">
                  <c:v>39486.762766203603</c:v>
                </c:pt>
                <c:pt idx="364">
                  <c:v>39486.78528935185</c:v>
                </c:pt>
                <c:pt idx="365">
                  <c:v>39486.797800925924</c:v>
                </c:pt>
                <c:pt idx="366">
                  <c:v>39486.826261574082</c:v>
                </c:pt>
                <c:pt idx="367">
                  <c:v>39486.8262962964</c:v>
                </c:pt>
                <c:pt idx="368">
                  <c:v>39486.880775463003</c:v>
                </c:pt>
                <c:pt idx="369">
                  <c:v>39486.883750000001</c:v>
                </c:pt>
                <c:pt idx="370">
                  <c:v>39486.885752314818</c:v>
                </c:pt>
                <c:pt idx="371">
                  <c:v>39486.895312500004</c:v>
                </c:pt>
                <c:pt idx="372">
                  <c:v>39486.936851851853</c:v>
                </c:pt>
                <c:pt idx="373">
                  <c:v>39489.339745370373</c:v>
                </c:pt>
                <c:pt idx="374">
                  <c:v>39489.351574074179</c:v>
                </c:pt>
                <c:pt idx="375">
                  <c:v>39489.376134259262</c:v>
                </c:pt>
                <c:pt idx="376">
                  <c:v>39489.439467592594</c:v>
                </c:pt>
                <c:pt idx="377">
                  <c:v>39489.440277777838</c:v>
                </c:pt>
                <c:pt idx="378">
                  <c:v>39489.472384259258</c:v>
                </c:pt>
                <c:pt idx="379">
                  <c:v>39489.491006944445</c:v>
                </c:pt>
                <c:pt idx="380">
                  <c:v>39489.523391203627</c:v>
                </c:pt>
                <c:pt idx="381">
                  <c:v>39489.568958333337</c:v>
                </c:pt>
                <c:pt idx="382">
                  <c:v>39489.608043981476</c:v>
                </c:pt>
                <c:pt idx="383">
                  <c:v>39489.754953703705</c:v>
                </c:pt>
                <c:pt idx="384">
                  <c:v>39489.75509259259</c:v>
                </c:pt>
                <c:pt idx="385">
                  <c:v>39489.755266203705</c:v>
                </c:pt>
                <c:pt idx="386">
                  <c:v>39489.755393518521</c:v>
                </c:pt>
                <c:pt idx="387">
                  <c:v>39489.755555555559</c:v>
                </c:pt>
                <c:pt idx="388">
                  <c:v>39489.755682870324</c:v>
                </c:pt>
                <c:pt idx="389">
                  <c:v>39489.755949074082</c:v>
                </c:pt>
                <c:pt idx="390">
                  <c:v>39489.756192129629</c:v>
                </c:pt>
                <c:pt idx="391">
                  <c:v>39489.773900462955</c:v>
                </c:pt>
                <c:pt idx="392">
                  <c:v>39489.823101851769</c:v>
                </c:pt>
                <c:pt idx="393">
                  <c:v>39489.825844907406</c:v>
                </c:pt>
                <c:pt idx="394">
                  <c:v>39489.830428240741</c:v>
                </c:pt>
                <c:pt idx="395">
                  <c:v>39489.830613426006</c:v>
                </c:pt>
                <c:pt idx="396">
                  <c:v>39489.837407407409</c:v>
                </c:pt>
                <c:pt idx="397">
                  <c:v>39489.850590277871</c:v>
                </c:pt>
                <c:pt idx="398">
                  <c:v>39489.875949074092</c:v>
                </c:pt>
                <c:pt idx="399">
                  <c:v>39489.880393518542</c:v>
                </c:pt>
                <c:pt idx="400">
                  <c:v>39489.881921296299</c:v>
                </c:pt>
                <c:pt idx="401">
                  <c:v>39489.915405092601</c:v>
                </c:pt>
                <c:pt idx="402">
                  <c:v>39489.918078703711</c:v>
                </c:pt>
                <c:pt idx="403">
                  <c:v>39489.923414351855</c:v>
                </c:pt>
                <c:pt idx="404">
                  <c:v>39489.92381944455</c:v>
                </c:pt>
                <c:pt idx="405">
                  <c:v>39489.924212962993</c:v>
                </c:pt>
                <c:pt idx="406">
                  <c:v>39490.353831018598</c:v>
                </c:pt>
                <c:pt idx="407">
                  <c:v>39490.369039351863</c:v>
                </c:pt>
                <c:pt idx="408">
                  <c:v>39490.369664351834</c:v>
                </c:pt>
                <c:pt idx="409">
                  <c:v>39490.380335648246</c:v>
                </c:pt>
                <c:pt idx="410">
                  <c:v>39490.45627314828</c:v>
                </c:pt>
                <c:pt idx="411">
                  <c:v>39490.456400463001</c:v>
                </c:pt>
                <c:pt idx="412">
                  <c:v>39490.485243055562</c:v>
                </c:pt>
                <c:pt idx="413">
                  <c:v>39490.485868055563</c:v>
                </c:pt>
                <c:pt idx="414">
                  <c:v>39490.494606481479</c:v>
                </c:pt>
                <c:pt idx="415">
                  <c:v>39490.495173610994</c:v>
                </c:pt>
                <c:pt idx="416">
                  <c:v>39490.509027777778</c:v>
                </c:pt>
                <c:pt idx="417">
                  <c:v>39490.509814814817</c:v>
                </c:pt>
                <c:pt idx="418">
                  <c:v>39490.516863425997</c:v>
                </c:pt>
                <c:pt idx="419">
                  <c:v>39490.520925925928</c:v>
                </c:pt>
                <c:pt idx="420">
                  <c:v>39490.571979166656</c:v>
                </c:pt>
                <c:pt idx="421">
                  <c:v>39490.574143518505</c:v>
                </c:pt>
                <c:pt idx="422">
                  <c:v>39490.575277777782</c:v>
                </c:pt>
                <c:pt idx="423">
                  <c:v>39491.381921296299</c:v>
                </c:pt>
                <c:pt idx="424">
                  <c:v>39491.399525462963</c:v>
                </c:pt>
                <c:pt idx="425">
                  <c:v>39491.422511574092</c:v>
                </c:pt>
                <c:pt idx="426">
                  <c:v>39491.42869212963</c:v>
                </c:pt>
                <c:pt idx="427">
                  <c:v>39491.430694444534</c:v>
                </c:pt>
                <c:pt idx="428">
                  <c:v>39491.436226851853</c:v>
                </c:pt>
                <c:pt idx="429">
                  <c:v>39491.436238426046</c:v>
                </c:pt>
                <c:pt idx="430">
                  <c:v>39491.436261574083</c:v>
                </c:pt>
                <c:pt idx="431">
                  <c:v>39491.438506944534</c:v>
                </c:pt>
                <c:pt idx="432">
                  <c:v>39491.441527777781</c:v>
                </c:pt>
                <c:pt idx="433">
                  <c:v>39491.441550925942</c:v>
                </c:pt>
                <c:pt idx="434">
                  <c:v>39491.441585648201</c:v>
                </c:pt>
                <c:pt idx="435">
                  <c:v>39491.442962962959</c:v>
                </c:pt>
                <c:pt idx="436">
                  <c:v>39491.442986111106</c:v>
                </c:pt>
                <c:pt idx="437">
                  <c:v>39491.442997685182</c:v>
                </c:pt>
                <c:pt idx="438">
                  <c:v>39491.692569444502</c:v>
                </c:pt>
                <c:pt idx="439">
                  <c:v>39491.713993055557</c:v>
                </c:pt>
                <c:pt idx="440">
                  <c:v>39491.715115740735</c:v>
                </c:pt>
                <c:pt idx="441">
                  <c:v>39491.715752314805</c:v>
                </c:pt>
                <c:pt idx="442">
                  <c:v>39491.720324074071</c:v>
                </c:pt>
                <c:pt idx="443">
                  <c:v>39491.735844907351</c:v>
                </c:pt>
                <c:pt idx="444">
                  <c:v>39491.744976851835</c:v>
                </c:pt>
                <c:pt idx="445">
                  <c:v>39491.74591435185</c:v>
                </c:pt>
                <c:pt idx="446">
                  <c:v>39491.870879629641</c:v>
                </c:pt>
                <c:pt idx="447">
                  <c:v>39492.443518518543</c:v>
                </c:pt>
                <c:pt idx="448">
                  <c:v>39492.489247685182</c:v>
                </c:pt>
                <c:pt idx="449">
                  <c:v>39492.58425925934</c:v>
                </c:pt>
                <c:pt idx="450">
                  <c:v>39492.665601851753</c:v>
                </c:pt>
                <c:pt idx="451">
                  <c:v>39493.664189814757</c:v>
                </c:pt>
                <c:pt idx="452">
                  <c:v>39493.670659722222</c:v>
                </c:pt>
                <c:pt idx="453">
                  <c:v>39493.673564814759</c:v>
                </c:pt>
                <c:pt idx="454">
                  <c:v>39493.679224536994</c:v>
                </c:pt>
                <c:pt idx="455">
                  <c:v>39493.688043981485</c:v>
                </c:pt>
                <c:pt idx="456">
                  <c:v>39493.701435185176</c:v>
                </c:pt>
                <c:pt idx="457">
                  <c:v>39493.70585648148</c:v>
                </c:pt>
                <c:pt idx="458">
                  <c:v>39493.717928240738</c:v>
                </c:pt>
                <c:pt idx="459">
                  <c:v>39493.726782407342</c:v>
                </c:pt>
                <c:pt idx="460">
                  <c:v>39493.733819444518</c:v>
                </c:pt>
                <c:pt idx="461">
                  <c:v>39493.733981481397</c:v>
                </c:pt>
                <c:pt idx="462">
                  <c:v>39493.73549768512</c:v>
                </c:pt>
                <c:pt idx="463">
                  <c:v>39493.736712962964</c:v>
                </c:pt>
                <c:pt idx="464">
                  <c:v>39493.737222222226</c:v>
                </c:pt>
                <c:pt idx="465">
                  <c:v>39493.739039351851</c:v>
                </c:pt>
                <c:pt idx="466">
                  <c:v>39493.756655092613</c:v>
                </c:pt>
                <c:pt idx="467">
                  <c:v>39493.758217592651</c:v>
                </c:pt>
                <c:pt idx="468">
                  <c:v>39493.770925925928</c:v>
                </c:pt>
                <c:pt idx="469">
                  <c:v>39493.775185185121</c:v>
                </c:pt>
                <c:pt idx="470">
                  <c:v>39493.777754629584</c:v>
                </c:pt>
                <c:pt idx="471">
                  <c:v>39493.781956018516</c:v>
                </c:pt>
                <c:pt idx="472">
                  <c:v>39493.786574074154</c:v>
                </c:pt>
                <c:pt idx="473">
                  <c:v>39493.854363426006</c:v>
                </c:pt>
                <c:pt idx="474">
                  <c:v>39493.854513889011</c:v>
                </c:pt>
                <c:pt idx="475">
                  <c:v>39493.854583333341</c:v>
                </c:pt>
                <c:pt idx="476">
                  <c:v>39493.854768518519</c:v>
                </c:pt>
                <c:pt idx="477">
                  <c:v>39493.860578703701</c:v>
                </c:pt>
                <c:pt idx="478">
                  <c:v>39493.904895833337</c:v>
                </c:pt>
                <c:pt idx="479">
                  <c:v>39493.9059375</c:v>
                </c:pt>
                <c:pt idx="480">
                  <c:v>39493.907500000001</c:v>
                </c:pt>
                <c:pt idx="481">
                  <c:v>39493.907534722232</c:v>
                </c:pt>
                <c:pt idx="482">
                  <c:v>39493.907685185186</c:v>
                </c:pt>
                <c:pt idx="483">
                  <c:v>39496.332337963002</c:v>
                </c:pt>
                <c:pt idx="484">
                  <c:v>39496.34611111111</c:v>
                </c:pt>
                <c:pt idx="485">
                  <c:v>39496.468321759254</c:v>
                </c:pt>
                <c:pt idx="486">
                  <c:v>39496.534259259293</c:v>
                </c:pt>
                <c:pt idx="487">
                  <c:v>39496.5625</c:v>
                </c:pt>
                <c:pt idx="488">
                  <c:v>39496.619062500002</c:v>
                </c:pt>
                <c:pt idx="489">
                  <c:v>39496.620092592595</c:v>
                </c:pt>
                <c:pt idx="490">
                  <c:v>39496.651400462964</c:v>
                </c:pt>
                <c:pt idx="491">
                  <c:v>39496.656296296409</c:v>
                </c:pt>
                <c:pt idx="492">
                  <c:v>39496.679189814749</c:v>
                </c:pt>
                <c:pt idx="493">
                  <c:v>39496.713738425933</c:v>
                </c:pt>
                <c:pt idx="494">
                  <c:v>39497.344907407467</c:v>
                </c:pt>
                <c:pt idx="495">
                  <c:v>39497.357372685183</c:v>
                </c:pt>
                <c:pt idx="496">
                  <c:v>39497.359155092643</c:v>
                </c:pt>
                <c:pt idx="497">
                  <c:v>39497.360659722232</c:v>
                </c:pt>
                <c:pt idx="498">
                  <c:v>39497.425358796296</c:v>
                </c:pt>
                <c:pt idx="499">
                  <c:v>39497.425613425941</c:v>
                </c:pt>
                <c:pt idx="500">
                  <c:v>39497.579791666583</c:v>
                </c:pt>
                <c:pt idx="501" formatCode="m\/d\/yyyy">
                  <c:v>39497.591597222221</c:v>
                </c:pt>
                <c:pt idx="502">
                  <c:v>39497.603564814774</c:v>
                </c:pt>
              </c:numCache>
            </c:numRef>
          </c:xVal>
          <c:yVal>
            <c:numRef>
              <c:f>'600'!$N$2:$N$504</c:f>
              <c:numCache>
                <c:formatCode>General</c:formatCode>
                <c:ptCount val="5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</c:numCache>
            </c:numRef>
          </c:yVal>
        </c:ser>
        <c:ser>
          <c:idx val="5"/>
          <c:order val="5"/>
          <c:tx>
            <c:v>120A/80A circuits</c:v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'120'!$G$2:$G$217</c:f>
              <c:numCache>
                <c:formatCode>m\/d\/yyyy\ h:mm</c:formatCode>
                <c:ptCount val="216"/>
                <c:pt idx="0">
                  <c:v>39409.661585648151</c:v>
                </c:pt>
                <c:pt idx="1">
                  <c:v>39409.665983796229</c:v>
                </c:pt>
                <c:pt idx="2">
                  <c:v>39409.831793981422</c:v>
                </c:pt>
                <c:pt idx="3">
                  <c:v>39409.838125000002</c:v>
                </c:pt>
                <c:pt idx="4">
                  <c:v>39412.629444444436</c:v>
                </c:pt>
                <c:pt idx="5">
                  <c:v>39412.629641203603</c:v>
                </c:pt>
                <c:pt idx="6">
                  <c:v>39412.636064814804</c:v>
                </c:pt>
                <c:pt idx="7">
                  <c:v>39412.637442129584</c:v>
                </c:pt>
                <c:pt idx="8">
                  <c:v>39412.680208333331</c:v>
                </c:pt>
                <c:pt idx="9">
                  <c:v>39412.68440972222</c:v>
                </c:pt>
                <c:pt idx="10">
                  <c:v>39412.687152777777</c:v>
                </c:pt>
                <c:pt idx="11">
                  <c:v>39412.688472222231</c:v>
                </c:pt>
                <c:pt idx="12">
                  <c:v>39413.441342592596</c:v>
                </c:pt>
                <c:pt idx="13">
                  <c:v>39413.593541666574</c:v>
                </c:pt>
                <c:pt idx="14">
                  <c:v>39413.594525462962</c:v>
                </c:pt>
                <c:pt idx="15">
                  <c:v>39422.683321759192</c:v>
                </c:pt>
                <c:pt idx="16">
                  <c:v>39423.53292824074</c:v>
                </c:pt>
                <c:pt idx="17">
                  <c:v>39423.538819444577</c:v>
                </c:pt>
                <c:pt idx="18">
                  <c:v>39423.547094907408</c:v>
                </c:pt>
                <c:pt idx="19">
                  <c:v>39423.605509259258</c:v>
                </c:pt>
                <c:pt idx="20">
                  <c:v>39423.685879629629</c:v>
                </c:pt>
                <c:pt idx="21">
                  <c:v>39476.452488425988</c:v>
                </c:pt>
                <c:pt idx="22">
                  <c:v>39476.456111111111</c:v>
                </c:pt>
                <c:pt idx="23">
                  <c:v>39476.45658564823</c:v>
                </c:pt>
                <c:pt idx="24">
                  <c:v>39476.457106481481</c:v>
                </c:pt>
                <c:pt idx="25">
                  <c:v>39476.457696759258</c:v>
                </c:pt>
                <c:pt idx="26">
                  <c:v>39476.458310185211</c:v>
                </c:pt>
                <c:pt idx="27">
                  <c:v>39476.458773148246</c:v>
                </c:pt>
                <c:pt idx="28">
                  <c:v>39476.459340277783</c:v>
                </c:pt>
                <c:pt idx="29">
                  <c:v>39476.459837963012</c:v>
                </c:pt>
                <c:pt idx="30">
                  <c:v>39476.460150462961</c:v>
                </c:pt>
                <c:pt idx="31">
                  <c:v>39476.460694444519</c:v>
                </c:pt>
                <c:pt idx="32">
                  <c:v>39476.627870370372</c:v>
                </c:pt>
                <c:pt idx="33">
                  <c:v>39476.760752314804</c:v>
                </c:pt>
                <c:pt idx="34">
                  <c:v>39476.814525463036</c:v>
                </c:pt>
                <c:pt idx="35">
                  <c:v>39476.862858796369</c:v>
                </c:pt>
                <c:pt idx="36">
                  <c:v>39476.908773148229</c:v>
                </c:pt>
                <c:pt idx="37">
                  <c:v>39476.917754629627</c:v>
                </c:pt>
                <c:pt idx="38">
                  <c:v>39476.937314814815</c:v>
                </c:pt>
                <c:pt idx="39">
                  <c:v>39477.34878472222</c:v>
                </c:pt>
                <c:pt idx="40">
                  <c:v>39477.390949074092</c:v>
                </c:pt>
                <c:pt idx="41">
                  <c:v>39477.398043981484</c:v>
                </c:pt>
                <c:pt idx="42">
                  <c:v>39477.462418981479</c:v>
                </c:pt>
                <c:pt idx="43">
                  <c:v>39477.473171296297</c:v>
                </c:pt>
                <c:pt idx="44">
                  <c:v>39477.474953703706</c:v>
                </c:pt>
                <c:pt idx="45">
                  <c:v>39477.475659722222</c:v>
                </c:pt>
                <c:pt idx="46">
                  <c:v>39477.476527777791</c:v>
                </c:pt>
                <c:pt idx="47">
                  <c:v>39477.493865740726</c:v>
                </c:pt>
                <c:pt idx="48">
                  <c:v>39477.494548611074</c:v>
                </c:pt>
                <c:pt idx="49">
                  <c:v>39477.495127314804</c:v>
                </c:pt>
                <c:pt idx="50">
                  <c:v>39477.495659722204</c:v>
                </c:pt>
                <c:pt idx="51">
                  <c:v>39477.498217592612</c:v>
                </c:pt>
                <c:pt idx="52">
                  <c:v>39477.562245370369</c:v>
                </c:pt>
                <c:pt idx="53">
                  <c:v>39477.566342592596</c:v>
                </c:pt>
                <c:pt idx="54">
                  <c:v>39477.569687499999</c:v>
                </c:pt>
                <c:pt idx="55">
                  <c:v>39477.583483796276</c:v>
                </c:pt>
                <c:pt idx="56">
                  <c:v>39477.597002314804</c:v>
                </c:pt>
                <c:pt idx="57">
                  <c:v>39477.599421296276</c:v>
                </c:pt>
                <c:pt idx="58">
                  <c:v>39477.600300925929</c:v>
                </c:pt>
                <c:pt idx="59">
                  <c:v>39477.601076388892</c:v>
                </c:pt>
                <c:pt idx="60">
                  <c:v>39477.601793981405</c:v>
                </c:pt>
                <c:pt idx="61">
                  <c:v>39477.609444444446</c:v>
                </c:pt>
                <c:pt idx="62">
                  <c:v>39477.610497685186</c:v>
                </c:pt>
                <c:pt idx="63">
                  <c:v>39477.611122685121</c:v>
                </c:pt>
                <c:pt idx="64">
                  <c:v>39477.61209490741</c:v>
                </c:pt>
                <c:pt idx="65">
                  <c:v>39477.615196759201</c:v>
                </c:pt>
                <c:pt idx="66">
                  <c:v>39477.615995370368</c:v>
                </c:pt>
                <c:pt idx="67">
                  <c:v>39477.617997685185</c:v>
                </c:pt>
                <c:pt idx="68">
                  <c:v>39477.619606481479</c:v>
                </c:pt>
                <c:pt idx="69">
                  <c:v>39477.6217592592</c:v>
                </c:pt>
                <c:pt idx="70">
                  <c:v>39477.62327546296</c:v>
                </c:pt>
                <c:pt idx="71">
                  <c:v>39477.625706018458</c:v>
                </c:pt>
                <c:pt idx="72">
                  <c:v>39477.627384259184</c:v>
                </c:pt>
                <c:pt idx="73">
                  <c:v>39477.647245370368</c:v>
                </c:pt>
                <c:pt idx="74">
                  <c:v>39477.657916666656</c:v>
                </c:pt>
                <c:pt idx="75">
                  <c:v>39477.659837963001</c:v>
                </c:pt>
                <c:pt idx="76">
                  <c:v>39477.667673611002</c:v>
                </c:pt>
                <c:pt idx="77">
                  <c:v>39477.669166666572</c:v>
                </c:pt>
                <c:pt idx="78">
                  <c:v>39477.670243055552</c:v>
                </c:pt>
                <c:pt idx="79">
                  <c:v>39477.672615740739</c:v>
                </c:pt>
                <c:pt idx="80">
                  <c:v>39477.675474536984</c:v>
                </c:pt>
                <c:pt idx="81">
                  <c:v>39477.676296296377</c:v>
                </c:pt>
                <c:pt idx="82">
                  <c:v>39477.682662037034</c:v>
                </c:pt>
                <c:pt idx="83">
                  <c:v>39477.684618055602</c:v>
                </c:pt>
                <c:pt idx="84">
                  <c:v>39477.684918981482</c:v>
                </c:pt>
                <c:pt idx="85">
                  <c:v>39477.684988425943</c:v>
                </c:pt>
                <c:pt idx="86">
                  <c:v>39477.69085648148</c:v>
                </c:pt>
                <c:pt idx="87">
                  <c:v>39477.698564814804</c:v>
                </c:pt>
                <c:pt idx="88">
                  <c:v>39477.702071759224</c:v>
                </c:pt>
                <c:pt idx="89">
                  <c:v>39477.703113425923</c:v>
                </c:pt>
                <c:pt idx="90">
                  <c:v>39477.706770833247</c:v>
                </c:pt>
                <c:pt idx="91">
                  <c:v>39477.726388888885</c:v>
                </c:pt>
                <c:pt idx="92">
                  <c:v>39477.727268518458</c:v>
                </c:pt>
                <c:pt idx="93">
                  <c:v>39477.728252314817</c:v>
                </c:pt>
                <c:pt idx="94">
                  <c:v>39477.728842592594</c:v>
                </c:pt>
                <c:pt idx="95">
                  <c:v>39477.729293981414</c:v>
                </c:pt>
                <c:pt idx="96">
                  <c:v>39477.731666666572</c:v>
                </c:pt>
                <c:pt idx="97">
                  <c:v>39477.735439814758</c:v>
                </c:pt>
                <c:pt idx="98">
                  <c:v>39477.736250000002</c:v>
                </c:pt>
                <c:pt idx="99">
                  <c:v>39477.751805555556</c:v>
                </c:pt>
                <c:pt idx="100">
                  <c:v>39477.75282407413</c:v>
                </c:pt>
                <c:pt idx="101">
                  <c:v>39477.760879629626</c:v>
                </c:pt>
                <c:pt idx="102">
                  <c:v>39477.764201388891</c:v>
                </c:pt>
                <c:pt idx="103">
                  <c:v>39485.588032407475</c:v>
                </c:pt>
                <c:pt idx="104">
                  <c:v>39485.588287037041</c:v>
                </c:pt>
                <c:pt idx="105">
                  <c:v>39485.58829861111</c:v>
                </c:pt>
                <c:pt idx="106">
                  <c:v>39485.588310185201</c:v>
                </c:pt>
                <c:pt idx="107">
                  <c:v>39485.588321759256</c:v>
                </c:pt>
                <c:pt idx="108">
                  <c:v>39485.588321759256</c:v>
                </c:pt>
                <c:pt idx="109">
                  <c:v>39485.588368055563</c:v>
                </c:pt>
                <c:pt idx="110">
                  <c:v>39485.588414351849</c:v>
                </c:pt>
                <c:pt idx="111">
                  <c:v>39485.588437500002</c:v>
                </c:pt>
                <c:pt idx="112">
                  <c:v>39485.588472222233</c:v>
                </c:pt>
                <c:pt idx="113">
                  <c:v>39485.681168981413</c:v>
                </c:pt>
                <c:pt idx="114">
                  <c:v>39485.681435185186</c:v>
                </c:pt>
                <c:pt idx="115">
                  <c:v>39485.681597222232</c:v>
                </c:pt>
                <c:pt idx="116">
                  <c:v>39485.68273148148</c:v>
                </c:pt>
                <c:pt idx="117">
                  <c:v>39485.690613425933</c:v>
                </c:pt>
                <c:pt idx="118">
                  <c:v>39485.691701388874</c:v>
                </c:pt>
                <c:pt idx="119">
                  <c:v>39485.718182870354</c:v>
                </c:pt>
                <c:pt idx="120">
                  <c:v>39485.724224536985</c:v>
                </c:pt>
                <c:pt idx="121">
                  <c:v>39485.726331018515</c:v>
                </c:pt>
                <c:pt idx="122">
                  <c:v>39485.736736111074</c:v>
                </c:pt>
                <c:pt idx="123">
                  <c:v>39485.75273148148</c:v>
                </c:pt>
                <c:pt idx="124">
                  <c:v>39485.753726851777</c:v>
                </c:pt>
                <c:pt idx="125">
                  <c:v>39485.753819444544</c:v>
                </c:pt>
                <c:pt idx="126">
                  <c:v>39485.754108796296</c:v>
                </c:pt>
                <c:pt idx="127">
                  <c:v>39485.754328703704</c:v>
                </c:pt>
                <c:pt idx="128">
                  <c:v>39485.754479166666</c:v>
                </c:pt>
                <c:pt idx="129">
                  <c:v>39485.754606481481</c:v>
                </c:pt>
                <c:pt idx="130">
                  <c:v>39485.754780092589</c:v>
                </c:pt>
                <c:pt idx="131">
                  <c:v>39485.755752314806</c:v>
                </c:pt>
                <c:pt idx="132">
                  <c:v>39485.756122685176</c:v>
                </c:pt>
                <c:pt idx="133">
                  <c:v>39485.758460648147</c:v>
                </c:pt>
                <c:pt idx="134">
                  <c:v>39485.758472222231</c:v>
                </c:pt>
                <c:pt idx="135">
                  <c:v>39485.758483796286</c:v>
                </c:pt>
                <c:pt idx="136">
                  <c:v>39485.758506944527</c:v>
                </c:pt>
                <c:pt idx="137">
                  <c:v>39485.758518518574</c:v>
                </c:pt>
                <c:pt idx="138">
                  <c:v>39485.758530092651</c:v>
                </c:pt>
                <c:pt idx="139">
                  <c:v>39485.75854166667</c:v>
                </c:pt>
                <c:pt idx="140">
                  <c:v>39485.758831018589</c:v>
                </c:pt>
                <c:pt idx="141">
                  <c:v>39485.759027777778</c:v>
                </c:pt>
                <c:pt idx="142">
                  <c:v>39485.759432870371</c:v>
                </c:pt>
                <c:pt idx="143">
                  <c:v>39485.763587962902</c:v>
                </c:pt>
                <c:pt idx="144">
                  <c:v>39485.764745370354</c:v>
                </c:pt>
                <c:pt idx="145">
                  <c:v>39485.768020833224</c:v>
                </c:pt>
                <c:pt idx="146">
                  <c:v>39485.769328703602</c:v>
                </c:pt>
                <c:pt idx="147">
                  <c:v>39485.776261574072</c:v>
                </c:pt>
                <c:pt idx="148">
                  <c:v>39485.776296296361</c:v>
                </c:pt>
                <c:pt idx="149">
                  <c:v>39485.778055555558</c:v>
                </c:pt>
                <c:pt idx="150">
                  <c:v>39485.778148148202</c:v>
                </c:pt>
                <c:pt idx="151">
                  <c:v>39485.780046296299</c:v>
                </c:pt>
                <c:pt idx="152">
                  <c:v>39485.780300925922</c:v>
                </c:pt>
                <c:pt idx="153">
                  <c:v>39485.780370370368</c:v>
                </c:pt>
                <c:pt idx="154">
                  <c:v>39485.780844907407</c:v>
                </c:pt>
                <c:pt idx="155">
                  <c:v>39485.780972222223</c:v>
                </c:pt>
                <c:pt idx="156">
                  <c:v>39485.7815162037</c:v>
                </c:pt>
                <c:pt idx="157">
                  <c:v>39485.7858217592</c:v>
                </c:pt>
                <c:pt idx="158">
                  <c:v>39485.785844907405</c:v>
                </c:pt>
                <c:pt idx="159">
                  <c:v>39485.785891203705</c:v>
                </c:pt>
                <c:pt idx="160">
                  <c:v>39485.785925925928</c:v>
                </c:pt>
                <c:pt idx="161">
                  <c:v>39485.785949074081</c:v>
                </c:pt>
                <c:pt idx="162">
                  <c:v>39485.786041666608</c:v>
                </c:pt>
                <c:pt idx="163">
                  <c:v>39489.758379629631</c:v>
                </c:pt>
                <c:pt idx="164">
                  <c:v>39489.758391203701</c:v>
                </c:pt>
                <c:pt idx="165">
                  <c:v>39489.760162036975</c:v>
                </c:pt>
                <c:pt idx="166">
                  <c:v>39489.766828703643</c:v>
                </c:pt>
                <c:pt idx="167">
                  <c:v>39489.768645833246</c:v>
                </c:pt>
                <c:pt idx="168">
                  <c:v>39489.768657407411</c:v>
                </c:pt>
                <c:pt idx="169">
                  <c:v>39489.779108796276</c:v>
                </c:pt>
                <c:pt idx="170">
                  <c:v>39489.804849537039</c:v>
                </c:pt>
                <c:pt idx="171">
                  <c:v>39489.805312500001</c:v>
                </c:pt>
                <c:pt idx="172">
                  <c:v>39489.80663194455</c:v>
                </c:pt>
                <c:pt idx="173">
                  <c:v>39489.810254629643</c:v>
                </c:pt>
                <c:pt idx="174">
                  <c:v>39490.490231481483</c:v>
                </c:pt>
                <c:pt idx="175">
                  <c:v>39490.491678240738</c:v>
                </c:pt>
                <c:pt idx="176">
                  <c:v>39490.492233796343</c:v>
                </c:pt>
                <c:pt idx="177">
                  <c:v>39490.493692129625</c:v>
                </c:pt>
                <c:pt idx="178">
                  <c:v>39490.496157407411</c:v>
                </c:pt>
                <c:pt idx="179">
                  <c:v>39490.769340277722</c:v>
                </c:pt>
                <c:pt idx="180">
                  <c:v>39490.770902777775</c:v>
                </c:pt>
                <c:pt idx="181">
                  <c:v>39490.822164351855</c:v>
                </c:pt>
                <c:pt idx="182">
                  <c:v>39490.829282407409</c:v>
                </c:pt>
                <c:pt idx="183">
                  <c:v>39490.856250000084</c:v>
                </c:pt>
                <c:pt idx="184">
                  <c:v>39490.856273148296</c:v>
                </c:pt>
                <c:pt idx="185">
                  <c:v>39491.778946759201</c:v>
                </c:pt>
                <c:pt idx="186">
                  <c:v>39491.783530092602</c:v>
                </c:pt>
                <c:pt idx="187">
                  <c:v>39491.784050925933</c:v>
                </c:pt>
                <c:pt idx="188">
                  <c:v>39491.784687500003</c:v>
                </c:pt>
                <c:pt idx="189">
                  <c:v>39491.785081018505</c:v>
                </c:pt>
                <c:pt idx="190">
                  <c:v>39491.785543981474</c:v>
                </c:pt>
                <c:pt idx="191">
                  <c:v>39491.785891203705</c:v>
                </c:pt>
                <c:pt idx="192">
                  <c:v>39491.791435185121</c:v>
                </c:pt>
                <c:pt idx="193">
                  <c:v>39491.791805555476</c:v>
                </c:pt>
                <c:pt idx="194">
                  <c:v>39491.792314814804</c:v>
                </c:pt>
                <c:pt idx="195">
                  <c:v>39491.796562499992</c:v>
                </c:pt>
                <c:pt idx="196">
                  <c:v>39491.800150463001</c:v>
                </c:pt>
                <c:pt idx="197">
                  <c:v>39491.800590277846</c:v>
                </c:pt>
                <c:pt idx="198">
                  <c:v>39491.803993055553</c:v>
                </c:pt>
                <c:pt idx="199">
                  <c:v>39491.822939814818</c:v>
                </c:pt>
                <c:pt idx="200">
                  <c:v>39491.822974537034</c:v>
                </c:pt>
                <c:pt idx="201">
                  <c:v>39491.823055555556</c:v>
                </c:pt>
                <c:pt idx="202">
                  <c:v>39491.846446759257</c:v>
                </c:pt>
                <c:pt idx="203">
                  <c:v>39492.462222222232</c:v>
                </c:pt>
                <c:pt idx="204">
                  <c:v>39492.462245370392</c:v>
                </c:pt>
                <c:pt idx="205">
                  <c:v>39492.472372685188</c:v>
                </c:pt>
                <c:pt idx="206">
                  <c:v>39492.480243055601</c:v>
                </c:pt>
                <c:pt idx="207">
                  <c:v>39492.495636574073</c:v>
                </c:pt>
                <c:pt idx="208">
                  <c:v>39492.524988425932</c:v>
                </c:pt>
                <c:pt idx="209">
                  <c:v>39492.537384259202</c:v>
                </c:pt>
                <c:pt idx="210">
                  <c:v>39492.537673611034</c:v>
                </c:pt>
                <c:pt idx="211">
                  <c:v>39492.544386574082</c:v>
                </c:pt>
                <c:pt idx="212">
                  <c:v>39492.683900462966</c:v>
                </c:pt>
                <c:pt idx="213">
                  <c:v>39493.835590277791</c:v>
                </c:pt>
                <c:pt idx="214">
                  <c:v>39493.835648148211</c:v>
                </c:pt>
                <c:pt idx="215">
                  <c:v>39493.835671296343</c:v>
                </c:pt>
              </c:numCache>
            </c:numRef>
          </c:xVal>
          <c:yVal>
            <c:numRef>
              <c:f>'120'!$N$2:$N$217</c:f>
              <c:numCache>
                <c:formatCode>General</c:formatCode>
                <c:ptCount val="2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</c:numCache>
            </c:numRef>
          </c:yVal>
        </c:ser>
        <c:ser>
          <c:idx val="0"/>
          <c:order val="0"/>
          <c:tx>
            <c:v>60A circuits</c:v>
          </c:tx>
          <c:spPr>
            <a:ln w="38100"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xVal>
            <c:numRef>
              <c:f>'60'!$G$2:$G$233</c:f>
              <c:numCache>
                <c:formatCode>m\/d\/yyyy\ h:mm</c:formatCode>
                <c:ptCount val="232"/>
                <c:pt idx="0">
                  <c:v>39477.871516203712</c:v>
                </c:pt>
                <c:pt idx="1">
                  <c:v>39477.871701388889</c:v>
                </c:pt>
                <c:pt idx="2">
                  <c:v>39478.893935185188</c:v>
                </c:pt>
                <c:pt idx="3">
                  <c:v>39478.910416666666</c:v>
                </c:pt>
                <c:pt idx="4">
                  <c:v>39478.910567129642</c:v>
                </c:pt>
                <c:pt idx="5">
                  <c:v>39478.915057870392</c:v>
                </c:pt>
                <c:pt idx="6">
                  <c:v>39479.515277777791</c:v>
                </c:pt>
                <c:pt idx="7">
                  <c:v>39479.516504629632</c:v>
                </c:pt>
                <c:pt idx="8">
                  <c:v>39479.532141203643</c:v>
                </c:pt>
                <c:pt idx="9">
                  <c:v>39479.546736111108</c:v>
                </c:pt>
                <c:pt idx="10">
                  <c:v>39479.547141203628</c:v>
                </c:pt>
                <c:pt idx="11">
                  <c:v>39479.547245370391</c:v>
                </c:pt>
                <c:pt idx="12">
                  <c:v>39479.547476851854</c:v>
                </c:pt>
                <c:pt idx="13">
                  <c:v>39479.547534722231</c:v>
                </c:pt>
                <c:pt idx="14">
                  <c:v>39479.547708333324</c:v>
                </c:pt>
                <c:pt idx="15">
                  <c:v>39479.547835648213</c:v>
                </c:pt>
                <c:pt idx="16">
                  <c:v>39479.54792824074</c:v>
                </c:pt>
                <c:pt idx="17">
                  <c:v>39479.548020833325</c:v>
                </c:pt>
                <c:pt idx="18">
                  <c:v>39479.548784722225</c:v>
                </c:pt>
                <c:pt idx="19">
                  <c:v>39479.54886574074</c:v>
                </c:pt>
                <c:pt idx="20">
                  <c:v>39479.558611111112</c:v>
                </c:pt>
                <c:pt idx="21">
                  <c:v>39479.561689814749</c:v>
                </c:pt>
                <c:pt idx="22">
                  <c:v>39479.593530092592</c:v>
                </c:pt>
                <c:pt idx="23">
                  <c:v>39479.628229166665</c:v>
                </c:pt>
                <c:pt idx="24">
                  <c:v>39479.663993055554</c:v>
                </c:pt>
                <c:pt idx="25">
                  <c:v>39479.711712962955</c:v>
                </c:pt>
                <c:pt idx="26">
                  <c:v>39479.725011574075</c:v>
                </c:pt>
                <c:pt idx="27">
                  <c:v>39479.725787036958</c:v>
                </c:pt>
                <c:pt idx="28">
                  <c:v>39479.726053240738</c:v>
                </c:pt>
                <c:pt idx="29">
                  <c:v>39479.726435185185</c:v>
                </c:pt>
                <c:pt idx="30">
                  <c:v>39479.726759259254</c:v>
                </c:pt>
                <c:pt idx="31">
                  <c:v>39479.727361110992</c:v>
                </c:pt>
                <c:pt idx="32">
                  <c:v>39479.727650462955</c:v>
                </c:pt>
                <c:pt idx="33">
                  <c:v>39479.727789351753</c:v>
                </c:pt>
                <c:pt idx="34">
                  <c:v>39479.72799768512</c:v>
                </c:pt>
                <c:pt idx="35">
                  <c:v>39479.748460648145</c:v>
                </c:pt>
                <c:pt idx="36">
                  <c:v>39479.748576388985</c:v>
                </c:pt>
                <c:pt idx="37">
                  <c:v>39479.748657407443</c:v>
                </c:pt>
                <c:pt idx="38">
                  <c:v>39479.748703703626</c:v>
                </c:pt>
                <c:pt idx="39">
                  <c:v>39479.748773148203</c:v>
                </c:pt>
                <c:pt idx="40">
                  <c:v>39479.74883101858</c:v>
                </c:pt>
                <c:pt idx="41">
                  <c:v>39479.748923611034</c:v>
                </c:pt>
                <c:pt idx="42">
                  <c:v>39479.74895833333</c:v>
                </c:pt>
                <c:pt idx="43">
                  <c:v>39479.763923610968</c:v>
                </c:pt>
                <c:pt idx="44">
                  <c:v>39479.764155092591</c:v>
                </c:pt>
                <c:pt idx="45">
                  <c:v>39479.764189814734</c:v>
                </c:pt>
                <c:pt idx="46">
                  <c:v>39479.764351851794</c:v>
                </c:pt>
                <c:pt idx="47">
                  <c:v>39479.764490740679</c:v>
                </c:pt>
                <c:pt idx="48">
                  <c:v>39479.764548611034</c:v>
                </c:pt>
                <c:pt idx="49">
                  <c:v>39479.764861111049</c:v>
                </c:pt>
                <c:pt idx="50">
                  <c:v>39479.764988425923</c:v>
                </c:pt>
                <c:pt idx="51">
                  <c:v>39483.422592592593</c:v>
                </c:pt>
                <c:pt idx="52">
                  <c:v>39485.482974537037</c:v>
                </c:pt>
                <c:pt idx="53">
                  <c:v>39485.484236111166</c:v>
                </c:pt>
                <c:pt idx="54">
                  <c:v>39485.484432870369</c:v>
                </c:pt>
                <c:pt idx="55">
                  <c:v>39485.484664351861</c:v>
                </c:pt>
                <c:pt idx="56">
                  <c:v>39485.484918981492</c:v>
                </c:pt>
                <c:pt idx="57">
                  <c:v>39485.485659722232</c:v>
                </c:pt>
                <c:pt idx="58">
                  <c:v>39485.50209490741</c:v>
                </c:pt>
                <c:pt idx="59">
                  <c:v>39485.502662037034</c:v>
                </c:pt>
                <c:pt idx="60">
                  <c:v>39485.502951388953</c:v>
                </c:pt>
                <c:pt idx="61">
                  <c:v>39485.502962962964</c:v>
                </c:pt>
                <c:pt idx="62">
                  <c:v>39485.50309027778</c:v>
                </c:pt>
                <c:pt idx="63">
                  <c:v>39485.503101851769</c:v>
                </c:pt>
                <c:pt idx="64">
                  <c:v>39485.503217592603</c:v>
                </c:pt>
                <c:pt idx="65">
                  <c:v>39485.503240740734</c:v>
                </c:pt>
                <c:pt idx="66">
                  <c:v>39485.503310185188</c:v>
                </c:pt>
                <c:pt idx="67">
                  <c:v>39485.503437500003</c:v>
                </c:pt>
                <c:pt idx="68">
                  <c:v>39485.503530092603</c:v>
                </c:pt>
                <c:pt idx="69">
                  <c:v>39485.503692129627</c:v>
                </c:pt>
                <c:pt idx="70">
                  <c:v>39485.50371527778</c:v>
                </c:pt>
                <c:pt idx="71">
                  <c:v>39485.503831018519</c:v>
                </c:pt>
                <c:pt idx="72">
                  <c:v>39485.503854166665</c:v>
                </c:pt>
                <c:pt idx="73">
                  <c:v>39485.504131944443</c:v>
                </c:pt>
                <c:pt idx="74">
                  <c:v>39486.421990740724</c:v>
                </c:pt>
                <c:pt idx="75">
                  <c:v>39486.422013888892</c:v>
                </c:pt>
                <c:pt idx="76">
                  <c:v>39486.422025462962</c:v>
                </c:pt>
                <c:pt idx="77">
                  <c:v>39486.422048611043</c:v>
                </c:pt>
                <c:pt idx="78">
                  <c:v>39486.422060185185</c:v>
                </c:pt>
                <c:pt idx="79">
                  <c:v>39486.422071759254</c:v>
                </c:pt>
                <c:pt idx="80">
                  <c:v>39486.422083333324</c:v>
                </c:pt>
                <c:pt idx="81">
                  <c:v>39486.422106481485</c:v>
                </c:pt>
                <c:pt idx="82">
                  <c:v>39486.422118055561</c:v>
                </c:pt>
                <c:pt idx="83">
                  <c:v>39486.422129629624</c:v>
                </c:pt>
                <c:pt idx="84">
                  <c:v>39486.422152777777</c:v>
                </c:pt>
                <c:pt idx="85">
                  <c:v>39486.422164351854</c:v>
                </c:pt>
                <c:pt idx="86">
                  <c:v>39486.422175925931</c:v>
                </c:pt>
                <c:pt idx="87">
                  <c:v>39486.422210648212</c:v>
                </c:pt>
                <c:pt idx="88">
                  <c:v>39486.422233796293</c:v>
                </c:pt>
                <c:pt idx="89">
                  <c:v>39486.422280092593</c:v>
                </c:pt>
                <c:pt idx="90">
                  <c:v>39486.422314814816</c:v>
                </c:pt>
                <c:pt idx="91">
                  <c:v>39486.519178240742</c:v>
                </c:pt>
                <c:pt idx="92">
                  <c:v>39486.522951388892</c:v>
                </c:pt>
                <c:pt idx="93">
                  <c:v>39486.523935185185</c:v>
                </c:pt>
                <c:pt idx="94">
                  <c:v>39486.525879629626</c:v>
                </c:pt>
                <c:pt idx="95">
                  <c:v>39486.529826388891</c:v>
                </c:pt>
                <c:pt idx="96">
                  <c:v>39486.529965277776</c:v>
                </c:pt>
                <c:pt idx="97">
                  <c:v>39486.530057870368</c:v>
                </c:pt>
                <c:pt idx="98">
                  <c:v>39486.585405092592</c:v>
                </c:pt>
                <c:pt idx="99">
                  <c:v>39486.585462962954</c:v>
                </c:pt>
                <c:pt idx="100">
                  <c:v>39486.609826388893</c:v>
                </c:pt>
                <c:pt idx="101">
                  <c:v>39486.609849537024</c:v>
                </c:pt>
                <c:pt idx="102">
                  <c:v>39486.60986111105</c:v>
                </c:pt>
                <c:pt idx="103">
                  <c:v>39486.609930555554</c:v>
                </c:pt>
                <c:pt idx="104">
                  <c:v>39486.609953703628</c:v>
                </c:pt>
                <c:pt idx="105">
                  <c:v>39489.409837963001</c:v>
                </c:pt>
                <c:pt idx="106">
                  <c:v>39489.409861111104</c:v>
                </c:pt>
                <c:pt idx="107">
                  <c:v>39489.409872685188</c:v>
                </c:pt>
                <c:pt idx="108">
                  <c:v>39489.409942129627</c:v>
                </c:pt>
                <c:pt idx="109">
                  <c:v>39489.409988425941</c:v>
                </c:pt>
                <c:pt idx="110">
                  <c:v>39489.410081018519</c:v>
                </c:pt>
                <c:pt idx="111">
                  <c:v>39489.410127314812</c:v>
                </c:pt>
                <c:pt idx="112">
                  <c:v>39489.410636574146</c:v>
                </c:pt>
                <c:pt idx="113">
                  <c:v>39489.410648148238</c:v>
                </c:pt>
                <c:pt idx="114">
                  <c:v>39489.410659722242</c:v>
                </c:pt>
                <c:pt idx="115">
                  <c:v>39489.410682870373</c:v>
                </c:pt>
                <c:pt idx="116">
                  <c:v>39489.410694444552</c:v>
                </c:pt>
                <c:pt idx="117">
                  <c:v>39489.410717592611</c:v>
                </c:pt>
                <c:pt idx="118">
                  <c:v>39489.410729166666</c:v>
                </c:pt>
                <c:pt idx="119">
                  <c:v>39489.410752314812</c:v>
                </c:pt>
                <c:pt idx="120">
                  <c:v>39489.410787037035</c:v>
                </c:pt>
                <c:pt idx="121">
                  <c:v>39489.410821759258</c:v>
                </c:pt>
                <c:pt idx="122">
                  <c:v>39489.410856481547</c:v>
                </c:pt>
                <c:pt idx="123">
                  <c:v>39489.410879629642</c:v>
                </c:pt>
                <c:pt idx="124">
                  <c:v>39491.767025462956</c:v>
                </c:pt>
                <c:pt idx="125">
                  <c:v>39491.767118055555</c:v>
                </c:pt>
                <c:pt idx="126">
                  <c:v>39491.767280092594</c:v>
                </c:pt>
                <c:pt idx="127">
                  <c:v>39491.769085648135</c:v>
                </c:pt>
                <c:pt idx="128">
                  <c:v>39491.770856481482</c:v>
                </c:pt>
                <c:pt idx="129">
                  <c:v>39491.890196759254</c:v>
                </c:pt>
                <c:pt idx="130">
                  <c:v>39491.893043981414</c:v>
                </c:pt>
                <c:pt idx="131">
                  <c:v>39491.905451388891</c:v>
                </c:pt>
                <c:pt idx="132">
                  <c:v>39492.740324074082</c:v>
                </c:pt>
                <c:pt idx="133">
                  <c:v>39492.740393518521</c:v>
                </c:pt>
                <c:pt idx="134">
                  <c:v>39492.740497685176</c:v>
                </c:pt>
                <c:pt idx="135">
                  <c:v>39492.740590277783</c:v>
                </c:pt>
                <c:pt idx="136">
                  <c:v>39492.773854166655</c:v>
                </c:pt>
                <c:pt idx="137">
                  <c:v>39492.77412037037</c:v>
                </c:pt>
                <c:pt idx="138">
                  <c:v>39492.774317129632</c:v>
                </c:pt>
                <c:pt idx="139">
                  <c:v>39492.774490740725</c:v>
                </c:pt>
                <c:pt idx="140">
                  <c:v>39492.774594907409</c:v>
                </c:pt>
                <c:pt idx="141">
                  <c:v>39492.774710648147</c:v>
                </c:pt>
                <c:pt idx="142">
                  <c:v>39492.774791666583</c:v>
                </c:pt>
                <c:pt idx="143">
                  <c:v>39492.774907407409</c:v>
                </c:pt>
                <c:pt idx="144">
                  <c:v>39492.775023148148</c:v>
                </c:pt>
                <c:pt idx="145">
                  <c:v>39492.775115740726</c:v>
                </c:pt>
                <c:pt idx="146">
                  <c:v>39492.775196759183</c:v>
                </c:pt>
                <c:pt idx="147">
                  <c:v>39492.775277777779</c:v>
                </c:pt>
                <c:pt idx="148">
                  <c:v>39492.775370370371</c:v>
                </c:pt>
                <c:pt idx="149">
                  <c:v>39492.775462962883</c:v>
                </c:pt>
                <c:pt idx="150">
                  <c:v>39492.775567129625</c:v>
                </c:pt>
                <c:pt idx="151">
                  <c:v>39492.775636574072</c:v>
                </c:pt>
                <c:pt idx="152">
                  <c:v>39492.775729166591</c:v>
                </c:pt>
                <c:pt idx="153">
                  <c:v>39492.775787036975</c:v>
                </c:pt>
                <c:pt idx="154">
                  <c:v>39492.775868055556</c:v>
                </c:pt>
                <c:pt idx="155">
                  <c:v>39492.775937500002</c:v>
                </c:pt>
                <c:pt idx="156">
                  <c:v>39492.776018518518</c:v>
                </c:pt>
                <c:pt idx="157">
                  <c:v>39492.776076388953</c:v>
                </c:pt>
                <c:pt idx="158">
                  <c:v>39492.776145833224</c:v>
                </c:pt>
                <c:pt idx="159">
                  <c:v>39492.776215277838</c:v>
                </c:pt>
                <c:pt idx="160">
                  <c:v>39492.776284722226</c:v>
                </c:pt>
                <c:pt idx="161">
                  <c:v>39492.776342592595</c:v>
                </c:pt>
                <c:pt idx="162">
                  <c:v>39492.776400462964</c:v>
                </c:pt>
                <c:pt idx="163">
                  <c:v>39492.776481481422</c:v>
                </c:pt>
                <c:pt idx="164">
                  <c:v>39492.776550925933</c:v>
                </c:pt>
                <c:pt idx="165">
                  <c:v>39492.791365740639</c:v>
                </c:pt>
                <c:pt idx="166">
                  <c:v>39492.791469907294</c:v>
                </c:pt>
                <c:pt idx="167">
                  <c:v>39492.791585648134</c:v>
                </c:pt>
                <c:pt idx="168">
                  <c:v>39492.791759259184</c:v>
                </c:pt>
                <c:pt idx="169">
                  <c:v>39492.791921296237</c:v>
                </c:pt>
                <c:pt idx="170">
                  <c:v>39492.817175925942</c:v>
                </c:pt>
                <c:pt idx="171">
                  <c:v>39492.817523148246</c:v>
                </c:pt>
                <c:pt idx="172">
                  <c:v>39492.817789351851</c:v>
                </c:pt>
                <c:pt idx="173">
                  <c:v>39492.818576389029</c:v>
                </c:pt>
                <c:pt idx="174">
                  <c:v>39492.819027777783</c:v>
                </c:pt>
                <c:pt idx="175">
                  <c:v>39492.819305555553</c:v>
                </c:pt>
                <c:pt idx="176">
                  <c:v>39492.819606481491</c:v>
                </c:pt>
                <c:pt idx="177">
                  <c:v>39492.819849537038</c:v>
                </c:pt>
                <c:pt idx="178">
                  <c:v>39492.819976851853</c:v>
                </c:pt>
                <c:pt idx="179">
                  <c:v>39492.820196759254</c:v>
                </c:pt>
                <c:pt idx="180">
                  <c:v>39492.820300925923</c:v>
                </c:pt>
                <c:pt idx="181">
                  <c:v>39492.820416666655</c:v>
                </c:pt>
                <c:pt idx="182">
                  <c:v>39492.820532407466</c:v>
                </c:pt>
                <c:pt idx="183">
                  <c:v>39492.820601851854</c:v>
                </c:pt>
                <c:pt idx="184">
                  <c:v>39492.820694444526</c:v>
                </c:pt>
                <c:pt idx="185">
                  <c:v>39492.847777777781</c:v>
                </c:pt>
                <c:pt idx="186">
                  <c:v>39492.848101851851</c:v>
                </c:pt>
                <c:pt idx="187">
                  <c:v>39492.848252314914</c:v>
                </c:pt>
                <c:pt idx="188">
                  <c:v>39492.848379629642</c:v>
                </c:pt>
                <c:pt idx="189">
                  <c:v>39492.848495370446</c:v>
                </c:pt>
                <c:pt idx="190">
                  <c:v>39492.848587963003</c:v>
                </c:pt>
                <c:pt idx="191">
                  <c:v>39492.848692129643</c:v>
                </c:pt>
                <c:pt idx="192">
                  <c:v>39492.848807870447</c:v>
                </c:pt>
                <c:pt idx="193">
                  <c:v>39492.848912037043</c:v>
                </c:pt>
                <c:pt idx="194">
                  <c:v>39492.849004629628</c:v>
                </c:pt>
                <c:pt idx="195">
                  <c:v>39492.849097222243</c:v>
                </c:pt>
                <c:pt idx="196">
                  <c:v>39492.849212963003</c:v>
                </c:pt>
                <c:pt idx="197">
                  <c:v>39492.849363425943</c:v>
                </c:pt>
                <c:pt idx="198">
                  <c:v>39492.84946759259</c:v>
                </c:pt>
                <c:pt idx="199">
                  <c:v>39492.84957175926</c:v>
                </c:pt>
                <c:pt idx="200">
                  <c:v>39492.849664351852</c:v>
                </c:pt>
                <c:pt idx="201">
                  <c:v>39492.849791666624</c:v>
                </c:pt>
                <c:pt idx="202">
                  <c:v>39492.849895833337</c:v>
                </c:pt>
                <c:pt idx="203">
                  <c:v>39492.850000000013</c:v>
                </c:pt>
                <c:pt idx="204">
                  <c:v>39492.850092592613</c:v>
                </c:pt>
                <c:pt idx="205">
                  <c:v>39492.850185185183</c:v>
                </c:pt>
                <c:pt idx="206">
                  <c:v>39492.850740740738</c:v>
                </c:pt>
                <c:pt idx="207">
                  <c:v>39492.850983796299</c:v>
                </c:pt>
                <c:pt idx="208">
                  <c:v>39492.85119212963</c:v>
                </c:pt>
                <c:pt idx="209">
                  <c:v>39492.851412037038</c:v>
                </c:pt>
                <c:pt idx="210">
                  <c:v>39492.851504629631</c:v>
                </c:pt>
                <c:pt idx="211">
                  <c:v>39492.851655092643</c:v>
                </c:pt>
                <c:pt idx="212">
                  <c:v>39492.851747685185</c:v>
                </c:pt>
                <c:pt idx="213">
                  <c:v>39492.851909722223</c:v>
                </c:pt>
                <c:pt idx="214">
                  <c:v>39492.852083333331</c:v>
                </c:pt>
                <c:pt idx="215">
                  <c:v>39492.852222222296</c:v>
                </c:pt>
                <c:pt idx="216">
                  <c:v>39492.852326389002</c:v>
                </c:pt>
                <c:pt idx="217">
                  <c:v>39492.852476851862</c:v>
                </c:pt>
                <c:pt idx="218">
                  <c:v>39492.852581018589</c:v>
                </c:pt>
                <c:pt idx="219">
                  <c:v>39492.852708333332</c:v>
                </c:pt>
                <c:pt idx="220">
                  <c:v>39492.852847222297</c:v>
                </c:pt>
                <c:pt idx="221">
                  <c:v>39492.852951389003</c:v>
                </c:pt>
                <c:pt idx="222">
                  <c:v>39492.853055555563</c:v>
                </c:pt>
                <c:pt idx="223">
                  <c:v>39492.85320601859</c:v>
                </c:pt>
                <c:pt idx="224">
                  <c:v>39492.853298611109</c:v>
                </c:pt>
                <c:pt idx="225">
                  <c:v>39492.853379629632</c:v>
                </c:pt>
                <c:pt idx="226">
                  <c:v>39492.853495370393</c:v>
                </c:pt>
                <c:pt idx="227">
                  <c:v>39492.853645833326</c:v>
                </c:pt>
                <c:pt idx="228">
                  <c:v>39492.853761574072</c:v>
                </c:pt>
                <c:pt idx="229">
                  <c:v>39492.853865740741</c:v>
                </c:pt>
                <c:pt idx="230">
                  <c:v>39492.85396990741</c:v>
                </c:pt>
                <c:pt idx="231">
                  <c:v>39492.854039351951</c:v>
                </c:pt>
              </c:numCache>
            </c:numRef>
          </c:xVal>
          <c:yVal>
            <c:numRef>
              <c:f>'60'!$N$2:$N$233</c:f>
              <c:numCache>
                <c:formatCode>General</c:formatCode>
                <c:ptCount val="2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</c:numCache>
            </c:numRef>
          </c:yVal>
        </c:ser>
        <c:axId val="41591168"/>
        <c:axId val="41592704"/>
      </c:scatterChart>
      <c:valAx>
        <c:axId val="41591168"/>
        <c:scaling>
          <c:orientation val="minMax"/>
          <c:max val="39502"/>
          <c:min val="39405"/>
        </c:scaling>
        <c:axPos val="b"/>
        <c:numFmt formatCode="dd\-mm\-yy" sourceLinked="0"/>
        <c:minorTickMark val="in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1592704"/>
        <c:crosses val="autoZero"/>
        <c:crossBetween val="midCat"/>
        <c:majorUnit val="14"/>
        <c:minorUnit val="7"/>
      </c:valAx>
      <c:valAx>
        <c:axId val="41592704"/>
        <c:scaling>
          <c:orientation val="minMax"/>
          <c:max val="1600"/>
        </c:scaling>
        <c:axPos val="l"/>
        <c:majorGridlines>
          <c:spPr>
            <a:ln w="12700">
              <a:solidFill>
                <a:sysClr val="windowText" lastClr="000000"/>
              </a:solidFill>
              <a:prstDash val="sys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1591168"/>
        <c:crosses val="autoZero"/>
        <c:crossBetween val="midCat"/>
      </c:valAx>
      <c:spPr>
        <a:ln w="254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0204028167742087"/>
          <c:y val="4.9997746335120843E-2"/>
          <c:w val="0.28263887791785008"/>
          <c:h val="0.33046952370257088"/>
        </c:manualLayout>
      </c:layout>
      <c:spPr>
        <a:solidFill>
          <a:schemeClr val="bg1"/>
        </a:solidFill>
        <a:ln w="28575">
          <a:noFill/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ln>
      <a:noFill/>
    </a:ln>
  </c:spPr>
  <c:txPr>
    <a:bodyPr/>
    <a:lstStyle/>
    <a:p>
      <a:pPr>
        <a:defRPr sz="1600">
          <a:latin typeface="Trebuchet MS" pitchFamily="34" charset="0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6C4F82C-C30E-4D65-B4BC-EE02F5C8FF94}" type="datetimeFigureOut">
              <a:rPr lang="en-US"/>
              <a:pPr/>
              <a:t>3/3/2008</a:t>
            </a:fld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30BA928-A302-4E9C-9E0B-09ECF2185D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CE67A1-C3F5-4FC3-8019-7AC9816AAC07}" type="datetimeFigureOut">
              <a:rPr lang="en-US"/>
              <a:pPr/>
              <a:t>3/3/2008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5E3211-0E1F-42EE-B971-E53079A7B3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E3211-0E1F-42EE-B971-E53079A7B3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7F4A12-14FA-4ABC-AE22-3F829135C16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7F4A12-14FA-4ABC-AE22-3F829135C16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5027613"/>
            <a:ext cx="815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1219200" y="1085334"/>
            <a:ext cx="7691293" cy="1569660"/>
          </a:xfrm>
          <a:prstGeom prst="rect">
            <a:avLst/>
          </a:prstGeom>
          <a:scene3d>
            <a:camera prst="orthographicFront"/>
            <a:lightRig rig="sunset" dir="t"/>
          </a:scene3d>
          <a:sp3d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eLTC</a:t>
            </a:r>
            <a:r>
              <a:rPr lang="en-US" sz="4000" b="1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 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Session 1 - HWC experience &amp; future plans</a:t>
            </a:r>
          </a:p>
          <a:p>
            <a:pPr algn="r">
              <a:defRPr/>
            </a:pP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 </a:t>
            </a:r>
            <a:endParaRPr lang="en-US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5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3A5325C-98B2-4FFF-938B-1EF455756154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1A065213-F9BA-4C2C-957F-47DB92281B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3991CA-CE55-47A8-9974-ABF4A5994772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10D6-6C45-4AB5-A062-F087B74A99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3976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tx2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  <a:latin typeface="Trebuchet MS" pitchFamily="34" charset="0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AC4D26-3EDA-450F-9B37-DD9F5C201A5F}" type="datetime1">
              <a:rPr lang="en-US" smtClean="0"/>
              <a:pPr>
                <a:defRPr/>
              </a:pPr>
              <a:t>3/3/2008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B.Bellesia – eLTC08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40ED3-4D04-4320-B3BE-8060C2EC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B4D516-55D5-4E0E-8029-BBCBBF2D5058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B.Bellesia – eLTC08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AC6B0-BDA8-4B48-AF45-4D52DB95FC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fld id="{06B9DC14-367E-4385-B428-BF0C3CCCE112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fld id="{F2FE7E0F-F51E-4549-A181-ECDB233AF4EB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2n.web.cern.ch/p2n/default.php?search_psect=S4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1446550"/>
          </a:xfrm>
        </p:spPr>
        <p:txBody>
          <a:bodyPr/>
          <a:lstStyle/>
          <a:p>
            <a:pPr>
              <a:defRPr/>
            </a:pPr>
            <a:r>
              <a:rPr smtClean="0"/>
              <a:t>Overview of the commissioning of the S45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smtClean="0"/>
              <a:t>Boris Bellesia</a:t>
            </a:r>
            <a:endParaRPr/>
          </a:p>
        </p:txBody>
      </p: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57200" y="5027613"/>
            <a:ext cx="815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4884" y="152400"/>
            <a:ext cx="7900516" cy="792163"/>
          </a:xfrm>
        </p:spPr>
        <p:txBody>
          <a:bodyPr/>
          <a:lstStyle/>
          <a:p>
            <a:r>
              <a:rPr lang="en-US" sz="3200" dirty="0" smtClean="0"/>
              <a:t>Achievements S45: time per circuit type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94E671B-8DA5-482A-A257-4CE28E534F37}" type="datetime1">
              <a:rPr lang="en-US" smtClean="0"/>
              <a:pPr>
                <a:defRPr/>
              </a:pPr>
              <a:t>3/3/2008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10409D8-B9A6-4D37-9E5F-4716AF256CC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488862" y="1543346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3d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977886" y="1543347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4d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4486484" y="1543347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5d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5025225" y="1543346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6d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566720" y="1543973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rebuchet MS" pitchFamily="34" charset="0"/>
              </a:rPr>
              <a:t>7d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060287" y="1560304"/>
            <a:ext cx="50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 8d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6613920" y="1540209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9d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7101796" y="1580401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10d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7620442" y="1560304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11d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8171982" y="1540835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rebuchet MS" pitchFamily="34" charset="0"/>
              </a:rPr>
              <a:t>12d</a:t>
            </a:r>
          </a:p>
        </p:txBody>
      </p:sp>
      <p:grpSp>
        <p:nvGrpSpPr>
          <p:cNvPr id="7" name="Group 110"/>
          <p:cNvGrpSpPr/>
          <p:nvPr/>
        </p:nvGrpSpPr>
        <p:grpSpPr>
          <a:xfrm>
            <a:off x="2309983" y="1506041"/>
            <a:ext cx="6396944" cy="3907804"/>
            <a:chOff x="1450819" y="2191545"/>
            <a:chExt cx="7370126" cy="1237456"/>
          </a:xfrm>
        </p:grpSpPr>
        <p:cxnSp>
          <p:nvCxnSpPr>
            <p:cNvPr id="8" name="Straight Connector 7"/>
            <p:cNvCxnSpPr/>
            <p:nvPr/>
          </p:nvCxnSpPr>
          <p:spPr>
            <a:xfrm rot="5400000" flipH="1" flipV="1">
              <a:off x="5139136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3298907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2072089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2685498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3912316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4525725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8206186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6365957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5139139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5752548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H="1" flipV="1">
              <a:off x="6979366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7592775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1451057" y="2814242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837648" y="2814242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 rot="16200000">
            <a:off x="2317287" y="1543346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1d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926887" y="1543347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rebuchet MS" pitchFamily="34" charset="0"/>
              </a:rPr>
              <a:t>2d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2306963" y="2619671"/>
            <a:ext cx="6376065" cy="110565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 prstMaterial="metal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2311560" y="2776912"/>
            <a:ext cx="2052637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/>
        </p:nvSpPr>
        <p:spPr>
          <a:xfrm>
            <a:off x="4516597" y="2776912"/>
            <a:ext cx="2077103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/>
          <p:cNvSpPr/>
          <p:nvPr/>
        </p:nvSpPr>
        <p:spPr>
          <a:xfrm>
            <a:off x="2320451" y="3189662"/>
            <a:ext cx="2052637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/>
        </p:nvSpPr>
        <p:spPr>
          <a:xfrm>
            <a:off x="4535536" y="3189662"/>
            <a:ext cx="674651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2792572" y="2858430"/>
            <a:ext cx="10166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PCC-PLI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250022" y="285843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887188" y="327118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PCC-PLI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rebuchet MS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35013" y="327118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7692016" y="3992095"/>
            <a:ext cx="562710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2316476" y="4017495"/>
            <a:ext cx="3717564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275719" y="4099013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- 24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675576" y="4073613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 - 2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2323130" y="4428012"/>
            <a:ext cx="2635737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276748" y="3679987"/>
            <a:ext cx="1402948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Ipq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/d - 16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18616" y="4509530"/>
            <a:ext cx="168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- 14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2314762" y="4849091"/>
            <a:ext cx="2634466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3084389" y="4930609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- 110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76748" y="2853052"/>
            <a:ext cx="494046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RB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76748" y="3265802"/>
            <a:ext cx="936475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RQF/D</a:t>
            </a:r>
          </a:p>
        </p:txBody>
      </p:sp>
      <p:sp>
        <p:nvSpPr>
          <p:cNvPr id="131" name="Rounded Rectangle 130"/>
          <p:cNvSpPr/>
          <p:nvPr/>
        </p:nvSpPr>
        <p:spPr>
          <a:xfrm>
            <a:off x="6085535" y="4428012"/>
            <a:ext cx="562710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6028903" y="4509530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 - 5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76748" y="4093635"/>
            <a:ext cx="1702967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600A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ee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- 24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276748" y="4504152"/>
            <a:ext cx="2055627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600A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noee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- 16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76748" y="4925231"/>
            <a:ext cx="2047612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120A/60a - 110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6086283" y="3992095"/>
            <a:ext cx="1535396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6342120" y="407361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Pli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- 16</a:t>
            </a:r>
          </a:p>
        </p:txBody>
      </p:sp>
      <p:sp>
        <p:nvSpPr>
          <p:cNvPr id="139" name="Rounded Rectangle 138"/>
          <p:cNvSpPr/>
          <p:nvPr/>
        </p:nvSpPr>
        <p:spPr>
          <a:xfrm>
            <a:off x="2316476" y="3603847"/>
            <a:ext cx="4251824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3656719" y="3685365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pli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- 16</a:t>
            </a:r>
          </a:p>
        </p:txBody>
      </p:sp>
      <p:sp>
        <p:nvSpPr>
          <p:cNvPr id="141" name="Rounded Rectangle 140"/>
          <p:cNvSpPr/>
          <p:nvPr/>
        </p:nvSpPr>
        <p:spPr>
          <a:xfrm>
            <a:off x="6621776" y="3603847"/>
            <a:ext cx="1559424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TextBox 141"/>
          <p:cNvSpPr txBox="1"/>
          <p:nvPr/>
        </p:nvSpPr>
        <p:spPr>
          <a:xfrm>
            <a:off x="6837376" y="3685365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 - 16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5032562" y="4849091"/>
            <a:ext cx="1466066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5154489" y="4917909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- 92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4977431" y="4415312"/>
            <a:ext cx="1038598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5059420" y="4480013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Pli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4" grpId="0" animBg="1"/>
      <p:bldP spid="71" grpId="0" animBg="1"/>
      <p:bldP spid="75" grpId="0" animBg="1"/>
      <p:bldP spid="78" grpId="0"/>
      <p:bldP spid="79" grpId="0"/>
      <p:bldP spid="80" grpId="0"/>
      <p:bldP spid="81" grpId="0"/>
      <p:bldP spid="76" grpId="0" animBg="1"/>
      <p:bldP spid="77" grpId="0" animBg="1"/>
      <p:bldP spid="82" grpId="0"/>
      <p:bldP spid="83" grpId="0"/>
      <p:bldP spid="87" grpId="0" animBg="1"/>
      <p:bldP spid="89" grpId="0"/>
      <p:bldP spid="90" grpId="1"/>
      <p:bldP spid="73" grpId="0" animBg="1"/>
      <p:bldP spid="84" grpId="0"/>
      <p:bldP spid="85" grpId="0"/>
      <p:bldP spid="86" grpId="0"/>
      <p:bldP spid="131" grpId="0" animBg="1"/>
      <p:bldP spid="132" grpId="1"/>
      <p:bldP spid="133" grpId="0"/>
      <p:bldP spid="134" grpId="1"/>
      <p:bldP spid="135" grpId="0"/>
      <p:bldP spid="137" grpId="0" animBg="1"/>
      <p:bldP spid="138" grpId="0"/>
      <p:bldP spid="139" grpId="0" animBg="1"/>
      <p:bldP spid="140" grpId="0"/>
      <p:bldP spid="141" grpId="0" animBg="1"/>
      <p:bldP spid="142" grpId="0"/>
      <p:bldP spid="157" grpId="0" animBg="1"/>
      <p:bldP spid="158" grpId="0"/>
      <p:bldP spid="159" grpId="0" animBg="1"/>
      <p:bldP spid="16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72548" y="1295400"/>
            <a:ext cx="8128000" cy="4597400"/>
          </a:xfrm>
        </p:spPr>
        <p:txBody>
          <a:bodyPr/>
          <a:lstStyle/>
          <a:p>
            <a:r>
              <a:rPr lang="en-US" sz="2800" dirty="0" smtClean="0"/>
              <a:t>Main Dipoles: 10.27kA – 6.1TeV – 7.25T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2035" y="152400"/>
            <a:ext cx="8703365" cy="792163"/>
          </a:xfrm>
        </p:spPr>
        <p:txBody>
          <a:bodyPr/>
          <a:lstStyle/>
          <a:p>
            <a:r>
              <a:rPr lang="en-US" sz="3200" dirty="0" smtClean="0"/>
              <a:t>Achievements: Main Dipoles at 6TeV (&gt;10kA)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B19089-2EE1-41B4-8E05-20974030B11D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-19508" y="1092758"/>
            <a:ext cx="5949399" cy="5181600"/>
            <a:chOff x="-19508" y="1092758"/>
            <a:chExt cx="5949399" cy="5181600"/>
          </a:xfrm>
        </p:grpSpPr>
        <p:sp>
          <p:nvSpPr>
            <p:cNvPr id="16" name="Rectangle 15"/>
            <p:cNvSpPr/>
            <p:nvPr/>
          </p:nvSpPr>
          <p:spPr>
            <a:xfrm rot="16200000">
              <a:off x="-1505408" y="3416858"/>
              <a:ext cx="33528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Max T in A45 [K]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76816" y="1092758"/>
              <a:ext cx="5553075" cy="5181600"/>
              <a:chOff x="396323" y="1143000"/>
              <a:chExt cx="5553075" cy="5181600"/>
            </a:xfrm>
          </p:grpSpPr>
          <p:pic>
            <p:nvPicPr>
              <p:cNvPr id="8" name="Picture 7" descr="TIMESERIES_CHART_IMAGE_.jpg"/>
              <p:cNvPicPr>
                <a:picLocks noChangeAspect="1"/>
              </p:cNvPicPr>
              <p:nvPr/>
            </p:nvPicPr>
            <p:blipFill>
              <a:blip r:embed="rId2"/>
              <a:srcRect l="3333" t="3102" r="4167" b="3102"/>
              <a:stretch>
                <a:fillRect/>
              </a:stretch>
            </p:blipFill>
            <p:spPr>
              <a:xfrm>
                <a:off x="596348" y="1143000"/>
                <a:ext cx="5353050" cy="5181600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1205948" y="1285875"/>
                <a:ext cx="1143000" cy="6858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 smtClean="0">
                    <a:latin typeface="+mj-lt"/>
                  </a:rPr>
                  <a:t>9500A</a:t>
                </a:r>
              </a:p>
              <a:p>
                <a:pPr algn="ctr">
                  <a:defRPr/>
                </a:pPr>
                <a:r>
                  <a:rPr lang="en-US" dirty="0" smtClean="0">
                    <a:latin typeface="+mj-lt"/>
                  </a:rPr>
                  <a:t>17R4-B</a:t>
                </a:r>
                <a:endParaRPr lang="en-US" dirty="0">
                  <a:latin typeface="+mj-l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463248" y="1704975"/>
                <a:ext cx="1676400" cy="6858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 smtClean="0">
                    <a:latin typeface="+mj-lt"/>
                  </a:rPr>
                  <a:t>@9789 A</a:t>
                </a:r>
              </a:p>
              <a:p>
                <a:pPr algn="ctr">
                  <a:defRPr/>
                </a:pPr>
                <a:r>
                  <a:rPr lang="en-US" dirty="0" smtClean="0">
                    <a:latin typeface="+mj-lt"/>
                  </a:rPr>
                  <a:t>27L5 (C-B-A)</a:t>
                </a:r>
                <a:endParaRPr lang="en-US" dirty="0">
                  <a:latin typeface="+mj-l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891998" y="2705100"/>
                <a:ext cx="1981200" cy="9144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pt-BR" dirty="0">
                    <a:latin typeface="+mj-lt"/>
                  </a:rPr>
                  <a:t>@9857A</a:t>
                </a:r>
                <a:endParaRPr lang="pt-BR" dirty="0" smtClean="0">
                  <a:latin typeface="+mj-lt"/>
                </a:endParaRPr>
              </a:p>
              <a:p>
                <a:pPr algn="ctr">
                  <a:defRPr/>
                </a:pPr>
                <a:r>
                  <a:rPr lang="pt-BR" dirty="0" smtClean="0">
                    <a:latin typeface="+mj-lt"/>
                  </a:rPr>
                  <a:t>22R4 </a:t>
                </a:r>
                <a:r>
                  <a:rPr lang="pt-BR" dirty="0">
                    <a:latin typeface="+mj-lt"/>
                  </a:rPr>
                  <a:t>(A-B-C) then 21R4 </a:t>
                </a:r>
                <a:r>
                  <a:rPr lang="pt-BR" dirty="0" smtClean="0">
                    <a:latin typeface="+mj-lt"/>
                  </a:rPr>
                  <a:t>(C)</a:t>
                </a:r>
                <a:endParaRPr lang="en-US" dirty="0">
                  <a:latin typeface="+mj-lt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96323" y="5176156"/>
                <a:ext cx="457200" cy="2721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dirty="0" smtClean="0">
                    <a:solidFill>
                      <a:schemeClr val="tx1"/>
                    </a:solidFill>
                    <a:latin typeface="+mj-lt"/>
                  </a:rPr>
                  <a:t>5</a:t>
                </a:r>
                <a:endParaRPr lang="en-US" sz="14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96323" y="4109356"/>
                <a:ext cx="457200" cy="2721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dirty="0" smtClean="0">
                    <a:solidFill>
                      <a:schemeClr val="tx1"/>
                    </a:solidFill>
                    <a:latin typeface="+mj-lt"/>
                  </a:rPr>
                  <a:t>10</a:t>
                </a:r>
                <a:endParaRPr lang="en-US" sz="14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96323" y="3042556"/>
                <a:ext cx="457200" cy="2721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dirty="0" smtClean="0">
                    <a:solidFill>
                      <a:schemeClr val="tx1"/>
                    </a:solidFill>
                    <a:latin typeface="+mj-lt"/>
                  </a:rPr>
                  <a:t>15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96323" y="2051956"/>
                <a:ext cx="457200" cy="2721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dirty="0" smtClean="0">
                    <a:solidFill>
                      <a:schemeClr val="tx1"/>
                    </a:solidFill>
                    <a:latin typeface="+mj-lt"/>
                  </a:rPr>
                  <a:t>20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230879" y="1527678"/>
                <a:ext cx="5036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 fontAlgn="auto">
                  <a:spcAft>
                    <a:spcPts val="0"/>
                  </a:spcAft>
                  <a:defRPr/>
                </a:pPr>
                <a:r>
                  <a:rPr lang="en-GB" dirty="0" smtClean="0">
                    <a:solidFill>
                      <a:schemeClr val="bg1"/>
                    </a:solidFill>
                    <a:latin typeface="+mj-lt"/>
                  </a:rPr>
                  <a:t>W4</a:t>
                </a:r>
                <a:endParaRPr lang="en-GB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6124496" y="1120636"/>
            <a:ext cx="2939120" cy="5147372"/>
            <a:chOff x="6144003" y="1170878"/>
            <a:chExt cx="2939120" cy="5147372"/>
          </a:xfrm>
        </p:grpSpPr>
        <p:pic>
          <p:nvPicPr>
            <p:cNvPr id="17" name="Picture 16" descr="rb10k.jpg"/>
            <p:cNvPicPr>
              <a:picLocks noChangeAspect="1"/>
            </p:cNvPicPr>
            <p:nvPr/>
          </p:nvPicPr>
          <p:blipFill>
            <a:blip r:embed="rId3"/>
            <a:srcRect l="44514" t="3102" r="22779" b="3002"/>
            <a:stretch>
              <a:fillRect/>
            </a:stretch>
          </p:blipFill>
          <p:spPr>
            <a:xfrm>
              <a:off x="6163332" y="1170878"/>
              <a:ext cx="2919791" cy="5147372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997148" y="1543050"/>
              <a:ext cx="1981200" cy="9144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pt-BR" dirty="0" smtClean="0">
                  <a:latin typeface="+mj-lt"/>
                </a:rPr>
                <a:t>@10274A</a:t>
              </a:r>
            </a:p>
            <a:p>
              <a:pPr algn="ctr">
                <a:defRPr/>
              </a:pPr>
              <a:r>
                <a:rPr lang="pt-BR" dirty="0" smtClean="0">
                  <a:latin typeface="+mj-lt"/>
                </a:rPr>
                <a:t>27R4 (A-B-C</a:t>
              </a:r>
              <a:r>
                <a:rPr lang="pt-BR" dirty="0">
                  <a:latin typeface="+mj-lt"/>
                </a:rPr>
                <a:t>) then </a:t>
              </a:r>
              <a:r>
                <a:rPr lang="pt-BR" dirty="0" smtClean="0">
                  <a:latin typeface="+mj-lt"/>
                </a:rPr>
                <a:t>26R4 (C-B)</a:t>
              </a:r>
              <a:endParaRPr lang="en-US" dirty="0"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44003" y="1536302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W5</a:t>
              </a:r>
              <a:endParaRPr lang="en-US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72548" y="1295400"/>
            <a:ext cx="8128000" cy="4597400"/>
          </a:xfrm>
        </p:spPr>
        <p:txBody>
          <a:bodyPr/>
          <a:lstStyle/>
          <a:p>
            <a:r>
              <a:rPr lang="en-US" sz="2800" dirty="0" smtClean="0"/>
              <a:t>Main Dipoles: 10.27kA – 6.1TeV – 7.25T </a:t>
            </a:r>
          </a:p>
          <a:p>
            <a:r>
              <a:rPr lang="en-US" sz="2800" dirty="0" smtClean="0"/>
              <a:t>Main Quadrupoles: 10.8kA – 6.4TeV - 185T/m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2035" y="152400"/>
            <a:ext cx="8703365" cy="792163"/>
          </a:xfrm>
        </p:spPr>
        <p:txBody>
          <a:bodyPr/>
          <a:lstStyle/>
          <a:p>
            <a:r>
              <a:rPr lang="en-US" sz="3200" dirty="0" smtClean="0"/>
              <a:t>Achievements: Main Quads at 6TeV (&gt;10kA)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8628093-4C52-4F1D-932A-E371959DE74A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1684596" y="1573861"/>
            <a:ext cx="5517062" cy="4386767"/>
            <a:chOff x="1604209" y="1654247"/>
            <a:chExt cx="5517062" cy="4386767"/>
          </a:xfrm>
        </p:grpSpPr>
        <p:grpSp>
          <p:nvGrpSpPr>
            <p:cNvPr id="22" name="Group 21"/>
            <p:cNvGrpSpPr/>
            <p:nvPr/>
          </p:nvGrpSpPr>
          <p:grpSpPr>
            <a:xfrm>
              <a:off x="2318548" y="1654247"/>
              <a:ext cx="4802723" cy="4386767"/>
              <a:chOff x="3014479" y="1334466"/>
              <a:chExt cx="4802723" cy="4386767"/>
            </a:xfrm>
          </p:grpSpPr>
          <p:pic>
            <p:nvPicPr>
              <p:cNvPr id="23" name="Picture 22" descr="qdf.jpg"/>
              <p:cNvPicPr>
                <a:picLocks noChangeAspect="1"/>
              </p:cNvPicPr>
              <p:nvPr/>
            </p:nvPicPr>
            <p:blipFill>
              <a:blip r:embed="rId2"/>
              <a:srcRect l="3232" t="11323" r="64184"/>
              <a:stretch>
                <a:fillRect/>
              </a:stretch>
            </p:blipFill>
            <p:spPr>
              <a:xfrm>
                <a:off x="3014479" y="1342320"/>
                <a:ext cx="4555241" cy="4378913"/>
              </a:xfrm>
              <a:prstGeom prst="rect">
                <a:avLst/>
              </a:prstGeom>
            </p:spPr>
          </p:pic>
          <p:pic>
            <p:nvPicPr>
              <p:cNvPr id="24" name="Picture 23" descr="qdf.jpg"/>
              <p:cNvPicPr>
                <a:picLocks noChangeAspect="1"/>
              </p:cNvPicPr>
              <p:nvPr/>
            </p:nvPicPr>
            <p:blipFill>
              <a:blip r:embed="rId2"/>
              <a:srcRect l="31692" t="11323" r="37071"/>
              <a:stretch>
                <a:fillRect/>
              </a:stretch>
            </p:blipFill>
            <p:spPr>
              <a:xfrm>
                <a:off x="3450205" y="1334466"/>
                <a:ext cx="4366997" cy="4378913"/>
              </a:xfrm>
              <a:prstGeom prst="rect">
                <a:avLst/>
              </a:prstGeom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3750773" y="1930488"/>
              <a:ext cx="1676400" cy="6858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/>
                <a:t>@10899 A</a:t>
              </a:r>
            </a:p>
            <a:p>
              <a:pPr algn="ctr">
                <a:defRPr/>
              </a:pPr>
              <a:r>
                <a:rPr lang="en-US" dirty="0" smtClean="0"/>
                <a:t>Q28R4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145761" y="4949182"/>
              <a:ext cx="457200" cy="2721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2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145761" y="3693842"/>
              <a:ext cx="457200" cy="2721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4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145761" y="2438502"/>
              <a:ext cx="457200" cy="2721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29" name="Rectangle 28"/>
            <p:cNvSpPr/>
            <p:nvPr/>
          </p:nvSpPr>
          <p:spPr>
            <a:xfrm rot="16200000">
              <a:off x="118309" y="3570065"/>
              <a:ext cx="33528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Max T in A45 [K]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72548" y="1295400"/>
            <a:ext cx="8230292" cy="4994868"/>
          </a:xfrm>
        </p:spPr>
        <p:txBody>
          <a:bodyPr/>
          <a:lstStyle/>
          <a:p>
            <a:r>
              <a:rPr lang="en-US" sz="2800" dirty="0" smtClean="0"/>
              <a:t>Main Dipoles: 10.27kA – 6.1TeV – 7.25T </a:t>
            </a:r>
          </a:p>
          <a:p>
            <a:r>
              <a:rPr lang="en-US" sz="2800" dirty="0" smtClean="0"/>
              <a:t>Main Quadrupoles: 10.8KA – 6.4TeV - 185T/m </a:t>
            </a:r>
          </a:p>
          <a:p>
            <a:r>
              <a:rPr lang="en-US" sz="2800" dirty="0" smtClean="0"/>
              <a:t>Tests with Group of Circuits – PGC</a:t>
            </a:r>
          </a:p>
          <a:p>
            <a:pPr lvl="1"/>
            <a:r>
              <a:rPr lang="en-US" sz="2400" dirty="0" smtClean="0"/>
              <a:t>Test outline:</a:t>
            </a:r>
          </a:p>
          <a:p>
            <a:pPr lvl="2"/>
            <a:r>
              <a:rPr lang="en-US" sz="1600" dirty="0" smtClean="0"/>
              <a:t>Ramp to injection current (132 circuits, all high current circuits included)</a:t>
            </a:r>
          </a:p>
          <a:p>
            <a:pPr lvl="3"/>
            <a:r>
              <a:rPr lang="en-US" sz="1200" dirty="0" smtClean="0"/>
              <a:t>Problem found and solved on the Global Protection Mechanism for RB</a:t>
            </a:r>
          </a:p>
          <a:p>
            <a:pPr lvl="3"/>
            <a:r>
              <a:rPr lang="en-US" sz="1200" dirty="0" smtClean="0"/>
              <a:t>Trip of several 600A: QPS reconfigured</a:t>
            </a:r>
          </a:p>
          <a:p>
            <a:pPr lvl="2"/>
            <a:r>
              <a:rPr lang="en-US" sz="1600" dirty="0" smtClean="0"/>
              <a:t>Ramp to a current of 2 kA</a:t>
            </a:r>
          </a:p>
          <a:p>
            <a:pPr lvl="3"/>
            <a:r>
              <a:rPr lang="en-US" sz="1200" dirty="0" smtClean="0"/>
              <a:t>Circuit cross-talk investigation: selective Fast Power Abort on 600A</a:t>
            </a:r>
          </a:p>
          <a:p>
            <a:pPr lvl="3"/>
            <a:r>
              <a:rPr lang="en-US" sz="1200" b="1" dirty="0" smtClean="0"/>
              <a:t>Fast PA on RSD1.A45B1, and follow by RSD2.A45B1, RSF1.A45B1, RSF2.A45B1 (line N)</a:t>
            </a:r>
          </a:p>
          <a:p>
            <a:pPr lvl="3"/>
            <a:r>
              <a:rPr lang="en-US" sz="1200" b="1" dirty="0" smtClean="0"/>
              <a:t>NO cross-talk for the spool pieces</a:t>
            </a:r>
          </a:p>
          <a:p>
            <a:pPr lvl="2"/>
            <a:r>
              <a:rPr lang="en-US" sz="1600" dirty="0" smtClean="0"/>
              <a:t>Ramp to an energy that corresponds to a dipole current of 4 kA: </a:t>
            </a:r>
            <a:r>
              <a:rPr lang="en-US" sz="1600" b="1" dirty="0" smtClean="0"/>
              <a:t>OK</a:t>
            </a:r>
          </a:p>
          <a:p>
            <a:pPr lvl="2"/>
            <a:r>
              <a:rPr lang="en-US" sz="1600" dirty="0" smtClean="0"/>
              <a:t>Ramp to an energy of 5.3 TeV that corresponds to a dipole current of about 9 kA (138 circuits, all Main Circuits included @Nominal, a few 600A @200A)</a:t>
            </a:r>
          </a:p>
          <a:p>
            <a:pPr lvl="3"/>
            <a:r>
              <a:rPr lang="en-US" sz="1200" dirty="0" smtClean="0"/>
              <a:t>At 9 kA: ramp ok, RB trip with </a:t>
            </a:r>
            <a:r>
              <a:rPr lang="en-US" sz="1200" dirty="0" err="1" smtClean="0"/>
              <a:t>SlowPowerAbort</a:t>
            </a:r>
            <a:r>
              <a:rPr lang="en-US" sz="1200" dirty="0" smtClean="0"/>
              <a:t> after some 30 min (Fuse on the PC - repaired)</a:t>
            </a:r>
          </a:p>
          <a:p>
            <a:pPr lvl="1"/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2035" y="152400"/>
            <a:ext cx="8703365" cy="792163"/>
          </a:xfrm>
        </p:spPr>
        <p:txBody>
          <a:bodyPr/>
          <a:lstStyle/>
          <a:p>
            <a:r>
              <a:rPr lang="en-US" sz="3200" dirty="0" smtClean="0"/>
              <a:t>Achievements: Equivalent energy ramp 5.3TeV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4B7FC04-F0D1-4517-A236-15CEA4FD7EF9}" type="datetime1">
              <a:rPr lang="en-US" smtClean="0"/>
              <a:pPr/>
              <a:t>3/3/2008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858" y="984739"/>
            <a:ext cx="8345169" cy="532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813644" y="1909475"/>
            <a:ext cx="21061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+mj-lt"/>
              </a:rPr>
              <a:t>Commissioning Team</a:t>
            </a:r>
          </a:p>
          <a:p>
            <a:r>
              <a:rPr lang="en-US" sz="1400" dirty="0" smtClean="0">
                <a:latin typeface="+mj-lt"/>
              </a:rPr>
              <a:t>19</a:t>
            </a:r>
            <a:r>
              <a:rPr lang="en-US" sz="1400" baseline="30000" dirty="0" smtClean="0">
                <a:latin typeface="+mj-lt"/>
              </a:rPr>
              <a:t>th</a:t>
            </a:r>
            <a:r>
              <a:rPr lang="en-US" sz="1400" dirty="0" smtClean="0">
                <a:latin typeface="+mj-lt"/>
              </a:rPr>
              <a:t> Feb. 2008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3761" y="152400"/>
            <a:ext cx="8511639" cy="792163"/>
          </a:xfrm>
        </p:spPr>
        <p:txBody>
          <a:bodyPr/>
          <a:lstStyle/>
          <a:p>
            <a:r>
              <a:rPr lang="en-US" sz="3200" dirty="0" smtClean="0"/>
              <a:t>S45</a:t>
            </a:r>
            <a:r>
              <a:rPr lang="en-US" sz="3200" dirty="0" smtClean="0"/>
              <a:t>: Commissioning </a:t>
            </a:r>
            <a:r>
              <a:rPr lang="en-US" sz="3200" dirty="0" smtClean="0"/>
              <a:t>achievements </a:t>
            </a:r>
            <a:r>
              <a:rPr lang="en-US" sz="3200" dirty="0" err="1" smtClean="0"/>
              <a:t>vs</a:t>
            </a:r>
            <a:r>
              <a:rPr lang="en-US" sz="3200" dirty="0" smtClean="0"/>
              <a:t> </a:t>
            </a:r>
            <a:r>
              <a:rPr lang="en-US" sz="3200" dirty="0" smtClean="0"/>
              <a:t>energy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F0B50D71-3280-47FB-B6CE-E7E96448679D}" type="datetime1">
              <a:rPr lang="en-US" smtClean="0"/>
              <a:pPr>
                <a:defRPr/>
              </a:pPr>
              <a:t>3/3/2008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10409D8-B9A6-4D37-9E5F-4716AF256CC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378334" y="1101197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3d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867358" y="1101198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4d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4375956" y="1101198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5d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914697" y="1101197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6d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456192" y="1101824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rebuchet MS" pitchFamily="34" charset="0"/>
              </a:rPr>
              <a:t>7d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5949759" y="1118155"/>
            <a:ext cx="50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 8d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6503392" y="1098060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9d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6991268" y="1138252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rebuchet MS" pitchFamily="34" charset="0"/>
              </a:rPr>
              <a:t>10d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7509914" y="1118155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11d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8061454" y="1098686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rebuchet MS" pitchFamily="34" charset="0"/>
              </a:rPr>
              <a:t>12d</a:t>
            </a:r>
          </a:p>
        </p:txBody>
      </p:sp>
      <p:grpSp>
        <p:nvGrpSpPr>
          <p:cNvPr id="7" name="Group 110"/>
          <p:cNvGrpSpPr/>
          <p:nvPr/>
        </p:nvGrpSpPr>
        <p:grpSpPr>
          <a:xfrm>
            <a:off x="2199455" y="1115368"/>
            <a:ext cx="6396944" cy="3394120"/>
            <a:chOff x="1450819" y="2191545"/>
            <a:chExt cx="7370126" cy="1237456"/>
          </a:xfrm>
        </p:grpSpPr>
        <p:cxnSp>
          <p:nvCxnSpPr>
            <p:cNvPr id="8" name="Straight Connector 7"/>
            <p:cNvCxnSpPr/>
            <p:nvPr/>
          </p:nvCxnSpPr>
          <p:spPr>
            <a:xfrm rot="5400000" flipH="1" flipV="1">
              <a:off x="5139136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3298907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2072089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2685498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3912316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4525725" y="2804717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8206186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6365957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5139139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5752548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H="1" flipV="1">
              <a:off x="6979366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7592775" y="2804716"/>
              <a:ext cx="1227929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1451057" y="2814242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837648" y="2814242"/>
              <a:ext cx="122793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 rot="16200000">
            <a:off x="2206759" y="1101197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1d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816359" y="1101198"/>
            <a:ext cx="43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  <a:latin typeface="Trebuchet MS" pitchFamily="34" charset="0"/>
              </a:rPr>
              <a:t>2d</a:t>
            </a:r>
            <a:endParaRPr lang="en-US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2196435" y="1715314"/>
            <a:ext cx="6376065" cy="110565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 prstMaterial="metal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2201032" y="1872555"/>
            <a:ext cx="2052637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/>
        </p:nvSpPr>
        <p:spPr>
          <a:xfrm>
            <a:off x="4406069" y="1872555"/>
            <a:ext cx="2077103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/>
          <p:cNvSpPr/>
          <p:nvPr/>
        </p:nvSpPr>
        <p:spPr>
          <a:xfrm>
            <a:off x="2209923" y="2285305"/>
            <a:ext cx="2052637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/>
        </p:nvSpPr>
        <p:spPr>
          <a:xfrm>
            <a:off x="4425008" y="2285305"/>
            <a:ext cx="674651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2682044" y="1954073"/>
            <a:ext cx="10166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PCC-PLI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139494" y="195407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776660" y="2366823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PCC-PLI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rebuchet MS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424485" y="2366823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7581488" y="3087738"/>
            <a:ext cx="562710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2205948" y="3113138"/>
            <a:ext cx="3717564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165191" y="3194656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- 24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65048" y="3169256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 - 2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2212602" y="3523655"/>
            <a:ext cx="2635737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166220" y="2775630"/>
            <a:ext cx="1402948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Ipq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/d - 16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08088" y="3605173"/>
            <a:ext cx="168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- 14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2204234" y="3944734"/>
            <a:ext cx="2634466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2973861" y="4026252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- 110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66220" y="1948695"/>
            <a:ext cx="494046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RB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66220" y="2361445"/>
            <a:ext cx="936475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RQF/D</a:t>
            </a:r>
          </a:p>
        </p:txBody>
      </p:sp>
      <p:sp>
        <p:nvSpPr>
          <p:cNvPr id="131" name="Rounded Rectangle 130"/>
          <p:cNvSpPr/>
          <p:nvPr/>
        </p:nvSpPr>
        <p:spPr>
          <a:xfrm>
            <a:off x="5975007" y="3523655"/>
            <a:ext cx="562710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5918375" y="3605173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 - 5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66220" y="3189278"/>
            <a:ext cx="1702967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600A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ee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- 24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166220" y="3599795"/>
            <a:ext cx="2055627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600A </a:t>
            </a:r>
            <a:r>
              <a:rPr lang="en-US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noee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- 16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66220" y="4020874"/>
            <a:ext cx="2047612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120A/60a - 110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5975755" y="3087738"/>
            <a:ext cx="1535396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/>
          <p:cNvSpPr txBox="1"/>
          <p:nvPr/>
        </p:nvSpPr>
        <p:spPr>
          <a:xfrm>
            <a:off x="6231592" y="316925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Pli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- 16</a:t>
            </a:r>
          </a:p>
        </p:txBody>
      </p:sp>
      <p:sp>
        <p:nvSpPr>
          <p:cNvPr id="139" name="Rounded Rectangle 138"/>
          <p:cNvSpPr/>
          <p:nvPr/>
        </p:nvSpPr>
        <p:spPr>
          <a:xfrm>
            <a:off x="2205948" y="2699490"/>
            <a:ext cx="4251824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3546191" y="2781008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PCC-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pli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- 16</a:t>
            </a:r>
          </a:p>
        </p:txBody>
      </p:sp>
      <p:sp>
        <p:nvSpPr>
          <p:cNvPr id="141" name="Rounded Rectangle 140"/>
          <p:cNvSpPr/>
          <p:nvPr/>
        </p:nvSpPr>
        <p:spPr>
          <a:xfrm>
            <a:off x="6511248" y="2699490"/>
            <a:ext cx="1559424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TextBox 141"/>
          <p:cNvSpPr txBox="1"/>
          <p:nvPr/>
        </p:nvSpPr>
        <p:spPr>
          <a:xfrm>
            <a:off x="6726848" y="2781008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 - 16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4922034" y="3944734"/>
            <a:ext cx="1466066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5043961" y="4013552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pno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- 92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4866903" y="3510955"/>
            <a:ext cx="1038598" cy="476250"/>
          </a:xfrm>
          <a:prstGeom prst="roundRect">
            <a:avLst>
              <a:gd name="adj" fmla="val 23529"/>
            </a:avLst>
          </a:prstGeom>
          <a:solidFill>
            <a:schemeClr val="accent2">
              <a:alpha val="4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 fov="0">
              <a:rot lat="18890633" lon="0" rev="0"/>
            </a:camera>
            <a:lightRig rig="threePt" dir="t">
              <a:rot lat="0" lon="0" rev="3000000"/>
            </a:lightRig>
          </a:scene3d>
          <a:sp3d prstMaterial="dkEdge">
            <a:bevelT w="63500" h="25400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4948892" y="3575656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Pli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 - 8</a:t>
            </a:r>
          </a:p>
        </p:txBody>
      </p:sp>
      <p:sp>
        <p:nvSpPr>
          <p:cNvPr id="161" name="Rectangle 160"/>
          <p:cNvSpPr/>
          <p:nvPr/>
        </p:nvSpPr>
        <p:spPr>
          <a:xfrm>
            <a:off x="5099937" y="6034567"/>
            <a:ext cx="3920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[A. Vergara – Time Estimation for 3/5/6 TeV] </a:t>
            </a:r>
          </a:p>
        </p:txBody>
      </p:sp>
      <p:grpSp>
        <p:nvGrpSpPr>
          <p:cNvPr id="19" name="Group 172"/>
          <p:cNvGrpSpPr/>
          <p:nvPr/>
        </p:nvGrpSpPr>
        <p:grpSpPr>
          <a:xfrm>
            <a:off x="4329906" y="1940973"/>
            <a:ext cx="3823494" cy="2019300"/>
            <a:chOff x="4329906" y="3277394"/>
            <a:chExt cx="3823494" cy="2019300"/>
          </a:xfrm>
        </p:grpSpPr>
        <p:grpSp>
          <p:nvGrpSpPr>
            <p:cNvPr id="20" name="Group 170"/>
            <p:cNvGrpSpPr/>
            <p:nvPr/>
          </p:nvGrpSpPr>
          <p:grpSpPr>
            <a:xfrm>
              <a:off x="4329906" y="3277394"/>
              <a:ext cx="3823494" cy="2019300"/>
              <a:chOff x="4329906" y="3277394"/>
              <a:chExt cx="3823494" cy="2019300"/>
            </a:xfrm>
          </p:grpSpPr>
          <p:cxnSp>
            <p:nvCxnSpPr>
              <p:cNvPr id="163" name="Straight Connector 162"/>
              <p:cNvCxnSpPr/>
              <p:nvPr/>
            </p:nvCxnSpPr>
            <p:spPr>
              <a:xfrm rot="5400000">
                <a:off x="3962400" y="3644900"/>
                <a:ext cx="736600" cy="1588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rot="5400000">
                <a:off x="7981156" y="4667250"/>
                <a:ext cx="343694" cy="794"/>
              </a:xfrm>
              <a:prstGeom prst="line">
                <a:avLst/>
              </a:prstGeom>
              <a:ln w="635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5400000">
                <a:off x="7358856" y="4654550"/>
                <a:ext cx="343694" cy="794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rot="5400000">
                <a:off x="6380956" y="5124450"/>
                <a:ext cx="343694" cy="794"/>
              </a:xfrm>
              <a:prstGeom prst="line">
                <a:avLst/>
              </a:prstGeom>
              <a:ln w="635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5400000">
                <a:off x="5758656" y="5099050"/>
                <a:ext cx="343694" cy="794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2" name="Straight Connector 171"/>
            <p:cNvCxnSpPr/>
            <p:nvPr/>
          </p:nvCxnSpPr>
          <p:spPr>
            <a:xfrm rot="5400000">
              <a:off x="7930356" y="4260850"/>
              <a:ext cx="343694" cy="794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78"/>
          <p:cNvGrpSpPr/>
          <p:nvPr/>
        </p:nvGrpSpPr>
        <p:grpSpPr>
          <a:xfrm>
            <a:off x="3517106" y="1940973"/>
            <a:ext cx="2959894" cy="1968500"/>
            <a:chOff x="3517106" y="3277394"/>
            <a:chExt cx="2959894" cy="1968500"/>
          </a:xfrm>
        </p:grpSpPr>
        <p:cxnSp>
          <p:nvCxnSpPr>
            <p:cNvPr id="174" name="Straight Connector 173"/>
            <p:cNvCxnSpPr/>
            <p:nvPr/>
          </p:nvCxnSpPr>
          <p:spPr>
            <a:xfrm rot="5400000">
              <a:off x="3149600" y="3644900"/>
              <a:ext cx="736600" cy="1588"/>
            </a:xfrm>
            <a:prstGeom prst="line">
              <a:avLst/>
            </a:prstGeom>
            <a:ln w="635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rot="5400000">
              <a:off x="6292453" y="4273947"/>
              <a:ext cx="368300" cy="794"/>
            </a:xfrm>
            <a:prstGeom prst="line">
              <a:avLst/>
            </a:prstGeom>
            <a:ln w="635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5400000">
              <a:off x="5746353" y="4680347"/>
              <a:ext cx="368300" cy="794"/>
            </a:xfrm>
            <a:prstGeom prst="line">
              <a:avLst/>
            </a:prstGeom>
            <a:ln w="635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4679553" y="5061347"/>
              <a:ext cx="368300" cy="794"/>
            </a:xfrm>
            <a:prstGeom prst="line">
              <a:avLst/>
            </a:prstGeom>
            <a:ln w="635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7673027" y="4531816"/>
            <a:ext cx="1253665" cy="662404"/>
            <a:chOff x="1955515" y="5787860"/>
            <a:chExt cx="1253665" cy="662404"/>
          </a:xfrm>
        </p:grpSpPr>
        <p:grpSp>
          <p:nvGrpSpPr>
            <p:cNvPr id="111" name="Group 110"/>
            <p:cNvGrpSpPr/>
            <p:nvPr/>
          </p:nvGrpSpPr>
          <p:grpSpPr>
            <a:xfrm>
              <a:off x="1955515" y="5967745"/>
              <a:ext cx="556567" cy="303036"/>
              <a:chOff x="1784699" y="5987841"/>
              <a:chExt cx="745531" cy="303036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>
                <a:off x="1793630" y="6289289"/>
                <a:ext cx="736600" cy="1588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1784699" y="5987841"/>
                <a:ext cx="736600" cy="1588"/>
              </a:xfrm>
              <a:prstGeom prst="line">
                <a:avLst/>
              </a:prstGeom>
              <a:ln w="635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TextBox 108"/>
            <p:cNvSpPr txBox="1"/>
            <p:nvPr/>
          </p:nvSpPr>
          <p:spPr>
            <a:xfrm>
              <a:off x="2532187" y="5787860"/>
              <a:ext cx="675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rebuchet MS" pitchFamily="34" charset="0"/>
                </a:rPr>
                <a:t>3TeV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533867" y="6080932"/>
              <a:ext cx="675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rebuchet MS" pitchFamily="34" charset="0"/>
                </a:rPr>
                <a:t>5TeV</a:t>
              </a:r>
            </a:p>
          </p:txBody>
        </p:sp>
      </p:grpSp>
      <p:sp>
        <p:nvSpPr>
          <p:cNvPr id="114" name="Text Placeholder 1"/>
          <p:cNvSpPr txBox="1">
            <a:spLocks/>
          </p:cNvSpPr>
          <p:nvPr/>
        </p:nvSpPr>
        <p:spPr bwMode="auto">
          <a:xfrm>
            <a:off x="191790" y="4455930"/>
            <a:ext cx="4441371" cy="2468329"/>
          </a:xfrm>
          <a:prstGeom prst="rect">
            <a:avLst/>
          </a:prstGeom>
          <a:solidFill>
            <a:schemeClr val="l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Sector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fully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commissioned for &lt;=3 TeV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Sector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partially commissioned for 5 TeV 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all main circuits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	large part 600A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Sector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partially commissioned for 6 TeV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all main circuits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	few 600A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2215818" y="1139134"/>
            <a:ext cx="6360684" cy="4477797"/>
            <a:chOff x="2160047" y="1333500"/>
            <a:chExt cx="6360684" cy="4477797"/>
          </a:xfrm>
        </p:grpSpPr>
        <p:grpSp>
          <p:nvGrpSpPr>
            <p:cNvPr id="115" name="Group 114"/>
            <p:cNvGrpSpPr/>
            <p:nvPr/>
          </p:nvGrpSpPr>
          <p:grpSpPr>
            <a:xfrm>
              <a:off x="2160047" y="1333500"/>
              <a:ext cx="6360684" cy="4477797"/>
              <a:chOff x="4157663" y="952500"/>
              <a:chExt cx="5303837" cy="3733800"/>
            </a:xfrm>
          </p:grpSpPr>
          <p:pic>
            <p:nvPicPr>
              <p:cNvPr id="116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157663" y="998537"/>
                <a:ext cx="5303837" cy="3687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17" name="Group 96"/>
              <p:cNvGrpSpPr/>
              <p:nvPr/>
            </p:nvGrpSpPr>
            <p:grpSpPr>
              <a:xfrm>
                <a:off x="4521197" y="952500"/>
                <a:ext cx="546821" cy="3444677"/>
                <a:chOff x="4521200" y="952500"/>
                <a:chExt cx="546821" cy="3444677"/>
              </a:xfrm>
            </p:grpSpPr>
            <p:sp>
              <p:nvSpPr>
                <p:cNvPr id="118" name="TextBox 117"/>
                <p:cNvSpPr txBox="1"/>
                <p:nvPr/>
              </p:nvSpPr>
              <p:spPr>
                <a:xfrm>
                  <a:off x="4559300" y="952500"/>
                  <a:ext cx="46839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rebuchet MS" pitchFamily="34" charset="0"/>
                    </a:rPr>
                    <a:t>600</a:t>
                  </a:r>
                </a:p>
              </p:txBody>
            </p:sp>
            <p:sp>
              <p:nvSpPr>
                <p:cNvPr id="119" name="TextBox 118"/>
                <p:cNvSpPr txBox="1"/>
                <p:nvPr/>
              </p:nvSpPr>
              <p:spPr>
                <a:xfrm>
                  <a:off x="4559300" y="1460500"/>
                  <a:ext cx="46839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rebuchet MS" pitchFamily="34" charset="0"/>
                    </a:rPr>
                    <a:t>400</a:t>
                  </a:r>
                </a:p>
              </p:txBody>
            </p:sp>
            <p:sp>
              <p:nvSpPr>
                <p:cNvPr id="120" name="TextBox 119"/>
                <p:cNvSpPr txBox="1"/>
                <p:nvPr/>
              </p:nvSpPr>
              <p:spPr>
                <a:xfrm>
                  <a:off x="4559300" y="1993900"/>
                  <a:ext cx="46839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rebuchet MS" pitchFamily="34" charset="0"/>
                    </a:rPr>
                    <a:t>200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4521200" y="4089400"/>
                  <a:ext cx="53412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rebuchet MS" pitchFamily="34" charset="0"/>
                    </a:rPr>
                    <a:t>-600</a:t>
                  </a:r>
                </a:p>
              </p:txBody>
            </p:sp>
            <p:sp>
              <p:nvSpPr>
                <p:cNvPr id="122" name="TextBox 121"/>
                <p:cNvSpPr txBox="1"/>
                <p:nvPr/>
              </p:nvSpPr>
              <p:spPr>
                <a:xfrm>
                  <a:off x="4521200" y="3556000"/>
                  <a:ext cx="53412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rebuchet MS" pitchFamily="34" charset="0"/>
                    </a:rPr>
                    <a:t>-400</a:t>
                  </a:r>
                </a:p>
              </p:txBody>
            </p:sp>
            <p:sp>
              <p:nvSpPr>
                <p:cNvPr id="123" name="TextBox 122"/>
                <p:cNvSpPr txBox="1"/>
                <p:nvPr/>
              </p:nvSpPr>
              <p:spPr>
                <a:xfrm>
                  <a:off x="4533900" y="3035300"/>
                  <a:ext cx="53412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rebuchet MS" pitchFamily="34" charset="0"/>
                    </a:rPr>
                    <a:t>-200</a:t>
                  </a:r>
                </a:p>
              </p:txBody>
            </p:sp>
          </p:grpSp>
        </p:grpSp>
        <p:cxnSp>
          <p:nvCxnSpPr>
            <p:cNvPr id="100" name="Straight Connector 99"/>
            <p:cNvCxnSpPr/>
            <p:nvPr/>
          </p:nvCxnSpPr>
          <p:spPr>
            <a:xfrm>
              <a:off x="3352800" y="2743200"/>
              <a:ext cx="4343400" cy="158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  <a:effectLst>
              <a:outerShdw blurRad="762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3390900" y="4013200"/>
              <a:ext cx="4343400" cy="158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  <a:effectLst>
              <a:outerShdw blurRad="762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2199560" y="3365361"/>
            <a:ext cx="48900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Identification of the weak points: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Procedures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cryo-constrains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Cryo operation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HR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Tracking tool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0900" y="152400"/>
            <a:ext cx="8064500" cy="792163"/>
          </a:xfrm>
        </p:spPr>
        <p:txBody>
          <a:bodyPr/>
          <a:lstStyle/>
          <a:p>
            <a:r>
              <a:rPr lang="en-US" dirty="0" smtClean="0"/>
              <a:t>HC S45 Review Outcome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C8EFD01-C90C-4D6A-8998-D1D88EF333D4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434106" y="5472305"/>
            <a:ext cx="1691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[see R. Schmidt]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2228566" y="3692837"/>
            <a:ext cx="3801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Procedures</a:t>
            </a:r>
          </a:p>
          <a:p>
            <a:pPr lvl="1" indent="3556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cryo-constrains</a:t>
            </a:r>
          </a:p>
        </p:txBody>
      </p:sp>
      <p:sp>
        <p:nvSpPr>
          <p:cNvPr id="9" name="Rectangle 8"/>
          <p:cNvSpPr/>
          <p:nvPr/>
        </p:nvSpPr>
        <p:spPr>
          <a:xfrm>
            <a:off x="7991579" y="103561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Feb‘08</a:t>
            </a:r>
            <a:endParaRPr lang="en-US" sz="14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02512" y="1670226"/>
            <a:ext cx="2068287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PT S45</a:t>
            </a:r>
            <a:endParaRPr 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8399" y="1901355"/>
            <a:ext cx="779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26</a:t>
            </a:r>
            <a:r>
              <a:rPr lang="en-US" sz="1200" baseline="30000" dirty="0" smtClean="0">
                <a:latin typeface="Trebuchet MS" pitchFamily="34" charset="0"/>
              </a:rPr>
              <a:t>th</a:t>
            </a:r>
            <a:r>
              <a:rPr lang="en-US" sz="1200" dirty="0" smtClean="0">
                <a:latin typeface="Trebuchet MS" pitchFamily="34" charset="0"/>
              </a:rPr>
              <a:t> Nov.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07220" y="1903035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19</a:t>
            </a:r>
            <a:r>
              <a:rPr lang="en-US" sz="1200" baseline="30000" dirty="0" smtClean="0">
                <a:latin typeface="Trebuchet MS" pitchFamily="34" charset="0"/>
              </a:rPr>
              <a:t>th</a:t>
            </a:r>
            <a:r>
              <a:rPr lang="en-US" sz="1200" dirty="0" smtClean="0">
                <a:latin typeface="Trebuchet MS" pitchFamily="34" charset="0"/>
              </a:rPr>
              <a:t> Feb</a:t>
            </a:r>
          </a:p>
        </p:txBody>
      </p:sp>
      <p:grpSp>
        <p:nvGrpSpPr>
          <p:cNvPr id="14" name="Group 29"/>
          <p:cNvGrpSpPr/>
          <p:nvPr/>
        </p:nvGrpSpPr>
        <p:grpSpPr>
          <a:xfrm>
            <a:off x="3543300" y="1358237"/>
            <a:ext cx="5495925" cy="239451"/>
            <a:chOff x="523875" y="1358237"/>
            <a:chExt cx="4805662" cy="239451"/>
          </a:xfrm>
        </p:grpSpPr>
        <p:sp>
          <p:nvSpPr>
            <p:cNvPr id="15" name="Rectangle 14"/>
            <p:cNvSpPr/>
            <p:nvPr/>
          </p:nvSpPr>
          <p:spPr>
            <a:xfrm>
              <a:off x="523875" y="1358900"/>
              <a:ext cx="450030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+mj-lt"/>
                </a:rPr>
                <a:t>Cooldown/Warm up S45</a:t>
              </a:r>
              <a:endParaRPr lang="en-US" dirty="0"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10800000">
              <a:off x="4214206" y="1358237"/>
              <a:ext cx="111533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3438942" y="103393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July. ‘07</a:t>
            </a:r>
            <a:endParaRPr lang="en-US" sz="14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90917" y="130063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Jan. ‘07</a:t>
            </a:r>
            <a:endParaRPr lang="en-US" sz="14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83609" y="2196630"/>
            <a:ext cx="80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20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April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62855" y="219831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11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Jul.</a:t>
            </a:r>
          </a:p>
        </p:txBody>
      </p:sp>
      <p:grpSp>
        <p:nvGrpSpPr>
          <p:cNvPr id="21" name="Group 28"/>
          <p:cNvGrpSpPr/>
          <p:nvPr/>
        </p:nvGrpSpPr>
        <p:grpSpPr>
          <a:xfrm>
            <a:off x="523875" y="1643987"/>
            <a:ext cx="3971925" cy="239451"/>
            <a:chOff x="523875" y="1358237"/>
            <a:chExt cx="4805662" cy="239451"/>
          </a:xfrm>
        </p:grpSpPr>
        <p:sp>
          <p:nvSpPr>
            <p:cNvPr id="22" name="Rectangle 21"/>
            <p:cNvSpPr/>
            <p:nvPr/>
          </p:nvSpPr>
          <p:spPr>
            <a:xfrm>
              <a:off x="523875" y="1358900"/>
              <a:ext cx="450030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+mj-lt"/>
                </a:rPr>
                <a:t>Cooldown/Warm up S78</a:t>
              </a:r>
              <a:endParaRPr lang="en-US" dirty="0">
                <a:latin typeface="+mj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10800000">
              <a:off x="4214206" y="1358237"/>
              <a:ext cx="111533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313528" y="1963825"/>
            <a:ext cx="1577592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PT S78</a:t>
            </a:r>
            <a:endParaRPr lang="en-US" dirty="0"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8181795" y="2523319"/>
            <a:ext cx="6933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915522" y="2900148"/>
            <a:ext cx="1273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2</a:t>
            </a:r>
            <a:r>
              <a:rPr lang="en-US" baseline="30000" dirty="0" smtClean="0">
                <a:latin typeface="Trebuchet MS" pitchFamily="34" charset="0"/>
              </a:rPr>
              <a:t>nd</a:t>
            </a:r>
            <a:r>
              <a:rPr lang="en-US" dirty="0" smtClean="0">
                <a:latin typeface="Trebuchet MS" pitchFamily="34" charset="0"/>
              </a:rPr>
              <a:t> Review</a:t>
            </a:r>
          </a:p>
          <a:p>
            <a:r>
              <a:rPr lang="en-US" dirty="0" smtClean="0">
                <a:latin typeface="Trebuchet MS" pitchFamily="34" charset="0"/>
              </a:rPr>
              <a:t>28</a:t>
            </a:r>
            <a:r>
              <a:rPr lang="en-US" baseline="30000" dirty="0" smtClean="0">
                <a:latin typeface="Trebuchet MS" pitchFamily="34" charset="0"/>
              </a:rPr>
              <a:t>th</a:t>
            </a:r>
            <a:r>
              <a:rPr lang="en-US" dirty="0" smtClean="0">
                <a:latin typeface="Trebuchet MS" pitchFamily="34" charset="0"/>
              </a:rPr>
              <a:t> Feb.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3" grpId="0"/>
      <p:bldP spid="11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64" y="2624211"/>
            <a:ext cx="8942477" cy="316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64" y="2628761"/>
            <a:ext cx="8942477" cy="316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0900" y="152400"/>
            <a:ext cx="8064500" cy="792163"/>
          </a:xfrm>
        </p:spPr>
        <p:txBody>
          <a:bodyPr/>
          <a:lstStyle/>
          <a:p>
            <a:r>
              <a:rPr lang="en-US" dirty="0" smtClean="0"/>
              <a:t>HC S45 Review Outcome: procedures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C8EFD01-C90C-4D6A-8998-D1D88EF333D4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124700" y="5838763"/>
            <a:ext cx="20547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+mj-lt"/>
              </a:rPr>
              <a:t>Ack:A.</a:t>
            </a:r>
            <a:r>
              <a:rPr lang="en-US" sz="1400" dirty="0" err="1" smtClean="0"/>
              <a:t>Siemko</a:t>
            </a:r>
            <a:endParaRPr lang="en-US" sz="1400" dirty="0" smtClean="0"/>
          </a:p>
          <a:p>
            <a:r>
              <a:rPr lang="en-US" sz="1400" dirty="0" smtClean="0"/>
              <a:t>       W. Venturini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406400" y="1175017"/>
            <a:ext cx="79883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Powering procedures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have huge 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influence on efficiency</a:t>
            </a:r>
          </a:p>
          <a:p>
            <a:pPr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tabLst>
                <a:tab pos="357188" algn="l"/>
              </a:tabLst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Simplifications while securing a sufficient hardware qualification 	for operation of the LHC (increase the efficiency)</a:t>
            </a:r>
          </a:p>
          <a:p>
            <a:pPr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Nominal current (I_PNO) kept as a </a:t>
            </a:r>
            <a:r>
              <a:rPr lang="en-US" sz="2000" b="1" dirty="0" smtClean="0">
                <a:solidFill>
                  <a:schemeClr val="tx2"/>
                </a:solidFill>
                <a:latin typeface="+mj-lt"/>
              </a:rPr>
              <a:t>parameter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. (energy?)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0900" y="152400"/>
            <a:ext cx="8064500" cy="792163"/>
          </a:xfrm>
        </p:spPr>
        <p:txBody>
          <a:bodyPr/>
          <a:lstStyle/>
          <a:p>
            <a:r>
              <a:rPr lang="en-US" dirty="0" smtClean="0"/>
              <a:t>HC S45 Review Outcome: Temperature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08D7AA2-141A-4A86-9DE1-CE8EFCA39A87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124700" y="5520715"/>
            <a:ext cx="20547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+mj-lt"/>
              </a:rPr>
              <a:t>Ack:A.</a:t>
            </a:r>
            <a:r>
              <a:rPr lang="en-US" sz="1400" dirty="0" err="1" smtClean="0"/>
              <a:t>Siemko</a:t>
            </a:r>
            <a:r>
              <a:rPr lang="en-US" sz="1400" dirty="0" smtClean="0"/>
              <a:t>(MPP)</a:t>
            </a:r>
            <a:endParaRPr lang="en-US" sz="14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20" y="2565400"/>
            <a:ext cx="8860651" cy="300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406400" y="1294841"/>
            <a:ext cx="7988300" cy="116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Not all the commissioning activities need 1.9K</a:t>
            </a:r>
          </a:p>
          <a:p>
            <a:pPr indent="3556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tabLst>
                <a:tab pos="357188" algn="l"/>
              </a:tabLst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Necessity to differentiate and to investigate the 	granularity!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983912"/>
            <a:ext cx="8237136" cy="5306356"/>
          </a:xfrm>
        </p:spPr>
        <p:txBody>
          <a:bodyPr/>
          <a:lstStyle/>
          <a:p>
            <a:r>
              <a:rPr lang="en-US" sz="2400" dirty="0" smtClean="0"/>
              <a:t>All the 182 commissionable SC circuits of S45 were tested</a:t>
            </a:r>
          </a:p>
          <a:p>
            <a:endParaRPr lang="en-US" sz="2400" dirty="0" smtClean="0"/>
          </a:p>
          <a:p>
            <a:r>
              <a:rPr lang="en-US" sz="2400" dirty="0" smtClean="0"/>
              <a:t>Total efficiency 50% - all the efforts of the review and the work now ongoing are aimed to increase it</a:t>
            </a:r>
          </a:p>
          <a:p>
            <a:endParaRPr lang="en-US" sz="2400" dirty="0" smtClean="0"/>
          </a:p>
          <a:p>
            <a:r>
              <a:rPr lang="en-US" sz="2400" dirty="0" smtClean="0"/>
              <a:t>A very important first milestone is however achieved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RECOMISSIONING of S45</a:t>
            </a:r>
          </a:p>
          <a:p>
            <a:pPr lvl="1"/>
            <a:r>
              <a:rPr lang="en-US" sz="2000" b="1" dirty="0" smtClean="0"/>
              <a:t>Clear strategy is being defined</a:t>
            </a:r>
          </a:p>
          <a:p>
            <a:pPr lvl="1"/>
            <a:r>
              <a:rPr lang="en-US" sz="2000" dirty="0" smtClean="0"/>
              <a:t>ALL interventions hardware/software (valves/ cables/ PLC/ PC modules/ cards/ updates…) must be declared to HCC.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2321" y="152400"/>
            <a:ext cx="8433079" cy="792163"/>
          </a:xfrm>
        </p:spPr>
        <p:txBody>
          <a:bodyPr/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310B624-207E-42B8-ADA7-6738661AD919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822" y="152400"/>
            <a:ext cx="8744578" cy="792163"/>
          </a:xfrm>
        </p:spPr>
        <p:txBody>
          <a:bodyPr/>
          <a:lstStyle/>
          <a:p>
            <a:r>
              <a:rPr lang="en-US" sz="3200" dirty="0" smtClean="0"/>
              <a:t>Next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A0CE708-0157-4E5A-85C9-94B73F0E7060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0" y="1012371"/>
            <a:ext cx="9144000" cy="4041950"/>
            <a:chOff x="0" y="1012371"/>
            <a:chExt cx="9144000" cy="4041950"/>
          </a:xfrm>
        </p:grpSpPr>
        <p:pic>
          <p:nvPicPr>
            <p:cNvPr id="4098" name="Picture 2" descr="http://hcc.web.cern.ch/hcc/cryo_main/std_temp_pres_graph.php?_jpg_csimd=1&amp;sector=56&amp;line=magnets&amp;id=magnets56&amp;size=small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012371"/>
              <a:ext cx="5543246" cy="4041950"/>
            </a:xfrm>
            <a:prstGeom prst="rect">
              <a:avLst/>
            </a:prstGeom>
            <a:noFill/>
          </p:spPr>
        </p:pic>
        <p:sp>
          <p:nvSpPr>
            <p:cNvPr id="12" name="Rectangle 11"/>
            <p:cNvSpPr/>
            <p:nvPr/>
          </p:nvSpPr>
          <p:spPr>
            <a:xfrm>
              <a:off x="5261112" y="1480371"/>
              <a:ext cx="3882888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55600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 dirty="0" smtClean="0">
                  <a:solidFill>
                    <a:schemeClr val="tx2"/>
                  </a:solidFill>
                  <a:latin typeface="+mj-lt"/>
                </a:rPr>
                <a:t>Sector56 – PT: W12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00538" y="2136354"/>
              <a:ext cx="3882888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55600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 dirty="0" smtClean="0">
                  <a:solidFill>
                    <a:schemeClr val="tx2"/>
                  </a:solidFill>
                  <a:latin typeface="+mj-lt"/>
                </a:rPr>
                <a:t>Av. 3.3K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97147" y="1897813"/>
              <a:ext cx="1895062" cy="3416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55600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dirty="0" smtClean="0">
                  <a:solidFill>
                    <a:schemeClr val="tx2"/>
                  </a:solidFill>
                  <a:latin typeface="+mj-lt"/>
                </a:rPr>
                <a:t>Today w10</a:t>
              </a:r>
            </a:p>
          </p:txBody>
        </p:sp>
      </p:grpSp>
      <p:sp>
        <p:nvSpPr>
          <p:cNvPr id="4100" name="AutoShape 4" descr="http://hcc.web.cern.ch/hcc/cryo_main/std_temp_pres_graph.php?_jpg_csimd=1&amp;sector=78&amp;line=magnets&amp;id=magnets78&amp;size=smaller"/>
          <p:cNvSpPr>
            <a:spLocks noChangeAspect="1" noChangeArrowheads="1"/>
          </p:cNvSpPr>
          <p:nvPr/>
        </p:nvSpPr>
        <p:spPr bwMode="auto">
          <a:xfrm>
            <a:off x="155575" y="-1600200"/>
            <a:ext cx="4572000" cy="3333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-71848" y="2853039"/>
            <a:ext cx="9215848" cy="4022767"/>
            <a:chOff x="-71848" y="2853039"/>
            <a:chExt cx="9215848" cy="4022767"/>
          </a:xfrm>
        </p:grpSpPr>
        <p:pic>
          <p:nvPicPr>
            <p:cNvPr id="4102" name="Picture 6" descr="http://hcc.web.cern.ch/hcc/cryo_main/std_temp_pres_graph.php?_jpg_csimd=1&amp;sector=78&amp;line=magnets&amp;id=magnets78&amp;size=small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27062" y="2853039"/>
              <a:ext cx="5516938" cy="4022767"/>
            </a:xfrm>
            <a:prstGeom prst="rect">
              <a:avLst/>
            </a:prstGeom>
            <a:noFill/>
          </p:spPr>
        </p:pic>
        <p:sp>
          <p:nvSpPr>
            <p:cNvPr id="13" name="Rectangle 12"/>
            <p:cNvSpPr/>
            <p:nvPr/>
          </p:nvSpPr>
          <p:spPr>
            <a:xfrm>
              <a:off x="-71848" y="5396389"/>
              <a:ext cx="3863010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55600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 dirty="0" smtClean="0">
                  <a:solidFill>
                    <a:schemeClr val="tx2"/>
                  </a:solidFill>
                  <a:latin typeface="+mj-lt"/>
                </a:rPr>
                <a:t>Sector78 – PT: W17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84174" y="5109388"/>
              <a:ext cx="2438401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55600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 dirty="0" smtClean="0">
                  <a:solidFill>
                    <a:schemeClr val="tx2"/>
                  </a:solidFill>
                  <a:latin typeface="+mj-lt"/>
                </a:rPr>
                <a:t>Av. 185K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297426" cy="4597400"/>
          </a:xfrm>
        </p:spPr>
        <p:txBody>
          <a:bodyPr/>
          <a:lstStyle/>
          <a:p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Commissioning of S78: April-July 2007</a:t>
            </a:r>
          </a:p>
          <a:p>
            <a:r>
              <a:rPr lang="en-US" sz="2400" dirty="0" smtClean="0"/>
              <a:t>Overview of the circuit commissioning procedure for S45  </a:t>
            </a:r>
          </a:p>
          <a:p>
            <a:r>
              <a:rPr lang="en-US" sz="2400" dirty="0" smtClean="0"/>
              <a:t>Achievements of S45 PT:</a:t>
            </a:r>
          </a:p>
          <a:p>
            <a:pPr lvl="1"/>
            <a:r>
              <a:rPr lang="en-US" sz="2000" dirty="0" smtClean="0"/>
              <a:t>Test progress by procedure steps</a:t>
            </a:r>
          </a:p>
          <a:p>
            <a:pPr lvl="1"/>
            <a:r>
              <a:rPr lang="en-US" sz="2000" dirty="0" smtClean="0"/>
              <a:t>Efficiency: PT and Cryogenics</a:t>
            </a:r>
          </a:p>
          <a:p>
            <a:pPr lvl="1"/>
            <a:r>
              <a:rPr lang="en-US" sz="2000" dirty="0" smtClean="0"/>
              <a:t>Results: Main circuits / Groups</a:t>
            </a:r>
          </a:p>
          <a:p>
            <a:pPr lvl="1"/>
            <a:r>
              <a:rPr lang="en-US" sz="2000" dirty="0" smtClean="0"/>
              <a:t>Results: energies</a:t>
            </a:r>
          </a:p>
          <a:p>
            <a:r>
              <a:rPr lang="en-US" sz="2400" dirty="0" smtClean="0"/>
              <a:t>Main outcomes of the review of the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Feb 08 </a:t>
            </a:r>
          </a:p>
          <a:p>
            <a:r>
              <a:rPr lang="en-US" sz="2400" dirty="0" smtClean="0"/>
              <a:t>Conclusion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717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378486-7780-4333-877D-06B08A152B90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AE4435B-7A56-4242-B816-B4F5D997CDF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1446550"/>
          </a:xfrm>
        </p:spPr>
        <p:txBody>
          <a:bodyPr/>
          <a:lstStyle/>
          <a:p>
            <a:pPr>
              <a:defRPr/>
            </a:pPr>
            <a:r>
              <a:rPr smtClean="0"/>
              <a:t>Overview of the commissioning of the S45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smtClean="0"/>
              <a:t>Boris Bellesia</a:t>
            </a:r>
            <a:endParaRPr/>
          </a:p>
        </p:txBody>
      </p: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57200" y="5027613"/>
            <a:ext cx="815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1575" y="152400"/>
            <a:ext cx="7743825" cy="792163"/>
          </a:xfrm>
        </p:spPr>
        <p:txBody>
          <a:bodyPr/>
          <a:lstStyle/>
          <a:p>
            <a:r>
              <a:rPr lang="en-US" sz="3200" dirty="0" smtClean="0"/>
              <a:t>Achievements S45: Test Steps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FBCDDD9-AA65-4F57-A563-CB69EDC95323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525699" y="949863"/>
          <a:ext cx="8038841" cy="3926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" y="4491615"/>
            <a:ext cx="8004313" cy="451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7880783" y="4383998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W8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6807705" y="4385678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W6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796170" y="4393205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W4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4767470" y="4376630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W2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3700670" y="4378973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W52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2633870" y="4378973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W50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1617870" y="4378973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W48</a:t>
            </a:r>
          </a:p>
        </p:txBody>
      </p:sp>
      <p:sp>
        <p:nvSpPr>
          <p:cNvPr id="17" name="TextBox 16"/>
          <p:cNvSpPr txBox="1"/>
          <p:nvPr/>
        </p:nvSpPr>
        <p:spPr>
          <a:xfrm rot="16200000" flipH="1">
            <a:off x="-890090" y="2420811"/>
            <a:ext cx="266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Successful test steps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560008" y="4495800"/>
            <a:ext cx="6196387" cy="1811462"/>
            <a:chOff x="1560008" y="3648345"/>
            <a:chExt cx="6196387" cy="274991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743580" y="4994030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1267756" y="5005758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1781884" y="5017486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2285964" y="5009118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805151" y="5005753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329327" y="5007433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3843455" y="5039257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4347535" y="5030889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4866738" y="5037574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5390914" y="5049302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5905042" y="5050982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6409122" y="5032566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214323" y="5007471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683288" y="4662435"/>
            <a:ext cx="7777424" cy="1709872"/>
            <a:chOff x="683288" y="4662435"/>
            <a:chExt cx="7777424" cy="1709872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9" t="2984" r="86952" b="9956"/>
            <a:stretch>
              <a:fillRect/>
            </a:stretch>
          </p:blipFill>
          <p:spPr bwMode="auto">
            <a:xfrm>
              <a:off x="683288" y="4662435"/>
              <a:ext cx="934521" cy="170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54" t="3070" r="229" b="9956"/>
            <a:stretch>
              <a:fillRect/>
            </a:stretch>
          </p:blipFill>
          <p:spPr bwMode="auto">
            <a:xfrm>
              <a:off x="1617784" y="4662435"/>
              <a:ext cx="6842928" cy="170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1" name="TextBox 40"/>
          <p:cNvSpPr txBox="1"/>
          <p:nvPr/>
        </p:nvSpPr>
        <p:spPr>
          <a:xfrm rot="16200000" flipH="1">
            <a:off x="-294318" y="5237261"/>
            <a:ext cx="141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Cryo Starts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648697" y="4139921"/>
            <a:ext cx="1543872" cy="572757"/>
          </a:xfrm>
          <a:prstGeom prst="rect">
            <a:avLst/>
          </a:prstGeom>
          <a:solidFill>
            <a:srgbClr val="FF0000">
              <a:alpha val="42000"/>
            </a:srgbClr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aphicFrame>
        <p:nvGraphicFramePr>
          <p:cNvPr id="44" name="Content Placeholder 3"/>
          <p:cNvGraphicFramePr>
            <a:graphicFrameLocks/>
          </p:cNvGraphicFramePr>
          <p:nvPr/>
        </p:nvGraphicFramePr>
        <p:xfrm>
          <a:off x="1145508" y="1099768"/>
          <a:ext cx="3104941" cy="204571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7950"/>
                <a:gridCol w="942189"/>
                <a:gridCol w="685227"/>
                <a:gridCol w="599575"/>
              </a:tblGrid>
              <a:tr h="305275">
                <a:tc>
                  <a:txBody>
                    <a:bodyPr/>
                    <a:lstStyle/>
                    <a:p>
                      <a:pPr algn="ctr"/>
                      <a:endParaRPr lang="fr-FR" sz="1400" b="1" dirty="0">
                        <a:latin typeface="+mj-lt"/>
                      </a:endParaRPr>
                    </a:p>
                  </a:txBody>
                  <a:tcPr marL="113199" marR="113199" marT="56600" marB="566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+mj-lt"/>
                        </a:rPr>
                        <a:t>procedure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+mj-lt"/>
                        </a:rPr>
                        <a:t>targets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+mj-lt"/>
                        </a:rPr>
                        <a:t>done</a:t>
                      </a:r>
                    </a:p>
                  </a:txBody>
                  <a:tcPr marL="9525" marR="9525" marT="9525" marB="0" anchor="ctr"/>
                </a:tc>
              </a:tr>
              <a:tr h="3508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j-lt"/>
                        </a:rPr>
                        <a:t>Main Circuits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j-lt"/>
                        </a:rPr>
                        <a:t>IPQ-D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232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600A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520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503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120A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216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60A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282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232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+mj-lt"/>
                        </a:rPr>
                        <a:t>Total</a:t>
                      </a:r>
                      <a:endParaRPr lang="en-US" sz="14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1565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B050"/>
                          </a:solidFill>
                          <a:latin typeface="+mj-lt"/>
                        </a:rPr>
                        <a:t>1112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+mj-lt"/>
                        </a:rPr>
                        <a:t>1275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65" name="Group 64"/>
          <p:cNvGrpSpPr/>
          <p:nvPr/>
        </p:nvGrpSpPr>
        <p:grpSpPr>
          <a:xfrm>
            <a:off x="5978770" y="1647933"/>
            <a:ext cx="2291029" cy="2582424"/>
            <a:chOff x="5978770" y="1647933"/>
            <a:chExt cx="2291029" cy="2582424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5606982" y="2019721"/>
              <a:ext cx="2582424" cy="1838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7114239" y="2612571"/>
              <a:ext cx="11555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rebuchet MS" pitchFamily="34" charset="0"/>
                </a:rPr>
                <a:t>~60 test/</a:t>
              </a:r>
              <a:r>
                <a:rPr lang="en-US" sz="1600" dirty="0" err="1" smtClean="0">
                  <a:latin typeface="Trebuchet MS" pitchFamily="34" charset="0"/>
                </a:rPr>
                <a:t>wday</a:t>
              </a:r>
              <a:endParaRPr lang="en-US" sz="1600" dirty="0" smtClean="0">
                <a:latin typeface="Trebuchet MS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100651" y="1830845"/>
            <a:ext cx="786906" cy="276999"/>
            <a:chOff x="8100651" y="1830845"/>
            <a:chExt cx="786906" cy="276999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100651" y="2101768"/>
              <a:ext cx="532563" cy="158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8233211" y="1830845"/>
              <a:ext cx="6543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dirty="0" smtClean="0"/>
                <a:t>targets</a:t>
              </a:r>
              <a:endParaRPr lang="en-US" sz="1200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3657599" y="1073425"/>
            <a:ext cx="944546" cy="2067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961871" y="1099713"/>
            <a:ext cx="795130" cy="2067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8088923" y="903069"/>
            <a:ext cx="1024933" cy="479639"/>
            <a:chOff x="8088923" y="903069"/>
            <a:chExt cx="1024933" cy="479639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8088923" y="1155576"/>
              <a:ext cx="532563" cy="158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8239899" y="903069"/>
              <a:ext cx="8739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dirty="0" smtClean="0"/>
                <a:t>procedure</a:t>
              </a:r>
              <a:endParaRPr lang="en-US" sz="12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543019" y="1105709"/>
              <a:ext cx="5403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b="1" dirty="0" smtClean="0"/>
                <a:t>7TeV</a:t>
              </a:r>
              <a:endParaRPr lang="en-US" sz="1200" b="1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102331" y="1447341"/>
            <a:ext cx="992757" cy="479639"/>
            <a:chOff x="8102331" y="1447341"/>
            <a:chExt cx="992757" cy="479639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8102331" y="1711576"/>
              <a:ext cx="532563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8241579" y="1447341"/>
              <a:ext cx="62869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dirty="0" smtClean="0"/>
                <a:t>DONE</a:t>
              </a:r>
              <a:endParaRPr lang="en-US" sz="1200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554747" y="1649981"/>
              <a:ext cx="5403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b="1" dirty="0" smtClean="0"/>
                <a:t>6TeV</a:t>
              </a:r>
              <a:endParaRPr lang="en-US" sz="1200" b="1" dirty="0"/>
            </a:p>
          </p:txBody>
        </p:sp>
      </p:grp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512" t="14507" r="49743" b="60233"/>
          <a:stretch>
            <a:fillRect/>
          </a:stretch>
        </p:blipFill>
        <p:spPr bwMode="auto">
          <a:xfrm>
            <a:off x="3684932" y="4809296"/>
            <a:ext cx="1479753" cy="7914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6" name="Rectangle 65"/>
          <p:cNvSpPr/>
          <p:nvPr/>
        </p:nvSpPr>
        <p:spPr>
          <a:xfrm rot="5400000">
            <a:off x="7969039" y="3419093"/>
            <a:ext cx="11859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+mj-lt"/>
              </a:rPr>
              <a:t>Ack</a:t>
            </a:r>
            <a:r>
              <a:rPr lang="en-US" sz="1400" dirty="0" smtClean="0">
                <a:latin typeface="+mj-lt"/>
              </a:rPr>
              <a:t>:</a:t>
            </a:r>
          </a:p>
          <a:p>
            <a:pPr marL="342900" indent="-342900"/>
            <a:r>
              <a:rPr lang="en-US" sz="1400" dirty="0" smtClean="0">
                <a:latin typeface="+mj-lt"/>
              </a:rPr>
              <a:t>A. Marqueta</a:t>
            </a:r>
          </a:p>
          <a:p>
            <a:pPr marL="342900" indent="-342900"/>
            <a:r>
              <a:rPr lang="en-US" sz="1400" dirty="0" smtClean="0">
                <a:latin typeface="+mj-lt"/>
              </a:rPr>
              <a:t>V. Zambrano</a:t>
            </a:r>
            <a:endParaRPr lang="en-US" sz="1400" dirty="0"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 rot="5400000">
            <a:off x="8012552" y="5254015"/>
            <a:ext cx="114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+mj-lt"/>
              </a:rPr>
              <a:t>Ack</a:t>
            </a:r>
            <a:r>
              <a:rPr lang="en-US" sz="1400" dirty="0" smtClean="0">
                <a:latin typeface="+mj-lt"/>
              </a:rPr>
              <a:t>:</a:t>
            </a:r>
          </a:p>
          <a:p>
            <a:r>
              <a:rPr lang="en-US" sz="1400" dirty="0" smtClean="0"/>
              <a:t>M. Soubiran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"/>
        </p:bldSub>
      </p:bldGraphic>
      <p:bldP spid="8" grpId="0" animBg="1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41" grpId="0"/>
      <p:bldP spid="42" grpId="0" animBg="1"/>
      <p:bldP spid="56" grpId="0" animBg="1"/>
      <p:bldP spid="57" grpId="0" animBg="1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From S78 to S45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3D69AD5-491F-4961-9B71-3694D5DA22C5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AE4435B-7A56-4242-B816-B4F5D997CDFD}" type="slidenum">
              <a:rPr lang="en-US"/>
              <a:pPr/>
              <a:t>3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0917" y="130063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Jan. ‘07</a:t>
            </a:r>
            <a:endParaRPr lang="en-US" sz="14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13528" y="1963825"/>
            <a:ext cx="1577592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PT S78</a:t>
            </a:r>
            <a:endParaRPr lang="en-US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3609" y="2196630"/>
            <a:ext cx="80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20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April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62855" y="219831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11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Jul.</a:t>
            </a:r>
          </a:p>
        </p:txBody>
      </p:sp>
      <p:grpSp>
        <p:nvGrpSpPr>
          <p:cNvPr id="2" name="Group 28"/>
          <p:cNvGrpSpPr/>
          <p:nvPr/>
        </p:nvGrpSpPr>
        <p:grpSpPr>
          <a:xfrm>
            <a:off x="523875" y="1643987"/>
            <a:ext cx="3971925" cy="239451"/>
            <a:chOff x="523875" y="1358237"/>
            <a:chExt cx="4805662" cy="239451"/>
          </a:xfrm>
        </p:grpSpPr>
        <p:sp>
          <p:nvSpPr>
            <p:cNvPr id="11" name="Rectangle 10"/>
            <p:cNvSpPr/>
            <p:nvPr/>
          </p:nvSpPr>
          <p:spPr>
            <a:xfrm>
              <a:off x="523875" y="1358900"/>
              <a:ext cx="450030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+mj-lt"/>
                </a:rPr>
                <a:t>Cooldown/Warm up S78</a:t>
              </a:r>
              <a:endParaRPr lang="en-US" dirty="0"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10800000">
              <a:off x="4214206" y="1358237"/>
              <a:ext cx="111533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graphicFrame>
        <p:nvGraphicFramePr>
          <p:cNvPr id="29" name="Content Placeholder 3"/>
          <p:cNvGraphicFramePr>
            <a:graphicFrameLocks/>
          </p:cNvGraphicFramePr>
          <p:nvPr/>
        </p:nvGraphicFramePr>
        <p:xfrm>
          <a:off x="460376" y="2676524"/>
          <a:ext cx="6501957" cy="33691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83056"/>
                <a:gridCol w="1249042"/>
                <a:gridCol w="1269859"/>
              </a:tblGrid>
              <a:tr h="495591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+mj-lt"/>
                        </a:rPr>
                        <a:t>Circuit</a:t>
                      </a:r>
                      <a:r>
                        <a:rPr lang="fr-FR" sz="1400" baseline="0" dirty="0" smtClean="0">
                          <a:latin typeface="+mj-lt"/>
                        </a:rPr>
                        <a:t> types</a:t>
                      </a:r>
                      <a:endParaRPr lang="fr-FR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dirty="0" err="1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Sector</a:t>
                      </a:r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 78</a:t>
                      </a:r>
                    </a:p>
                    <a:p>
                      <a:pPr algn="ctr"/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n. Circuit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LHC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13 kA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RQX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Independently Powered Dipoles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Independently Powered Quads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600A with Energy Extraction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202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600A Energy Extraction in the Converter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136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600A no Energy Extraction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80-120A Correctors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284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60A Dipole Orbit Correctors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94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752</a:t>
                      </a:r>
                    </a:p>
                  </a:txBody>
                  <a:tcPr marL="66502" marR="66502" marT="0" marB="0" anchor="ctr" horzOverflow="overflow"/>
                </a:tc>
              </a:tr>
              <a:tr h="285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Total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199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1572</a:t>
                      </a:r>
                    </a:p>
                  </a:txBody>
                  <a:tcPr marL="66502" marR="66502" marT="0" marB="0" anchor="ctr" horzOverflow="overflow"/>
                </a:tc>
              </a:tr>
            </a:tbl>
          </a:graphicData>
        </a:graphic>
      </p:graphicFrame>
      <p:graphicFrame>
        <p:nvGraphicFramePr>
          <p:cNvPr id="37" name="Group 159"/>
          <p:cNvGraphicFramePr>
            <a:graphicFrameLocks noGrp="1"/>
          </p:cNvGraphicFramePr>
          <p:nvPr/>
        </p:nvGraphicFramePr>
        <p:xfrm>
          <a:off x="1431235" y="2790825"/>
          <a:ext cx="6588815" cy="2744788"/>
        </p:xfrm>
        <a:graphic>
          <a:graphicData uri="http://schemas.openxmlformats.org/drawingml/2006/table">
            <a:tbl>
              <a:tblPr/>
              <a:tblGrid>
                <a:gridCol w="4509221"/>
                <a:gridCol w="936847"/>
                <a:gridCol w="1142747"/>
              </a:tblGrid>
              <a:tr h="2857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required - recommendations of Magnet Performance Panel (04/07)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Limited Current: RB (2 kA), RQD (6.5 kA), RQF (350 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RD2 up to 6kA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RQ4 and RQ5 up to nom. (3590A and 4210A)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NOM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 Line-N, 3 spool pieces, 2 MQTLH (600A w. EE)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Three Line-N Circuits (600A) NOEE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Q4 and Q5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dipole orbit correctors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60A dipole orbit correctors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OK (60)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3830095" y="1292266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Jul. ‘07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2" grpId="0"/>
      <p:bldP spid="23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FBC855-11F4-44E9-8C93-6FF0AB306CD4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AE4435B-7A56-4242-B816-B4F5D997CDFD}" type="slidenum">
              <a:rPr lang="en-US"/>
              <a:pPr/>
              <a:t>4</a:t>
            </a:fld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3634887" y="2772701"/>
            <a:ext cx="6933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68614" y="3149530"/>
            <a:ext cx="122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1</a:t>
            </a:r>
            <a:r>
              <a:rPr lang="en-US" baseline="30000" dirty="0" smtClean="0">
                <a:latin typeface="Trebuchet MS" pitchFamily="34" charset="0"/>
              </a:rPr>
              <a:t>st</a:t>
            </a:r>
            <a:r>
              <a:rPr lang="en-US" dirty="0" smtClean="0">
                <a:latin typeface="Trebuchet MS" pitchFamily="34" charset="0"/>
              </a:rPr>
              <a:t> Review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733425" y="3683000"/>
          <a:ext cx="79247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799"/>
              </a:tblGrid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Out</a:t>
                      </a:r>
                      <a:r>
                        <a:rPr lang="en-US" baseline="0" dirty="0" smtClean="0"/>
                        <a:t>comes of the review implemented in the HC of the S45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automatization (sequencer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optimization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 improvement (Field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and CCC)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Tools to optimize commissioning (e.g.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the circuit viewer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Procedures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optimization (version released Nov.07)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Clear</a:t>
                      </a:r>
                      <a:r>
                        <a:rPr lang="en-US" baseline="0" dirty="0" smtClean="0"/>
                        <a:t> procedure for assure safety – equip. and people (Safety day Sep.07)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90917" y="130063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Jan. ‘07</a:t>
            </a:r>
            <a:endParaRPr lang="en-US" sz="1400" dirty="0"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313528" y="1963825"/>
            <a:ext cx="1577592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PT S78</a:t>
            </a:r>
            <a:endParaRPr lang="en-US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83609" y="2196630"/>
            <a:ext cx="80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20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April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562855" y="219831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11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Jul.</a:t>
            </a:r>
          </a:p>
        </p:txBody>
      </p:sp>
      <p:grpSp>
        <p:nvGrpSpPr>
          <p:cNvPr id="38" name="Group 28"/>
          <p:cNvGrpSpPr/>
          <p:nvPr/>
        </p:nvGrpSpPr>
        <p:grpSpPr>
          <a:xfrm>
            <a:off x="523875" y="1643987"/>
            <a:ext cx="3971925" cy="239451"/>
            <a:chOff x="523875" y="1358237"/>
            <a:chExt cx="4805662" cy="239451"/>
          </a:xfrm>
        </p:grpSpPr>
        <p:sp>
          <p:nvSpPr>
            <p:cNvPr id="39" name="Rectangle 38"/>
            <p:cNvSpPr/>
            <p:nvPr/>
          </p:nvSpPr>
          <p:spPr>
            <a:xfrm>
              <a:off x="523875" y="1358900"/>
              <a:ext cx="450030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+mj-lt"/>
                </a:rPr>
                <a:t>Cooldown/Warm up S78</a:t>
              </a:r>
              <a:endParaRPr lang="en-US" dirty="0">
                <a:latin typeface="+mj-lt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 rot="10800000">
              <a:off x="4214206" y="1358237"/>
              <a:ext cx="111533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3830095" y="1292266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Jul. ‘07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615082" y="304800"/>
            <a:ext cx="72971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Commissioning of S45: circuit overlook</a:t>
            </a:r>
            <a:endParaRPr lang="en-GB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933DFBBD-16A0-4E29-A81E-5EEF6F5AAA47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91579" y="103561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Feb‘08</a:t>
            </a:r>
            <a:endParaRPr lang="en-US" sz="14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02512" y="1670226"/>
            <a:ext cx="2068287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PT S45</a:t>
            </a:r>
            <a:endParaRPr lang="en-US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8399" y="1901355"/>
            <a:ext cx="779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26</a:t>
            </a:r>
            <a:r>
              <a:rPr lang="en-US" sz="1200" baseline="30000" dirty="0" smtClean="0">
                <a:latin typeface="Trebuchet MS" pitchFamily="34" charset="0"/>
              </a:rPr>
              <a:t>th</a:t>
            </a:r>
            <a:r>
              <a:rPr lang="en-US" sz="1200" dirty="0" smtClean="0">
                <a:latin typeface="Trebuchet MS" pitchFamily="34" charset="0"/>
              </a:rPr>
              <a:t> Nov.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07220" y="1903035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19</a:t>
            </a:r>
            <a:r>
              <a:rPr lang="en-US" sz="1200" baseline="30000" dirty="0" smtClean="0">
                <a:latin typeface="Trebuchet MS" pitchFamily="34" charset="0"/>
              </a:rPr>
              <a:t>th</a:t>
            </a:r>
            <a:r>
              <a:rPr lang="en-US" sz="1200" dirty="0" smtClean="0">
                <a:latin typeface="Trebuchet MS" pitchFamily="34" charset="0"/>
              </a:rPr>
              <a:t> Feb</a:t>
            </a:r>
          </a:p>
        </p:txBody>
      </p:sp>
      <p:grpSp>
        <p:nvGrpSpPr>
          <p:cNvPr id="23" name="Group 29"/>
          <p:cNvGrpSpPr/>
          <p:nvPr/>
        </p:nvGrpSpPr>
        <p:grpSpPr>
          <a:xfrm>
            <a:off x="3543300" y="1358237"/>
            <a:ext cx="5495925" cy="239451"/>
            <a:chOff x="523875" y="1358237"/>
            <a:chExt cx="4805662" cy="239451"/>
          </a:xfrm>
        </p:grpSpPr>
        <p:sp>
          <p:nvSpPr>
            <p:cNvPr id="24" name="Rectangle 23"/>
            <p:cNvSpPr/>
            <p:nvPr/>
          </p:nvSpPr>
          <p:spPr>
            <a:xfrm>
              <a:off x="523875" y="1358900"/>
              <a:ext cx="450030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+mj-lt"/>
                </a:rPr>
                <a:t>Cooldown/Warm up S45</a:t>
              </a:r>
              <a:endParaRPr lang="en-US" dirty="0"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 rot="10800000">
              <a:off x="4214206" y="1358237"/>
              <a:ext cx="111533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3438942" y="103393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July. ‘07</a:t>
            </a:r>
            <a:endParaRPr lang="en-US" sz="1400" dirty="0">
              <a:latin typeface="+mj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AC6B0-BDA8-4B48-AF45-4D52DB95FC1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90917" y="1300634"/>
            <a:ext cx="1095271" cy="281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Jan. ‘07</a:t>
            </a:r>
            <a:endParaRPr lang="en-US" sz="14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83609" y="2196630"/>
            <a:ext cx="80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20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April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62855" y="2198310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11</a:t>
            </a:r>
            <a:r>
              <a:rPr lang="en-US" sz="1200" baseline="30000" dirty="0" smtClean="0">
                <a:latin typeface="+mj-lt"/>
              </a:rPr>
              <a:t>th</a:t>
            </a:r>
            <a:r>
              <a:rPr lang="en-US" sz="1200" dirty="0" smtClean="0">
                <a:latin typeface="+mj-lt"/>
              </a:rPr>
              <a:t> Jul.</a:t>
            </a:r>
          </a:p>
        </p:txBody>
      </p:sp>
      <p:grpSp>
        <p:nvGrpSpPr>
          <p:cNvPr id="32" name="Group 28"/>
          <p:cNvGrpSpPr/>
          <p:nvPr/>
        </p:nvGrpSpPr>
        <p:grpSpPr>
          <a:xfrm>
            <a:off x="523875" y="1643987"/>
            <a:ext cx="3971925" cy="239451"/>
            <a:chOff x="523875" y="1358237"/>
            <a:chExt cx="4805662" cy="239451"/>
          </a:xfrm>
        </p:grpSpPr>
        <p:sp>
          <p:nvSpPr>
            <p:cNvPr id="33" name="Rectangle 32"/>
            <p:cNvSpPr/>
            <p:nvPr/>
          </p:nvSpPr>
          <p:spPr>
            <a:xfrm>
              <a:off x="523875" y="1358900"/>
              <a:ext cx="450030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+mj-lt"/>
                </a:rPr>
                <a:t>Cooldown/Warm up S78</a:t>
              </a:r>
              <a:endParaRPr lang="en-US" dirty="0">
                <a:latin typeface="+mj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10800000">
              <a:off x="4214206" y="1358237"/>
              <a:ext cx="1115331" cy="238788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313528" y="1963825"/>
            <a:ext cx="1577592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PT S78</a:t>
            </a:r>
            <a:endParaRPr lang="en-US" dirty="0">
              <a:latin typeface="+mj-lt"/>
            </a:endParaRPr>
          </a:p>
        </p:txBody>
      </p:sp>
      <p:graphicFrame>
        <p:nvGraphicFramePr>
          <p:cNvPr id="15" name="Content Placeholder 3"/>
          <p:cNvGraphicFramePr>
            <a:graphicFrameLocks/>
          </p:cNvGraphicFramePr>
          <p:nvPr/>
        </p:nvGraphicFramePr>
        <p:xfrm>
          <a:off x="215901" y="2273299"/>
          <a:ext cx="7907129" cy="30399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83056"/>
                <a:gridCol w="1249042"/>
                <a:gridCol w="1269859"/>
                <a:gridCol w="1405172"/>
              </a:tblGrid>
              <a:tr h="37111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+mj-lt"/>
                        </a:rPr>
                        <a:t>Circuit</a:t>
                      </a:r>
                      <a:r>
                        <a:rPr lang="fr-FR" sz="1400" baseline="0" dirty="0" smtClean="0">
                          <a:latin typeface="+mj-lt"/>
                        </a:rPr>
                        <a:t> types</a:t>
                      </a:r>
                      <a:endParaRPr lang="fr-FR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dirty="0" err="1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Sector</a:t>
                      </a:r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 45</a:t>
                      </a:r>
                    </a:p>
                    <a:p>
                      <a:pPr algn="ctr"/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n. Circuit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LHC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dirty="0" err="1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Sector</a:t>
                      </a:r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 45    n. Circuit </a:t>
                      </a:r>
                      <a:r>
                        <a:rPr kumimoji="0" lang="fr-FR" sz="1400" b="1" kern="1200" dirty="0" err="1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comm</a:t>
                      </a:r>
                      <a:r>
                        <a:rPr kumimoji="0" lang="fr-FR" sz="1400" b="1" kern="1200" dirty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13 kA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RQX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Independently Powered Dipoles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Independently Powered Quads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600A with Energy Extraction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202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600A Energy Extraction in the Converter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136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600A no Energy Extraction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80-120A Correctors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284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29</a:t>
                      </a: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60A Dipole Orbit Correctors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94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752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94</a:t>
                      </a:r>
                    </a:p>
                  </a:txBody>
                  <a:tcPr marL="66502" marR="66502" marT="0" marB="0" anchor="ctr" horzOverflow="overflow"/>
                </a:tc>
              </a:tr>
              <a:tr h="252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Total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196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1572</a:t>
                      </a: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182</a:t>
                      </a:r>
                    </a:p>
                  </a:txBody>
                  <a:tcPr marL="66502" marR="66502" marT="0" marB="0" anchor="ctr" horzOverflow="overflow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718852" y="2257425"/>
            <a:ext cx="1417982" cy="304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96875" y="5187949"/>
          <a:ext cx="6762750" cy="12650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48301"/>
                <a:gridCol w="1614449"/>
              </a:tblGrid>
              <a:tr h="382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NOT Commissionable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/>
                </a:tc>
              </a:tr>
              <a:tr h="273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IT circuits – RQX+ 6 DOC 600A, 1 600A, 5 120A corr.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/>
                </a:tc>
              </a:tr>
              <a:tr h="273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RCBYV5.R4B1 (120A DOC of Q5)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/>
                </a:tc>
              </a:tr>
              <a:tr h="273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Total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6502" marR="66502" marT="0" marB="0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7" grpId="0"/>
      <p:bldP spid="19" grpId="0"/>
      <p:bldP spid="2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0400" y="152400"/>
            <a:ext cx="8255000" cy="792163"/>
          </a:xfrm>
        </p:spPr>
        <p:txBody>
          <a:bodyPr/>
          <a:lstStyle/>
          <a:p>
            <a:r>
              <a:rPr lang="en-US" dirty="0" smtClean="0"/>
              <a:t>S45: Circuit commissioning procedures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D903B9E-2906-420A-96A4-F9FB4E759274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64" y="1264763"/>
            <a:ext cx="8942477" cy="316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le 7"/>
          <p:cNvSpPr/>
          <p:nvPr/>
        </p:nvSpPr>
        <p:spPr>
          <a:xfrm>
            <a:off x="0" y="1562101"/>
            <a:ext cx="9144000" cy="1272208"/>
          </a:xfrm>
          <a:prstGeom prst="roundRect">
            <a:avLst/>
          </a:prstGeom>
          <a:solidFill>
            <a:schemeClr val="tx1">
              <a:lumMod val="50000"/>
              <a:lumOff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Main circuits – RB/RQD-F/MS-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DSquads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/Separation Dipoles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2854190"/>
            <a:ext cx="9144000" cy="1596884"/>
          </a:xfrm>
          <a:prstGeom prst="roundRect">
            <a:avLst/>
          </a:prstGeom>
          <a:solidFill>
            <a:schemeClr val="tx1">
              <a:lumMod val="50000"/>
              <a:lumOff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Correctors – 600A w. and no EE/Dipole Orbit Correctors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431235" y="1557925"/>
            <a:ext cx="7604006" cy="2875719"/>
            <a:chOff x="1431235" y="1557925"/>
            <a:chExt cx="7604006" cy="2875719"/>
          </a:xfrm>
        </p:grpSpPr>
        <p:cxnSp>
          <p:nvCxnSpPr>
            <p:cNvPr id="11" name="Straight Connector 10"/>
            <p:cNvCxnSpPr/>
            <p:nvPr/>
          </p:nvCxnSpPr>
          <p:spPr>
            <a:xfrm rot="5400000" flipH="1" flipV="1">
              <a:off x="4128052" y="3478696"/>
              <a:ext cx="649357" cy="158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7266043" y="2967700"/>
              <a:ext cx="324679" cy="50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  <a:stCxn id="1028" idx="3"/>
            </p:cNvCxnSpPr>
            <p:nvPr/>
          </p:nvCxnSpPr>
          <p:spPr>
            <a:xfrm flipH="1" flipV="1">
              <a:off x="9024733" y="1557925"/>
              <a:ext cx="10508" cy="1288743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 flipH="1" flipV="1">
              <a:off x="1269434" y="4271051"/>
              <a:ext cx="324679" cy="50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3681329" y="3939746"/>
              <a:ext cx="324679" cy="50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431235" y="4108174"/>
              <a:ext cx="2425148" cy="158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446105" y="3134140"/>
              <a:ext cx="3000514" cy="158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448386" y="2821720"/>
              <a:ext cx="1560267" cy="158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844127" y="3797080"/>
              <a:ext cx="624107" cy="1588"/>
            </a:xfrm>
            <a:prstGeom prst="line">
              <a:avLst/>
            </a:prstGeom>
            <a:ln w="539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222365" y="4994530"/>
            <a:ext cx="624107" cy="1588"/>
          </a:xfrm>
          <a:prstGeom prst="line">
            <a:avLst/>
          </a:prstGeom>
          <a:ln w="539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66687" y="4762102"/>
            <a:ext cx="8128000" cy="1528167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Targets redefinition (W6):</a:t>
            </a:r>
          </a:p>
          <a:p>
            <a:pPr lvl="1"/>
            <a:r>
              <a:rPr lang="en-US" sz="2000" dirty="0" smtClean="0"/>
              <a:t>To commission all the hardware (PC,PIC,QPS,EE)</a:t>
            </a:r>
          </a:p>
          <a:p>
            <a:pPr lvl="1"/>
            <a:r>
              <a:rPr lang="en-US" sz="2000" dirty="0" smtClean="0"/>
              <a:t>To commission to a sufficient level that allows to reveal all the NCs 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67989" y="982820"/>
          <a:ext cx="6936050" cy="36726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41895"/>
                <a:gridCol w="790038"/>
                <a:gridCol w="1804117"/>
              </a:tblGrid>
              <a:tr h="459087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700" b="1" kern="1200" dirty="0" smtClean="0">
                          <a:solidFill>
                            <a:schemeClr val="bg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Circuit type</a:t>
                      </a:r>
                      <a:endParaRPr kumimoji="0" lang="fr-FR" sz="17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700" b="1" kern="1200" dirty="0" smtClean="0">
                          <a:solidFill>
                            <a:schemeClr val="bg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#</a:t>
                      </a:r>
                      <a:endParaRPr kumimoji="0" lang="fr-FR" sz="17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700" b="1" kern="1200" dirty="0" smtClean="0">
                          <a:solidFill>
                            <a:schemeClr val="bg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Target</a:t>
                      </a:r>
                      <a:endParaRPr kumimoji="0" lang="fr-FR" sz="17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7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Main circuits</a:t>
                      </a:r>
                      <a:endParaRPr lang="fr-FR" sz="17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7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</a:t>
                      </a:r>
                      <a:endParaRPr lang="fr-FR" sz="17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7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PNO </a:t>
                      </a:r>
                      <a:r>
                        <a:rPr lang="fr-FR" sz="1500" i="1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(&gt;10kA)</a:t>
                      </a:r>
                      <a:endParaRPr lang="fr-FR" sz="1500" i="1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r>
                        <a:rPr lang="fr-FR" sz="1700" dirty="0" err="1" smtClean="0">
                          <a:latin typeface="Book Antiqua" pitchFamily="18" charset="0"/>
                        </a:rPr>
                        <a:t>IPQuads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and (5)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IPDipoles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(3) in the MS</a:t>
                      </a: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8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PNO</a:t>
                      </a:r>
                      <a:r>
                        <a:rPr lang="fr-FR" sz="2000" dirty="0" smtClean="0">
                          <a:latin typeface="Book Antiqua" pitchFamily="18" charset="0"/>
                        </a:rPr>
                        <a:t> </a:t>
                      </a:r>
                      <a:r>
                        <a:rPr lang="fr-FR" sz="1500" i="1" dirty="0" smtClean="0">
                          <a:latin typeface="Book Antiqua" pitchFamily="18" charset="0"/>
                        </a:rPr>
                        <a:t>(3.6-5.5kA)</a:t>
                      </a:r>
                      <a:endParaRPr lang="fr-FR" sz="15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r>
                        <a:rPr lang="fr-FR" sz="1700" dirty="0" err="1" smtClean="0">
                          <a:latin typeface="Book Antiqua" pitchFamily="18" charset="0"/>
                        </a:rPr>
                        <a:t>IPQuads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in the DS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regions</a:t>
                      </a:r>
                      <a:endParaRPr lang="fr-FR" sz="1700" dirty="0" smtClean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8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PNO </a:t>
                      </a:r>
                      <a:r>
                        <a:rPr lang="fr-FR" sz="1500" i="1" dirty="0" smtClean="0">
                          <a:latin typeface="Book Antiqua" pitchFamily="18" charset="0"/>
                        </a:rPr>
                        <a:t>(5.3kA)</a:t>
                      </a:r>
                      <a:endParaRPr lang="fr-FR" sz="1500" i="1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r>
                        <a:rPr lang="fr-FR" sz="1700" dirty="0" smtClean="0">
                          <a:latin typeface="Book Antiqua" pitchFamily="18" charset="0"/>
                        </a:rPr>
                        <a:t>600 A circuits NOEE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crowbar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+ NOEE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16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PCS  </a:t>
                      </a:r>
                      <a:r>
                        <a:rPr lang="fr-FR" sz="1500" i="1" dirty="0" smtClean="0">
                          <a:latin typeface="Book Antiqua" pitchFamily="18" charset="0"/>
                        </a:rPr>
                        <a:t>(200A)</a:t>
                      </a:r>
                      <a:endParaRPr lang="fr-FR" sz="1500" i="1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r>
                        <a:rPr lang="fr-FR" sz="1700" dirty="0" smtClean="0">
                          <a:latin typeface="Book Antiqua" pitchFamily="18" charset="0"/>
                        </a:rPr>
                        <a:t>600 A  EE</a:t>
                      </a:r>
                      <a:r>
                        <a:rPr lang="fr-FR" sz="1700" baseline="0" dirty="0" smtClean="0">
                          <a:latin typeface="Book Antiqua" pitchFamily="18" charset="0"/>
                        </a:rPr>
                        <a:t> + </a:t>
                      </a:r>
                      <a:r>
                        <a:rPr lang="fr-FR" sz="1700" baseline="0" dirty="0" err="1" smtClean="0">
                          <a:latin typeface="Book Antiqua" pitchFamily="18" charset="0"/>
                        </a:rPr>
                        <a:t>undulator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24</a:t>
                      </a: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PLI3</a:t>
                      </a:r>
                      <a:r>
                        <a:rPr lang="fr-FR" sz="1500" i="1" dirty="0" smtClean="0">
                          <a:latin typeface="Book Antiqua" pitchFamily="18" charset="0"/>
                        </a:rPr>
                        <a:t>(200A)</a:t>
                      </a:r>
                      <a:endParaRPr lang="fr-FR" sz="1500" i="1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r>
                        <a:rPr lang="fr-FR" sz="1700" dirty="0" smtClean="0">
                          <a:latin typeface="Book Antiqua" pitchFamily="18" charset="0"/>
                        </a:rPr>
                        <a:t>120A: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Dipole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Orbit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Correctors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29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PIC2 </a:t>
                      </a:r>
                      <a:r>
                        <a:rPr lang="fr-FR" sz="1500" i="1" dirty="0" smtClean="0">
                          <a:latin typeface="Book Antiqua" pitchFamily="18" charset="0"/>
                        </a:rPr>
                        <a:t>(10A)</a:t>
                      </a:r>
                      <a:endParaRPr lang="fr-FR" sz="1500" i="1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</a:tr>
              <a:tr h="459087">
                <a:tc>
                  <a:txBody>
                    <a:bodyPr/>
                    <a:lstStyle/>
                    <a:p>
                      <a:r>
                        <a:rPr lang="fr-FR" sz="1700" dirty="0" smtClean="0">
                          <a:latin typeface="Book Antiqua" pitchFamily="18" charset="0"/>
                        </a:rPr>
                        <a:t>60 A: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Dipole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</a:t>
                      </a:r>
                      <a:r>
                        <a:rPr lang="fr-FR" sz="1700" dirty="0" err="1" smtClean="0">
                          <a:latin typeface="Book Antiqua" pitchFamily="18" charset="0"/>
                        </a:rPr>
                        <a:t>Orbit</a:t>
                      </a:r>
                      <a:r>
                        <a:rPr lang="fr-FR" sz="1700" dirty="0" smtClean="0">
                          <a:latin typeface="Book Antiqua" pitchFamily="18" charset="0"/>
                        </a:rPr>
                        <a:t> Correctors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94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PCC </a:t>
                      </a:r>
                      <a:r>
                        <a:rPr lang="fr-FR" sz="1500" i="1" dirty="0" smtClean="0">
                          <a:latin typeface="Book Antiqua" pitchFamily="18" charset="0"/>
                        </a:rPr>
                        <a:t>(10A)</a:t>
                      </a:r>
                      <a:endParaRPr lang="fr-FR" sz="1500" i="1" dirty="0">
                        <a:latin typeface="Book Antiqua" pitchFamily="18" charset="0"/>
                      </a:endParaRPr>
                    </a:p>
                  </a:txBody>
                  <a:tcPr marL="113199" marR="113199" marT="56600" marB="56600"/>
                </a:tc>
              </a:tr>
            </a:tbl>
          </a:graphicData>
        </a:graphic>
      </p:graphicFrame>
      <p:graphicFrame>
        <p:nvGraphicFramePr>
          <p:cNvPr id="13" name="Content Placeholder 3"/>
          <p:cNvGraphicFramePr>
            <a:graphicFrameLocks/>
          </p:cNvGraphicFramePr>
          <p:nvPr/>
        </p:nvGraphicFramePr>
        <p:xfrm>
          <a:off x="7539486" y="978059"/>
          <a:ext cx="1423649" cy="36726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23649"/>
              </a:tblGrid>
              <a:tr h="459087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700" b="1" kern="1200" dirty="0" err="1" smtClean="0">
                          <a:solidFill>
                            <a:schemeClr val="bg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Comm</a:t>
                      </a:r>
                      <a:r>
                        <a:rPr kumimoji="0" lang="fr-FR" sz="1700" b="1" kern="1200" dirty="0" smtClean="0">
                          <a:solidFill>
                            <a:schemeClr val="bg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  <a:endParaRPr kumimoji="0" lang="fr-FR" sz="17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3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8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6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14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16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29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  <a:tr h="459087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 smtClean="0">
                          <a:latin typeface="Book Antiqua" pitchFamily="18" charset="0"/>
                        </a:rPr>
                        <a:t>94</a:t>
                      </a:r>
                      <a:endParaRPr lang="fr-FR" sz="1700" dirty="0">
                        <a:latin typeface="Book Antiqua" pitchFamily="18" charset="0"/>
                      </a:endParaRPr>
                    </a:p>
                  </a:txBody>
                  <a:tcPr marL="113200" marR="113200" marT="56600" marB="56600"/>
                </a:tc>
              </a:tr>
            </a:tbl>
          </a:graphicData>
        </a:graphic>
      </p:graphicFrame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Achievements S45: Circuits status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2282201" y="5141548"/>
          <a:ext cx="1892767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"/>
                <a:gridCol w="1283167"/>
              </a:tblGrid>
              <a:tr h="370840"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kern="1200" dirty="0" smtClean="0"/>
                        <a:t>600A EE – 24 </a:t>
                      </a:r>
                      <a:r>
                        <a:rPr kumimoji="0" lang="fr-FR" sz="1400" kern="1200" dirty="0" err="1" smtClean="0"/>
                        <a:t>cir</a:t>
                      </a:r>
                      <a:r>
                        <a:rPr kumimoji="0" lang="fr-FR" sz="1400" kern="1200" dirty="0" smtClean="0"/>
                        <a:t>.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16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100%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8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75%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4216230" y="5141548"/>
          <a:ext cx="2369456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3126"/>
                <a:gridCol w="1606330"/>
              </a:tblGrid>
              <a:tr h="370840"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kern="1200" dirty="0" smtClean="0"/>
                        <a:t>600A </a:t>
                      </a:r>
                      <a:r>
                        <a:rPr kumimoji="0" lang="fr-FR" sz="1400" kern="1200" dirty="0" err="1" smtClean="0"/>
                        <a:t>without</a:t>
                      </a:r>
                      <a:r>
                        <a:rPr kumimoji="0" lang="fr-FR" sz="1400" kern="1200" dirty="0" smtClean="0"/>
                        <a:t> EE – 16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14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100%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2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50%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ontent Placeholder 3"/>
          <p:cNvGraphicFramePr>
            <a:graphicFrameLocks/>
          </p:cNvGraphicFramePr>
          <p:nvPr/>
        </p:nvGraphicFramePr>
        <p:xfrm>
          <a:off x="6733099" y="5802590"/>
          <a:ext cx="1892767" cy="741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"/>
                <a:gridCol w="1283167"/>
              </a:tblGrid>
              <a:tr h="370840"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kern="1200" dirty="0" smtClean="0"/>
                        <a:t>60A – 94 </a:t>
                      </a:r>
                      <a:r>
                        <a:rPr kumimoji="0" lang="fr-FR" sz="1400" kern="1200" dirty="0" err="1" smtClean="0"/>
                        <a:t>cir</a:t>
                      </a:r>
                      <a:r>
                        <a:rPr kumimoji="0" lang="fr-FR" sz="1400" kern="1200" dirty="0" smtClean="0"/>
                        <a:t>.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94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100%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Content Placeholder 3"/>
          <p:cNvGraphicFramePr>
            <a:graphicFrameLocks/>
          </p:cNvGraphicFramePr>
          <p:nvPr/>
        </p:nvGraphicFramePr>
        <p:xfrm>
          <a:off x="6736041" y="4968423"/>
          <a:ext cx="1892767" cy="741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"/>
                <a:gridCol w="1283167"/>
              </a:tblGrid>
              <a:tr h="370840"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kern="1200" dirty="0" smtClean="0"/>
                        <a:t>120A– 30 </a:t>
                      </a:r>
                      <a:r>
                        <a:rPr kumimoji="0" lang="fr-FR" sz="1400" kern="1200" dirty="0" err="1" smtClean="0"/>
                        <a:t>cir</a:t>
                      </a:r>
                      <a:r>
                        <a:rPr kumimoji="0" lang="fr-FR" sz="1400" kern="1200" dirty="0" smtClean="0"/>
                        <a:t>.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29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100%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Content Placeholder 3"/>
          <p:cNvGraphicFramePr>
            <a:graphicFrameLocks/>
          </p:cNvGraphicFramePr>
          <p:nvPr/>
        </p:nvGraphicFramePr>
        <p:xfrm>
          <a:off x="346226" y="5142790"/>
          <a:ext cx="1892767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09600"/>
                <a:gridCol w="1283167"/>
              </a:tblGrid>
              <a:tr h="370840"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FR" sz="1400" kern="1200" dirty="0" smtClean="0"/>
                        <a:t>IPQ/D – 16 </a:t>
                      </a:r>
                      <a:r>
                        <a:rPr kumimoji="0" lang="fr-FR" sz="1400" kern="1200" dirty="0" err="1" smtClean="0"/>
                        <a:t>cir</a:t>
                      </a:r>
                      <a:r>
                        <a:rPr kumimoji="0" lang="fr-FR" sz="1400" kern="1200" dirty="0" smtClean="0"/>
                        <a:t>.</a:t>
                      </a:r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fr-FR" sz="1400" b="1" kern="1200" dirty="0">
                        <a:solidFill>
                          <a:schemeClr val="bg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14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100%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2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/>
                        <a:t>90% (PNO)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91908" y="4735125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…a bit more in detail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B9A68-FE87-4595-9143-F00293F613AF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AC6B0-BDA8-4B48-AF45-4D52DB95FC1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1575" y="152400"/>
            <a:ext cx="7743825" cy="792163"/>
          </a:xfrm>
        </p:spPr>
        <p:txBody>
          <a:bodyPr/>
          <a:lstStyle/>
          <a:p>
            <a:r>
              <a:rPr lang="en-US" sz="3200" dirty="0" smtClean="0"/>
              <a:t>Achievements S45: Test Steps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FBCDDD9-AA65-4F57-A563-CB69EDC95323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525699" y="949863"/>
          <a:ext cx="8038841" cy="3926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" y="4491615"/>
            <a:ext cx="8004313" cy="451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7880783" y="4383998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W8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6807705" y="4385678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W6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796170" y="4393205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W4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4767470" y="4376630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W2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3700670" y="4378973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W52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2633870" y="4378973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W50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1617870" y="4378973"/>
            <a:ext cx="51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rebuchet MS" pitchFamily="34" charset="0"/>
              </a:rPr>
              <a:t>W48</a:t>
            </a:r>
          </a:p>
        </p:txBody>
      </p:sp>
      <p:sp>
        <p:nvSpPr>
          <p:cNvPr id="17" name="TextBox 16"/>
          <p:cNvSpPr txBox="1"/>
          <p:nvPr/>
        </p:nvSpPr>
        <p:spPr>
          <a:xfrm rot="16200000" flipH="1">
            <a:off x="-890090" y="2420811"/>
            <a:ext cx="266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Successful test steps</a:t>
            </a:r>
          </a:p>
        </p:txBody>
      </p:sp>
      <p:grpSp>
        <p:nvGrpSpPr>
          <p:cNvPr id="2" name="Group 39"/>
          <p:cNvGrpSpPr/>
          <p:nvPr/>
        </p:nvGrpSpPr>
        <p:grpSpPr>
          <a:xfrm>
            <a:off x="1560008" y="4495800"/>
            <a:ext cx="6196387" cy="1811462"/>
            <a:chOff x="1560008" y="3648345"/>
            <a:chExt cx="6196387" cy="274991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743580" y="4994030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1267756" y="5005758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1781884" y="5017486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2285964" y="5009118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805151" y="5005753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329327" y="5007433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3843455" y="5039257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4347535" y="5030889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4866738" y="5037574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5390914" y="5049302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5905042" y="5050982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6409122" y="5032566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214323" y="5007471"/>
              <a:ext cx="2692958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60"/>
          <p:cNvGrpSpPr/>
          <p:nvPr/>
        </p:nvGrpSpPr>
        <p:grpSpPr>
          <a:xfrm>
            <a:off x="683288" y="4662435"/>
            <a:ext cx="7777424" cy="1709872"/>
            <a:chOff x="683288" y="4662435"/>
            <a:chExt cx="7777424" cy="1709872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9" t="2984" r="86952" b="9956"/>
            <a:stretch>
              <a:fillRect/>
            </a:stretch>
          </p:blipFill>
          <p:spPr bwMode="auto">
            <a:xfrm>
              <a:off x="683288" y="4662435"/>
              <a:ext cx="934521" cy="1709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54" t="3070" r="229" b="9956"/>
            <a:stretch>
              <a:fillRect/>
            </a:stretch>
          </p:blipFill>
          <p:spPr bwMode="auto">
            <a:xfrm>
              <a:off x="1617784" y="4662435"/>
              <a:ext cx="6842928" cy="170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1" name="TextBox 40"/>
          <p:cNvSpPr txBox="1"/>
          <p:nvPr/>
        </p:nvSpPr>
        <p:spPr>
          <a:xfrm rot="16200000" flipH="1">
            <a:off x="-294318" y="5237261"/>
            <a:ext cx="141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Cryo Starts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648697" y="4139921"/>
            <a:ext cx="1543872" cy="572757"/>
          </a:xfrm>
          <a:prstGeom prst="rect">
            <a:avLst/>
          </a:prstGeom>
          <a:solidFill>
            <a:srgbClr val="FF0000">
              <a:alpha val="42000"/>
            </a:srgbClr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aphicFrame>
        <p:nvGraphicFramePr>
          <p:cNvPr id="44" name="Content Placeholder 3"/>
          <p:cNvGraphicFramePr>
            <a:graphicFrameLocks/>
          </p:cNvGraphicFramePr>
          <p:nvPr/>
        </p:nvGraphicFramePr>
        <p:xfrm>
          <a:off x="1145508" y="1099768"/>
          <a:ext cx="3104941" cy="204571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7950"/>
                <a:gridCol w="942189"/>
                <a:gridCol w="685227"/>
                <a:gridCol w="599575"/>
              </a:tblGrid>
              <a:tr h="305275">
                <a:tc>
                  <a:txBody>
                    <a:bodyPr/>
                    <a:lstStyle/>
                    <a:p>
                      <a:pPr algn="ctr"/>
                      <a:endParaRPr lang="fr-FR" sz="1400" b="1" dirty="0">
                        <a:latin typeface="+mj-lt"/>
                      </a:endParaRPr>
                    </a:p>
                  </a:txBody>
                  <a:tcPr marL="113199" marR="113199" marT="56600" marB="566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+mj-lt"/>
                        </a:rPr>
                        <a:t>procedure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+mj-lt"/>
                        </a:rPr>
                        <a:t>targets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+mj-lt"/>
                        </a:rPr>
                        <a:t>done</a:t>
                      </a:r>
                    </a:p>
                  </a:txBody>
                  <a:tcPr marL="9525" marR="9525" marT="9525" marB="0" anchor="ctr"/>
                </a:tc>
              </a:tr>
              <a:tr h="3508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j-lt"/>
                        </a:rPr>
                        <a:t>Main Circuits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j-lt"/>
                        </a:rPr>
                        <a:t>IPQ-D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232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600A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520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503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120A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216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60A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282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232</a:t>
                      </a:r>
                    </a:p>
                  </a:txBody>
                  <a:tcPr marL="9525" marR="9525" marT="9525" marB="0" anchor="ctr"/>
                </a:tc>
              </a:tr>
              <a:tr h="26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+mj-lt"/>
                        </a:rPr>
                        <a:t>Total</a:t>
                      </a:r>
                      <a:endParaRPr lang="en-US" sz="14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1565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B050"/>
                          </a:solidFill>
                          <a:latin typeface="+mj-lt"/>
                        </a:rPr>
                        <a:t>1112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+mj-lt"/>
                        </a:rPr>
                        <a:t>1275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18" name="Group 64"/>
          <p:cNvGrpSpPr/>
          <p:nvPr/>
        </p:nvGrpSpPr>
        <p:grpSpPr>
          <a:xfrm>
            <a:off x="5978770" y="1647933"/>
            <a:ext cx="2291029" cy="2582424"/>
            <a:chOff x="5978770" y="1647933"/>
            <a:chExt cx="2291029" cy="2582424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5606982" y="2019721"/>
              <a:ext cx="2582424" cy="1838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7114239" y="2612571"/>
              <a:ext cx="11555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rebuchet MS" pitchFamily="34" charset="0"/>
                </a:rPr>
                <a:t>~60 test/</a:t>
              </a:r>
              <a:r>
                <a:rPr lang="en-US" sz="1600" dirty="0" err="1" smtClean="0">
                  <a:latin typeface="Trebuchet MS" pitchFamily="34" charset="0"/>
                </a:rPr>
                <a:t>wday</a:t>
              </a:r>
              <a:endParaRPr lang="en-US" sz="1600" dirty="0" smtClean="0">
                <a:latin typeface="Trebuchet MS" pitchFamily="34" charset="0"/>
              </a:endParaRPr>
            </a:p>
          </p:txBody>
        </p:sp>
      </p:grpSp>
      <p:grpSp>
        <p:nvGrpSpPr>
          <p:cNvPr id="31" name="Group 63"/>
          <p:cNvGrpSpPr/>
          <p:nvPr/>
        </p:nvGrpSpPr>
        <p:grpSpPr>
          <a:xfrm>
            <a:off x="8100651" y="1830845"/>
            <a:ext cx="786906" cy="276999"/>
            <a:chOff x="8100651" y="1830845"/>
            <a:chExt cx="786906" cy="276999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100651" y="2101768"/>
              <a:ext cx="532563" cy="158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8233211" y="1830845"/>
              <a:ext cx="6543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dirty="0" smtClean="0"/>
                <a:t>targets</a:t>
              </a:r>
              <a:endParaRPr lang="en-US" sz="1200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3657599" y="1073425"/>
            <a:ext cx="944546" cy="2067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961871" y="1099713"/>
            <a:ext cx="795130" cy="2067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61"/>
          <p:cNvGrpSpPr/>
          <p:nvPr/>
        </p:nvGrpSpPr>
        <p:grpSpPr>
          <a:xfrm>
            <a:off x="8088923" y="903069"/>
            <a:ext cx="1024933" cy="479639"/>
            <a:chOff x="8088923" y="903069"/>
            <a:chExt cx="1024933" cy="479639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8088923" y="1155576"/>
              <a:ext cx="532563" cy="158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8239899" y="903069"/>
              <a:ext cx="8739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dirty="0" smtClean="0"/>
                <a:t>procedure</a:t>
              </a:r>
              <a:endParaRPr lang="en-US" sz="12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543019" y="1105709"/>
              <a:ext cx="5403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b="1" dirty="0" smtClean="0"/>
                <a:t>7TeV</a:t>
              </a:r>
              <a:endParaRPr lang="en-US" sz="1200" b="1" dirty="0"/>
            </a:p>
          </p:txBody>
        </p:sp>
      </p:grpSp>
      <p:grpSp>
        <p:nvGrpSpPr>
          <p:cNvPr id="34" name="Group 62"/>
          <p:cNvGrpSpPr/>
          <p:nvPr/>
        </p:nvGrpSpPr>
        <p:grpSpPr>
          <a:xfrm>
            <a:off x="8102331" y="1447341"/>
            <a:ext cx="992757" cy="479639"/>
            <a:chOff x="8102331" y="1447341"/>
            <a:chExt cx="992757" cy="479639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8102331" y="1711576"/>
              <a:ext cx="532563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8241579" y="1447341"/>
              <a:ext cx="62869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dirty="0" smtClean="0"/>
                <a:t>DONE</a:t>
              </a:r>
              <a:endParaRPr lang="en-US" sz="1200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554747" y="1649981"/>
              <a:ext cx="5403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200" b="1" dirty="0" smtClean="0"/>
                <a:t>6TeV</a:t>
              </a:r>
              <a:endParaRPr lang="en-US" sz="1200" b="1" dirty="0"/>
            </a:p>
          </p:txBody>
        </p:sp>
      </p:grp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512" t="14507" r="49743" b="60233"/>
          <a:stretch>
            <a:fillRect/>
          </a:stretch>
        </p:blipFill>
        <p:spPr bwMode="auto">
          <a:xfrm>
            <a:off x="3684932" y="4809296"/>
            <a:ext cx="1479753" cy="7914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6" name="Rectangle 65"/>
          <p:cNvSpPr/>
          <p:nvPr/>
        </p:nvSpPr>
        <p:spPr>
          <a:xfrm rot="5400000">
            <a:off x="7969039" y="3419093"/>
            <a:ext cx="11859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+mj-lt"/>
              </a:rPr>
              <a:t>Ack</a:t>
            </a:r>
            <a:r>
              <a:rPr lang="en-US" sz="1400" dirty="0" smtClean="0">
                <a:latin typeface="+mj-lt"/>
              </a:rPr>
              <a:t>:</a:t>
            </a:r>
          </a:p>
          <a:p>
            <a:pPr marL="342900" indent="-342900"/>
            <a:r>
              <a:rPr lang="en-US" sz="1400" dirty="0" smtClean="0">
                <a:latin typeface="+mj-lt"/>
              </a:rPr>
              <a:t>A. Marqueta</a:t>
            </a:r>
          </a:p>
          <a:p>
            <a:pPr marL="342900" indent="-342900"/>
            <a:r>
              <a:rPr lang="en-US" sz="1400" dirty="0" smtClean="0">
                <a:latin typeface="+mj-lt"/>
              </a:rPr>
              <a:t>V. Zambrano</a:t>
            </a:r>
            <a:endParaRPr lang="en-US" sz="1400" dirty="0"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 rot="5400000">
            <a:off x="8012552" y="5254015"/>
            <a:ext cx="114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+mj-lt"/>
              </a:rPr>
              <a:t>Ack</a:t>
            </a:r>
            <a:r>
              <a:rPr lang="en-US" sz="1400" dirty="0" smtClean="0">
                <a:latin typeface="+mj-lt"/>
              </a:rPr>
              <a:t>:</a:t>
            </a:r>
          </a:p>
          <a:p>
            <a:r>
              <a:rPr lang="en-US" sz="1400" dirty="0" smtClean="0"/>
              <a:t>M. Soubiran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"/>
        </p:bldSub>
      </p:bldGraphic>
      <p:bldP spid="8" grpId="0" animBg="1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41" grpId="0"/>
      <p:bldP spid="42" grpId="0" animBg="1"/>
      <p:bldP spid="56" grpId="0" animBg="1"/>
      <p:bldP spid="57" grpId="0" animBg="1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62"/>
          <p:cNvSpPr/>
          <p:nvPr/>
        </p:nvSpPr>
        <p:spPr>
          <a:xfrm>
            <a:off x="5660884" y="1079404"/>
            <a:ext cx="3294969" cy="132521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1575" y="152400"/>
            <a:ext cx="7743825" cy="792163"/>
          </a:xfrm>
        </p:spPr>
        <p:txBody>
          <a:bodyPr/>
          <a:lstStyle/>
          <a:p>
            <a:r>
              <a:rPr lang="en-US" sz="3200" dirty="0" smtClean="0"/>
              <a:t>Achievements S45: Day efficiency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4D360F6-DD69-4032-825A-E0D483DABFA9}" type="datetime1">
              <a:rPr lang="en-US" smtClean="0"/>
              <a:pPr/>
              <a:t>3/3/2008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B.Bellesia – eLTC08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065213-F9BA-4C2C-957F-47DB92281BD4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5679641" y="1355367"/>
            <a:ext cx="3204731" cy="808764"/>
            <a:chOff x="5691717" y="1839719"/>
            <a:chExt cx="3204731" cy="808764"/>
          </a:xfrm>
        </p:grpSpPr>
        <p:sp>
          <p:nvSpPr>
            <p:cNvPr id="51" name="TextBox 50"/>
            <p:cNvSpPr txBox="1"/>
            <p:nvPr/>
          </p:nvSpPr>
          <p:spPr>
            <a:xfrm>
              <a:off x="6929422" y="1839719"/>
              <a:ext cx="1507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Trebuchet MS" pitchFamily="34" charset="0"/>
                </a:rPr>
                <a:t>Testing_time</a:t>
              </a:r>
              <a:endParaRPr lang="en-US" dirty="0" smtClean="0">
                <a:latin typeface="Trebuchet MS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41802" y="2279151"/>
              <a:ext cx="24546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Trebuchet MS" pitchFamily="34" charset="0"/>
                </a:rPr>
                <a:t>cryoSTART_avail_time</a:t>
              </a:r>
              <a:endParaRPr lang="en-US" dirty="0" smtClean="0">
                <a:latin typeface="Trebuchet MS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691717" y="2051638"/>
              <a:ext cx="9845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Trebuchet MS" pitchFamily="34" charset="0"/>
                </a:rPr>
                <a:t>Eff_PT</a:t>
              </a:r>
              <a:r>
                <a:rPr lang="en-US" dirty="0" smtClean="0">
                  <a:latin typeface="Trebuchet MS" pitchFamily="34" charset="0"/>
                </a:rPr>
                <a:t>=</a:t>
              </a:r>
              <a:endParaRPr lang="en-US" dirty="0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6626090" y="2226365"/>
              <a:ext cx="2182514" cy="641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50800" y="1033462"/>
            <a:ext cx="5666092" cy="3310128"/>
            <a:chOff x="50800" y="1033462"/>
            <a:chExt cx="5666092" cy="3310128"/>
          </a:xfrm>
        </p:grpSpPr>
        <p:pic>
          <p:nvPicPr>
            <p:cNvPr id="25607" name="Picture 7"/>
            <p:cNvPicPr>
              <a:picLocks noChangeAspect="1" noChangeArrowheads="1"/>
            </p:cNvPicPr>
            <p:nvPr/>
          </p:nvPicPr>
          <p:blipFill>
            <a:blip r:embed="rId2"/>
            <a:srcRect r="14402"/>
            <a:stretch>
              <a:fillRect/>
            </a:stretch>
          </p:blipFill>
          <p:spPr bwMode="auto">
            <a:xfrm>
              <a:off x="50800" y="1033462"/>
              <a:ext cx="4727576" cy="3310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606" name="Picture 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5771" t="32373" b="36885"/>
            <a:stretch>
              <a:fillRect/>
            </a:stretch>
          </p:blipFill>
          <p:spPr bwMode="auto">
            <a:xfrm>
              <a:off x="4737100" y="1815548"/>
              <a:ext cx="979792" cy="1272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4" name="Rounded Rectangle 63"/>
          <p:cNvSpPr/>
          <p:nvPr/>
        </p:nvSpPr>
        <p:spPr>
          <a:xfrm>
            <a:off x="693336" y="3185327"/>
            <a:ext cx="1708220" cy="5024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MR4         DFBMG</a:t>
            </a:r>
            <a:endParaRPr lang="en-US" sz="1600" dirty="0">
              <a:latin typeface="+mj-lt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2532186" y="3197051"/>
            <a:ext cx="1155560" cy="5024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MR4  DFBML</a:t>
            </a:r>
            <a:endParaRPr lang="en-US" sz="1600" dirty="0">
              <a:latin typeface="+mj-lt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3498503" y="2093407"/>
            <a:ext cx="1155560" cy="50241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Arc:       RB</a:t>
            </a:r>
            <a:endParaRPr lang="en-US" sz="1600" dirty="0">
              <a:latin typeface="+mj-lt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 bwMode="auto">
          <a:xfrm>
            <a:off x="330200" y="4238839"/>
            <a:ext cx="4279900" cy="156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-Average Arc: 60% - Field activities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-Average MR4: 59% - Masking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algn="just" eaLnBrk="0" hangingPunct="0">
              <a:spcBef>
                <a:spcPct val="2000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tx2"/>
                </a:solidFill>
              </a:rPr>
              <a:t>Average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LL5: 25% - Parallelism </a:t>
            </a:r>
          </a:p>
          <a:p>
            <a:pPr algn="just" eaLnBrk="0" hangingPunct="0">
              <a:spcBef>
                <a:spcPct val="20000"/>
              </a:spcBef>
              <a:buFontTx/>
              <a:buChar char="-"/>
              <a:defRPr/>
            </a:pPr>
            <a:r>
              <a:rPr lang="en-US" b="1" dirty="0" smtClean="0">
                <a:solidFill>
                  <a:schemeClr val="tx2"/>
                </a:solidFill>
                <a:latin typeface="+mj-lt"/>
              </a:rPr>
              <a:t>Total: 70% </a:t>
            </a:r>
          </a:p>
        </p:txBody>
      </p:sp>
      <p:sp>
        <p:nvSpPr>
          <p:cNvPr id="73" name="Rectangle 72"/>
          <p:cNvSpPr/>
          <p:nvPr/>
        </p:nvSpPr>
        <p:spPr>
          <a:xfrm>
            <a:off x="7443333" y="2510815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+mj-lt"/>
              </a:rPr>
              <a:t>Ack</a:t>
            </a:r>
            <a:r>
              <a:rPr lang="en-US" sz="1400" dirty="0" smtClean="0">
                <a:latin typeface="+mj-lt"/>
              </a:rPr>
              <a:t>:</a:t>
            </a:r>
          </a:p>
          <a:p>
            <a:r>
              <a:rPr lang="en-US" sz="1400" dirty="0" smtClean="0">
                <a:latin typeface="+mj-lt"/>
              </a:rPr>
              <a:t>Jacek Szkutnik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/>
          <a:srcRect r="14492"/>
          <a:stretch>
            <a:fillRect/>
          </a:stretch>
        </p:blipFill>
        <p:spPr bwMode="auto">
          <a:xfrm>
            <a:off x="4386262" y="3052762"/>
            <a:ext cx="4706938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" name="Rounded Rectangle 66"/>
          <p:cNvSpPr/>
          <p:nvPr/>
        </p:nvSpPr>
        <p:spPr>
          <a:xfrm>
            <a:off x="4957580" y="3191421"/>
            <a:ext cx="3815022" cy="30143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Arc: all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7069571" y="3568837"/>
            <a:ext cx="1346516" cy="264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MR4  DFBMK</a:t>
            </a:r>
            <a:endParaRPr lang="en-US" sz="1600" dirty="0">
              <a:latin typeface="+mj-lt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6832519" y="3932383"/>
            <a:ext cx="1406784" cy="28637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LL5  DFBMK</a:t>
            </a:r>
            <a:endParaRPr lang="en-US" sz="1600" dirty="0">
              <a:latin typeface="+mj-l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735861" y="3299252"/>
            <a:ext cx="4653076" cy="2692496"/>
            <a:chOff x="3106624" y="3505104"/>
            <a:chExt cx="4653076" cy="2692496"/>
          </a:xfrm>
        </p:grpSpPr>
        <p:grpSp>
          <p:nvGrpSpPr>
            <p:cNvPr id="32" name="Group 31"/>
            <p:cNvGrpSpPr/>
            <p:nvPr/>
          </p:nvGrpSpPr>
          <p:grpSpPr>
            <a:xfrm>
              <a:off x="3106624" y="3505104"/>
              <a:ext cx="4653076" cy="2692496"/>
              <a:chOff x="1836624" y="5105304"/>
              <a:chExt cx="4653076" cy="2692496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1836624" y="5105304"/>
                <a:ext cx="4653076" cy="2692496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1936457" y="5381267"/>
                <a:ext cx="3501851" cy="808764"/>
                <a:chOff x="6034617" y="1839719"/>
                <a:chExt cx="3501851" cy="808764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7081822" y="1839719"/>
                  <a:ext cx="24546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 smtClean="0">
                      <a:latin typeface="Trebuchet MS" pitchFamily="34" charset="0"/>
                    </a:rPr>
                    <a:t>cryoSTART_avail_time</a:t>
                  </a:r>
                  <a:endParaRPr lang="en-US" dirty="0" smtClean="0">
                    <a:latin typeface="Trebuchet MS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584802" y="2279151"/>
                  <a:ext cx="12924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err="1" smtClean="0">
                      <a:latin typeface="Trebuchet MS" pitchFamily="34" charset="0"/>
                    </a:rPr>
                    <a:t>Total_time</a:t>
                  </a:r>
                  <a:endParaRPr lang="en-US" dirty="0" smtClean="0">
                    <a:latin typeface="Trebuchet MS" pitchFamily="34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6034617" y="2051638"/>
                  <a:ext cx="116249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>
                      <a:latin typeface="Trebuchet MS" pitchFamily="34" charset="0"/>
                    </a:rPr>
                    <a:t>Eff_cryo</a:t>
                  </a:r>
                  <a:r>
                    <a:rPr lang="en-US" dirty="0" smtClean="0">
                      <a:latin typeface="Trebuchet MS" pitchFamily="34" charset="0"/>
                    </a:rPr>
                    <a:t>=</a:t>
                  </a:r>
                  <a:endParaRPr lang="en-US" dirty="0"/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210290" y="2226365"/>
                  <a:ext cx="2182514" cy="641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Rectangle 29"/>
              <p:cNvSpPr/>
              <p:nvPr/>
            </p:nvSpPr>
            <p:spPr>
              <a:xfrm>
                <a:off x="5352757" y="5593186"/>
                <a:ext cx="7040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Trebuchet MS" pitchFamily="34" charset="0"/>
                  </a:rPr>
                  <a:t>= 0.7</a:t>
                </a:r>
                <a:endParaRPr lang="en-US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91090" y="5924034"/>
                <a:ext cx="14670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[S. Claudet]</a:t>
                </a: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4311357" y="5085186"/>
              <a:ext cx="18473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3200" dirty="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2551721" y="4980369"/>
            <a:ext cx="26952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latin typeface="Trebuchet MS" pitchFamily="34" charset="0"/>
              </a:rPr>
              <a:t>Tot_eff</a:t>
            </a:r>
            <a:r>
              <a:rPr lang="en-US" sz="3600" dirty="0" smtClean="0">
                <a:latin typeface="Trebuchet MS" pitchFamily="34" charset="0"/>
              </a:rPr>
              <a:t>= 0.5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70" grpId="0"/>
      <p:bldP spid="73" grpId="0"/>
      <p:bldP spid="67" grpId="0" animBg="1"/>
      <p:bldP spid="68" grpId="0" animBg="1"/>
      <p:bldP spid="69" grpId="0" animBg="1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6211</TotalTime>
  <Words>1617</Words>
  <Application>Microsoft Office PowerPoint</Application>
  <PresentationFormat>On-screen Show (4:3)</PresentationFormat>
  <Paragraphs>575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Overview of the commissioning of the S45</vt:lpstr>
      <vt:lpstr>Outline</vt:lpstr>
      <vt:lpstr>From S78 to S45</vt:lpstr>
      <vt:lpstr>Outline</vt:lpstr>
      <vt:lpstr>Slide 5</vt:lpstr>
      <vt:lpstr>S45: Circuit commissioning procedures </vt:lpstr>
      <vt:lpstr>Achievements S45: Circuits status</vt:lpstr>
      <vt:lpstr>Achievements S45: Test Steps</vt:lpstr>
      <vt:lpstr>Achievements S45: Day efficiency</vt:lpstr>
      <vt:lpstr>Achievements S45: time per circuit type</vt:lpstr>
      <vt:lpstr>Achievements: Main Dipoles at 6TeV (&gt;10kA)</vt:lpstr>
      <vt:lpstr>Achievements: Main Quads at 6TeV (&gt;10kA)</vt:lpstr>
      <vt:lpstr>Achievements: Equivalent energy ramp 5.3TeV</vt:lpstr>
      <vt:lpstr>S45: Commissioning achievements vs energy</vt:lpstr>
      <vt:lpstr>HC S45 Review Outcome</vt:lpstr>
      <vt:lpstr>HC S45 Review Outcome: procedures</vt:lpstr>
      <vt:lpstr>HC S45 Review Outcome: Temperature</vt:lpstr>
      <vt:lpstr>Conclusion</vt:lpstr>
      <vt:lpstr>Next</vt:lpstr>
      <vt:lpstr>Overview of the commissioning of the S45</vt:lpstr>
      <vt:lpstr>Achievements S45: Test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report of the hardware commissioning activities</dc:title>
  <dc:creator>Roberto Saban</dc:creator>
  <cp:lastModifiedBy>NICE</cp:lastModifiedBy>
  <cp:revision>471</cp:revision>
  <dcterms:created xsi:type="dcterms:W3CDTF">2007-06-13T08:16:34Z</dcterms:created>
  <dcterms:modified xsi:type="dcterms:W3CDTF">2008-03-02T23:38:27Z</dcterms:modified>
</cp:coreProperties>
</file>