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Helvetic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Helvetic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Helvetic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Helvetic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Helvetica" charset="0"/>
        <a:ea typeface="+mn-ea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Helvetica" charset="0"/>
        <a:ea typeface="+mn-ea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Helvetica" charset="0"/>
        <a:ea typeface="+mn-ea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Helvetica" charset="0"/>
        <a:ea typeface="+mn-ea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Helvetic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25882" autoAdjust="0"/>
    <p:restoredTop sz="90929"/>
  </p:normalViewPr>
  <p:slideViewPr>
    <p:cSldViewPr>
      <p:cViewPr>
        <p:scale>
          <a:sx n="121" d="100"/>
          <a:sy n="121" d="100"/>
        </p:scale>
        <p:origin x="-336" y="6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25A8C-7961-6C46-A92E-A180DED7DFEC}" type="datetimeFigureOut">
              <a:rPr lang="en-US" smtClean="0"/>
              <a:t>14/1/14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337F8-0B8E-7343-8A02-1DA43BE70E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455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n-GB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endParaRPr lang="en-GB"/>
          </a:p>
        </p:txBody>
      </p:sp>
      <p:sp>
        <p:nvSpPr>
          <p:cNvPr id="307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n-GB"/>
          </a:p>
        </p:txBody>
      </p:sp>
      <p:sp>
        <p:nvSpPr>
          <p:cNvPr id="307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FB1C35CA-66A0-AB44-B68F-16E78FDAF20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084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3477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3477B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3477B2"/>
                </a:solidFill>
              </a:defRPr>
            </a:lvl1pPr>
          </a:lstStyle>
          <a:p>
            <a:r>
              <a:rPr lang="en-US" dirty="0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Henric Wilkens (CERN)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2F07C765-64CE-6547-A3E2-22A11227191E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3477B2"/>
                </a:solidFill>
              </a:defRPr>
            </a:lvl1pPr>
          </a:lstStyle>
          <a:p>
            <a:r>
              <a:rPr lang="en-US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477B2"/>
                </a:solidFill>
              </a:defRPr>
            </a:lvl1pPr>
          </a:lstStyle>
          <a:p>
            <a:r>
              <a:rPr lang="en-US" dirty="0" smtClean="0"/>
              <a:t>Henric Wilkens (CERN)</a:t>
            </a:r>
            <a:endParaRPr lang="en-US" dirty="0"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AC47C2E-E085-6A44-AE12-39C3A3EC8684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477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3477B2"/>
                </a:solidFill>
              </a:defRPr>
            </a:lvl1pPr>
          </a:lstStyle>
          <a:p>
            <a:r>
              <a:rPr lang="en-US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477B2"/>
                </a:solidFill>
              </a:defRPr>
            </a:lvl1pPr>
          </a:lstStyle>
          <a:p>
            <a:r>
              <a:rPr lang="en-US" dirty="0" smtClean="0"/>
              <a:t>Henric Wilkens (CERN)</a:t>
            </a:r>
            <a:endParaRPr lang="en-US" dirty="0"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3477B2"/>
                </a:solidFill>
              </a:defRPr>
            </a:lvl1pPr>
          </a:lstStyle>
          <a:p>
            <a:fld id="{08F69B87-BB24-4249-8000-885AEA9948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4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3477B2"/>
                </a:solidFill>
              </a:defRPr>
            </a:lvl1pPr>
          </a:lstStyle>
          <a:p>
            <a:r>
              <a:rPr lang="en-US" dirty="0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Henric Wilkens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9728DE3-2214-CC4E-A323-1493BF99324D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91000" cy="5029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191000" cy="5029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3477B2"/>
                </a:solidFill>
              </a:defRPr>
            </a:lvl1pPr>
          </a:lstStyle>
          <a:p>
            <a:r>
              <a:rPr lang="en-US" dirty="0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Henric Wilkens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0EE0AAD-4851-624F-8400-29C0CBEDC94E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6768752" cy="1124744"/>
          </a:xfrm>
        </p:spPr>
        <p:txBody>
          <a:bodyPr/>
          <a:lstStyle>
            <a:lvl1pPr>
              <a:defRPr>
                <a:solidFill>
                  <a:srgbClr val="3477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3477B2"/>
                </a:solidFill>
              </a:defRPr>
            </a:lvl1pPr>
          </a:lstStyle>
          <a:p>
            <a:r>
              <a:rPr lang="en-US" dirty="0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Henric Wilkens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575FD9C-DB03-284B-A4F5-3C8020A2129A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3477B2"/>
                </a:solidFill>
              </a:defRPr>
            </a:lvl1pPr>
          </a:lstStyle>
          <a:p>
            <a:r>
              <a:rPr lang="en-US" dirty="0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Henric Wilkens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0AB1F8F-775E-9D44-ADA0-75DA2AFAF231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3477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3477B2"/>
                </a:solidFill>
              </a:defRPr>
            </a:lvl1pPr>
          </a:lstStyle>
          <a:p>
            <a:r>
              <a:rPr lang="en-US" dirty="0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Henric Wilkens (CERN)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09E08B2-1137-0B42-9F9F-3FB1B6866B0A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3477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3477B2"/>
                </a:solidFill>
              </a:defRPr>
            </a:lvl1pPr>
          </a:lstStyle>
          <a:p>
            <a:r>
              <a:rPr lang="en-US" dirty="0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Henric Wilkens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5965957-C8F9-2B45-8355-17EEB41243A2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477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3477B2"/>
                </a:solidFill>
              </a:defRPr>
            </a:lvl1pPr>
          </a:lstStyle>
          <a:p>
            <a:r>
              <a:rPr lang="en-US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Henric Wilkens (CERN)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BB1A0AC-D7B2-DC4C-AD9F-5B45C28072DB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9632" y="0"/>
            <a:ext cx="6840760" cy="112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9200"/>
            <a:ext cx="853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3477B2"/>
                </a:solidFill>
              </a:defRPr>
            </a:lvl1pPr>
          </a:lstStyle>
          <a:p>
            <a:r>
              <a:rPr lang="en-US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3477B2"/>
                </a:solidFill>
              </a:defRPr>
            </a:lvl1pPr>
          </a:lstStyle>
          <a:p>
            <a:r>
              <a:rPr lang="en-US" dirty="0" smtClean="0"/>
              <a:t>Henric Wilkens (CERN)</a:t>
            </a:r>
            <a:endParaRPr lang="en-US" dirty="0">
              <a:latin typeface="Times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3477B2"/>
                </a:solidFill>
                <a:latin typeface="Times" charset="0"/>
              </a:defRPr>
            </a:lvl1pPr>
          </a:lstStyle>
          <a:p>
            <a:fld id="{B5E24D7B-D18D-9F44-8BBF-3BF6168E9BD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72400" y="116632"/>
            <a:ext cx="936104" cy="9361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477B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Helvetic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Helvetic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Helvetic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Helvetic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Helvetic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Helvetic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Helvetic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Helvetic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2014 AD schedule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H. Wilkens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0491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 schedule v0.7</a:t>
            </a:r>
            <a:endParaRPr lang="en-GB" dirty="0"/>
          </a:p>
        </p:txBody>
      </p:sp>
      <p:pic>
        <p:nvPicPr>
          <p:cNvPr id="7" name="Content Placeholder 6" descr="2014-injector-schedule_v0.7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4" t="46807" r="-221" b="12258"/>
          <a:stretch/>
        </p:blipFill>
        <p:spPr>
          <a:xfrm>
            <a:off x="178420" y="1238560"/>
            <a:ext cx="8585127" cy="494374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Henric Wilkens (CERN)</a:t>
            </a:r>
            <a:endParaRPr lang="en-US" dirty="0"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9B87-BB24-4249-8000-885AEA99482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Oval Callout 8"/>
          <p:cNvSpPr/>
          <p:nvPr/>
        </p:nvSpPr>
        <p:spPr bwMode="auto">
          <a:xfrm>
            <a:off x="3347864" y="1484784"/>
            <a:ext cx="936104" cy="288032"/>
          </a:xfrm>
          <a:prstGeom prst="wedgeEllipseCallout">
            <a:avLst>
              <a:gd name="adj1" fmla="val 469"/>
              <a:gd name="adj2" fmla="val 251995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>
              <a:ln>
                <a:solidFill>
                  <a:srgbClr val="FF0000"/>
                </a:solidFill>
              </a:ln>
              <a:noFill/>
              <a:effectLst/>
              <a:latin typeface="Helvetica" charset="0"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1115616" y="1484784"/>
            <a:ext cx="1224136" cy="288032"/>
          </a:xfrm>
          <a:prstGeom prst="wedgeEllipseCallout">
            <a:avLst>
              <a:gd name="adj1" fmla="val 3305"/>
              <a:gd name="adj2" fmla="val 441489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>
              <a:ln>
                <a:solidFill>
                  <a:srgbClr val="FF0000"/>
                </a:solidFill>
              </a:ln>
              <a:noFill/>
              <a:effectLst/>
              <a:latin typeface="Helvetica" charset="0"/>
            </a:endParaRPr>
          </a:p>
        </p:txBody>
      </p:sp>
      <p:sp>
        <p:nvSpPr>
          <p:cNvPr id="11" name="Oval Callout 10"/>
          <p:cNvSpPr/>
          <p:nvPr/>
        </p:nvSpPr>
        <p:spPr bwMode="auto">
          <a:xfrm>
            <a:off x="6660232" y="4005064"/>
            <a:ext cx="1152128" cy="288032"/>
          </a:xfrm>
          <a:prstGeom prst="wedgeEllipseCallout">
            <a:avLst>
              <a:gd name="adj1" fmla="val 7967"/>
              <a:gd name="adj2" fmla="val 208265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>
              <a:ln>
                <a:solidFill>
                  <a:srgbClr val="FF0000"/>
                </a:solidFill>
              </a:ln>
              <a:noFill/>
              <a:effectLst/>
              <a:latin typeface="Helvetic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95736" y="2492896"/>
            <a:ext cx="936104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18 days to restart AD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23928" y="3645024"/>
            <a:ext cx="936104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20 weeks physics run</a:t>
            </a:r>
          </a:p>
        </p:txBody>
      </p:sp>
    </p:spTree>
    <p:extLst>
      <p:ext uri="{BB962C8B-B14F-4D97-AF65-F5344CB8AC3E}">
        <p14:creationId xmlns:p14="http://schemas.microsoft.com/office/powerpoint/2010/main" val="1431847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possible schedule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6627858"/>
              </p:ext>
            </p:extLst>
          </p:nvPr>
        </p:nvGraphicFramePr>
        <p:xfrm>
          <a:off x="46626" y="2348880"/>
          <a:ext cx="907301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474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  <a:gridCol w="41862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Week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Shift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Shift 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Shift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" charset="0"/>
              </a:rPr>
              <a:t>22/10/13</a:t>
            </a:r>
            <a:endParaRPr lang="en-US" dirty="0"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Henric Wilkens (CERN)</a:t>
            </a:r>
            <a:endParaRPr lang="en-US" dirty="0"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9B87-BB24-4249-8000-885AEA99482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1412776"/>
            <a:ext cx="87962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 physics starts week 31, runs till week 50 (included)</a:t>
            </a:r>
          </a:p>
          <a:p>
            <a:r>
              <a:rPr lang="en-GB" dirty="0" smtClean="0"/>
              <a:t>We start with </a:t>
            </a:r>
            <a:r>
              <a:rPr lang="en-GB" smtClean="0"/>
              <a:t>4 users (ATRAP, ASACUSA, ALPHA, AEGIS), new </a:t>
            </a:r>
            <a:r>
              <a:rPr lang="en-GB" dirty="0" smtClean="0"/>
              <a:t>user (BASE) comes in September week 36.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4077072"/>
            <a:ext cx="742586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User 1: 12 weeks </a:t>
            </a:r>
          </a:p>
          <a:p>
            <a:r>
              <a:rPr lang="en-GB" dirty="0" smtClean="0"/>
              <a:t>User 2: 13 weeks</a:t>
            </a:r>
          </a:p>
          <a:p>
            <a:r>
              <a:rPr lang="en-GB" dirty="0" smtClean="0"/>
              <a:t>User 3: 13 weeks        A volunteer for being user 1?</a:t>
            </a:r>
          </a:p>
          <a:p>
            <a:r>
              <a:rPr lang="en-GB" dirty="0" smtClean="0"/>
              <a:t>User 4: 13 weeks</a:t>
            </a:r>
          </a:p>
          <a:p>
            <a:r>
              <a:rPr lang="en-GB" dirty="0" smtClean="0"/>
              <a:t>User 5: 9 weeks</a:t>
            </a:r>
          </a:p>
          <a:p>
            <a:endParaRPr lang="en-GB" dirty="0" smtClean="0"/>
          </a:p>
          <a:p>
            <a:r>
              <a:rPr lang="en-GB" dirty="0" smtClean="0"/>
              <a:t>If recommended by the SPSC:</a:t>
            </a:r>
            <a:endParaRPr lang="en-GB" dirty="0"/>
          </a:p>
          <a:p>
            <a:r>
              <a:rPr lang="en-GB" dirty="0" smtClean="0"/>
              <a:t>	48h ACE run (including setup) on one of the 2-3-4 weeks: 31, 35, 40, 45 or  50?</a:t>
            </a:r>
          </a:p>
          <a:p>
            <a:r>
              <a:rPr lang="en-GB" dirty="0"/>
              <a:t>	</a:t>
            </a:r>
            <a:r>
              <a:rPr lang="en-GB" dirty="0" smtClean="0"/>
              <a:t>To me week 31 seems best option, are their other constrains?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0422884"/>
      </p:ext>
    </p:extLst>
  </p:cSld>
  <p:clrMapOvr>
    <a:masterClrMapping/>
  </p:clrMapOvr>
</p:sld>
</file>

<file path=ppt/theme/theme1.xml><?xml version="1.0" encoding="utf-8"?>
<a:theme xmlns:a="http://schemas.openxmlformats.org/drawingml/2006/main" name="MySPSCTemplat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MySPSCTemplate.potx</Template>
  <TotalTime>1247</TotalTime>
  <Words>207</Words>
  <Application>Microsoft Macintosh PowerPoint</Application>
  <PresentationFormat>On-screen Show (4:3)</PresentationFormat>
  <Paragraphs>107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MySPSCTemplate</vt:lpstr>
      <vt:lpstr>2014 AD schedule</vt:lpstr>
      <vt:lpstr>Injector schedule v0.7</vt:lpstr>
      <vt:lpstr>A possible schedule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Trial User</dc:creator>
  <cp:lastModifiedBy>Henric Wilkens</cp:lastModifiedBy>
  <cp:revision>35</cp:revision>
  <cp:lastPrinted>1904-01-01T00:00:00Z</cp:lastPrinted>
  <dcterms:created xsi:type="dcterms:W3CDTF">2011-01-21T15:14:45Z</dcterms:created>
  <dcterms:modified xsi:type="dcterms:W3CDTF">2014-01-15T07:38:05Z</dcterms:modified>
</cp:coreProperties>
</file>