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28"/>
  </p:notesMasterIdLst>
  <p:handoutMasterIdLst>
    <p:handoutMasterId r:id="rId29"/>
  </p:handoutMasterIdLst>
  <p:sldIdLst>
    <p:sldId id="580" r:id="rId5"/>
    <p:sldId id="644" r:id="rId6"/>
    <p:sldId id="635" r:id="rId7"/>
    <p:sldId id="659" r:id="rId8"/>
    <p:sldId id="654" r:id="rId9"/>
    <p:sldId id="656" r:id="rId10"/>
    <p:sldId id="645" r:id="rId11"/>
    <p:sldId id="646" r:id="rId12"/>
    <p:sldId id="647" r:id="rId13"/>
    <p:sldId id="648" r:id="rId14"/>
    <p:sldId id="649" r:id="rId15"/>
    <p:sldId id="650" r:id="rId16"/>
    <p:sldId id="651" r:id="rId17"/>
    <p:sldId id="652" r:id="rId18"/>
    <p:sldId id="653" r:id="rId19"/>
    <p:sldId id="658" r:id="rId20"/>
    <p:sldId id="657" r:id="rId21"/>
    <p:sldId id="586" r:id="rId22"/>
    <p:sldId id="624" r:id="rId23"/>
    <p:sldId id="660" r:id="rId24"/>
    <p:sldId id="661" r:id="rId25"/>
    <p:sldId id="662" r:id="rId26"/>
    <p:sldId id="663" r:id="rId27"/>
  </p:sldIdLst>
  <p:sldSz cx="9144000" cy="6858000" type="screen4x3"/>
  <p:notesSz cx="6731000" cy="9856788"/>
  <p:custDataLst>
    <p:tags r:id="rId3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7B7"/>
    <a:srgbClr val="DCD4FF"/>
    <a:srgbClr val="1F06AA"/>
    <a:srgbClr val="D5B411"/>
    <a:srgbClr val="FFF101"/>
    <a:srgbClr val="083DAA"/>
    <a:srgbClr val="0E51A9"/>
    <a:srgbClr val="D7D1FF"/>
    <a:srgbClr val="00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6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240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printerSettings" Target="printerSettings/printerSettings1.bin"/><Relationship Id="rId31" Type="http://schemas.openxmlformats.org/officeDocument/2006/relationships/tags" Target="tags/tag1.xml"/><Relationship Id="rId32" Type="http://schemas.openxmlformats.org/officeDocument/2006/relationships/presProps" Target="pres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work%20fellow\ELENA\dipole%20prototype%20measurements\Elena_Eddy_current_draft_v2_luci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fr-FR" sz="1100"/>
              <a:t>I</a:t>
            </a:r>
            <a:r>
              <a:rPr lang="fr-FR" sz="1100" baseline="0"/>
              <a:t> =</a:t>
            </a:r>
            <a:r>
              <a:rPr lang="fr-FR" sz="1100"/>
              <a:t> 800 A ; Ramp rate = 200 A/s</a:t>
            </a:r>
          </a:p>
        </c:rich>
      </c:tx>
      <c:layout>
        <c:manualLayout>
          <c:xMode val="edge"/>
          <c:yMode val="edge"/>
          <c:x val="0.341693469317619"/>
          <c:y val="0.0276808458432781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8672637037187"/>
          <c:y val="0.131044143561375"/>
          <c:w val="0.756294057594534"/>
          <c:h val="0.683215185920457"/>
        </c:manualLayout>
      </c:layout>
      <c:lineChart>
        <c:grouping val="standard"/>
        <c:varyColors val="0"/>
        <c:ser>
          <c:idx val="0"/>
          <c:order val="0"/>
          <c:tx>
            <c:strRef>
              <c:f>'C:\Users\lfiscare\AppData\Local\Microsoft\Windows\Temporary Internet Files\Content.Outlook\O5KG23I5\[Analyse_Elena-0-800A_10k_200Asec_plateau_1s_e.xls]data'!$M$13</c:f>
              <c:strCache>
                <c:ptCount val="1"/>
                <c:pt idx="0">
                  <c:v>(B_scaled - I [A])/ Imax</c:v>
                </c:pt>
              </c:strCache>
            </c:strRef>
          </c:tx>
          <c:spPr>
            <a:ln w="1270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'C:\Users\lfiscare\AppData\Local\Microsoft\Windows\Temporary Internet Files\Content.Outlook\O5KG23I5\[Analyse_Elena-0-800A_10k_200Asec_plateau_1s_e.xls]data'!$A$1000:$A$50000</c:f>
              <c:numCache>
                <c:formatCode>General</c:formatCode>
                <c:ptCount val="49001"/>
                <c:pt idx="0">
                  <c:v>0.1972</c:v>
                </c:pt>
                <c:pt idx="1">
                  <c:v>0.1974</c:v>
                </c:pt>
                <c:pt idx="2">
                  <c:v>0.1976</c:v>
                </c:pt>
                <c:pt idx="3">
                  <c:v>0.1978</c:v>
                </c:pt>
                <c:pt idx="4">
                  <c:v>0.198</c:v>
                </c:pt>
                <c:pt idx="5">
                  <c:v>0.1982</c:v>
                </c:pt>
                <c:pt idx="6">
                  <c:v>0.1984</c:v>
                </c:pt>
                <c:pt idx="7">
                  <c:v>0.1986</c:v>
                </c:pt>
                <c:pt idx="8">
                  <c:v>0.1988</c:v>
                </c:pt>
                <c:pt idx="9">
                  <c:v>0.199</c:v>
                </c:pt>
                <c:pt idx="10">
                  <c:v>0.1992</c:v>
                </c:pt>
                <c:pt idx="11">
                  <c:v>0.1994</c:v>
                </c:pt>
                <c:pt idx="12">
                  <c:v>0.1996</c:v>
                </c:pt>
                <c:pt idx="13">
                  <c:v>0.1998</c:v>
                </c:pt>
                <c:pt idx="14">
                  <c:v>0.2</c:v>
                </c:pt>
                <c:pt idx="15">
                  <c:v>0.2002</c:v>
                </c:pt>
                <c:pt idx="16">
                  <c:v>0.2004</c:v>
                </c:pt>
                <c:pt idx="17">
                  <c:v>0.2006</c:v>
                </c:pt>
                <c:pt idx="18">
                  <c:v>0.2008</c:v>
                </c:pt>
                <c:pt idx="19">
                  <c:v>0.201</c:v>
                </c:pt>
                <c:pt idx="20">
                  <c:v>0.2012</c:v>
                </c:pt>
                <c:pt idx="21">
                  <c:v>0.2014</c:v>
                </c:pt>
                <c:pt idx="22">
                  <c:v>0.2016</c:v>
                </c:pt>
                <c:pt idx="23">
                  <c:v>0.2018</c:v>
                </c:pt>
                <c:pt idx="24">
                  <c:v>0.202</c:v>
                </c:pt>
                <c:pt idx="25">
                  <c:v>0.2022</c:v>
                </c:pt>
                <c:pt idx="26">
                  <c:v>0.2024</c:v>
                </c:pt>
                <c:pt idx="27">
                  <c:v>0.2026</c:v>
                </c:pt>
                <c:pt idx="28">
                  <c:v>0.2028</c:v>
                </c:pt>
                <c:pt idx="29">
                  <c:v>0.203</c:v>
                </c:pt>
                <c:pt idx="30">
                  <c:v>0.2032</c:v>
                </c:pt>
                <c:pt idx="31">
                  <c:v>0.2034</c:v>
                </c:pt>
                <c:pt idx="32">
                  <c:v>0.2036</c:v>
                </c:pt>
                <c:pt idx="33">
                  <c:v>0.2038</c:v>
                </c:pt>
                <c:pt idx="34">
                  <c:v>0.204</c:v>
                </c:pt>
                <c:pt idx="35">
                  <c:v>0.2042</c:v>
                </c:pt>
                <c:pt idx="36">
                  <c:v>0.2044</c:v>
                </c:pt>
                <c:pt idx="37">
                  <c:v>0.2046</c:v>
                </c:pt>
                <c:pt idx="38">
                  <c:v>0.2048</c:v>
                </c:pt>
                <c:pt idx="39">
                  <c:v>0.205</c:v>
                </c:pt>
                <c:pt idx="40">
                  <c:v>0.2052</c:v>
                </c:pt>
                <c:pt idx="41">
                  <c:v>0.2054</c:v>
                </c:pt>
                <c:pt idx="42">
                  <c:v>0.2056</c:v>
                </c:pt>
                <c:pt idx="43">
                  <c:v>0.2058</c:v>
                </c:pt>
                <c:pt idx="44">
                  <c:v>0.206</c:v>
                </c:pt>
                <c:pt idx="45">
                  <c:v>0.2062</c:v>
                </c:pt>
                <c:pt idx="46">
                  <c:v>0.2064</c:v>
                </c:pt>
                <c:pt idx="47">
                  <c:v>0.2066</c:v>
                </c:pt>
                <c:pt idx="48">
                  <c:v>0.2068</c:v>
                </c:pt>
                <c:pt idx="49">
                  <c:v>0.207</c:v>
                </c:pt>
                <c:pt idx="50">
                  <c:v>0.2072</c:v>
                </c:pt>
                <c:pt idx="51">
                  <c:v>0.2074</c:v>
                </c:pt>
                <c:pt idx="52">
                  <c:v>0.2076</c:v>
                </c:pt>
                <c:pt idx="53">
                  <c:v>0.2078</c:v>
                </c:pt>
                <c:pt idx="54">
                  <c:v>0.208</c:v>
                </c:pt>
                <c:pt idx="55">
                  <c:v>0.2082</c:v>
                </c:pt>
                <c:pt idx="56">
                  <c:v>0.2084</c:v>
                </c:pt>
                <c:pt idx="57">
                  <c:v>0.2086</c:v>
                </c:pt>
                <c:pt idx="58">
                  <c:v>0.2088</c:v>
                </c:pt>
                <c:pt idx="59">
                  <c:v>0.209</c:v>
                </c:pt>
                <c:pt idx="60">
                  <c:v>0.2092</c:v>
                </c:pt>
                <c:pt idx="61">
                  <c:v>0.2094</c:v>
                </c:pt>
                <c:pt idx="62">
                  <c:v>0.2096</c:v>
                </c:pt>
                <c:pt idx="63">
                  <c:v>0.2098</c:v>
                </c:pt>
                <c:pt idx="64">
                  <c:v>0.21</c:v>
                </c:pt>
                <c:pt idx="65">
                  <c:v>0.2102</c:v>
                </c:pt>
                <c:pt idx="66">
                  <c:v>0.2104</c:v>
                </c:pt>
                <c:pt idx="67">
                  <c:v>0.2106</c:v>
                </c:pt>
                <c:pt idx="68">
                  <c:v>0.2108</c:v>
                </c:pt>
                <c:pt idx="69">
                  <c:v>0.211</c:v>
                </c:pt>
                <c:pt idx="70">
                  <c:v>0.2112</c:v>
                </c:pt>
                <c:pt idx="71">
                  <c:v>0.2114</c:v>
                </c:pt>
                <c:pt idx="72">
                  <c:v>0.2116</c:v>
                </c:pt>
                <c:pt idx="73">
                  <c:v>0.2118</c:v>
                </c:pt>
                <c:pt idx="74">
                  <c:v>0.212</c:v>
                </c:pt>
                <c:pt idx="75">
                  <c:v>0.2122</c:v>
                </c:pt>
                <c:pt idx="76">
                  <c:v>0.2124</c:v>
                </c:pt>
                <c:pt idx="77">
                  <c:v>0.2126</c:v>
                </c:pt>
                <c:pt idx="78">
                  <c:v>0.2128</c:v>
                </c:pt>
                <c:pt idx="79">
                  <c:v>0.213</c:v>
                </c:pt>
                <c:pt idx="80">
                  <c:v>0.2132</c:v>
                </c:pt>
                <c:pt idx="81">
                  <c:v>0.2134</c:v>
                </c:pt>
                <c:pt idx="82">
                  <c:v>0.2136</c:v>
                </c:pt>
                <c:pt idx="83">
                  <c:v>0.2138</c:v>
                </c:pt>
                <c:pt idx="84">
                  <c:v>0.214</c:v>
                </c:pt>
                <c:pt idx="85">
                  <c:v>0.2142</c:v>
                </c:pt>
                <c:pt idx="86">
                  <c:v>0.2144</c:v>
                </c:pt>
                <c:pt idx="87">
                  <c:v>0.2146</c:v>
                </c:pt>
                <c:pt idx="88">
                  <c:v>0.2148</c:v>
                </c:pt>
                <c:pt idx="89">
                  <c:v>0.215</c:v>
                </c:pt>
                <c:pt idx="90">
                  <c:v>0.2152</c:v>
                </c:pt>
                <c:pt idx="91">
                  <c:v>0.2154</c:v>
                </c:pt>
                <c:pt idx="92">
                  <c:v>0.2156</c:v>
                </c:pt>
                <c:pt idx="93">
                  <c:v>0.2158</c:v>
                </c:pt>
                <c:pt idx="94">
                  <c:v>0.216</c:v>
                </c:pt>
                <c:pt idx="95">
                  <c:v>0.2162</c:v>
                </c:pt>
                <c:pt idx="96">
                  <c:v>0.2164</c:v>
                </c:pt>
                <c:pt idx="97">
                  <c:v>0.2166</c:v>
                </c:pt>
                <c:pt idx="98">
                  <c:v>0.2168</c:v>
                </c:pt>
                <c:pt idx="99">
                  <c:v>0.217</c:v>
                </c:pt>
                <c:pt idx="100">
                  <c:v>0.2172</c:v>
                </c:pt>
                <c:pt idx="101">
                  <c:v>0.2174</c:v>
                </c:pt>
                <c:pt idx="102">
                  <c:v>0.2176</c:v>
                </c:pt>
                <c:pt idx="103">
                  <c:v>0.2178</c:v>
                </c:pt>
                <c:pt idx="104">
                  <c:v>0.218</c:v>
                </c:pt>
                <c:pt idx="105">
                  <c:v>0.2182</c:v>
                </c:pt>
                <c:pt idx="106">
                  <c:v>0.2184</c:v>
                </c:pt>
                <c:pt idx="107">
                  <c:v>0.2186</c:v>
                </c:pt>
                <c:pt idx="108">
                  <c:v>0.2188</c:v>
                </c:pt>
                <c:pt idx="109">
                  <c:v>0.219</c:v>
                </c:pt>
                <c:pt idx="110">
                  <c:v>0.2192</c:v>
                </c:pt>
                <c:pt idx="111">
                  <c:v>0.2194</c:v>
                </c:pt>
                <c:pt idx="112">
                  <c:v>0.2196</c:v>
                </c:pt>
                <c:pt idx="113">
                  <c:v>0.2198</c:v>
                </c:pt>
                <c:pt idx="114">
                  <c:v>0.22</c:v>
                </c:pt>
                <c:pt idx="115">
                  <c:v>0.2202</c:v>
                </c:pt>
                <c:pt idx="116">
                  <c:v>0.2204</c:v>
                </c:pt>
                <c:pt idx="117">
                  <c:v>0.2206</c:v>
                </c:pt>
                <c:pt idx="118">
                  <c:v>0.2208</c:v>
                </c:pt>
                <c:pt idx="119">
                  <c:v>0.221</c:v>
                </c:pt>
                <c:pt idx="120">
                  <c:v>0.2212</c:v>
                </c:pt>
                <c:pt idx="121">
                  <c:v>0.2214</c:v>
                </c:pt>
                <c:pt idx="122">
                  <c:v>0.2216</c:v>
                </c:pt>
                <c:pt idx="123">
                  <c:v>0.2218</c:v>
                </c:pt>
                <c:pt idx="124">
                  <c:v>0.222</c:v>
                </c:pt>
                <c:pt idx="125">
                  <c:v>0.2222</c:v>
                </c:pt>
                <c:pt idx="126">
                  <c:v>0.2224</c:v>
                </c:pt>
                <c:pt idx="127">
                  <c:v>0.2226</c:v>
                </c:pt>
                <c:pt idx="128">
                  <c:v>0.2228</c:v>
                </c:pt>
                <c:pt idx="129">
                  <c:v>0.223</c:v>
                </c:pt>
                <c:pt idx="130">
                  <c:v>0.2232</c:v>
                </c:pt>
                <c:pt idx="131">
                  <c:v>0.2234</c:v>
                </c:pt>
                <c:pt idx="132">
                  <c:v>0.2236</c:v>
                </c:pt>
                <c:pt idx="133">
                  <c:v>0.2238</c:v>
                </c:pt>
                <c:pt idx="134">
                  <c:v>0.224</c:v>
                </c:pt>
                <c:pt idx="135">
                  <c:v>0.2242</c:v>
                </c:pt>
                <c:pt idx="136">
                  <c:v>0.2244</c:v>
                </c:pt>
                <c:pt idx="137">
                  <c:v>0.2246</c:v>
                </c:pt>
                <c:pt idx="138">
                  <c:v>0.2248</c:v>
                </c:pt>
                <c:pt idx="139">
                  <c:v>0.225</c:v>
                </c:pt>
                <c:pt idx="140">
                  <c:v>0.2252</c:v>
                </c:pt>
                <c:pt idx="141">
                  <c:v>0.2254</c:v>
                </c:pt>
                <c:pt idx="142">
                  <c:v>0.2256</c:v>
                </c:pt>
                <c:pt idx="143">
                  <c:v>0.2258</c:v>
                </c:pt>
                <c:pt idx="144">
                  <c:v>0.226</c:v>
                </c:pt>
                <c:pt idx="145">
                  <c:v>0.2262</c:v>
                </c:pt>
                <c:pt idx="146">
                  <c:v>0.2264</c:v>
                </c:pt>
                <c:pt idx="147">
                  <c:v>0.2266</c:v>
                </c:pt>
                <c:pt idx="148">
                  <c:v>0.2268</c:v>
                </c:pt>
                <c:pt idx="149">
                  <c:v>0.227</c:v>
                </c:pt>
                <c:pt idx="150">
                  <c:v>0.2272</c:v>
                </c:pt>
                <c:pt idx="151">
                  <c:v>0.2274</c:v>
                </c:pt>
                <c:pt idx="152">
                  <c:v>0.2276</c:v>
                </c:pt>
                <c:pt idx="153">
                  <c:v>0.2278</c:v>
                </c:pt>
                <c:pt idx="154">
                  <c:v>0.228</c:v>
                </c:pt>
                <c:pt idx="155">
                  <c:v>0.2282</c:v>
                </c:pt>
                <c:pt idx="156">
                  <c:v>0.2284</c:v>
                </c:pt>
                <c:pt idx="157">
                  <c:v>0.2286</c:v>
                </c:pt>
                <c:pt idx="158">
                  <c:v>0.2288</c:v>
                </c:pt>
                <c:pt idx="159">
                  <c:v>0.229</c:v>
                </c:pt>
                <c:pt idx="160">
                  <c:v>0.2292</c:v>
                </c:pt>
                <c:pt idx="161">
                  <c:v>0.2294</c:v>
                </c:pt>
                <c:pt idx="162">
                  <c:v>0.2296</c:v>
                </c:pt>
                <c:pt idx="163">
                  <c:v>0.2298</c:v>
                </c:pt>
                <c:pt idx="164">
                  <c:v>0.23</c:v>
                </c:pt>
                <c:pt idx="165">
                  <c:v>0.2302</c:v>
                </c:pt>
                <c:pt idx="166">
                  <c:v>0.2304</c:v>
                </c:pt>
                <c:pt idx="167">
                  <c:v>0.2306</c:v>
                </c:pt>
                <c:pt idx="168">
                  <c:v>0.2308</c:v>
                </c:pt>
                <c:pt idx="169">
                  <c:v>0.231</c:v>
                </c:pt>
                <c:pt idx="170">
                  <c:v>0.2312</c:v>
                </c:pt>
                <c:pt idx="171">
                  <c:v>0.2314</c:v>
                </c:pt>
                <c:pt idx="172">
                  <c:v>0.2316</c:v>
                </c:pt>
                <c:pt idx="173">
                  <c:v>0.2318</c:v>
                </c:pt>
                <c:pt idx="174">
                  <c:v>0.232</c:v>
                </c:pt>
                <c:pt idx="175">
                  <c:v>0.2322</c:v>
                </c:pt>
                <c:pt idx="176">
                  <c:v>0.2324</c:v>
                </c:pt>
                <c:pt idx="177">
                  <c:v>0.2326</c:v>
                </c:pt>
                <c:pt idx="178">
                  <c:v>0.2328</c:v>
                </c:pt>
                <c:pt idx="179">
                  <c:v>0.233</c:v>
                </c:pt>
                <c:pt idx="180">
                  <c:v>0.2332</c:v>
                </c:pt>
                <c:pt idx="181">
                  <c:v>0.2334</c:v>
                </c:pt>
                <c:pt idx="182">
                  <c:v>0.2336</c:v>
                </c:pt>
                <c:pt idx="183">
                  <c:v>0.2338</c:v>
                </c:pt>
                <c:pt idx="184">
                  <c:v>0.234</c:v>
                </c:pt>
                <c:pt idx="185">
                  <c:v>0.2342</c:v>
                </c:pt>
                <c:pt idx="186">
                  <c:v>0.2344</c:v>
                </c:pt>
                <c:pt idx="187">
                  <c:v>0.2346</c:v>
                </c:pt>
                <c:pt idx="188">
                  <c:v>0.2348</c:v>
                </c:pt>
                <c:pt idx="189">
                  <c:v>0.235</c:v>
                </c:pt>
                <c:pt idx="190">
                  <c:v>0.2352</c:v>
                </c:pt>
                <c:pt idx="191">
                  <c:v>0.2354</c:v>
                </c:pt>
                <c:pt idx="192">
                  <c:v>0.2356</c:v>
                </c:pt>
                <c:pt idx="193">
                  <c:v>0.2358</c:v>
                </c:pt>
                <c:pt idx="194">
                  <c:v>0.236</c:v>
                </c:pt>
                <c:pt idx="195">
                  <c:v>0.2362</c:v>
                </c:pt>
                <c:pt idx="196">
                  <c:v>0.2364</c:v>
                </c:pt>
                <c:pt idx="197">
                  <c:v>0.2366</c:v>
                </c:pt>
                <c:pt idx="198">
                  <c:v>0.2368</c:v>
                </c:pt>
                <c:pt idx="199">
                  <c:v>0.237</c:v>
                </c:pt>
                <c:pt idx="200">
                  <c:v>0.2372</c:v>
                </c:pt>
                <c:pt idx="201">
                  <c:v>0.2374</c:v>
                </c:pt>
                <c:pt idx="202">
                  <c:v>0.2376</c:v>
                </c:pt>
                <c:pt idx="203">
                  <c:v>0.2378</c:v>
                </c:pt>
                <c:pt idx="204">
                  <c:v>0.238</c:v>
                </c:pt>
                <c:pt idx="205">
                  <c:v>0.2382</c:v>
                </c:pt>
                <c:pt idx="206">
                  <c:v>0.2384</c:v>
                </c:pt>
                <c:pt idx="207">
                  <c:v>0.2386</c:v>
                </c:pt>
                <c:pt idx="208">
                  <c:v>0.2388</c:v>
                </c:pt>
                <c:pt idx="209">
                  <c:v>0.239</c:v>
                </c:pt>
                <c:pt idx="210">
                  <c:v>0.2392</c:v>
                </c:pt>
                <c:pt idx="211">
                  <c:v>0.2394</c:v>
                </c:pt>
                <c:pt idx="212">
                  <c:v>0.2396</c:v>
                </c:pt>
                <c:pt idx="213">
                  <c:v>0.2398</c:v>
                </c:pt>
                <c:pt idx="214">
                  <c:v>0.24</c:v>
                </c:pt>
                <c:pt idx="215">
                  <c:v>0.2402</c:v>
                </c:pt>
                <c:pt idx="216">
                  <c:v>0.2404</c:v>
                </c:pt>
                <c:pt idx="217">
                  <c:v>0.2406</c:v>
                </c:pt>
                <c:pt idx="218">
                  <c:v>0.2408</c:v>
                </c:pt>
                <c:pt idx="219">
                  <c:v>0.241</c:v>
                </c:pt>
                <c:pt idx="220">
                  <c:v>0.2412</c:v>
                </c:pt>
                <c:pt idx="221">
                  <c:v>0.2414</c:v>
                </c:pt>
                <c:pt idx="222">
                  <c:v>0.2416</c:v>
                </c:pt>
                <c:pt idx="223">
                  <c:v>0.2418</c:v>
                </c:pt>
                <c:pt idx="224">
                  <c:v>0.242</c:v>
                </c:pt>
                <c:pt idx="225">
                  <c:v>0.2422</c:v>
                </c:pt>
                <c:pt idx="226">
                  <c:v>0.2424</c:v>
                </c:pt>
                <c:pt idx="227">
                  <c:v>0.2426</c:v>
                </c:pt>
                <c:pt idx="228">
                  <c:v>0.2428</c:v>
                </c:pt>
                <c:pt idx="229">
                  <c:v>0.243</c:v>
                </c:pt>
                <c:pt idx="230">
                  <c:v>0.2432</c:v>
                </c:pt>
                <c:pt idx="231">
                  <c:v>0.2434</c:v>
                </c:pt>
                <c:pt idx="232">
                  <c:v>0.2436</c:v>
                </c:pt>
                <c:pt idx="233">
                  <c:v>0.2438</c:v>
                </c:pt>
                <c:pt idx="234">
                  <c:v>0.244</c:v>
                </c:pt>
                <c:pt idx="235">
                  <c:v>0.2442</c:v>
                </c:pt>
                <c:pt idx="236">
                  <c:v>0.2444</c:v>
                </c:pt>
                <c:pt idx="237">
                  <c:v>0.2446</c:v>
                </c:pt>
                <c:pt idx="238">
                  <c:v>0.2448</c:v>
                </c:pt>
                <c:pt idx="239">
                  <c:v>0.245</c:v>
                </c:pt>
                <c:pt idx="240">
                  <c:v>0.2452</c:v>
                </c:pt>
                <c:pt idx="241">
                  <c:v>0.2454</c:v>
                </c:pt>
                <c:pt idx="242">
                  <c:v>0.2456</c:v>
                </c:pt>
                <c:pt idx="243">
                  <c:v>0.2458</c:v>
                </c:pt>
                <c:pt idx="244">
                  <c:v>0.246</c:v>
                </c:pt>
                <c:pt idx="245">
                  <c:v>0.2462</c:v>
                </c:pt>
                <c:pt idx="246">
                  <c:v>0.2464</c:v>
                </c:pt>
                <c:pt idx="247">
                  <c:v>0.2466</c:v>
                </c:pt>
                <c:pt idx="248">
                  <c:v>0.2468</c:v>
                </c:pt>
                <c:pt idx="249">
                  <c:v>0.247</c:v>
                </c:pt>
                <c:pt idx="250">
                  <c:v>0.2472</c:v>
                </c:pt>
                <c:pt idx="251">
                  <c:v>0.2474</c:v>
                </c:pt>
                <c:pt idx="252">
                  <c:v>0.2476</c:v>
                </c:pt>
                <c:pt idx="253">
                  <c:v>0.2478</c:v>
                </c:pt>
                <c:pt idx="254">
                  <c:v>0.248</c:v>
                </c:pt>
                <c:pt idx="255">
                  <c:v>0.2482</c:v>
                </c:pt>
                <c:pt idx="256">
                  <c:v>0.2484</c:v>
                </c:pt>
                <c:pt idx="257">
                  <c:v>0.2486</c:v>
                </c:pt>
                <c:pt idx="258">
                  <c:v>0.2488</c:v>
                </c:pt>
                <c:pt idx="259">
                  <c:v>0.249</c:v>
                </c:pt>
                <c:pt idx="260">
                  <c:v>0.2492</c:v>
                </c:pt>
                <c:pt idx="261">
                  <c:v>0.2494</c:v>
                </c:pt>
                <c:pt idx="262">
                  <c:v>0.2496</c:v>
                </c:pt>
                <c:pt idx="263">
                  <c:v>0.2498</c:v>
                </c:pt>
                <c:pt idx="264">
                  <c:v>0.25</c:v>
                </c:pt>
                <c:pt idx="265">
                  <c:v>0.2502</c:v>
                </c:pt>
                <c:pt idx="266">
                  <c:v>0.2504</c:v>
                </c:pt>
                <c:pt idx="267">
                  <c:v>0.2506</c:v>
                </c:pt>
                <c:pt idx="268">
                  <c:v>0.2508</c:v>
                </c:pt>
                <c:pt idx="269">
                  <c:v>0.251</c:v>
                </c:pt>
                <c:pt idx="270">
                  <c:v>0.2512</c:v>
                </c:pt>
                <c:pt idx="271">
                  <c:v>0.2514</c:v>
                </c:pt>
                <c:pt idx="272">
                  <c:v>0.2516</c:v>
                </c:pt>
                <c:pt idx="273">
                  <c:v>0.2518</c:v>
                </c:pt>
                <c:pt idx="274">
                  <c:v>0.252</c:v>
                </c:pt>
                <c:pt idx="275">
                  <c:v>0.2522</c:v>
                </c:pt>
                <c:pt idx="276">
                  <c:v>0.2524</c:v>
                </c:pt>
                <c:pt idx="277">
                  <c:v>0.2526</c:v>
                </c:pt>
                <c:pt idx="278">
                  <c:v>0.2528</c:v>
                </c:pt>
                <c:pt idx="279">
                  <c:v>0.253</c:v>
                </c:pt>
                <c:pt idx="280">
                  <c:v>0.2532</c:v>
                </c:pt>
                <c:pt idx="281">
                  <c:v>0.2534</c:v>
                </c:pt>
                <c:pt idx="282">
                  <c:v>0.2536</c:v>
                </c:pt>
                <c:pt idx="283">
                  <c:v>0.2538</c:v>
                </c:pt>
                <c:pt idx="284">
                  <c:v>0.254</c:v>
                </c:pt>
                <c:pt idx="285">
                  <c:v>0.2542</c:v>
                </c:pt>
                <c:pt idx="286">
                  <c:v>0.2544</c:v>
                </c:pt>
                <c:pt idx="287">
                  <c:v>0.2546</c:v>
                </c:pt>
                <c:pt idx="288">
                  <c:v>0.2548</c:v>
                </c:pt>
                <c:pt idx="289">
                  <c:v>0.255</c:v>
                </c:pt>
                <c:pt idx="290">
                  <c:v>0.2552</c:v>
                </c:pt>
                <c:pt idx="291">
                  <c:v>0.2554</c:v>
                </c:pt>
                <c:pt idx="292">
                  <c:v>0.2556</c:v>
                </c:pt>
                <c:pt idx="293">
                  <c:v>0.2558</c:v>
                </c:pt>
                <c:pt idx="294">
                  <c:v>0.256</c:v>
                </c:pt>
                <c:pt idx="295">
                  <c:v>0.2562</c:v>
                </c:pt>
                <c:pt idx="296">
                  <c:v>0.2564</c:v>
                </c:pt>
                <c:pt idx="297">
                  <c:v>0.2566</c:v>
                </c:pt>
                <c:pt idx="298">
                  <c:v>0.2568</c:v>
                </c:pt>
                <c:pt idx="299">
                  <c:v>0.257</c:v>
                </c:pt>
                <c:pt idx="300">
                  <c:v>0.2572</c:v>
                </c:pt>
                <c:pt idx="301">
                  <c:v>0.2574</c:v>
                </c:pt>
                <c:pt idx="302">
                  <c:v>0.2576</c:v>
                </c:pt>
                <c:pt idx="303">
                  <c:v>0.2578</c:v>
                </c:pt>
                <c:pt idx="304">
                  <c:v>0.258</c:v>
                </c:pt>
                <c:pt idx="305">
                  <c:v>0.2582</c:v>
                </c:pt>
                <c:pt idx="306">
                  <c:v>0.2584</c:v>
                </c:pt>
                <c:pt idx="307">
                  <c:v>0.2586</c:v>
                </c:pt>
                <c:pt idx="308">
                  <c:v>0.2588</c:v>
                </c:pt>
                <c:pt idx="309">
                  <c:v>0.259</c:v>
                </c:pt>
                <c:pt idx="310">
                  <c:v>0.2592</c:v>
                </c:pt>
                <c:pt idx="311">
                  <c:v>0.2594</c:v>
                </c:pt>
                <c:pt idx="312">
                  <c:v>0.2596</c:v>
                </c:pt>
                <c:pt idx="313">
                  <c:v>0.2598</c:v>
                </c:pt>
                <c:pt idx="314">
                  <c:v>0.26</c:v>
                </c:pt>
                <c:pt idx="315">
                  <c:v>0.2602</c:v>
                </c:pt>
                <c:pt idx="316">
                  <c:v>0.2604</c:v>
                </c:pt>
                <c:pt idx="317">
                  <c:v>0.2606</c:v>
                </c:pt>
                <c:pt idx="318">
                  <c:v>0.2608</c:v>
                </c:pt>
                <c:pt idx="319">
                  <c:v>0.261</c:v>
                </c:pt>
                <c:pt idx="320">
                  <c:v>0.2612</c:v>
                </c:pt>
                <c:pt idx="321">
                  <c:v>0.2614</c:v>
                </c:pt>
                <c:pt idx="322">
                  <c:v>0.2616</c:v>
                </c:pt>
                <c:pt idx="323">
                  <c:v>0.2618</c:v>
                </c:pt>
                <c:pt idx="324">
                  <c:v>0.262</c:v>
                </c:pt>
                <c:pt idx="325">
                  <c:v>0.2622</c:v>
                </c:pt>
                <c:pt idx="326">
                  <c:v>0.2624</c:v>
                </c:pt>
                <c:pt idx="327">
                  <c:v>0.2626</c:v>
                </c:pt>
                <c:pt idx="328">
                  <c:v>0.2628</c:v>
                </c:pt>
                <c:pt idx="329">
                  <c:v>0.263</c:v>
                </c:pt>
                <c:pt idx="330">
                  <c:v>0.2632</c:v>
                </c:pt>
                <c:pt idx="331">
                  <c:v>0.2634</c:v>
                </c:pt>
                <c:pt idx="332">
                  <c:v>0.2636</c:v>
                </c:pt>
                <c:pt idx="333">
                  <c:v>0.2638</c:v>
                </c:pt>
                <c:pt idx="334">
                  <c:v>0.264</c:v>
                </c:pt>
                <c:pt idx="335">
                  <c:v>0.2642</c:v>
                </c:pt>
                <c:pt idx="336">
                  <c:v>0.2644</c:v>
                </c:pt>
                <c:pt idx="337">
                  <c:v>0.2646</c:v>
                </c:pt>
                <c:pt idx="338">
                  <c:v>0.2648</c:v>
                </c:pt>
                <c:pt idx="339">
                  <c:v>0.265</c:v>
                </c:pt>
                <c:pt idx="340">
                  <c:v>0.2652</c:v>
                </c:pt>
                <c:pt idx="341">
                  <c:v>0.2654</c:v>
                </c:pt>
                <c:pt idx="342">
                  <c:v>0.2656</c:v>
                </c:pt>
                <c:pt idx="343">
                  <c:v>0.2658</c:v>
                </c:pt>
                <c:pt idx="344">
                  <c:v>0.266</c:v>
                </c:pt>
                <c:pt idx="345">
                  <c:v>0.2662</c:v>
                </c:pt>
                <c:pt idx="346">
                  <c:v>0.2664</c:v>
                </c:pt>
                <c:pt idx="347">
                  <c:v>0.2666</c:v>
                </c:pt>
                <c:pt idx="348">
                  <c:v>0.2668</c:v>
                </c:pt>
                <c:pt idx="349">
                  <c:v>0.267</c:v>
                </c:pt>
                <c:pt idx="350">
                  <c:v>0.2672</c:v>
                </c:pt>
                <c:pt idx="351">
                  <c:v>0.2674</c:v>
                </c:pt>
                <c:pt idx="352">
                  <c:v>0.2676</c:v>
                </c:pt>
                <c:pt idx="353">
                  <c:v>0.2678</c:v>
                </c:pt>
                <c:pt idx="354">
                  <c:v>0.268</c:v>
                </c:pt>
                <c:pt idx="355">
                  <c:v>0.2682</c:v>
                </c:pt>
                <c:pt idx="356">
                  <c:v>0.2684</c:v>
                </c:pt>
                <c:pt idx="357">
                  <c:v>0.2686</c:v>
                </c:pt>
                <c:pt idx="358">
                  <c:v>0.2688</c:v>
                </c:pt>
                <c:pt idx="359">
                  <c:v>0.269</c:v>
                </c:pt>
                <c:pt idx="360">
                  <c:v>0.2692</c:v>
                </c:pt>
                <c:pt idx="361">
                  <c:v>0.2694</c:v>
                </c:pt>
                <c:pt idx="362">
                  <c:v>0.2696</c:v>
                </c:pt>
                <c:pt idx="363">
                  <c:v>0.2698</c:v>
                </c:pt>
                <c:pt idx="364">
                  <c:v>0.27</c:v>
                </c:pt>
                <c:pt idx="365">
                  <c:v>0.2702</c:v>
                </c:pt>
                <c:pt idx="366">
                  <c:v>0.2704</c:v>
                </c:pt>
                <c:pt idx="367">
                  <c:v>0.2706</c:v>
                </c:pt>
                <c:pt idx="368">
                  <c:v>0.2708</c:v>
                </c:pt>
                <c:pt idx="369">
                  <c:v>0.271</c:v>
                </c:pt>
                <c:pt idx="370">
                  <c:v>0.2712</c:v>
                </c:pt>
                <c:pt idx="371">
                  <c:v>0.2714</c:v>
                </c:pt>
                <c:pt idx="372">
                  <c:v>0.2716</c:v>
                </c:pt>
                <c:pt idx="373">
                  <c:v>0.2718</c:v>
                </c:pt>
                <c:pt idx="374">
                  <c:v>0.272</c:v>
                </c:pt>
                <c:pt idx="375">
                  <c:v>0.2722</c:v>
                </c:pt>
                <c:pt idx="376">
                  <c:v>0.2724</c:v>
                </c:pt>
                <c:pt idx="377">
                  <c:v>0.2726</c:v>
                </c:pt>
                <c:pt idx="378">
                  <c:v>0.2728</c:v>
                </c:pt>
                <c:pt idx="379">
                  <c:v>0.273</c:v>
                </c:pt>
                <c:pt idx="380">
                  <c:v>0.2732</c:v>
                </c:pt>
                <c:pt idx="381">
                  <c:v>0.2734</c:v>
                </c:pt>
                <c:pt idx="382">
                  <c:v>0.2736</c:v>
                </c:pt>
                <c:pt idx="383">
                  <c:v>0.2738</c:v>
                </c:pt>
                <c:pt idx="384">
                  <c:v>0.274</c:v>
                </c:pt>
                <c:pt idx="385">
                  <c:v>0.2742</c:v>
                </c:pt>
                <c:pt idx="386">
                  <c:v>0.2744</c:v>
                </c:pt>
                <c:pt idx="387">
                  <c:v>0.2746</c:v>
                </c:pt>
                <c:pt idx="388">
                  <c:v>0.2748</c:v>
                </c:pt>
                <c:pt idx="389">
                  <c:v>0.275</c:v>
                </c:pt>
                <c:pt idx="390">
                  <c:v>0.2752</c:v>
                </c:pt>
                <c:pt idx="391">
                  <c:v>0.2754</c:v>
                </c:pt>
                <c:pt idx="392">
                  <c:v>0.2756</c:v>
                </c:pt>
                <c:pt idx="393">
                  <c:v>0.2758</c:v>
                </c:pt>
                <c:pt idx="394">
                  <c:v>0.276</c:v>
                </c:pt>
                <c:pt idx="395">
                  <c:v>0.2762</c:v>
                </c:pt>
                <c:pt idx="396">
                  <c:v>0.2764</c:v>
                </c:pt>
                <c:pt idx="397">
                  <c:v>0.2766</c:v>
                </c:pt>
                <c:pt idx="398">
                  <c:v>0.2768</c:v>
                </c:pt>
                <c:pt idx="399">
                  <c:v>0.277</c:v>
                </c:pt>
                <c:pt idx="400">
                  <c:v>0.2772</c:v>
                </c:pt>
                <c:pt idx="401">
                  <c:v>0.2774</c:v>
                </c:pt>
                <c:pt idx="402">
                  <c:v>0.2776</c:v>
                </c:pt>
                <c:pt idx="403">
                  <c:v>0.2778</c:v>
                </c:pt>
                <c:pt idx="404">
                  <c:v>0.278</c:v>
                </c:pt>
                <c:pt idx="405">
                  <c:v>0.2782</c:v>
                </c:pt>
                <c:pt idx="406">
                  <c:v>0.2784</c:v>
                </c:pt>
                <c:pt idx="407">
                  <c:v>0.2786</c:v>
                </c:pt>
                <c:pt idx="408">
                  <c:v>0.2788</c:v>
                </c:pt>
                <c:pt idx="409">
                  <c:v>0.279</c:v>
                </c:pt>
                <c:pt idx="410">
                  <c:v>0.2792</c:v>
                </c:pt>
                <c:pt idx="411">
                  <c:v>0.2794</c:v>
                </c:pt>
                <c:pt idx="412">
                  <c:v>0.2796</c:v>
                </c:pt>
                <c:pt idx="413">
                  <c:v>0.2798</c:v>
                </c:pt>
                <c:pt idx="414">
                  <c:v>0.28</c:v>
                </c:pt>
                <c:pt idx="415">
                  <c:v>0.2802</c:v>
                </c:pt>
                <c:pt idx="416">
                  <c:v>0.2804</c:v>
                </c:pt>
                <c:pt idx="417">
                  <c:v>0.2806</c:v>
                </c:pt>
                <c:pt idx="418">
                  <c:v>0.2808</c:v>
                </c:pt>
                <c:pt idx="419">
                  <c:v>0.281</c:v>
                </c:pt>
                <c:pt idx="420">
                  <c:v>0.2812</c:v>
                </c:pt>
                <c:pt idx="421">
                  <c:v>0.2814</c:v>
                </c:pt>
                <c:pt idx="422">
                  <c:v>0.2816</c:v>
                </c:pt>
                <c:pt idx="423">
                  <c:v>0.2818</c:v>
                </c:pt>
                <c:pt idx="424">
                  <c:v>0.282</c:v>
                </c:pt>
                <c:pt idx="425">
                  <c:v>0.2822</c:v>
                </c:pt>
                <c:pt idx="426">
                  <c:v>0.2824</c:v>
                </c:pt>
                <c:pt idx="427">
                  <c:v>0.2826</c:v>
                </c:pt>
                <c:pt idx="428">
                  <c:v>0.2828</c:v>
                </c:pt>
                <c:pt idx="429">
                  <c:v>0.283</c:v>
                </c:pt>
                <c:pt idx="430">
                  <c:v>0.2832</c:v>
                </c:pt>
                <c:pt idx="431">
                  <c:v>0.2834</c:v>
                </c:pt>
                <c:pt idx="432">
                  <c:v>0.2836</c:v>
                </c:pt>
                <c:pt idx="433">
                  <c:v>0.2838</c:v>
                </c:pt>
                <c:pt idx="434">
                  <c:v>0.284</c:v>
                </c:pt>
                <c:pt idx="435">
                  <c:v>0.2842</c:v>
                </c:pt>
                <c:pt idx="436">
                  <c:v>0.2844</c:v>
                </c:pt>
                <c:pt idx="437">
                  <c:v>0.2846</c:v>
                </c:pt>
                <c:pt idx="438">
                  <c:v>0.2848</c:v>
                </c:pt>
                <c:pt idx="439">
                  <c:v>0.285</c:v>
                </c:pt>
                <c:pt idx="440">
                  <c:v>0.2852</c:v>
                </c:pt>
                <c:pt idx="441">
                  <c:v>0.2854</c:v>
                </c:pt>
                <c:pt idx="442">
                  <c:v>0.2856</c:v>
                </c:pt>
                <c:pt idx="443">
                  <c:v>0.2858</c:v>
                </c:pt>
                <c:pt idx="444">
                  <c:v>0.286</c:v>
                </c:pt>
                <c:pt idx="445">
                  <c:v>0.2862</c:v>
                </c:pt>
                <c:pt idx="446">
                  <c:v>0.2864</c:v>
                </c:pt>
                <c:pt idx="447">
                  <c:v>0.2866</c:v>
                </c:pt>
                <c:pt idx="448">
                  <c:v>0.2868</c:v>
                </c:pt>
                <c:pt idx="449">
                  <c:v>0.287</c:v>
                </c:pt>
                <c:pt idx="450">
                  <c:v>0.2872</c:v>
                </c:pt>
                <c:pt idx="451">
                  <c:v>0.2874</c:v>
                </c:pt>
                <c:pt idx="452">
                  <c:v>0.2876</c:v>
                </c:pt>
                <c:pt idx="453">
                  <c:v>0.2878</c:v>
                </c:pt>
                <c:pt idx="454">
                  <c:v>0.288</c:v>
                </c:pt>
                <c:pt idx="455">
                  <c:v>0.2882</c:v>
                </c:pt>
                <c:pt idx="456">
                  <c:v>0.2884</c:v>
                </c:pt>
                <c:pt idx="457">
                  <c:v>0.2886</c:v>
                </c:pt>
                <c:pt idx="458">
                  <c:v>0.2888</c:v>
                </c:pt>
                <c:pt idx="459">
                  <c:v>0.289</c:v>
                </c:pt>
                <c:pt idx="460">
                  <c:v>0.2892</c:v>
                </c:pt>
                <c:pt idx="461">
                  <c:v>0.2894</c:v>
                </c:pt>
                <c:pt idx="462">
                  <c:v>0.2896</c:v>
                </c:pt>
                <c:pt idx="463">
                  <c:v>0.2898</c:v>
                </c:pt>
                <c:pt idx="464">
                  <c:v>0.29</c:v>
                </c:pt>
                <c:pt idx="465">
                  <c:v>0.2902</c:v>
                </c:pt>
                <c:pt idx="466">
                  <c:v>0.2904</c:v>
                </c:pt>
                <c:pt idx="467">
                  <c:v>0.2906</c:v>
                </c:pt>
                <c:pt idx="468">
                  <c:v>0.2908</c:v>
                </c:pt>
                <c:pt idx="469">
                  <c:v>0.291</c:v>
                </c:pt>
                <c:pt idx="470">
                  <c:v>0.2912</c:v>
                </c:pt>
                <c:pt idx="471">
                  <c:v>0.2914</c:v>
                </c:pt>
                <c:pt idx="472">
                  <c:v>0.2916</c:v>
                </c:pt>
                <c:pt idx="473">
                  <c:v>0.2918</c:v>
                </c:pt>
                <c:pt idx="474">
                  <c:v>0.292</c:v>
                </c:pt>
                <c:pt idx="475">
                  <c:v>0.2922</c:v>
                </c:pt>
                <c:pt idx="476">
                  <c:v>0.2924</c:v>
                </c:pt>
                <c:pt idx="477">
                  <c:v>0.2926</c:v>
                </c:pt>
                <c:pt idx="478">
                  <c:v>0.2928</c:v>
                </c:pt>
                <c:pt idx="479">
                  <c:v>0.293</c:v>
                </c:pt>
                <c:pt idx="480">
                  <c:v>0.2932</c:v>
                </c:pt>
                <c:pt idx="481">
                  <c:v>0.2934</c:v>
                </c:pt>
                <c:pt idx="482">
                  <c:v>0.2936</c:v>
                </c:pt>
                <c:pt idx="483">
                  <c:v>0.2938</c:v>
                </c:pt>
                <c:pt idx="484">
                  <c:v>0.294</c:v>
                </c:pt>
                <c:pt idx="485">
                  <c:v>0.2942</c:v>
                </c:pt>
                <c:pt idx="486">
                  <c:v>0.2944</c:v>
                </c:pt>
                <c:pt idx="487">
                  <c:v>0.2946</c:v>
                </c:pt>
                <c:pt idx="488">
                  <c:v>0.2948</c:v>
                </c:pt>
                <c:pt idx="489">
                  <c:v>0.295</c:v>
                </c:pt>
                <c:pt idx="490">
                  <c:v>0.2952</c:v>
                </c:pt>
                <c:pt idx="491">
                  <c:v>0.2954</c:v>
                </c:pt>
                <c:pt idx="492">
                  <c:v>0.2956</c:v>
                </c:pt>
                <c:pt idx="493">
                  <c:v>0.2958</c:v>
                </c:pt>
                <c:pt idx="494">
                  <c:v>0.296</c:v>
                </c:pt>
                <c:pt idx="495">
                  <c:v>0.2962</c:v>
                </c:pt>
                <c:pt idx="496">
                  <c:v>0.2964</c:v>
                </c:pt>
                <c:pt idx="497">
                  <c:v>0.2966</c:v>
                </c:pt>
                <c:pt idx="498">
                  <c:v>0.2968</c:v>
                </c:pt>
                <c:pt idx="499">
                  <c:v>0.297</c:v>
                </c:pt>
                <c:pt idx="500">
                  <c:v>0.2972</c:v>
                </c:pt>
                <c:pt idx="501">
                  <c:v>0.2974</c:v>
                </c:pt>
                <c:pt idx="502">
                  <c:v>0.2976</c:v>
                </c:pt>
                <c:pt idx="503">
                  <c:v>0.2978</c:v>
                </c:pt>
                <c:pt idx="504">
                  <c:v>0.298</c:v>
                </c:pt>
                <c:pt idx="505">
                  <c:v>0.2982</c:v>
                </c:pt>
                <c:pt idx="506">
                  <c:v>0.2984</c:v>
                </c:pt>
                <c:pt idx="507">
                  <c:v>0.2986</c:v>
                </c:pt>
                <c:pt idx="508">
                  <c:v>0.2988</c:v>
                </c:pt>
                <c:pt idx="509">
                  <c:v>0.299</c:v>
                </c:pt>
                <c:pt idx="510">
                  <c:v>0.2992</c:v>
                </c:pt>
                <c:pt idx="511">
                  <c:v>0.2994</c:v>
                </c:pt>
                <c:pt idx="512">
                  <c:v>0.2996</c:v>
                </c:pt>
                <c:pt idx="513">
                  <c:v>0.2998</c:v>
                </c:pt>
                <c:pt idx="514">
                  <c:v>0.3</c:v>
                </c:pt>
                <c:pt idx="515">
                  <c:v>0.3002</c:v>
                </c:pt>
                <c:pt idx="516">
                  <c:v>0.3004</c:v>
                </c:pt>
                <c:pt idx="517">
                  <c:v>0.3006</c:v>
                </c:pt>
                <c:pt idx="518">
                  <c:v>0.3008</c:v>
                </c:pt>
                <c:pt idx="519">
                  <c:v>0.301</c:v>
                </c:pt>
                <c:pt idx="520">
                  <c:v>0.3012</c:v>
                </c:pt>
                <c:pt idx="521">
                  <c:v>0.3014</c:v>
                </c:pt>
                <c:pt idx="522">
                  <c:v>0.3016</c:v>
                </c:pt>
                <c:pt idx="523">
                  <c:v>0.3018</c:v>
                </c:pt>
                <c:pt idx="524">
                  <c:v>0.302</c:v>
                </c:pt>
                <c:pt idx="525">
                  <c:v>0.3022</c:v>
                </c:pt>
                <c:pt idx="526">
                  <c:v>0.3024</c:v>
                </c:pt>
                <c:pt idx="527">
                  <c:v>0.3026</c:v>
                </c:pt>
                <c:pt idx="528">
                  <c:v>0.3028</c:v>
                </c:pt>
                <c:pt idx="529">
                  <c:v>0.303</c:v>
                </c:pt>
                <c:pt idx="530">
                  <c:v>0.3032</c:v>
                </c:pt>
                <c:pt idx="531">
                  <c:v>0.3034</c:v>
                </c:pt>
                <c:pt idx="532">
                  <c:v>0.3036</c:v>
                </c:pt>
                <c:pt idx="533">
                  <c:v>0.3038</c:v>
                </c:pt>
                <c:pt idx="534">
                  <c:v>0.304</c:v>
                </c:pt>
                <c:pt idx="535">
                  <c:v>0.3042</c:v>
                </c:pt>
                <c:pt idx="536">
                  <c:v>0.3044</c:v>
                </c:pt>
                <c:pt idx="537">
                  <c:v>0.3046</c:v>
                </c:pt>
                <c:pt idx="538">
                  <c:v>0.3048</c:v>
                </c:pt>
                <c:pt idx="539">
                  <c:v>0.305</c:v>
                </c:pt>
                <c:pt idx="540">
                  <c:v>0.3052</c:v>
                </c:pt>
                <c:pt idx="541">
                  <c:v>0.3054</c:v>
                </c:pt>
                <c:pt idx="542">
                  <c:v>0.3056</c:v>
                </c:pt>
                <c:pt idx="543">
                  <c:v>0.3058</c:v>
                </c:pt>
                <c:pt idx="544">
                  <c:v>0.306</c:v>
                </c:pt>
                <c:pt idx="545">
                  <c:v>0.3062</c:v>
                </c:pt>
                <c:pt idx="546">
                  <c:v>0.3064</c:v>
                </c:pt>
                <c:pt idx="547">
                  <c:v>0.3066</c:v>
                </c:pt>
                <c:pt idx="548">
                  <c:v>0.3068</c:v>
                </c:pt>
                <c:pt idx="549">
                  <c:v>0.307</c:v>
                </c:pt>
                <c:pt idx="550">
                  <c:v>0.3072</c:v>
                </c:pt>
                <c:pt idx="551">
                  <c:v>0.3074</c:v>
                </c:pt>
                <c:pt idx="552">
                  <c:v>0.3076</c:v>
                </c:pt>
                <c:pt idx="553">
                  <c:v>0.3078</c:v>
                </c:pt>
                <c:pt idx="554">
                  <c:v>0.308</c:v>
                </c:pt>
                <c:pt idx="555">
                  <c:v>0.3082</c:v>
                </c:pt>
                <c:pt idx="556">
                  <c:v>0.3084</c:v>
                </c:pt>
                <c:pt idx="557">
                  <c:v>0.3086</c:v>
                </c:pt>
                <c:pt idx="558">
                  <c:v>0.3088</c:v>
                </c:pt>
                <c:pt idx="559">
                  <c:v>0.309</c:v>
                </c:pt>
                <c:pt idx="560">
                  <c:v>0.3092</c:v>
                </c:pt>
                <c:pt idx="561">
                  <c:v>0.3094</c:v>
                </c:pt>
                <c:pt idx="562">
                  <c:v>0.3096</c:v>
                </c:pt>
                <c:pt idx="563">
                  <c:v>0.3098</c:v>
                </c:pt>
                <c:pt idx="564">
                  <c:v>0.31</c:v>
                </c:pt>
                <c:pt idx="565">
                  <c:v>0.3102</c:v>
                </c:pt>
                <c:pt idx="566">
                  <c:v>0.3104</c:v>
                </c:pt>
                <c:pt idx="567">
                  <c:v>0.3106</c:v>
                </c:pt>
                <c:pt idx="568">
                  <c:v>0.3108</c:v>
                </c:pt>
                <c:pt idx="569">
                  <c:v>0.311</c:v>
                </c:pt>
                <c:pt idx="570">
                  <c:v>0.3112</c:v>
                </c:pt>
                <c:pt idx="571">
                  <c:v>0.3114</c:v>
                </c:pt>
                <c:pt idx="572">
                  <c:v>0.3116</c:v>
                </c:pt>
                <c:pt idx="573">
                  <c:v>0.3118</c:v>
                </c:pt>
                <c:pt idx="574">
                  <c:v>0.312</c:v>
                </c:pt>
                <c:pt idx="575">
                  <c:v>0.3122</c:v>
                </c:pt>
                <c:pt idx="576">
                  <c:v>0.3124</c:v>
                </c:pt>
                <c:pt idx="577">
                  <c:v>0.3126</c:v>
                </c:pt>
                <c:pt idx="578">
                  <c:v>0.3128</c:v>
                </c:pt>
                <c:pt idx="579">
                  <c:v>0.313</c:v>
                </c:pt>
                <c:pt idx="580">
                  <c:v>0.3132</c:v>
                </c:pt>
                <c:pt idx="581">
                  <c:v>0.3134</c:v>
                </c:pt>
                <c:pt idx="582">
                  <c:v>0.3136</c:v>
                </c:pt>
                <c:pt idx="583">
                  <c:v>0.3138</c:v>
                </c:pt>
                <c:pt idx="584">
                  <c:v>0.314</c:v>
                </c:pt>
                <c:pt idx="585">
                  <c:v>0.3142</c:v>
                </c:pt>
                <c:pt idx="586">
                  <c:v>0.3144</c:v>
                </c:pt>
                <c:pt idx="587">
                  <c:v>0.3146</c:v>
                </c:pt>
                <c:pt idx="588">
                  <c:v>0.3148</c:v>
                </c:pt>
                <c:pt idx="589">
                  <c:v>0.315</c:v>
                </c:pt>
                <c:pt idx="590">
                  <c:v>0.3152</c:v>
                </c:pt>
                <c:pt idx="591">
                  <c:v>0.3154</c:v>
                </c:pt>
                <c:pt idx="592">
                  <c:v>0.3156</c:v>
                </c:pt>
                <c:pt idx="593">
                  <c:v>0.3158</c:v>
                </c:pt>
                <c:pt idx="594">
                  <c:v>0.316</c:v>
                </c:pt>
                <c:pt idx="595">
                  <c:v>0.3162</c:v>
                </c:pt>
                <c:pt idx="596">
                  <c:v>0.3164</c:v>
                </c:pt>
                <c:pt idx="597">
                  <c:v>0.3166</c:v>
                </c:pt>
                <c:pt idx="598">
                  <c:v>0.3168</c:v>
                </c:pt>
                <c:pt idx="599">
                  <c:v>0.317</c:v>
                </c:pt>
                <c:pt idx="600">
                  <c:v>0.3172</c:v>
                </c:pt>
                <c:pt idx="601">
                  <c:v>0.3174</c:v>
                </c:pt>
                <c:pt idx="602">
                  <c:v>0.3176</c:v>
                </c:pt>
                <c:pt idx="603">
                  <c:v>0.3178</c:v>
                </c:pt>
                <c:pt idx="604">
                  <c:v>0.318</c:v>
                </c:pt>
                <c:pt idx="605">
                  <c:v>0.3182</c:v>
                </c:pt>
                <c:pt idx="606">
                  <c:v>0.3184</c:v>
                </c:pt>
                <c:pt idx="607">
                  <c:v>0.3186</c:v>
                </c:pt>
                <c:pt idx="608">
                  <c:v>0.3188</c:v>
                </c:pt>
                <c:pt idx="609">
                  <c:v>0.319</c:v>
                </c:pt>
                <c:pt idx="610">
                  <c:v>0.3192</c:v>
                </c:pt>
                <c:pt idx="611">
                  <c:v>0.3194</c:v>
                </c:pt>
                <c:pt idx="612">
                  <c:v>0.3196</c:v>
                </c:pt>
                <c:pt idx="613">
                  <c:v>0.3198</c:v>
                </c:pt>
                <c:pt idx="614">
                  <c:v>0.32</c:v>
                </c:pt>
                <c:pt idx="615">
                  <c:v>0.3202</c:v>
                </c:pt>
                <c:pt idx="616">
                  <c:v>0.3204</c:v>
                </c:pt>
                <c:pt idx="617">
                  <c:v>0.3206</c:v>
                </c:pt>
                <c:pt idx="618">
                  <c:v>0.3208</c:v>
                </c:pt>
                <c:pt idx="619">
                  <c:v>0.321</c:v>
                </c:pt>
                <c:pt idx="620">
                  <c:v>0.3212</c:v>
                </c:pt>
                <c:pt idx="621">
                  <c:v>0.3214</c:v>
                </c:pt>
                <c:pt idx="622">
                  <c:v>0.3216</c:v>
                </c:pt>
                <c:pt idx="623">
                  <c:v>0.3218</c:v>
                </c:pt>
                <c:pt idx="624">
                  <c:v>0.322</c:v>
                </c:pt>
                <c:pt idx="625">
                  <c:v>0.3222</c:v>
                </c:pt>
                <c:pt idx="626">
                  <c:v>0.3224</c:v>
                </c:pt>
                <c:pt idx="627">
                  <c:v>0.3226</c:v>
                </c:pt>
                <c:pt idx="628">
                  <c:v>0.3228</c:v>
                </c:pt>
                <c:pt idx="629">
                  <c:v>0.323</c:v>
                </c:pt>
                <c:pt idx="630">
                  <c:v>0.3232</c:v>
                </c:pt>
                <c:pt idx="631">
                  <c:v>0.3234</c:v>
                </c:pt>
                <c:pt idx="632">
                  <c:v>0.3236</c:v>
                </c:pt>
                <c:pt idx="633">
                  <c:v>0.3238</c:v>
                </c:pt>
                <c:pt idx="634">
                  <c:v>0.324</c:v>
                </c:pt>
                <c:pt idx="635">
                  <c:v>0.3242</c:v>
                </c:pt>
                <c:pt idx="636">
                  <c:v>0.3244</c:v>
                </c:pt>
                <c:pt idx="637">
                  <c:v>0.3246</c:v>
                </c:pt>
                <c:pt idx="638">
                  <c:v>0.3248</c:v>
                </c:pt>
                <c:pt idx="639">
                  <c:v>0.325</c:v>
                </c:pt>
                <c:pt idx="640">
                  <c:v>0.3252</c:v>
                </c:pt>
                <c:pt idx="641">
                  <c:v>0.3254</c:v>
                </c:pt>
                <c:pt idx="642">
                  <c:v>0.3256</c:v>
                </c:pt>
                <c:pt idx="643">
                  <c:v>0.3258</c:v>
                </c:pt>
                <c:pt idx="644">
                  <c:v>0.326</c:v>
                </c:pt>
                <c:pt idx="645">
                  <c:v>0.3262</c:v>
                </c:pt>
                <c:pt idx="646">
                  <c:v>0.3264</c:v>
                </c:pt>
                <c:pt idx="647">
                  <c:v>0.3266</c:v>
                </c:pt>
                <c:pt idx="648">
                  <c:v>0.3268</c:v>
                </c:pt>
                <c:pt idx="649">
                  <c:v>0.327</c:v>
                </c:pt>
                <c:pt idx="650">
                  <c:v>0.3272</c:v>
                </c:pt>
                <c:pt idx="651">
                  <c:v>0.3274</c:v>
                </c:pt>
                <c:pt idx="652">
                  <c:v>0.3276</c:v>
                </c:pt>
                <c:pt idx="653">
                  <c:v>0.3278</c:v>
                </c:pt>
                <c:pt idx="654">
                  <c:v>0.328</c:v>
                </c:pt>
                <c:pt idx="655">
                  <c:v>0.3282</c:v>
                </c:pt>
                <c:pt idx="656">
                  <c:v>0.3284</c:v>
                </c:pt>
                <c:pt idx="657">
                  <c:v>0.3286</c:v>
                </c:pt>
                <c:pt idx="658">
                  <c:v>0.3288</c:v>
                </c:pt>
                <c:pt idx="659">
                  <c:v>0.329</c:v>
                </c:pt>
                <c:pt idx="660">
                  <c:v>0.3292</c:v>
                </c:pt>
                <c:pt idx="661">
                  <c:v>0.3294</c:v>
                </c:pt>
                <c:pt idx="662">
                  <c:v>0.3296</c:v>
                </c:pt>
                <c:pt idx="663">
                  <c:v>0.3298</c:v>
                </c:pt>
                <c:pt idx="664">
                  <c:v>0.33</c:v>
                </c:pt>
                <c:pt idx="665">
                  <c:v>0.3302</c:v>
                </c:pt>
                <c:pt idx="666">
                  <c:v>0.3304</c:v>
                </c:pt>
                <c:pt idx="667">
                  <c:v>0.3306</c:v>
                </c:pt>
                <c:pt idx="668">
                  <c:v>0.3308</c:v>
                </c:pt>
                <c:pt idx="669">
                  <c:v>0.331</c:v>
                </c:pt>
                <c:pt idx="670">
                  <c:v>0.3312</c:v>
                </c:pt>
                <c:pt idx="671">
                  <c:v>0.3314</c:v>
                </c:pt>
                <c:pt idx="672">
                  <c:v>0.3316</c:v>
                </c:pt>
                <c:pt idx="673">
                  <c:v>0.3318</c:v>
                </c:pt>
                <c:pt idx="674">
                  <c:v>0.332</c:v>
                </c:pt>
                <c:pt idx="675">
                  <c:v>0.3322</c:v>
                </c:pt>
                <c:pt idx="676">
                  <c:v>0.3324</c:v>
                </c:pt>
                <c:pt idx="677">
                  <c:v>0.3326</c:v>
                </c:pt>
                <c:pt idx="678">
                  <c:v>0.3328</c:v>
                </c:pt>
                <c:pt idx="679">
                  <c:v>0.333</c:v>
                </c:pt>
                <c:pt idx="680">
                  <c:v>0.3332</c:v>
                </c:pt>
                <c:pt idx="681">
                  <c:v>0.3334</c:v>
                </c:pt>
                <c:pt idx="682">
                  <c:v>0.3336</c:v>
                </c:pt>
                <c:pt idx="683">
                  <c:v>0.3338</c:v>
                </c:pt>
                <c:pt idx="684">
                  <c:v>0.334</c:v>
                </c:pt>
                <c:pt idx="685">
                  <c:v>0.3342</c:v>
                </c:pt>
                <c:pt idx="686">
                  <c:v>0.3344</c:v>
                </c:pt>
                <c:pt idx="687">
                  <c:v>0.3346</c:v>
                </c:pt>
                <c:pt idx="688">
                  <c:v>0.3348</c:v>
                </c:pt>
                <c:pt idx="689">
                  <c:v>0.335</c:v>
                </c:pt>
                <c:pt idx="690">
                  <c:v>0.3352</c:v>
                </c:pt>
                <c:pt idx="691">
                  <c:v>0.3354</c:v>
                </c:pt>
                <c:pt idx="692">
                  <c:v>0.3356</c:v>
                </c:pt>
                <c:pt idx="693">
                  <c:v>0.3358</c:v>
                </c:pt>
                <c:pt idx="694">
                  <c:v>0.336</c:v>
                </c:pt>
                <c:pt idx="695">
                  <c:v>0.3362</c:v>
                </c:pt>
                <c:pt idx="696">
                  <c:v>0.3364</c:v>
                </c:pt>
                <c:pt idx="697">
                  <c:v>0.3366</c:v>
                </c:pt>
                <c:pt idx="698">
                  <c:v>0.3368</c:v>
                </c:pt>
                <c:pt idx="699">
                  <c:v>0.337</c:v>
                </c:pt>
                <c:pt idx="700">
                  <c:v>0.3372</c:v>
                </c:pt>
                <c:pt idx="701">
                  <c:v>0.3374</c:v>
                </c:pt>
                <c:pt idx="702">
                  <c:v>0.3376</c:v>
                </c:pt>
                <c:pt idx="703">
                  <c:v>0.3378</c:v>
                </c:pt>
                <c:pt idx="704">
                  <c:v>0.338</c:v>
                </c:pt>
                <c:pt idx="705">
                  <c:v>0.3382</c:v>
                </c:pt>
                <c:pt idx="706">
                  <c:v>0.3384</c:v>
                </c:pt>
                <c:pt idx="707">
                  <c:v>0.3386</c:v>
                </c:pt>
                <c:pt idx="708">
                  <c:v>0.3388</c:v>
                </c:pt>
                <c:pt idx="709">
                  <c:v>0.339</c:v>
                </c:pt>
                <c:pt idx="710">
                  <c:v>0.3392</c:v>
                </c:pt>
                <c:pt idx="711">
                  <c:v>0.3394</c:v>
                </c:pt>
                <c:pt idx="712">
                  <c:v>0.3396</c:v>
                </c:pt>
                <c:pt idx="713">
                  <c:v>0.3398</c:v>
                </c:pt>
                <c:pt idx="714">
                  <c:v>0.34</c:v>
                </c:pt>
                <c:pt idx="715">
                  <c:v>0.3402</c:v>
                </c:pt>
                <c:pt idx="716">
                  <c:v>0.3404</c:v>
                </c:pt>
                <c:pt idx="717">
                  <c:v>0.3406</c:v>
                </c:pt>
                <c:pt idx="718">
                  <c:v>0.3408</c:v>
                </c:pt>
                <c:pt idx="719">
                  <c:v>0.341</c:v>
                </c:pt>
                <c:pt idx="720">
                  <c:v>0.3412</c:v>
                </c:pt>
                <c:pt idx="721">
                  <c:v>0.3414</c:v>
                </c:pt>
                <c:pt idx="722">
                  <c:v>0.3416</c:v>
                </c:pt>
                <c:pt idx="723">
                  <c:v>0.3418</c:v>
                </c:pt>
                <c:pt idx="724">
                  <c:v>0.342</c:v>
                </c:pt>
                <c:pt idx="725">
                  <c:v>0.3422</c:v>
                </c:pt>
                <c:pt idx="726">
                  <c:v>0.3424</c:v>
                </c:pt>
                <c:pt idx="727">
                  <c:v>0.3426</c:v>
                </c:pt>
                <c:pt idx="728">
                  <c:v>0.3428</c:v>
                </c:pt>
                <c:pt idx="729">
                  <c:v>0.343</c:v>
                </c:pt>
                <c:pt idx="730">
                  <c:v>0.3432</c:v>
                </c:pt>
                <c:pt idx="731">
                  <c:v>0.3434</c:v>
                </c:pt>
                <c:pt idx="732">
                  <c:v>0.3436</c:v>
                </c:pt>
                <c:pt idx="733">
                  <c:v>0.3438</c:v>
                </c:pt>
                <c:pt idx="734">
                  <c:v>0.344</c:v>
                </c:pt>
                <c:pt idx="735">
                  <c:v>0.3442</c:v>
                </c:pt>
                <c:pt idx="736">
                  <c:v>0.3444</c:v>
                </c:pt>
                <c:pt idx="737">
                  <c:v>0.3446</c:v>
                </c:pt>
                <c:pt idx="738">
                  <c:v>0.3448</c:v>
                </c:pt>
                <c:pt idx="739">
                  <c:v>0.345</c:v>
                </c:pt>
                <c:pt idx="740">
                  <c:v>0.3452</c:v>
                </c:pt>
                <c:pt idx="741">
                  <c:v>0.3454</c:v>
                </c:pt>
                <c:pt idx="742">
                  <c:v>0.3456</c:v>
                </c:pt>
                <c:pt idx="743">
                  <c:v>0.3458</c:v>
                </c:pt>
                <c:pt idx="744">
                  <c:v>0.346</c:v>
                </c:pt>
                <c:pt idx="745">
                  <c:v>0.3462</c:v>
                </c:pt>
                <c:pt idx="746">
                  <c:v>0.3464</c:v>
                </c:pt>
                <c:pt idx="747">
                  <c:v>0.3466</c:v>
                </c:pt>
                <c:pt idx="748">
                  <c:v>0.3468</c:v>
                </c:pt>
                <c:pt idx="749">
                  <c:v>0.347</c:v>
                </c:pt>
                <c:pt idx="750">
                  <c:v>0.3472</c:v>
                </c:pt>
                <c:pt idx="751">
                  <c:v>0.3474</c:v>
                </c:pt>
                <c:pt idx="752">
                  <c:v>0.3476</c:v>
                </c:pt>
                <c:pt idx="753">
                  <c:v>0.3478</c:v>
                </c:pt>
                <c:pt idx="754">
                  <c:v>0.348</c:v>
                </c:pt>
                <c:pt idx="755">
                  <c:v>0.3482</c:v>
                </c:pt>
                <c:pt idx="756">
                  <c:v>0.3484</c:v>
                </c:pt>
                <c:pt idx="757">
                  <c:v>0.3486</c:v>
                </c:pt>
                <c:pt idx="758">
                  <c:v>0.3488</c:v>
                </c:pt>
                <c:pt idx="759">
                  <c:v>0.349</c:v>
                </c:pt>
                <c:pt idx="760">
                  <c:v>0.3492</c:v>
                </c:pt>
                <c:pt idx="761">
                  <c:v>0.3494</c:v>
                </c:pt>
                <c:pt idx="762">
                  <c:v>0.3496</c:v>
                </c:pt>
                <c:pt idx="763">
                  <c:v>0.3498</c:v>
                </c:pt>
                <c:pt idx="764">
                  <c:v>0.35</c:v>
                </c:pt>
                <c:pt idx="765">
                  <c:v>0.3502</c:v>
                </c:pt>
                <c:pt idx="766">
                  <c:v>0.3504</c:v>
                </c:pt>
                <c:pt idx="767">
                  <c:v>0.3506</c:v>
                </c:pt>
                <c:pt idx="768">
                  <c:v>0.3508</c:v>
                </c:pt>
                <c:pt idx="769">
                  <c:v>0.351</c:v>
                </c:pt>
                <c:pt idx="770">
                  <c:v>0.3512</c:v>
                </c:pt>
                <c:pt idx="771">
                  <c:v>0.3514</c:v>
                </c:pt>
                <c:pt idx="772">
                  <c:v>0.3516</c:v>
                </c:pt>
                <c:pt idx="773">
                  <c:v>0.3518</c:v>
                </c:pt>
                <c:pt idx="774">
                  <c:v>0.352</c:v>
                </c:pt>
                <c:pt idx="775">
                  <c:v>0.3522</c:v>
                </c:pt>
                <c:pt idx="776">
                  <c:v>0.3524</c:v>
                </c:pt>
                <c:pt idx="777">
                  <c:v>0.3526</c:v>
                </c:pt>
                <c:pt idx="778">
                  <c:v>0.3528</c:v>
                </c:pt>
                <c:pt idx="779">
                  <c:v>0.353</c:v>
                </c:pt>
                <c:pt idx="780">
                  <c:v>0.3532</c:v>
                </c:pt>
                <c:pt idx="781">
                  <c:v>0.3534</c:v>
                </c:pt>
                <c:pt idx="782">
                  <c:v>0.3536</c:v>
                </c:pt>
                <c:pt idx="783">
                  <c:v>0.3538</c:v>
                </c:pt>
                <c:pt idx="784">
                  <c:v>0.354</c:v>
                </c:pt>
                <c:pt idx="785">
                  <c:v>0.3542</c:v>
                </c:pt>
                <c:pt idx="786">
                  <c:v>0.3544</c:v>
                </c:pt>
                <c:pt idx="787">
                  <c:v>0.3546</c:v>
                </c:pt>
                <c:pt idx="788">
                  <c:v>0.3548</c:v>
                </c:pt>
                <c:pt idx="789">
                  <c:v>0.355</c:v>
                </c:pt>
                <c:pt idx="790">
                  <c:v>0.3552</c:v>
                </c:pt>
                <c:pt idx="791">
                  <c:v>0.3554</c:v>
                </c:pt>
                <c:pt idx="792">
                  <c:v>0.3556</c:v>
                </c:pt>
                <c:pt idx="793">
                  <c:v>0.3558</c:v>
                </c:pt>
                <c:pt idx="794">
                  <c:v>0.356</c:v>
                </c:pt>
                <c:pt idx="795">
                  <c:v>0.3562</c:v>
                </c:pt>
                <c:pt idx="796">
                  <c:v>0.3564</c:v>
                </c:pt>
                <c:pt idx="797">
                  <c:v>0.3566</c:v>
                </c:pt>
                <c:pt idx="798">
                  <c:v>0.3568</c:v>
                </c:pt>
                <c:pt idx="799">
                  <c:v>0.357</c:v>
                </c:pt>
                <c:pt idx="800">
                  <c:v>0.3572</c:v>
                </c:pt>
                <c:pt idx="801">
                  <c:v>0.3574</c:v>
                </c:pt>
                <c:pt idx="802">
                  <c:v>0.3576</c:v>
                </c:pt>
                <c:pt idx="803">
                  <c:v>0.3578</c:v>
                </c:pt>
                <c:pt idx="804">
                  <c:v>0.358</c:v>
                </c:pt>
                <c:pt idx="805">
                  <c:v>0.3582</c:v>
                </c:pt>
                <c:pt idx="806">
                  <c:v>0.3584</c:v>
                </c:pt>
                <c:pt idx="807">
                  <c:v>0.3586</c:v>
                </c:pt>
                <c:pt idx="808">
                  <c:v>0.3588</c:v>
                </c:pt>
                <c:pt idx="809">
                  <c:v>0.359</c:v>
                </c:pt>
                <c:pt idx="810">
                  <c:v>0.3592</c:v>
                </c:pt>
                <c:pt idx="811">
                  <c:v>0.3594</c:v>
                </c:pt>
                <c:pt idx="812">
                  <c:v>0.3596</c:v>
                </c:pt>
                <c:pt idx="813">
                  <c:v>0.3598</c:v>
                </c:pt>
                <c:pt idx="814">
                  <c:v>0.36</c:v>
                </c:pt>
                <c:pt idx="815">
                  <c:v>0.3602</c:v>
                </c:pt>
                <c:pt idx="816">
                  <c:v>0.3604</c:v>
                </c:pt>
                <c:pt idx="817">
                  <c:v>0.3606</c:v>
                </c:pt>
                <c:pt idx="818">
                  <c:v>0.3608</c:v>
                </c:pt>
                <c:pt idx="819">
                  <c:v>0.361</c:v>
                </c:pt>
                <c:pt idx="820">
                  <c:v>0.3612</c:v>
                </c:pt>
                <c:pt idx="821">
                  <c:v>0.3614</c:v>
                </c:pt>
                <c:pt idx="822">
                  <c:v>0.3616</c:v>
                </c:pt>
                <c:pt idx="823">
                  <c:v>0.3618</c:v>
                </c:pt>
                <c:pt idx="824">
                  <c:v>0.362</c:v>
                </c:pt>
                <c:pt idx="825">
                  <c:v>0.3622</c:v>
                </c:pt>
                <c:pt idx="826">
                  <c:v>0.3624</c:v>
                </c:pt>
                <c:pt idx="827">
                  <c:v>0.3626</c:v>
                </c:pt>
                <c:pt idx="828">
                  <c:v>0.3628</c:v>
                </c:pt>
                <c:pt idx="829">
                  <c:v>0.363</c:v>
                </c:pt>
                <c:pt idx="830">
                  <c:v>0.3632</c:v>
                </c:pt>
                <c:pt idx="831">
                  <c:v>0.3634</c:v>
                </c:pt>
                <c:pt idx="832">
                  <c:v>0.3636</c:v>
                </c:pt>
                <c:pt idx="833">
                  <c:v>0.3638</c:v>
                </c:pt>
                <c:pt idx="834">
                  <c:v>0.364</c:v>
                </c:pt>
                <c:pt idx="835">
                  <c:v>0.3642</c:v>
                </c:pt>
                <c:pt idx="836">
                  <c:v>0.3644</c:v>
                </c:pt>
                <c:pt idx="837">
                  <c:v>0.3646</c:v>
                </c:pt>
                <c:pt idx="838">
                  <c:v>0.3648</c:v>
                </c:pt>
                <c:pt idx="839">
                  <c:v>0.365</c:v>
                </c:pt>
                <c:pt idx="840">
                  <c:v>0.3652</c:v>
                </c:pt>
                <c:pt idx="841">
                  <c:v>0.3654</c:v>
                </c:pt>
                <c:pt idx="842">
                  <c:v>0.3656</c:v>
                </c:pt>
                <c:pt idx="843">
                  <c:v>0.3658</c:v>
                </c:pt>
                <c:pt idx="844">
                  <c:v>0.366</c:v>
                </c:pt>
                <c:pt idx="845">
                  <c:v>0.3662</c:v>
                </c:pt>
                <c:pt idx="846">
                  <c:v>0.3664</c:v>
                </c:pt>
                <c:pt idx="847">
                  <c:v>0.3666</c:v>
                </c:pt>
                <c:pt idx="848">
                  <c:v>0.3668</c:v>
                </c:pt>
                <c:pt idx="849">
                  <c:v>0.367</c:v>
                </c:pt>
                <c:pt idx="850">
                  <c:v>0.3672</c:v>
                </c:pt>
                <c:pt idx="851">
                  <c:v>0.3674</c:v>
                </c:pt>
                <c:pt idx="852">
                  <c:v>0.3676</c:v>
                </c:pt>
                <c:pt idx="853">
                  <c:v>0.3678</c:v>
                </c:pt>
                <c:pt idx="854">
                  <c:v>0.368</c:v>
                </c:pt>
                <c:pt idx="855">
                  <c:v>0.3682</c:v>
                </c:pt>
                <c:pt idx="856">
                  <c:v>0.3684</c:v>
                </c:pt>
                <c:pt idx="857">
                  <c:v>0.3686</c:v>
                </c:pt>
                <c:pt idx="858">
                  <c:v>0.3688</c:v>
                </c:pt>
                <c:pt idx="859">
                  <c:v>0.369</c:v>
                </c:pt>
                <c:pt idx="860">
                  <c:v>0.3692</c:v>
                </c:pt>
                <c:pt idx="861">
                  <c:v>0.3694</c:v>
                </c:pt>
                <c:pt idx="862">
                  <c:v>0.3696</c:v>
                </c:pt>
                <c:pt idx="863">
                  <c:v>0.3698</c:v>
                </c:pt>
                <c:pt idx="864">
                  <c:v>0.37</c:v>
                </c:pt>
                <c:pt idx="865">
                  <c:v>0.3702</c:v>
                </c:pt>
                <c:pt idx="866">
                  <c:v>0.3704</c:v>
                </c:pt>
                <c:pt idx="867">
                  <c:v>0.3706</c:v>
                </c:pt>
                <c:pt idx="868">
                  <c:v>0.3708</c:v>
                </c:pt>
                <c:pt idx="869">
                  <c:v>0.371</c:v>
                </c:pt>
                <c:pt idx="870">
                  <c:v>0.3712</c:v>
                </c:pt>
                <c:pt idx="871">
                  <c:v>0.3714</c:v>
                </c:pt>
                <c:pt idx="872">
                  <c:v>0.3716</c:v>
                </c:pt>
                <c:pt idx="873">
                  <c:v>0.3718</c:v>
                </c:pt>
                <c:pt idx="874">
                  <c:v>0.372</c:v>
                </c:pt>
                <c:pt idx="875">
                  <c:v>0.3722</c:v>
                </c:pt>
                <c:pt idx="876">
                  <c:v>0.3724</c:v>
                </c:pt>
                <c:pt idx="877">
                  <c:v>0.3726</c:v>
                </c:pt>
                <c:pt idx="878">
                  <c:v>0.3728</c:v>
                </c:pt>
                <c:pt idx="879">
                  <c:v>0.373</c:v>
                </c:pt>
                <c:pt idx="880">
                  <c:v>0.3732</c:v>
                </c:pt>
                <c:pt idx="881">
                  <c:v>0.3734</c:v>
                </c:pt>
                <c:pt idx="882">
                  <c:v>0.3736</c:v>
                </c:pt>
                <c:pt idx="883">
                  <c:v>0.3738</c:v>
                </c:pt>
                <c:pt idx="884">
                  <c:v>0.374</c:v>
                </c:pt>
                <c:pt idx="885">
                  <c:v>0.3742</c:v>
                </c:pt>
                <c:pt idx="886">
                  <c:v>0.3744</c:v>
                </c:pt>
                <c:pt idx="887">
                  <c:v>0.3746</c:v>
                </c:pt>
                <c:pt idx="888">
                  <c:v>0.3748</c:v>
                </c:pt>
                <c:pt idx="889">
                  <c:v>0.375</c:v>
                </c:pt>
                <c:pt idx="890">
                  <c:v>0.3752</c:v>
                </c:pt>
                <c:pt idx="891">
                  <c:v>0.3754</c:v>
                </c:pt>
                <c:pt idx="892">
                  <c:v>0.3756</c:v>
                </c:pt>
                <c:pt idx="893">
                  <c:v>0.3758</c:v>
                </c:pt>
                <c:pt idx="894">
                  <c:v>0.376</c:v>
                </c:pt>
                <c:pt idx="895">
                  <c:v>0.3762</c:v>
                </c:pt>
                <c:pt idx="896">
                  <c:v>0.3764</c:v>
                </c:pt>
                <c:pt idx="897">
                  <c:v>0.3766</c:v>
                </c:pt>
                <c:pt idx="898">
                  <c:v>0.3768</c:v>
                </c:pt>
                <c:pt idx="899">
                  <c:v>0.377</c:v>
                </c:pt>
                <c:pt idx="900">
                  <c:v>0.3772</c:v>
                </c:pt>
                <c:pt idx="901">
                  <c:v>0.3774</c:v>
                </c:pt>
                <c:pt idx="902">
                  <c:v>0.3776</c:v>
                </c:pt>
                <c:pt idx="903">
                  <c:v>0.3778</c:v>
                </c:pt>
                <c:pt idx="904">
                  <c:v>0.378</c:v>
                </c:pt>
                <c:pt idx="905">
                  <c:v>0.3782</c:v>
                </c:pt>
                <c:pt idx="906">
                  <c:v>0.3784</c:v>
                </c:pt>
                <c:pt idx="907">
                  <c:v>0.3786</c:v>
                </c:pt>
                <c:pt idx="908">
                  <c:v>0.3788</c:v>
                </c:pt>
                <c:pt idx="909">
                  <c:v>0.379</c:v>
                </c:pt>
                <c:pt idx="910">
                  <c:v>0.3792</c:v>
                </c:pt>
                <c:pt idx="911">
                  <c:v>0.3794</c:v>
                </c:pt>
                <c:pt idx="912">
                  <c:v>0.3796</c:v>
                </c:pt>
                <c:pt idx="913">
                  <c:v>0.3798</c:v>
                </c:pt>
                <c:pt idx="914">
                  <c:v>0.38</c:v>
                </c:pt>
                <c:pt idx="915">
                  <c:v>0.3802</c:v>
                </c:pt>
                <c:pt idx="916">
                  <c:v>0.3804</c:v>
                </c:pt>
                <c:pt idx="917">
                  <c:v>0.3806</c:v>
                </c:pt>
                <c:pt idx="918">
                  <c:v>0.3808</c:v>
                </c:pt>
                <c:pt idx="919">
                  <c:v>0.381</c:v>
                </c:pt>
                <c:pt idx="920">
                  <c:v>0.3812</c:v>
                </c:pt>
                <c:pt idx="921">
                  <c:v>0.3814</c:v>
                </c:pt>
                <c:pt idx="922">
                  <c:v>0.3816</c:v>
                </c:pt>
                <c:pt idx="923">
                  <c:v>0.3818</c:v>
                </c:pt>
                <c:pt idx="924">
                  <c:v>0.382</c:v>
                </c:pt>
                <c:pt idx="925">
                  <c:v>0.3822</c:v>
                </c:pt>
                <c:pt idx="926">
                  <c:v>0.3824</c:v>
                </c:pt>
                <c:pt idx="927">
                  <c:v>0.3826</c:v>
                </c:pt>
                <c:pt idx="928">
                  <c:v>0.3828</c:v>
                </c:pt>
                <c:pt idx="929">
                  <c:v>0.383</c:v>
                </c:pt>
                <c:pt idx="930">
                  <c:v>0.3832</c:v>
                </c:pt>
                <c:pt idx="931">
                  <c:v>0.3834</c:v>
                </c:pt>
                <c:pt idx="932">
                  <c:v>0.3836</c:v>
                </c:pt>
                <c:pt idx="933">
                  <c:v>0.3838</c:v>
                </c:pt>
                <c:pt idx="934">
                  <c:v>0.384</c:v>
                </c:pt>
                <c:pt idx="935">
                  <c:v>0.3842</c:v>
                </c:pt>
                <c:pt idx="936">
                  <c:v>0.3844</c:v>
                </c:pt>
                <c:pt idx="937">
                  <c:v>0.3846</c:v>
                </c:pt>
                <c:pt idx="938">
                  <c:v>0.3848</c:v>
                </c:pt>
                <c:pt idx="939">
                  <c:v>0.385</c:v>
                </c:pt>
                <c:pt idx="940">
                  <c:v>0.3852</c:v>
                </c:pt>
                <c:pt idx="941">
                  <c:v>0.3854</c:v>
                </c:pt>
                <c:pt idx="942">
                  <c:v>0.3856</c:v>
                </c:pt>
                <c:pt idx="943">
                  <c:v>0.3858</c:v>
                </c:pt>
                <c:pt idx="944">
                  <c:v>0.386</c:v>
                </c:pt>
                <c:pt idx="945">
                  <c:v>0.3862</c:v>
                </c:pt>
                <c:pt idx="946">
                  <c:v>0.3864</c:v>
                </c:pt>
                <c:pt idx="947">
                  <c:v>0.3866</c:v>
                </c:pt>
                <c:pt idx="948">
                  <c:v>0.3868</c:v>
                </c:pt>
                <c:pt idx="949">
                  <c:v>0.387</c:v>
                </c:pt>
                <c:pt idx="950">
                  <c:v>0.3872</c:v>
                </c:pt>
                <c:pt idx="951">
                  <c:v>0.3874</c:v>
                </c:pt>
                <c:pt idx="952">
                  <c:v>0.3876</c:v>
                </c:pt>
                <c:pt idx="953">
                  <c:v>0.3878</c:v>
                </c:pt>
                <c:pt idx="954">
                  <c:v>0.388</c:v>
                </c:pt>
                <c:pt idx="955">
                  <c:v>0.3882</c:v>
                </c:pt>
                <c:pt idx="956">
                  <c:v>0.3884</c:v>
                </c:pt>
                <c:pt idx="957">
                  <c:v>0.3886</c:v>
                </c:pt>
                <c:pt idx="958">
                  <c:v>0.3888</c:v>
                </c:pt>
                <c:pt idx="959">
                  <c:v>0.389</c:v>
                </c:pt>
                <c:pt idx="960">
                  <c:v>0.3892</c:v>
                </c:pt>
                <c:pt idx="961">
                  <c:v>0.3894</c:v>
                </c:pt>
                <c:pt idx="962">
                  <c:v>0.3896</c:v>
                </c:pt>
                <c:pt idx="963">
                  <c:v>0.3898</c:v>
                </c:pt>
                <c:pt idx="964">
                  <c:v>0.39</c:v>
                </c:pt>
                <c:pt idx="965">
                  <c:v>0.3902</c:v>
                </c:pt>
                <c:pt idx="966">
                  <c:v>0.3904</c:v>
                </c:pt>
                <c:pt idx="967">
                  <c:v>0.3906</c:v>
                </c:pt>
                <c:pt idx="968">
                  <c:v>0.3908</c:v>
                </c:pt>
                <c:pt idx="969">
                  <c:v>0.391</c:v>
                </c:pt>
                <c:pt idx="970">
                  <c:v>0.3912</c:v>
                </c:pt>
                <c:pt idx="971">
                  <c:v>0.3914</c:v>
                </c:pt>
                <c:pt idx="972">
                  <c:v>0.3916</c:v>
                </c:pt>
                <c:pt idx="973">
                  <c:v>0.3918</c:v>
                </c:pt>
                <c:pt idx="974">
                  <c:v>0.392</c:v>
                </c:pt>
                <c:pt idx="975">
                  <c:v>0.3922</c:v>
                </c:pt>
                <c:pt idx="976">
                  <c:v>0.3924</c:v>
                </c:pt>
                <c:pt idx="977">
                  <c:v>0.3926</c:v>
                </c:pt>
                <c:pt idx="978">
                  <c:v>0.3928</c:v>
                </c:pt>
                <c:pt idx="979">
                  <c:v>0.393</c:v>
                </c:pt>
                <c:pt idx="980">
                  <c:v>0.3932</c:v>
                </c:pt>
                <c:pt idx="981">
                  <c:v>0.3934</c:v>
                </c:pt>
                <c:pt idx="982">
                  <c:v>0.3936</c:v>
                </c:pt>
                <c:pt idx="983">
                  <c:v>0.3938</c:v>
                </c:pt>
                <c:pt idx="984">
                  <c:v>0.394</c:v>
                </c:pt>
                <c:pt idx="985">
                  <c:v>0.3942</c:v>
                </c:pt>
                <c:pt idx="986">
                  <c:v>0.3944</c:v>
                </c:pt>
                <c:pt idx="987">
                  <c:v>0.3946</c:v>
                </c:pt>
                <c:pt idx="988">
                  <c:v>0.3948</c:v>
                </c:pt>
                <c:pt idx="989">
                  <c:v>0.395</c:v>
                </c:pt>
                <c:pt idx="990">
                  <c:v>0.3952</c:v>
                </c:pt>
                <c:pt idx="991">
                  <c:v>0.3954</c:v>
                </c:pt>
                <c:pt idx="992">
                  <c:v>0.3956</c:v>
                </c:pt>
                <c:pt idx="993">
                  <c:v>0.3958</c:v>
                </c:pt>
                <c:pt idx="994">
                  <c:v>0.396</c:v>
                </c:pt>
                <c:pt idx="995">
                  <c:v>0.3962</c:v>
                </c:pt>
                <c:pt idx="996">
                  <c:v>0.3964</c:v>
                </c:pt>
                <c:pt idx="997">
                  <c:v>0.3966</c:v>
                </c:pt>
                <c:pt idx="998">
                  <c:v>0.3968</c:v>
                </c:pt>
                <c:pt idx="999">
                  <c:v>0.397</c:v>
                </c:pt>
                <c:pt idx="1000">
                  <c:v>0.3972</c:v>
                </c:pt>
                <c:pt idx="1001">
                  <c:v>0.3974</c:v>
                </c:pt>
                <c:pt idx="1002">
                  <c:v>0.3976</c:v>
                </c:pt>
                <c:pt idx="1003">
                  <c:v>0.3978</c:v>
                </c:pt>
                <c:pt idx="1004">
                  <c:v>0.398</c:v>
                </c:pt>
                <c:pt idx="1005">
                  <c:v>0.3982</c:v>
                </c:pt>
                <c:pt idx="1006">
                  <c:v>0.3984</c:v>
                </c:pt>
                <c:pt idx="1007">
                  <c:v>0.3986</c:v>
                </c:pt>
                <c:pt idx="1008">
                  <c:v>0.3988</c:v>
                </c:pt>
                <c:pt idx="1009">
                  <c:v>0.399</c:v>
                </c:pt>
                <c:pt idx="1010">
                  <c:v>0.3992</c:v>
                </c:pt>
                <c:pt idx="1011">
                  <c:v>0.3994</c:v>
                </c:pt>
                <c:pt idx="1012">
                  <c:v>0.3996</c:v>
                </c:pt>
                <c:pt idx="1013">
                  <c:v>0.3998</c:v>
                </c:pt>
                <c:pt idx="1014">
                  <c:v>0.4</c:v>
                </c:pt>
                <c:pt idx="1015">
                  <c:v>0.4002</c:v>
                </c:pt>
                <c:pt idx="1016">
                  <c:v>0.4004</c:v>
                </c:pt>
                <c:pt idx="1017">
                  <c:v>0.4006</c:v>
                </c:pt>
                <c:pt idx="1018">
                  <c:v>0.4008</c:v>
                </c:pt>
                <c:pt idx="1019">
                  <c:v>0.401</c:v>
                </c:pt>
                <c:pt idx="1020">
                  <c:v>0.4012</c:v>
                </c:pt>
                <c:pt idx="1021">
                  <c:v>0.4014</c:v>
                </c:pt>
                <c:pt idx="1022">
                  <c:v>0.4016</c:v>
                </c:pt>
                <c:pt idx="1023">
                  <c:v>0.4018</c:v>
                </c:pt>
                <c:pt idx="1024">
                  <c:v>0.402</c:v>
                </c:pt>
                <c:pt idx="1025">
                  <c:v>0.4022</c:v>
                </c:pt>
                <c:pt idx="1026">
                  <c:v>0.4024</c:v>
                </c:pt>
                <c:pt idx="1027">
                  <c:v>0.4026</c:v>
                </c:pt>
                <c:pt idx="1028">
                  <c:v>0.4028</c:v>
                </c:pt>
                <c:pt idx="1029">
                  <c:v>0.403</c:v>
                </c:pt>
                <c:pt idx="1030">
                  <c:v>0.4032</c:v>
                </c:pt>
                <c:pt idx="1031">
                  <c:v>0.4034</c:v>
                </c:pt>
                <c:pt idx="1032">
                  <c:v>0.4036</c:v>
                </c:pt>
                <c:pt idx="1033">
                  <c:v>0.4038</c:v>
                </c:pt>
                <c:pt idx="1034">
                  <c:v>0.404</c:v>
                </c:pt>
                <c:pt idx="1035">
                  <c:v>0.4042</c:v>
                </c:pt>
                <c:pt idx="1036">
                  <c:v>0.4044</c:v>
                </c:pt>
                <c:pt idx="1037">
                  <c:v>0.4046</c:v>
                </c:pt>
                <c:pt idx="1038">
                  <c:v>0.4048</c:v>
                </c:pt>
                <c:pt idx="1039">
                  <c:v>0.405</c:v>
                </c:pt>
                <c:pt idx="1040">
                  <c:v>0.4052</c:v>
                </c:pt>
                <c:pt idx="1041">
                  <c:v>0.4054</c:v>
                </c:pt>
                <c:pt idx="1042">
                  <c:v>0.4056</c:v>
                </c:pt>
                <c:pt idx="1043">
                  <c:v>0.4058</c:v>
                </c:pt>
                <c:pt idx="1044">
                  <c:v>0.406</c:v>
                </c:pt>
                <c:pt idx="1045">
                  <c:v>0.4062</c:v>
                </c:pt>
                <c:pt idx="1046">
                  <c:v>0.4064</c:v>
                </c:pt>
                <c:pt idx="1047">
                  <c:v>0.4066</c:v>
                </c:pt>
                <c:pt idx="1048">
                  <c:v>0.4068</c:v>
                </c:pt>
                <c:pt idx="1049">
                  <c:v>0.407</c:v>
                </c:pt>
                <c:pt idx="1050">
                  <c:v>0.4072</c:v>
                </c:pt>
                <c:pt idx="1051">
                  <c:v>0.4074</c:v>
                </c:pt>
                <c:pt idx="1052">
                  <c:v>0.4076</c:v>
                </c:pt>
                <c:pt idx="1053">
                  <c:v>0.4078</c:v>
                </c:pt>
                <c:pt idx="1054">
                  <c:v>0.408</c:v>
                </c:pt>
                <c:pt idx="1055">
                  <c:v>0.4082</c:v>
                </c:pt>
                <c:pt idx="1056">
                  <c:v>0.4084</c:v>
                </c:pt>
                <c:pt idx="1057">
                  <c:v>0.4086</c:v>
                </c:pt>
                <c:pt idx="1058">
                  <c:v>0.4088</c:v>
                </c:pt>
                <c:pt idx="1059">
                  <c:v>0.409</c:v>
                </c:pt>
                <c:pt idx="1060">
                  <c:v>0.4092</c:v>
                </c:pt>
                <c:pt idx="1061">
                  <c:v>0.4094</c:v>
                </c:pt>
                <c:pt idx="1062">
                  <c:v>0.4096</c:v>
                </c:pt>
                <c:pt idx="1063">
                  <c:v>0.4098</c:v>
                </c:pt>
                <c:pt idx="1064">
                  <c:v>0.41</c:v>
                </c:pt>
                <c:pt idx="1065">
                  <c:v>0.4102</c:v>
                </c:pt>
                <c:pt idx="1066">
                  <c:v>0.4104</c:v>
                </c:pt>
                <c:pt idx="1067">
                  <c:v>0.4106</c:v>
                </c:pt>
                <c:pt idx="1068">
                  <c:v>0.4108</c:v>
                </c:pt>
                <c:pt idx="1069">
                  <c:v>0.411</c:v>
                </c:pt>
                <c:pt idx="1070">
                  <c:v>0.4112</c:v>
                </c:pt>
                <c:pt idx="1071">
                  <c:v>0.4114</c:v>
                </c:pt>
                <c:pt idx="1072">
                  <c:v>0.4116</c:v>
                </c:pt>
                <c:pt idx="1073">
                  <c:v>0.4118</c:v>
                </c:pt>
                <c:pt idx="1074">
                  <c:v>0.412</c:v>
                </c:pt>
                <c:pt idx="1075">
                  <c:v>0.4122</c:v>
                </c:pt>
                <c:pt idx="1076">
                  <c:v>0.4124</c:v>
                </c:pt>
                <c:pt idx="1077">
                  <c:v>0.4126</c:v>
                </c:pt>
                <c:pt idx="1078">
                  <c:v>0.4128</c:v>
                </c:pt>
                <c:pt idx="1079">
                  <c:v>0.413</c:v>
                </c:pt>
                <c:pt idx="1080">
                  <c:v>0.4132</c:v>
                </c:pt>
                <c:pt idx="1081">
                  <c:v>0.4134</c:v>
                </c:pt>
                <c:pt idx="1082">
                  <c:v>0.4136</c:v>
                </c:pt>
                <c:pt idx="1083">
                  <c:v>0.4138</c:v>
                </c:pt>
                <c:pt idx="1084">
                  <c:v>0.414</c:v>
                </c:pt>
                <c:pt idx="1085">
                  <c:v>0.4142</c:v>
                </c:pt>
                <c:pt idx="1086">
                  <c:v>0.4144</c:v>
                </c:pt>
                <c:pt idx="1087">
                  <c:v>0.4146</c:v>
                </c:pt>
                <c:pt idx="1088">
                  <c:v>0.4148</c:v>
                </c:pt>
                <c:pt idx="1089">
                  <c:v>0.415</c:v>
                </c:pt>
                <c:pt idx="1090">
                  <c:v>0.4152</c:v>
                </c:pt>
                <c:pt idx="1091">
                  <c:v>0.4154</c:v>
                </c:pt>
                <c:pt idx="1092">
                  <c:v>0.4156</c:v>
                </c:pt>
                <c:pt idx="1093">
                  <c:v>0.4158</c:v>
                </c:pt>
                <c:pt idx="1094">
                  <c:v>0.416</c:v>
                </c:pt>
                <c:pt idx="1095">
                  <c:v>0.4162</c:v>
                </c:pt>
                <c:pt idx="1096">
                  <c:v>0.4164</c:v>
                </c:pt>
                <c:pt idx="1097">
                  <c:v>0.4166</c:v>
                </c:pt>
                <c:pt idx="1098">
                  <c:v>0.4168</c:v>
                </c:pt>
                <c:pt idx="1099">
                  <c:v>0.417</c:v>
                </c:pt>
                <c:pt idx="1100">
                  <c:v>0.4172</c:v>
                </c:pt>
                <c:pt idx="1101">
                  <c:v>0.4174</c:v>
                </c:pt>
                <c:pt idx="1102">
                  <c:v>0.4176</c:v>
                </c:pt>
                <c:pt idx="1103">
                  <c:v>0.4178</c:v>
                </c:pt>
                <c:pt idx="1104">
                  <c:v>0.418</c:v>
                </c:pt>
                <c:pt idx="1105">
                  <c:v>0.4182</c:v>
                </c:pt>
                <c:pt idx="1106">
                  <c:v>0.4184</c:v>
                </c:pt>
                <c:pt idx="1107">
                  <c:v>0.4186</c:v>
                </c:pt>
                <c:pt idx="1108">
                  <c:v>0.4188</c:v>
                </c:pt>
                <c:pt idx="1109">
                  <c:v>0.419</c:v>
                </c:pt>
                <c:pt idx="1110">
                  <c:v>0.4192</c:v>
                </c:pt>
                <c:pt idx="1111">
                  <c:v>0.4194</c:v>
                </c:pt>
                <c:pt idx="1112">
                  <c:v>0.4196</c:v>
                </c:pt>
                <c:pt idx="1113">
                  <c:v>0.4198</c:v>
                </c:pt>
                <c:pt idx="1114">
                  <c:v>0.42</c:v>
                </c:pt>
                <c:pt idx="1115">
                  <c:v>0.4202</c:v>
                </c:pt>
                <c:pt idx="1116">
                  <c:v>0.4204</c:v>
                </c:pt>
                <c:pt idx="1117">
                  <c:v>0.4206</c:v>
                </c:pt>
                <c:pt idx="1118">
                  <c:v>0.4208</c:v>
                </c:pt>
                <c:pt idx="1119">
                  <c:v>0.421</c:v>
                </c:pt>
                <c:pt idx="1120">
                  <c:v>0.4212</c:v>
                </c:pt>
                <c:pt idx="1121">
                  <c:v>0.4214</c:v>
                </c:pt>
                <c:pt idx="1122">
                  <c:v>0.4216</c:v>
                </c:pt>
                <c:pt idx="1123">
                  <c:v>0.4218</c:v>
                </c:pt>
                <c:pt idx="1124">
                  <c:v>0.422</c:v>
                </c:pt>
                <c:pt idx="1125">
                  <c:v>0.4222</c:v>
                </c:pt>
                <c:pt idx="1126">
                  <c:v>0.4224</c:v>
                </c:pt>
                <c:pt idx="1127">
                  <c:v>0.4226</c:v>
                </c:pt>
                <c:pt idx="1128">
                  <c:v>0.4228</c:v>
                </c:pt>
                <c:pt idx="1129">
                  <c:v>0.423</c:v>
                </c:pt>
                <c:pt idx="1130">
                  <c:v>0.4232</c:v>
                </c:pt>
                <c:pt idx="1131">
                  <c:v>0.4234</c:v>
                </c:pt>
                <c:pt idx="1132">
                  <c:v>0.4236</c:v>
                </c:pt>
                <c:pt idx="1133">
                  <c:v>0.4238</c:v>
                </c:pt>
                <c:pt idx="1134">
                  <c:v>0.424</c:v>
                </c:pt>
                <c:pt idx="1135">
                  <c:v>0.4242</c:v>
                </c:pt>
                <c:pt idx="1136">
                  <c:v>0.4244</c:v>
                </c:pt>
                <c:pt idx="1137">
                  <c:v>0.4246</c:v>
                </c:pt>
                <c:pt idx="1138">
                  <c:v>0.4248</c:v>
                </c:pt>
                <c:pt idx="1139">
                  <c:v>0.425</c:v>
                </c:pt>
                <c:pt idx="1140">
                  <c:v>0.4252</c:v>
                </c:pt>
                <c:pt idx="1141">
                  <c:v>0.4254</c:v>
                </c:pt>
                <c:pt idx="1142">
                  <c:v>0.4256</c:v>
                </c:pt>
                <c:pt idx="1143">
                  <c:v>0.4258</c:v>
                </c:pt>
                <c:pt idx="1144">
                  <c:v>0.426</c:v>
                </c:pt>
                <c:pt idx="1145">
                  <c:v>0.4262</c:v>
                </c:pt>
                <c:pt idx="1146">
                  <c:v>0.4264</c:v>
                </c:pt>
                <c:pt idx="1147">
                  <c:v>0.4266</c:v>
                </c:pt>
                <c:pt idx="1148">
                  <c:v>0.4268</c:v>
                </c:pt>
                <c:pt idx="1149">
                  <c:v>0.427</c:v>
                </c:pt>
                <c:pt idx="1150">
                  <c:v>0.4272</c:v>
                </c:pt>
                <c:pt idx="1151">
                  <c:v>0.4274</c:v>
                </c:pt>
                <c:pt idx="1152">
                  <c:v>0.4276</c:v>
                </c:pt>
                <c:pt idx="1153">
                  <c:v>0.4278</c:v>
                </c:pt>
                <c:pt idx="1154">
                  <c:v>0.428</c:v>
                </c:pt>
                <c:pt idx="1155">
                  <c:v>0.4282</c:v>
                </c:pt>
                <c:pt idx="1156">
                  <c:v>0.4284</c:v>
                </c:pt>
                <c:pt idx="1157">
                  <c:v>0.4286</c:v>
                </c:pt>
                <c:pt idx="1158">
                  <c:v>0.4288</c:v>
                </c:pt>
                <c:pt idx="1159">
                  <c:v>0.429</c:v>
                </c:pt>
                <c:pt idx="1160">
                  <c:v>0.4292</c:v>
                </c:pt>
                <c:pt idx="1161">
                  <c:v>0.4294</c:v>
                </c:pt>
                <c:pt idx="1162">
                  <c:v>0.4296</c:v>
                </c:pt>
                <c:pt idx="1163">
                  <c:v>0.4298</c:v>
                </c:pt>
                <c:pt idx="1164">
                  <c:v>0.43</c:v>
                </c:pt>
                <c:pt idx="1165">
                  <c:v>0.4302</c:v>
                </c:pt>
                <c:pt idx="1166">
                  <c:v>0.4304</c:v>
                </c:pt>
                <c:pt idx="1167">
                  <c:v>0.4306</c:v>
                </c:pt>
                <c:pt idx="1168">
                  <c:v>0.4308</c:v>
                </c:pt>
                <c:pt idx="1169">
                  <c:v>0.431</c:v>
                </c:pt>
                <c:pt idx="1170">
                  <c:v>0.4312</c:v>
                </c:pt>
                <c:pt idx="1171">
                  <c:v>0.4314</c:v>
                </c:pt>
                <c:pt idx="1172">
                  <c:v>0.4316</c:v>
                </c:pt>
                <c:pt idx="1173">
                  <c:v>0.4318</c:v>
                </c:pt>
                <c:pt idx="1174">
                  <c:v>0.432</c:v>
                </c:pt>
                <c:pt idx="1175">
                  <c:v>0.4322</c:v>
                </c:pt>
                <c:pt idx="1176">
                  <c:v>0.4324</c:v>
                </c:pt>
                <c:pt idx="1177">
                  <c:v>0.4326</c:v>
                </c:pt>
                <c:pt idx="1178">
                  <c:v>0.4328</c:v>
                </c:pt>
                <c:pt idx="1179">
                  <c:v>0.433</c:v>
                </c:pt>
                <c:pt idx="1180">
                  <c:v>0.4332</c:v>
                </c:pt>
                <c:pt idx="1181">
                  <c:v>0.4334</c:v>
                </c:pt>
                <c:pt idx="1182">
                  <c:v>0.4336</c:v>
                </c:pt>
                <c:pt idx="1183">
                  <c:v>0.4338</c:v>
                </c:pt>
                <c:pt idx="1184">
                  <c:v>0.434</c:v>
                </c:pt>
                <c:pt idx="1185">
                  <c:v>0.4342</c:v>
                </c:pt>
                <c:pt idx="1186">
                  <c:v>0.4344</c:v>
                </c:pt>
                <c:pt idx="1187">
                  <c:v>0.4346</c:v>
                </c:pt>
                <c:pt idx="1188">
                  <c:v>0.4348</c:v>
                </c:pt>
                <c:pt idx="1189">
                  <c:v>0.435</c:v>
                </c:pt>
                <c:pt idx="1190">
                  <c:v>0.4352</c:v>
                </c:pt>
                <c:pt idx="1191">
                  <c:v>0.4354</c:v>
                </c:pt>
                <c:pt idx="1192">
                  <c:v>0.4356</c:v>
                </c:pt>
                <c:pt idx="1193">
                  <c:v>0.4358</c:v>
                </c:pt>
                <c:pt idx="1194">
                  <c:v>0.436</c:v>
                </c:pt>
                <c:pt idx="1195">
                  <c:v>0.4362</c:v>
                </c:pt>
                <c:pt idx="1196">
                  <c:v>0.4364</c:v>
                </c:pt>
                <c:pt idx="1197">
                  <c:v>0.4366</c:v>
                </c:pt>
                <c:pt idx="1198">
                  <c:v>0.4368</c:v>
                </c:pt>
                <c:pt idx="1199">
                  <c:v>0.437</c:v>
                </c:pt>
                <c:pt idx="1200">
                  <c:v>0.4372</c:v>
                </c:pt>
                <c:pt idx="1201">
                  <c:v>0.4374</c:v>
                </c:pt>
                <c:pt idx="1202">
                  <c:v>0.4376</c:v>
                </c:pt>
                <c:pt idx="1203">
                  <c:v>0.4378</c:v>
                </c:pt>
                <c:pt idx="1204">
                  <c:v>0.438</c:v>
                </c:pt>
                <c:pt idx="1205">
                  <c:v>0.4382</c:v>
                </c:pt>
                <c:pt idx="1206">
                  <c:v>0.4384</c:v>
                </c:pt>
                <c:pt idx="1207">
                  <c:v>0.4386</c:v>
                </c:pt>
                <c:pt idx="1208">
                  <c:v>0.4388</c:v>
                </c:pt>
                <c:pt idx="1209">
                  <c:v>0.439</c:v>
                </c:pt>
                <c:pt idx="1210">
                  <c:v>0.4392</c:v>
                </c:pt>
                <c:pt idx="1211">
                  <c:v>0.4394</c:v>
                </c:pt>
                <c:pt idx="1212">
                  <c:v>0.4396</c:v>
                </c:pt>
                <c:pt idx="1213">
                  <c:v>0.4398</c:v>
                </c:pt>
                <c:pt idx="1214">
                  <c:v>0.44</c:v>
                </c:pt>
                <c:pt idx="1215">
                  <c:v>0.4402</c:v>
                </c:pt>
                <c:pt idx="1216">
                  <c:v>0.4404</c:v>
                </c:pt>
                <c:pt idx="1217">
                  <c:v>0.4406</c:v>
                </c:pt>
                <c:pt idx="1218">
                  <c:v>0.4408</c:v>
                </c:pt>
                <c:pt idx="1219">
                  <c:v>0.441</c:v>
                </c:pt>
                <c:pt idx="1220">
                  <c:v>0.4412</c:v>
                </c:pt>
                <c:pt idx="1221">
                  <c:v>0.4414</c:v>
                </c:pt>
                <c:pt idx="1222">
                  <c:v>0.4416</c:v>
                </c:pt>
                <c:pt idx="1223">
                  <c:v>0.4418</c:v>
                </c:pt>
                <c:pt idx="1224">
                  <c:v>0.442</c:v>
                </c:pt>
                <c:pt idx="1225">
                  <c:v>0.4422</c:v>
                </c:pt>
                <c:pt idx="1226">
                  <c:v>0.4424</c:v>
                </c:pt>
                <c:pt idx="1227">
                  <c:v>0.4426</c:v>
                </c:pt>
                <c:pt idx="1228">
                  <c:v>0.4428</c:v>
                </c:pt>
                <c:pt idx="1229">
                  <c:v>0.443</c:v>
                </c:pt>
                <c:pt idx="1230">
                  <c:v>0.4432</c:v>
                </c:pt>
                <c:pt idx="1231">
                  <c:v>0.4434</c:v>
                </c:pt>
                <c:pt idx="1232">
                  <c:v>0.4436</c:v>
                </c:pt>
                <c:pt idx="1233">
                  <c:v>0.4438</c:v>
                </c:pt>
                <c:pt idx="1234">
                  <c:v>0.444</c:v>
                </c:pt>
                <c:pt idx="1235">
                  <c:v>0.4442</c:v>
                </c:pt>
                <c:pt idx="1236">
                  <c:v>0.4444</c:v>
                </c:pt>
                <c:pt idx="1237">
                  <c:v>0.4446</c:v>
                </c:pt>
                <c:pt idx="1238">
                  <c:v>0.4448</c:v>
                </c:pt>
                <c:pt idx="1239">
                  <c:v>0.445</c:v>
                </c:pt>
                <c:pt idx="1240">
                  <c:v>0.4452</c:v>
                </c:pt>
                <c:pt idx="1241">
                  <c:v>0.4454</c:v>
                </c:pt>
                <c:pt idx="1242">
                  <c:v>0.4456</c:v>
                </c:pt>
                <c:pt idx="1243">
                  <c:v>0.4458</c:v>
                </c:pt>
                <c:pt idx="1244">
                  <c:v>0.446</c:v>
                </c:pt>
                <c:pt idx="1245">
                  <c:v>0.4462</c:v>
                </c:pt>
                <c:pt idx="1246">
                  <c:v>0.4464</c:v>
                </c:pt>
                <c:pt idx="1247">
                  <c:v>0.4466</c:v>
                </c:pt>
                <c:pt idx="1248">
                  <c:v>0.4468</c:v>
                </c:pt>
                <c:pt idx="1249">
                  <c:v>0.447</c:v>
                </c:pt>
                <c:pt idx="1250">
                  <c:v>0.4472</c:v>
                </c:pt>
                <c:pt idx="1251">
                  <c:v>0.4474</c:v>
                </c:pt>
                <c:pt idx="1252">
                  <c:v>0.4476</c:v>
                </c:pt>
                <c:pt idx="1253">
                  <c:v>0.4478</c:v>
                </c:pt>
                <c:pt idx="1254">
                  <c:v>0.448</c:v>
                </c:pt>
                <c:pt idx="1255">
                  <c:v>0.4482</c:v>
                </c:pt>
                <c:pt idx="1256">
                  <c:v>0.4484</c:v>
                </c:pt>
                <c:pt idx="1257">
                  <c:v>0.4486</c:v>
                </c:pt>
                <c:pt idx="1258">
                  <c:v>0.4488</c:v>
                </c:pt>
                <c:pt idx="1259">
                  <c:v>0.449</c:v>
                </c:pt>
                <c:pt idx="1260">
                  <c:v>0.4492</c:v>
                </c:pt>
                <c:pt idx="1261">
                  <c:v>0.4494</c:v>
                </c:pt>
                <c:pt idx="1262">
                  <c:v>0.4496</c:v>
                </c:pt>
                <c:pt idx="1263">
                  <c:v>0.4498</c:v>
                </c:pt>
                <c:pt idx="1264">
                  <c:v>0.45</c:v>
                </c:pt>
                <c:pt idx="1265">
                  <c:v>0.4502</c:v>
                </c:pt>
                <c:pt idx="1266">
                  <c:v>0.4504</c:v>
                </c:pt>
                <c:pt idx="1267">
                  <c:v>0.4506</c:v>
                </c:pt>
                <c:pt idx="1268">
                  <c:v>0.4508</c:v>
                </c:pt>
                <c:pt idx="1269">
                  <c:v>0.451</c:v>
                </c:pt>
                <c:pt idx="1270">
                  <c:v>0.4512</c:v>
                </c:pt>
                <c:pt idx="1271">
                  <c:v>0.4514</c:v>
                </c:pt>
                <c:pt idx="1272">
                  <c:v>0.4516</c:v>
                </c:pt>
                <c:pt idx="1273">
                  <c:v>0.4518</c:v>
                </c:pt>
                <c:pt idx="1274">
                  <c:v>0.452</c:v>
                </c:pt>
                <c:pt idx="1275">
                  <c:v>0.4522</c:v>
                </c:pt>
                <c:pt idx="1276">
                  <c:v>0.4524</c:v>
                </c:pt>
                <c:pt idx="1277">
                  <c:v>0.4526</c:v>
                </c:pt>
                <c:pt idx="1278">
                  <c:v>0.4528</c:v>
                </c:pt>
                <c:pt idx="1279">
                  <c:v>0.453</c:v>
                </c:pt>
                <c:pt idx="1280">
                  <c:v>0.4532</c:v>
                </c:pt>
                <c:pt idx="1281">
                  <c:v>0.4534</c:v>
                </c:pt>
                <c:pt idx="1282">
                  <c:v>0.4536</c:v>
                </c:pt>
                <c:pt idx="1283">
                  <c:v>0.4538</c:v>
                </c:pt>
                <c:pt idx="1284">
                  <c:v>0.454</c:v>
                </c:pt>
                <c:pt idx="1285">
                  <c:v>0.4542</c:v>
                </c:pt>
                <c:pt idx="1286">
                  <c:v>0.4544</c:v>
                </c:pt>
                <c:pt idx="1287">
                  <c:v>0.4546</c:v>
                </c:pt>
                <c:pt idx="1288">
                  <c:v>0.4548</c:v>
                </c:pt>
                <c:pt idx="1289">
                  <c:v>0.455</c:v>
                </c:pt>
                <c:pt idx="1290">
                  <c:v>0.4552</c:v>
                </c:pt>
                <c:pt idx="1291">
                  <c:v>0.4554</c:v>
                </c:pt>
                <c:pt idx="1292">
                  <c:v>0.4556</c:v>
                </c:pt>
                <c:pt idx="1293">
                  <c:v>0.4558</c:v>
                </c:pt>
                <c:pt idx="1294">
                  <c:v>0.456</c:v>
                </c:pt>
                <c:pt idx="1295">
                  <c:v>0.4562</c:v>
                </c:pt>
                <c:pt idx="1296">
                  <c:v>0.4564</c:v>
                </c:pt>
                <c:pt idx="1297">
                  <c:v>0.4566</c:v>
                </c:pt>
                <c:pt idx="1298">
                  <c:v>0.4568</c:v>
                </c:pt>
                <c:pt idx="1299">
                  <c:v>0.457</c:v>
                </c:pt>
                <c:pt idx="1300">
                  <c:v>0.4572</c:v>
                </c:pt>
                <c:pt idx="1301">
                  <c:v>0.4574</c:v>
                </c:pt>
                <c:pt idx="1302">
                  <c:v>0.4576</c:v>
                </c:pt>
                <c:pt idx="1303">
                  <c:v>0.4578</c:v>
                </c:pt>
                <c:pt idx="1304">
                  <c:v>0.458</c:v>
                </c:pt>
                <c:pt idx="1305">
                  <c:v>0.4582</c:v>
                </c:pt>
                <c:pt idx="1306">
                  <c:v>0.4584</c:v>
                </c:pt>
                <c:pt idx="1307">
                  <c:v>0.4586</c:v>
                </c:pt>
                <c:pt idx="1308">
                  <c:v>0.4588</c:v>
                </c:pt>
                <c:pt idx="1309">
                  <c:v>0.459</c:v>
                </c:pt>
                <c:pt idx="1310">
                  <c:v>0.4592</c:v>
                </c:pt>
                <c:pt idx="1311">
                  <c:v>0.4594</c:v>
                </c:pt>
                <c:pt idx="1312">
                  <c:v>0.4596</c:v>
                </c:pt>
                <c:pt idx="1313">
                  <c:v>0.4598</c:v>
                </c:pt>
                <c:pt idx="1314">
                  <c:v>0.46</c:v>
                </c:pt>
                <c:pt idx="1315">
                  <c:v>0.4602</c:v>
                </c:pt>
                <c:pt idx="1316">
                  <c:v>0.4604</c:v>
                </c:pt>
                <c:pt idx="1317">
                  <c:v>0.4606</c:v>
                </c:pt>
                <c:pt idx="1318">
                  <c:v>0.4608</c:v>
                </c:pt>
                <c:pt idx="1319">
                  <c:v>0.461</c:v>
                </c:pt>
                <c:pt idx="1320">
                  <c:v>0.4612</c:v>
                </c:pt>
                <c:pt idx="1321">
                  <c:v>0.4614</c:v>
                </c:pt>
                <c:pt idx="1322">
                  <c:v>0.4616</c:v>
                </c:pt>
                <c:pt idx="1323">
                  <c:v>0.4618</c:v>
                </c:pt>
                <c:pt idx="1324">
                  <c:v>0.462</c:v>
                </c:pt>
                <c:pt idx="1325">
                  <c:v>0.4622</c:v>
                </c:pt>
                <c:pt idx="1326">
                  <c:v>0.4624</c:v>
                </c:pt>
                <c:pt idx="1327">
                  <c:v>0.4626</c:v>
                </c:pt>
                <c:pt idx="1328">
                  <c:v>0.4628</c:v>
                </c:pt>
                <c:pt idx="1329">
                  <c:v>0.463</c:v>
                </c:pt>
                <c:pt idx="1330">
                  <c:v>0.4632</c:v>
                </c:pt>
                <c:pt idx="1331">
                  <c:v>0.4634</c:v>
                </c:pt>
                <c:pt idx="1332">
                  <c:v>0.4636</c:v>
                </c:pt>
                <c:pt idx="1333">
                  <c:v>0.4638</c:v>
                </c:pt>
                <c:pt idx="1334">
                  <c:v>0.464</c:v>
                </c:pt>
                <c:pt idx="1335">
                  <c:v>0.4642</c:v>
                </c:pt>
                <c:pt idx="1336">
                  <c:v>0.4644</c:v>
                </c:pt>
                <c:pt idx="1337">
                  <c:v>0.4646</c:v>
                </c:pt>
                <c:pt idx="1338">
                  <c:v>0.4648</c:v>
                </c:pt>
                <c:pt idx="1339">
                  <c:v>0.465</c:v>
                </c:pt>
                <c:pt idx="1340">
                  <c:v>0.4652</c:v>
                </c:pt>
                <c:pt idx="1341">
                  <c:v>0.4654</c:v>
                </c:pt>
                <c:pt idx="1342">
                  <c:v>0.4656</c:v>
                </c:pt>
                <c:pt idx="1343">
                  <c:v>0.4658</c:v>
                </c:pt>
                <c:pt idx="1344">
                  <c:v>0.466</c:v>
                </c:pt>
                <c:pt idx="1345">
                  <c:v>0.4662</c:v>
                </c:pt>
                <c:pt idx="1346">
                  <c:v>0.4664</c:v>
                </c:pt>
                <c:pt idx="1347">
                  <c:v>0.4666</c:v>
                </c:pt>
                <c:pt idx="1348">
                  <c:v>0.4668</c:v>
                </c:pt>
                <c:pt idx="1349">
                  <c:v>0.467</c:v>
                </c:pt>
                <c:pt idx="1350">
                  <c:v>0.4672</c:v>
                </c:pt>
                <c:pt idx="1351">
                  <c:v>0.4674</c:v>
                </c:pt>
                <c:pt idx="1352">
                  <c:v>0.4676</c:v>
                </c:pt>
                <c:pt idx="1353">
                  <c:v>0.4678</c:v>
                </c:pt>
                <c:pt idx="1354">
                  <c:v>0.468</c:v>
                </c:pt>
                <c:pt idx="1355">
                  <c:v>0.4682</c:v>
                </c:pt>
                <c:pt idx="1356">
                  <c:v>0.4684</c:v>
                </c:pt>
                <c:pt idx="1357">
                  <c:v>0.4686</c:v>
                </c:pt>
                <c:pt idx="1358">
                  <c:v>0.4688</c:v>
                </c:pt>
                <c:pt idx="1359">
                  <c:v>0.469</c:v>
                </c:pt>
                <c:pt idx="1360">
                  <c:v>0.4692</c:v>
                </c:pt>
                <c:pt idx="1361">
                  <c:v>0.4694</c:v>
                </c:pt>
                <c:pt idx="1362">
                  <c:v>0.4696</c:v>
                </c:pt>
                <c:pt idx="1363">
                  <c:v>0.4698</c:v>
                </c:pt>
                <c:pt idx="1364">
                  <c:v>0.47</c:v>
                </c:pt>
                <c:pt idx="1365">
                  <c:v>0.4702</c:v>
                </c:pt>
                <c:pt idx="1366">
                  <c:v>0.4704</c:v>
                </c:pt>
                <c:pt idx="1367">
                  <c:v>0.4706</c:v>
                </c:pt>
                <c:pt idx="1368">
                  <c:v>0.4708</c:v>
                </c:pt>
                <c:pt idx="1369">
                  <c:v>0.471</c:v>
                </c:pt>
                <c:pt idx="1370">
                  <c:v>0.4712</c:v>
                </c:pt>
                <c:pt idx="1371">
                  <c:v>0.4714</c:v>
                </c:pt>
                <c:pt idx="1372">
                  <c:v>0.4716</c:v>
                </c:pt>
                <c:pt idx="1373">
                  <c:v>0.4718</c:v>
                </c:pt>
                <c:pt idx="1374">
                  <c:v>0.472</c:v>
                </c:pt>
                <c:pt idx="1375">
                  <c:v>0.4722</c:v>
                </c:pt>
                <c:pt idx="1376">
                  <c:v>0.4724</c:v>
                </c:pt>
                <c:pt idx="1377">
                  <c:v>0.4726</c:v>
                </c:pt>
                <c:pt idx="1378">
                  <c:v>0.4728</c:v>
                </c:pt>
                <c:pt idx="1379">
                  <c:v>0.473</c:v>
                </c:pt>
                <c:pt idx="1380">
                  <c:v>0.4732</c:v>
                </c:pt>
                <c:pt idx="1381">
                  <c:v>0.4734</c:v>
                </c:pt>
                <c:pt idx="1382">
                  <c:v>0.4736</c:v>
                </c:pt>
                <c:pt idx="1383">
                  <c:v>0.4738</c:v>
                </c:pt>
                <c:pt idx="1384">
                  <c:v>0.474</c:v>
                </c:pt>
                <c:pt idx="1385">
                  <c:v>0.4742</c:v>
                </c:pt>
                <c:pt idx="1386">
                  <c:v>0.4744</c:v>
                </c:pt>
                <c:pt idx="1387">
                  <c:v>0.4746</c:v>
                </c:pt>
                <c:pt idx="1388">
                  <c:v>0.4748</c:v>
                </c:pt>
                <c:pt idx="1389">
                  <c:v>0.475</c:v>
                </c:pt>
                <c:pt idx="1390">
                  <c:v>0.4752</c:v>
                </c:pt>
                <c:pt idx="1391">
                  <c:v>0.4754</c:v>
                </c:pt>
                <c:pt idx="1392">
                  <c:v>0.4756</c:v>
                </c:pt>
                <c:pt idx="1393">
                  <c:v>0.4758</c:v>
                </c:pt>
                <c:pt idx="1394">
                  <c:v>0.476</c:v>
                </c:pt>
                <c:pt idx="1395">
                  <c:v>0.4762</c:v>
                </c:pt>
                <c:pt idx="1396">
                  <c:v>0.4764</c:v>
                </c:pt>
                <c:pt idx="1397">
                  <c:v>0.4766</c:v>
                </c:pt>
                <c:pt idx="1398">
                  <c:v>0.4768</c:v>
                </c:pt>
                <c:pt idx="1399">
                  <c:v>0.477</c:v>
                </c:pt>
                <c:pt idx="1400">
                  <c:v>0.4772</c:v>
                </c:pt>
                <c:pt idx="1401">
                  <c:v>0.4774</c:v>
                </c:pt>
                <c:pt idx="1402">
                  <c:v>0.4776</c:v>
                </c:pt>
                <c:pt idx="1403">
                  <c:v>0.4778</c:v>
                </c:pt>
                <c:pt idx="1404">
                  <c:v>0.478</c:v>
                </c:pt>
                <c:pt idx="1405">
                  <c:v>0.4782</c:v>
                </c:pt>
                <c:pt idx="1406">
                  <c:v>0.4784</c:v>
                </c:pt>
                <c:pt idx="1407">
                  <c:v>0.4786</c:v>
                </c:pt>
                <c:pt idx="1408">
                  <c:v>0.4788</c:v>
                </c:pt>
                <c:pt idx="1409">
                  <c:v>0.479</c:v>
                </c:pt>
                <c:pt idx="1410">
                  <c:v>0.4792</c:v>
                </c:pt>
                <c:pt idx="1411">
                  <c:v>0.4794</c:v>
                </c:pt>
                <c:pt idx="1412">
                  <c:v>0.4796</c:v>
                </c:pt>
                <c:pt idx="1413">
                  <c:v>0.4798</c:v>
                </c:pt>
                <c:pt idx="1414">
                  <c:v>0.48</c:v>
                </c:pt>
                <c:pt idx="1415">
                  <c:v>0.4802</c:v>
                </c:pt>
                <c:pt idx="1416">
                  <c:v>0.4804</c:v>
                </c:pt>
                <c:pt idx="1417">
                  <c:v>0.4806</c:v>
                </c:pt>
                <c:pt idx="1418">
                  <c:v>0.4808</c:v>
                </c:pt>
                <c:pt idx="1419">
                  <c:v>0.481</c:v>
                </c:pt>
                <c:pt idx="1420">
                  <c:v>0.4812</c:v>
                </c:pt>
                <c:pt idx="1421">
                  <c:v>0.4814</c:v>
                </c:pt>
                <c:pt idx="1422">
                  <c:v>0.4816</c:v>
                </c:pt>
                <c:pt idx="1423">
                  <c:v>0.4818</c:v>
                </c:pt>
                <c:pt idx="1424">
                  <c:v>0.482</c:v>
                </c:pt>
                <c:pt idx="1425">
                  <c:v>0.4822</c:v>
                </c:pt>
                <c:pt idx="1426">
                  <c:v>0.4824</c:v>
                </c:pt>
                <c:pt idx="1427">
                  <c:v>0.4826</c:v>
                </c:pt>
                <c:pt idx="1428">
                  <c:v>0.4828</c:v>
                </c:pt>
                <c:pt idx="1429">
                  <c:v>0.483</c:v>
                </c:pt>
                <c:pt idx="1430">
                  <c:v>0.4832</c:v>
                </c:pt>
                <c:pt idx="1431">
                  <c:v>0.4834</c:v>
                </c:pt>
                <c:pt idx="1432">
                  <c:v>0.4836</c:v>
                </c:pt>
                <c:pt idx="1433">
                  <c:v>0.4838</c:v>
                </c:pt>
                <c:pt idx="1434">
                  <c:v>0.484</c:v>
                </c:pt>
                <c:pt idx="1435">
                  <c:v>0.4842</c:v>
                </c:pt>
                <c:pt idx="1436">
                  <c:v>0.4844</c:v>
                </c:pt>
                <c:pt idx="1437">
                  <c:v>0.4846</c:v>
                </c:pt>
                <c:pt idx="1438">
                  <c:v>0.4848</c:v>
                </c:pt>
                <c:pt idx="1439">
                  <c:v>0.485</c:v>
                </c:pt>
                <c:pt idx="1440">
                  <c:v>0.4852</c:v>
                </c:pt>
                <c:pt idx="1441">
                  <c:v>0.4854</c:v>
                </c:pt>
                <c:pt idx="1442">
                  <c:v>0.4856</c:v>
                </c:pt>
                <c:pt idx="1443">
                  <c:v>0.4858</c:v>
                </c:pt>
                <c:pt idx="1444">
                  <c:v>0.486</c:v>
                </c:pt>
                <c:pt idx="1445">
                  <c:v>0.4862</c:v>
                </c:pt>
                <c:pt idx="1446">
                  <c:v>0.4864</c:v>
                </c:pt>
                <c:pt idx="1447">
                  <c:v>0.4866</c:v>
                </c:pt>
                <c:pt idx="1448">
                  <c:v>0.4868</c:v>
                </c:pt>
                <c:pt idx="1449">
                  <c:v>0.487</c:v>
                </c:pt>
                <c:pt idx="1450">
                  <c:v>0.4872</c:v>
                </c:pt>
                <c:pt idx="1451">
                  <c:v>0.4874</c:v>
                </c:pt>
                <c:pt idx="1452">
                  <c:v>0.4876</c:v>
                </c:pt>
                <c:pt idx="1453">
                  <c:v>0.4878</c:v>
                </c:pt>
                <c:pt idx="1454">
                  <c:v>0.488</c:v>
                </c:pt>
                <c:pt idx="1455">
                  <c:v>0.4882</c:v>
                </c:pt>
                <c:pt idx="1456">
                  <c:v>0.4884</c:v>
                </c:pt>
                <c:pt idx="1457">
                  <c:v>0.4886</c:v>
                </c:pt>
                <c:pt idx="1458">
                  <c:v>0.4888</c:v>
                </c:pt>
                <c:pt idx="1459">
                  <c:v>0.489</c:v>
                </c:pt>
                <c:pt idx="1460">
                  <c:v>0.4892</c:v>
                </c:pt>
                <c:pt idx="1461">
                  <c:v>0.4894</c:v>
                </c:pt>
                <c:pt idx="1462">
                  <c:v>0.4896</c:v>
                </c:pt>
                <c:pt idx="1463">
                  <c:v>0.4898</c:v>
                </c:pt>
                <c:pt idx="1464">
                  <c:v>0.49</c:v>
                </c:pt>
                <c:pt idx="1465">
                  <c:v>0.4902</c:v>
                </c:pt>
                <c:pt idx="1466">
                  <c:v>0.4904</c:v>
                </c:pt>
                <c:pt idx="1467">
                  <c:v>0.4906</c:v>
                </c:pt>
                <c:pt idx="1468">
                  <c:v>0.4908</c:v>
                </c:pt>
                <c:pt idx="1469">
                  <c:v>0.491</c:v>
                </c:pt>
                <c:pt idx="1470">
                  <c:v>0.4912</c:v>
                </c:pt>
                <c:pt idx="1471">
                  <c:v>0.4914</c:v>
                </c:pt>
                <c:pt idx="1472">
                  <c:v>0.4916</c:v>
                </c:pt>
                <c:pt idx="1473">
                  <c:v>0.4918</c:v>
                </c:pt>
                <c:pt idx="1474">
                  <c:v>0.492</c:v>
                </c:pt>
                <c:pt idx="1475">
                  <c:v>0.4922</c:v>
                </c:pt>
                <c:pt idx="1476">
                  <c:v>0.4924</c:v>
                </c:pt>
                <c:pt idx="1477">
                  <c:v>0.4926</c:v>
                </c:pt>
                <c:pt idx="1478">
                  <c:v>0.4928</c:v>
                </c:pt>
                <c:pt idx="1479">
                  <c:v>0.493</c:v>
                </c:pt>
                <c:pt idx="1480">
                  <c:v>0.4932</c:v>
                </c:pt>
                <c:pt idx="1481">
                  <c:v>0.4934</c:v>
                </c:pt>
                <c:pt idx="1482">
                  <c:v>0.4936</c:v>
                </c:pt>
                <c:pt idx="1483">
                  <c:v>0.4938</c:v>
                </c:pt>
                <c:pt idx="1484">
                  <c:v>0.494</c:v>
                </c:pt>
                <c:pt idx="1485">
                  <c:v>0.4942</c:v>
                </c:pt>
                <c:pt idx="1486">
                  <c:v>0.4944</c:v>
                </c:pt>
                <c:pt idx="1487">
                  <c:v>0.4946</c:v>
                </c:pt>
                <c:pt idx="1488">
                  <c:v>0.4948</c:v>
                </c:pt>
                <c:pt idx="1489">
                  <c:v>0.495</c:v>
                </c:pt>
                <c:pt idx="1490">
                  <c:v>0.4952</c:v>
                </c:pt>
                <c:pt idx="1491">
                  <c:v>0.4954</c:v>
                </c:pt>
                <c:pt idx="1492">
                  <c:v>0.4956</c:v>
                </c:pt>
                <c:pt idx="1493">
                  <c:v>0.4958</c:v>
                </c:pt>
                <c:pt idx="1494">
                  <c:v>0.496</c:v>
                </c:pt>
                <c:pt idx="1495">
                  <c:v>0.4962</c:v>
                </c:pt>
                <c:pt idx="1496">
                  <c:v>0.4964</c:v>
                </c:pt>
                <c:pt idx="1497">
                  <c:v>0.4966</c:v>
                </c:pt>
                <c:pt idx="1498">
                  <c:v>0.4968</c:v>
                </c:pt>
                <c:pt idx="1499">
                  <c:v>0.497</c:v>
                </c:pt>
                <c:pt idx="1500">
                  <c:v>0.4972</c:v>
                </c:pt>
                <c:pt idx="1501">
                  <c:v>0.4974</c:v>
                </c:pt>
                <c:pt idx="1502">
                  <c:v>0.4976</c:v>
                </c:pt>
                <c:pt idx="1503">
                  <c:v>0.4978</c:v>
                </c:pt>
                <c:pt idx="1504">
                  <c:v>0.498</c:v>
                </c:pt>
                <c:pt idx="1505">
                  <c:v>0.4982</c:v>
                </c:pt>
                <c:pt idx="1506">
                  <c:v>0.4984</c:v>
                </c:pt>
                <c:pt idx="1507">
                  <c:v>0.4986</c:v>
                </c:pt>
                <c:pt idx="1508">
                  <c:v>0.4988</c:v>
                </c:pt>
                <c:pt idx="1509">
                  <c:v>0.499</c:v>
                </c:pt>
                <c:pt idx="1510">
                  <c:v>0.4992</c:v>
                </c:pt>
                <c:pt idx="1511">
                  <c:v>0.4994</c:v>
                </c:pt>
                <c:pt idx="1512">
                  <c:v>0.4996</c:v>
                </c:pt>
                <c:pt idx="1513">
                  <c:v>0.4998</c:v>
                </c:pt>
                <c:pt idx="1514">
                  <c:v>0.5</c:v>
                </c:pt>
                <c:pt idx="1515">
                  <c:v>0.5002</c:v>
                </c:pt>
                <c:pt idx="1516">
                  <c:v>0.5004</c:v>
                </c:pt>
                <c:pt idx="1517">
                  <c:v>0.5006</c:v>
                </c:pt>
                <c:pt idx="1518">
                  <c:v>0.5008</c:v>
                </c:pt>
                <c:pt idx="1519">
                  <c:v>0.501</c:v>
                </c:pt>
                <c:pt idx="1520">
                  <c:v>0.5012</c:v>
                </c:pt>
                <c:pt idx="1521">
                  <c:v>0.5014</c:v>
                </c:pt>
                <c:pt idx="1522">
                  <c:v>0.5016</c:v>
                </c:pt>
                <c:pt idx="1523">
                  <c:v>0.5018</c:v>
                </c:pt>
                <c:pt idx="1524">
                  <c:v>0.502</c:v>
                </c:pt>
                <c:pt idx="1525">
                  <c:v>0.5022</c:v>
                </c:pt>
                <c:pt idx="1526">
                  <c:v>0.5024</c:v>
                </c:pt>
                <c:pt idx="1527">
                  <c:v>0.5026</c:v>
                </c:pt>
                <c:pt idx="1528">
                  <c:v>0.5028</c:v>
                </c:pt>
                <c:pt idx="1529">
                  <c:v>0.503</c:v>
                </c:pt>
                <c:pt idx="1530">
                  <c:v>0.5032</c:v>
                </c:pt>
                <c:pt idx="1531">
                  <c:v>0.5034</c:v>
                </c:pt>
                <c:pt idx="1532">
                  <c:v>0.5036</c:v>
                </c:pt>
                <c:pt idx="1533">
                  <c:v>0.5038</c:v>
                </c:pt>
                <c:pt idx="1534">
                  <c:v>0.504</c:v>
                </c:pt>
                <c:pt idx="1535">
                  <c:v>0.5042</c:v>
                </c:pt>
                <c:pt idx="1536">
                  <c:v>0.5044</c:v>
                </c:pt>
                <c:pt idx="1537">
                  <c:v>0.5046</c:v>
                </c:pt>
                <c:pt idx="1538">
                  <c:v>0.5048</c:v>
                </c:pt>
                <c:pt idx="1539">
                  <c:v>0.505</c:v>
                </c:pt>
                <c:pt idx="1540">
                  <c:v>0.5052</c:v>
                </c:pt>
                <c:pt idx="1541">
                  <c:v>0.5054</c:v>
                </c:pt>
                <c:pt idx="1542">
                  <c:v>0.5056</c:v>
                </c:pt>
                <c:pt idx="1543">
                  <c:v>0.5058</c:v>
                </c:pt>
                <c:pt idx="1544">
                  <c:v>0.506</c:v>
                </c:pt>
                <c:pt idx="1545">
                  <c:v>0.5062</c:v>
                </c:pt>
                <c:pt idx="1546">
                  <c:v>0.5064</c:v>
                </c:pt>
                <c:pt idx="1547">
                  <c:v>0.5066</c:v>
                </c:pt>
                <c:pt idx="1548">
                  <c:v>0.5068</c:v>
                </c:pt>
                <c:pt idx="1549">
                  <c:v>0.507</c:v>
                </c:pt>
                <c:pt idx="1550">
                  <c:v>0.5072</c:v>
                </c:pt>
                <c:pt idx="1551">
                  <c:v>0.5074</c:v>
                </c:pt>
                <c:pt idx="1552">
                  <c:v>0.5076</c:v>
                </c:pt>
                <c:pt idx="1553">
                  <c:v>0.5078</c:v>
                </c:pt>
                <c:pt idx="1554">
                  <c:v>0.508</c:v>
                </c:pt>
                <c:pt idx="1555">
                  <c:v>0.5082</c:v>
                </c:pt>
                <c:pt idx="1556">
                  <c:v>0.5084</c:v>
                </c:pt>
                <c:pt idx="1557">
                  <c:v>0.5086</c:v>
                </c:pt>
                <c:pt idx="1558">
                  <c:v>0.5088</c:v>
                </c:pt>
                <c:pt idx="1559">
                  <c:v>0.509</c:v>
                </c:pt>
                <c:pt idx="1560">
                  <c:v>0.5092</c:v>
                </c:pt>
                <c:pt idx="1561">
                  <c:v>0.5094</c:v>
                </c:pt>
                <c:pt idx="1562">
                  <c:v>0.5096</c:v>
                </c:pt>
                <c:pt idx="1563">
                  <c:v>0.5098</c:v>
                </c:pt>
                <c:pt idx="1564">
                  <c:v>0.51</c:v>
                </c:pt>
                <c:pt idx="1565">
                  <c:v>0.5102</c:v>
                </c:pt>
                <c:pt idx="1566">
                  <c:v>0.5104</c:v>
                </c:pt>
                <c:pt idx="1567">
                  <c:v>0.5106</c:v>
                </c:pt>
                <c:pt idx="1568">
                  <c:v>0.5108</c:v>
                </c:pt>
                <c:pt idx="1569">
                  <c:v>0.511</c:v>
                </c:pt>
                <c:pt idx="1570">
                  <c:v>0.5112</c:v>
                </c:pt>
                <c:pt idx="1571">
                  <c:v>0.5114</c:v>
                </c:pt>
                <c:pt idx="1572">
                  <c:v>0.5116</c:v>
                </c:pt>
                <c:pt idx="1573">
                  <c:v>0.5118</c:v>
                </c:pt>
                <c:pt idx="1574">
                  <c:v>0.512</c:v>
                </c:pt>
                <c:pt idx="1575">
                  <c:v>0.5122</c:v>
                </c:pt>
                <c:pt idx="1576">
                  <c:v>0.5124</c:v>
                </c:pt>
                <c:pt idx="1577">
                  <c:v>0.5126</c:v>
                </c:pt>
                <c:pt idx="1578">
                  <c:v>0.5128</c:v>
                </c:pt>
                <c:pt idx="1579">
                  <c:v>0.513</c:v>
                </c:pt>
                <c:pt idx="1580">
                  <c:v>0.5132</c:v>
                </c:pt>
                <c:pt idx="1581">
                  <c:v>0.5134</c:v>
                </c:pt>
                <c:pt idx="1582">
                  <c:v>0.5136</c:v>
                </c:pt>
                <c:pt idx="1583">
                  <c:v>0.5138</c:v>
                </c:pt>
                <c:pt idx="1584">
                  <c:v>0.514</c:v>
                </c:pt>
                <c:pt idx="1585">
                  <c:v>0.5142</c:v>
                </c:pt>
                <c:pt idx="1586">
                  <c:v>0.5144</c:v>
                </c:pt>
                <c:pt idx="1587">
                  <c:v>0.5146</c:v>
                </c:pt>
                <c:pt idx="1588">
                  <c:v>0.5148</c:v>
                </c:pt>
                <c:pt idx="1589">
                  <c:v>0.515</c:v>
                </c:pt>
                <c:pt idx="1590">
                  <c:v>0.5152</c:v>
                </c:pt>
                <c:pt idx="1591">
                  <c:v>0.5154</c:v>
                </c:pt>
                <c:pt idx="1592">
                  <c:v>0.5156</c:v>
                </c:pt>
                <c:pt idx="1593">
                  <c:v>0.5158</c:v>
                </c:pt>
                <c:pt idx="1594">
                  <c:v>0.516</c:v>
                </c:pt>
                <c:pt idx="1595">
                  <c:v>0.5162</c:v>
                </c:pt>
                <c:pt idx="1596">
                  <c:v>0.5164</c:v>
                </c:pt>
                <c:pt idx="1597">
                  <c:v>0.5166</c:v>
                </c:pt>
                <c:pt idx="1598">
                  <c:v>0.5168</c:v>
                </c:pt>
                <c:pt idx="1599">
                  <c:v>0.517</c:v>
                </c:pt>
                <c:pt idx="1600">
                  <c:v>0.5172</c:v>
                </c:pt>
                <c:pt idx="1601">
                  <c:v>0.5174</c:v>
                </c:pt>
                <c:pt idx="1602">
                  <c:v>0.5176</c:v>
                </c:pt>
                <c:pt idx="1603">
                  <c:v>0.5178</c:v>
                </c:pt>
                <c:pt idx="1604">
                  <c:v>0.518</c:v>
                </c:pt>
                <c:pt idx="1605">
                  <c:v>0.5182</c:v>
                </c:pt>
                <c:pt idx="1606">
                  <c:v>0.5184</c:v>
                </c:pt>
                <c:pt idx="1607">
                  <c:v>0.5186</c:v>
                </c:pt>
                <c:pt idx="1608">
                  <c:v>0.5188</c:v>
                </c:pt>
                <c:pt idx="1609">
                  <c:v>0.519</c:v>
                </c:pt>
                <c:pt idx="1610">
                  <c:v>0.5192</c:v>
                </c:pt>
                <c:pt idx="1611">
                  <c:v>0.5194</c:v>
                </c:pt>
                <c:pt idx="1612">
                  <c:v>0.5196</c:v>
                </c:pt>
                <c:pt idx="1613">
                  <c:v>0.5198</c:v>
                </c:pt>
                <c:pt idx="1614">
                  <c:v>0.52</c:v>
                </c:pt>
                <c:pt idx="1615">
                  <c:v>0.5202</c:v>
                </c:pt>
                <c:pt idx="1616">
                  <c:v>0.5204</c:v>
                </c:pt>
                <c:pt idx="1617">
                  <c:v>0.5206</c:v>
                </c:pt>
                <c:pt idx="1618">
                  <c:v>0.5208</c:v>
                </c:pt>
                <c:pt idx="1619">
                  <c:v>0.521</c:v>
                </c:pt>
                <c:pt idx="1620">
                  <c:v>0.5212</c:v>
                </c:pt>
                <c:pt idx="1621">
                  <c:v>0.5214</c:v>
                </c:pt>
                <c:pt idx="1622">
                  <c:v>0.5216</c:v>
                </c:pt>
                <c:pt idx="1623">
                  <c:v>0.5218</c:v>
                </c:pt>
                <c:pt idx="1624">
                  <c:v>0.522</c:v>
                </c:pt>
                <c:pt idx="1625">
                  <c:v>0.5222</c:v>
                </c:pt>
                <c:pt idx="1626">
                  <c:v>0.5224</c:v>
                </c:pt>
                <c:pt idx="1627">
                  <c:v>0.5226</c:v>
                </c:pt>
                <c:pt idx="1628">
                  <c:v>0.5228</c:v>
                </c:pt>
                <c:pt idx="1629">
                  <c:v>0.523</c:v>
                </c:pt>
                <c:pt idx="1630">
                  <c:v>0.5232</c:v>
                </c:pt>
                <c:pt idx="1631">
                  <c:v>0.5234</c:v>
                </c:pt>
                <c:pt idx="1632">
                  <c:v>0.5236</c:v>
                </c:pt>
                <c:pt idx="1633">
                  <c:v>0.5238</c:v>
                </c:pt>
                <c:pt idx="1634">
                  <c:v>0.524</c:v>
                </c:pt>
                <c:pt idx="1635">
                  <c:v>0.5242</c:v>
                </c:pt>
                <c:pt idx="1636">
                  <c:v>0.5244</c:v>
                </c:pt>
                <c:pt idx="1637">
                  <c:v>0.5246</c:v>
                </c:pt>
                <c:pt idx="1638">
                  <c:v>0.5248</c:v>
                </c:pt>
                <c:pt idx="1639">
                  <c:v>0.525</c:v>
                </c:pt>
                <c:pt idx="1640">
                  <c:v>0.5252</c:v>
                </c:pt>
                <c:pt idx="1641">
                  <c:v>0.5254</c:v>
                </c:pt>
                <c:pt idx="1642">
                  <c:v>0.5256</c:v>
                </c:pt>
                <c:pt idx="1643">
                  <c:v>0.5258</c:v>
                </c:pt>
                <c:pt idx="1644">
                  <c:v>0.526</c:v>
                </c:pt>
                <c:pt idx="1645">
                  <c:v>0.5262</c:v>
                </c:pt>
                <c:pt idx="1646">
                  <c:v>0.5264</c:v>
                </c:pt>
                <c:pt idx="1647">
                  <c:v>0.5266</c:v>
                </c:pt>
                <c:pt idx="1648">
                  <c:v>0.5268</c:v>
                </c:pt>
                <c:pt idx="1649">
                  <c:v>0.527</c:v>
                </c:pt>
                <c:pt idx="1650">
                  <c:v>0.5272</c:v>
                </c:pt>
                <c:pt idx="1651">
                  <c:v>0.5274</c:v>
                </c:pt>
                <c:pt idx="1652">
                  <c:v>0.5276</c:v>
                </c:pt>
                <c:pt idx="1653">
                  <c:v>0.5278</c:v>
                </c:pt>
                <c:pt idx="1654">
                  <c:v>0.528</c:v>
                </c:pt>
                <c:pt idx="1655">
                  <c:v>0.5282</c:v>
                </c:pt>
                <c:pt idx="1656">
                  <c:v>0.5284</c:v>
                </c:pt>
                <c:pt idx="1657">
                  <c:v>0.5286</c:v>
                </c:pt>
                <c:pt idx="1658">
                  <c:v>0.5288</c:v>
                </c:pt>
                <c:pt idx="1659">
                  <c:v>0.529</c:v>
                </c:pt>
                <c:pt idx="1660">
                  <c:v>0.5292</c:v>
                </c:pt>
                <c:pt idx="1661">
                  <c:v>0.5294</c:v>
                </c:pt>
                <c:pt idx="1662">
                  <c:v>0.5296</c:v>
                </c:pt>
                <c:pt idx="1663">
                  <c:v>0.5298</c:v>
                </c:pt>
                <c:pt idx="1664">
                  <c:v>0.53</c:v>
                </c:pt>
                <c:pt idx="1665">
                  <c:v>0.5302</c:v>
                </c:pt>
                <c:pt idx="1666">
                  <c:v>0.5304</c:v>
                </c:pt>
                <c:pt idx="1667">
                  <c:v>0.5306</c:v>
                </c:pt>
                <c:pt idx="1668">
                  <c:v>0.5308</c:v>
                </c:pt>
                <c:pt idx="1669">
                  <c:v>0.531</c:v>
                </c:pt>
                <c:pt idx="1670">
                  <c:v>0.5312</c:v>
                </c:pt>
                <c:pt idx="1671">
                  <c:v>0.5314</c:v>
                </c:pt>
                <c:pt idx="1672">
                  <c:v>0.5316</c:v>
                </c:pt>
                <c:pt idx="1673">
                  <c:v>0.5318</c:v>
                </c:pt>
                <c:pt idx="1674">
                  <c:v>0.532</c:v>
                </c:pt>
                <c:pt idx="1675">
                  <c:v>0.5322</c:v>
                </c:pt>
                <c:pt idx="1676">
                  <c:v>0.5324</c:v>
                </c:pt>
                <c:pt idx="1677">
                  <c:v>0.5326</c:v>
                </c:pt>
                <c:pt idx="1678">
                  <c:v>0.5328</c:v>
                </c:pt>
                <c:pt idx="1679">
                  <c:v>0.533</c:v>
                </c:pt>
                <c:pt idx="1680">
                  <c:v>0.5332</c:v>
                </c:pt>
                <c:pt idx="1681">
                  <c:v>0.5334</c:v>
                </c:pt>
                <c:pt idx="1682">
                  <c:v>0.5336</c:v>
                </c:pt>
                <c:pt idx="1683">
                  <c:v>0.5338</c:v>
                </c:pt>
                <c:pt idx="1684">
                  <c:v>0.534</c:v>
                </c:pt>
                <c:pt idx="1685">
                  <c:v>0.5342</c:v>
                </c:pt>
                <c:pt idx="1686">
                  <c:v>0.5344</c:v>
                </c:pt>
                <c:pt idx="1687">
                  <c:v>0.5346</c:v>
                </c:pt>
                <c:pt idx="1688">
                  <c:v>0.5348</c:v>
                </c:pt>
                <c:pt idx="1689">
                  <c:v>0.535</c:v>
                </c:pt>
                <c:pt idx="1690">
                  <c:v>0.5352</c:v>
                </c:pt>
                <c:pt idx="1691">
                  <c:v>0.5354</c:v>
                </c:pt>
                <c:pt idx="1692">
                  <c:v>0.5356</c:v>
                </c:pt>
                <c:pt idx="1693">
                  <c:v>0.5358</c:v>
                </c:pt>
                <c:pt idx="1694">
                  <c:v>0.536</c:v>
                </c:pt>
                <c:pt idx="1695">
                  <c:v>0.5362</c:v>
                </c:pt>
                <c:pt idx="1696">
                  <c:v>0.5364</c:v>
                </c:pt>
                <c:pt idx="1697">
                  <c:v>0.5366</c:v>
                </c:pt>
                <c:pt idx="1698">
                  <c:v>0.5368</c:v>
                </c:pt>
                <c:pt idx="1699">
                  <c:v>0.537</c:v>
                </c:pt>
                <c:pt idx="1700">
                  <c:v>0.5372</c:v>
                </c:pt>
                <c:pt idx="1701">
                  <c:v>0.5374</c:v>
                </c:pt>
                <c:pt idx="1702">
                  <c:v>0.5376</c:v>
                </c:pt>
                <c:pt idx="1703">
                  <c:v>0.5378</c:v>
                </c:pt>
                <c:pt idx="1704">
                  <c:v>0.538</c:v>
                </c:pt>
                <c:pt idx="1705">
                  <c:v>0.5382</c:v>
                </c:pt>
                <c:pt idx="1706">
                  <c:v>0.5384</c:v>
                </c:pt>
                <c:pt idx="1707">
                  <c:v>0.5386</c:v>
                </c:pt>
                <c:pt idx="1708">
                  <c:v>0.5388</c:v>
                </c:pt>
                <c:pt idx="1709">
                  <c:v>0.539</c:v>
                </c:pt>
                <c:pt idx="1710">
                  <c:v>0.5392</c:v>
                </c:pt>
                <c:pt idx="1711">
                  <c:v>0.5394</c:v>
                </c:pt>
                <c:pt idx="1712">
                  <c:v>0.5396</c:v>
                </c:pt>
                <c:pt idx="1713">
                  <c:v>0.5398</c:v>
                </c:pt>
                <c:pt idx="1714">
                  <c:v>0.54</c:v>
                </c:pt>
                <c:pt idx="1715">
                  <c:v>0.5402</c:v>
                </c:pt>
                <c:pt idx="1716">
                  <c:v>0.5404</c:v>
                </c:pt>
                <c:pt idx="1717">
                  <c:v>0.5406</c:v>
                </c:pt>
                <c:pt idx="1718">
                  <c:v>0.5408</c:v>
                </c:pt>
                <c:pt idx="1719">
                  <c:v>0.541</c:v>
                </c:pt>
                <c:pt idx="1720">
                  <c:v>0.5412</c:v>
                </c:pt>
                <c:pt idx="1721">
                  <c:v>0.5414</c:v>
                </c:pt>
                <c:pt idx="1722">
                  <c:v>0.5416</c:v>
                </c:pt>
                <c:pt idx="1723">
                  <c:v>0.5418</c:v>
                </c:pt>
                <c:pt idx="1724">
                  <c:v>0.542</c:v>
                </c:pt>
                <c:pt idx="1725">
                  <c:v>0.5422</c:v>
                </c:pt>
                <c:pt idx="1726">
                  <c:v>0.5424</c:v>
                </c:pt>
                <c:pt idx="1727">
                  <c:v>0.5426</c:v>
                </c:pt>
                <c:pt idx="1728">
                  <c:v>0.5428</c:v>
                </c:pt>
                <c:pt idx="1729">
                  <c:v>0.543</c:v>
                </c:pt>
                <c:pt idx="1730">
                  <c:v>0.5432</c:v>
                </c:pt>
                <c:pt idx="1731">
                  <c:v>0.5434</c:v>
                </c:pt>
                <c:pt idx="1732">
                  <c:v>0.5436</c:v>
                </c:pt>
                <c:pt idx="1733">
                  <c:v>0.5438</c:v>
                </c:pt>
                <c:pt idx="1734">
                  <c:v>0.544</c:v>
                </c:pt>
                <c:pt idx="1735">
                  <c:v>0.5442</c:v>
                </c:pt>
                <c:pt idx="1736">
                  <c:v>0.5444</c:v>
                </c:pt>
                <c:pt idx="1737">
                  <c:v>0.5446</c:v>
                </c:pt>
                <c:pt idx="1738">
                  <c:v>0.5448</c:v>
                </c:pt>
                <c:pt idx="1739">
                  <c:v>0.545</c:v>
                </c:pt>
                <c:pt idx="1740">
                  <c:v>0.5452</c:v>
                </c:pt>
                <c:pt idx="1741">
                  <c:v>0.5454</c:v>
                </c:pt>
                <c:pt idx="1742">
                  <c:v>0.5456</c:v>
                </c:pt>
                <c:pt idx="1743">
                  <c:v>0.5458</c:v>
                </c:pt>
                <c:pt idx="1744">
                  <c:v>0.546</c:v>
                </c:pt>
                <c:pt idx="1745">
                  <c:v>0.5462</c:v>
                </c:pt>
                <c:pt idx="1746">
                  <c:v>0.5464</c:v>
                </c:pt>
                <c:pt idx="1747">
                  <c:v>0.5466</c:v>
                </c:pt>
                <c:pt idx="1748">
                  <c:v>0.5468</c:v>
                </c:pt>
                <c:pt idx="1749">
                  <c:v>0.547</c:v>
                </c:pt>
                <c:pt idx="1750">
                  <c:v>0.5472</c:v>
                </c:pt>
                <c:pt idx="1751">
                  <c:v>0.5474</c:v>
                </c:pt>
                <c:pt idx="1752">
                  <c:v>0.5476</c:v>
                </c:pt>
                <c:pt idx="1753">
                  <c:v>0.5478</c:v>
                </c:pt>
                <c:pt idx="1754">
                  <c:v>0.548</c:v>
                </c:pt>
                <c:pt idx="1755">
                  <c:v>0.5482</c:v>
                </c:pt>
                <c:pt idx="1756">
                  <c:v>0.5484</c:v>
                </c:pt>
                <c:pt idx="1757">
                  <c:v>0.5486</c:v>
                </c:pt>
                <c:pt idx="1758">
                  <c:v>0.5488</c:v>
                </c:pt>
                <c:pt idx="1759">
                  <c:v>0.549</c:v>
                </c:pt>
                <c:pt idx="1760">
                  <c:v>0.5492</c:v>
                </c:pt>
                <c:pt idx="1761">
                  <c:v>0.5494</c:v>
                </c:pt>
                <c:pt idx="1762">
                  <c:v>0.5496</c:v>
                </c:pt>
                <c:pt idx="1763">
                  <c:v>0.5498</c:v>
                </c:pt>
                <c:pt idx="1764">
                  <c:v>0.55</c:v>
                </c:pt>
                <c:pt idx="1765">
                  <c:v>0.5502</c:v>
                </c:pt>
                <c:pt idx="1766">
                  <c:v>0.5504</c:v>
                </c:pt>
                <c:pt idx="1767">
                  <c:v>0.5506</c:v>
                </c:pt>
                <c:pt idx="1768">
                  <c:v>0.5508</c:v>
                </c:pt>
                <c:pt idx="1769">
                  <c:v>0.551</c:v>
                </c:pt>
                <c:pt idx="1770">
                  <c:v>0.5512</c:v>
                </c:pt>
                <c:pt idx="1771">
                  <c:v>0.5514</c:v>
                </c:pt>
                <c:pt idx="1772">
                  <c:v>0.5516</c:v>
                </c:pt>
                <c:pt idx="1773">
                  <c:v>0.5518</c:v>
                </c:pt>
                <c:pt idx="1774">
                  <c:v>0.552</c:v>
                </c:pt>
                <c:pt idx="1775">
                  <c:v>0.5522</c:v>
                </c:pt>
                <c:pt idx="1776">
                  <c:v>0.5524</c:v>
                </c:pt>
                <c:pt idx="1777">
                  <c:v>0.5526</c:v>
                </c:pt>
                <c:pt idx="1778">
                  <c:v>0.5528</c:v>
                </c:pt>
                <c:pt idx="1779">
                  <c:v>0.553</c:v>
                </c:pt>
                <c:pt idx="1780">
                  <c:v>0.5532</c:v>
                </c:pt>
                <c:pt idx="1781">
                  <c:v>0.5534</c:v>
                </c:pt>
                <c:pt idx="1782">
                  <c:v>0.5536</c:v>
                </c:pt>
                <c:pt idx="1783">
                  <c:v>0.5538</c:v>
                </c:pt>
                <c:pt idx="1784">
                  <c:v>0.554</c:v>
                </c:pt>
                <c:pt idx="1785">
                  <c:v>0.5542</c:v>
                </c:pt>
                <c:pt idx="1786">
                  <c:v>0.5544</c:v>
                </c:pt>
                <c:pt idx="1787">
                  <c:v>0.5546</c:v>
                </c:pt>
                <c:pt idx="1788">
                  <c:v>0.5548</c:v>
                </c:pt>
                <c:pt idx="1789">
                  <c:v>0.555</c:v>
                </c:pt>
                <c:pt idx="1790">
                  <c:v>0.5552</c:v>
                </c:pt>
                <c:pt idx="1791">
                  <c:v>0.5554</c:v>
                </c:pt>
                <c:pt idx="1792">
                  <c:v>0.5556</c:v>
                </c:pt>
                <c:pt idx="1793">
                  <c:v>0.5558</c:v>
                </c:pt>
                <c:pt idx="1794">
                  <c:v>0.556</c:v>
                </c:pt>
                <c:pt idx="1795">
                  <c:v>0.5562</c:v>
                </c:pt>
                <c:pt idx="1796">
                  <c:v>0.5564</c:v>
                </c:pt>
                <c:pt idx="1797">
                  <c:v>0.5566</c:v>
                </c:pt>
                <c:pt idx="1798">
                  <c:v>0.5568</c:v>
                </c:pt>
                <c:pt idx="1799">
                  <c:v>0.557</c:v>
                </c:pt>
                <c:pt idx="1800">
                  <c:v>0.5572</c:v>
                </c:pt>
                <c:pt idx="1801">
                  <c:v>0.5574</c:v>
                </c:pt>
                <c:pt idx="1802">
                  <c:v>0.5576</c:v>
                </c:pt>
                <c:pt idx="1803">
                  <c:v>0.5578</c:v>
                </c:pt>
                <c:pt idx="1804">
                  <c:v>0.558</c:v>
                </c:pt>
                <c:pt idx="1805">
                  <c:v>0.5582</c:v>
                </c:pt>
                <c:pt idx="1806">
                  <c:v>0.5584</c:v>
                </c:pt>
                <c:pt idx="1807">
                  <c:v>0.5586</c:v>
                </c:pt>
                <c:pt idx="1808">
                  <c:v>0.5588</c:v>
                </c:pt>
                <c:pt idx="1809">
                  <c:v>0.559</c:v>
                </c:pt>
                <c:pt idx="1810">
                  <c:v>0.5592</c:v>
                </c:pt>
                <c:pt idx="1811">
                  <c:v>0.5594</c:v>
                </c:pt>
                <c:pt idx="1812">
                  <c:v>0.5596</c:v>
                </c:pt>
                <c:pt idx="1813">
                  <c:v>0.5598</c:v>
                </c:pt>
                <c:pt idx="1814">
                  <c:v>0.56</c:v>
                </c:pt>
                <c:pt idx="1815">
                  <c:v>0.5602</c:v>
                </c:pt>
                <c:pt idx="1816">
                  <c:v>0.5604</c:v>
                </c:pt>
                <c:pt idx="1817">
                  <c:v>0.5606</c:v>
                </c:pt>
                <c:pt idx="1818">
                  <c:v>0.5608</c:v>
                </c:pt>
                <c:pt idx="1819">
                  <c:v>0.561</c:v>
                </c:pt>
                <c:pt idx="1820">
                  <c:v>0.5612</c:v>
                </c:pt>
                <c:pt idx="1821">
                  <c:v>0.5614</c:v>
                </c:pt>
                <c:pt idx="1822">
                  <c:v>0.5616</c:v>
                </c:pt>
                <c:pt idx="1823">
                  <c:v>0.5618</c:v>
                </c:pt>
                <c:pt idx="1824">
                  <c:v>0.562</c:v>
                </c:pt>
                <c:pt idx="1825">
                  <c:v>0.5622</c:v>
                </c:pt>
                <c:pt idx="1826">
                  <c:v>0.5624</c:v>
                </c:pt>
                <c:pt idx="1827">
                  <c:v>0.5626</c:v>
                </c:pt>
                <c:pt idx="1828">
                  <c:v>0.5628</c:v>
                </c:pt>
                <c:pt idx="1829">
                  <c:v>0.563</c:v>
                </c:pt>
                <c:pt idx="1830">
                  <c:v>0.5632</c:v>
                </c:pt>
                <c:pt idx="1831">
                  <c:v>0.5634</c:v>
                </c:pt>
                <c:pt idx="1832">
                  <c:v>0.5636</c:v>
                </c:pt>
                <c:pt idx="1833">
                  <c:v>0.5638</c:v>
                </c:pt>
                <c:pt idx="1834">
                  <c:v>0.564</c:v>
                </c:pt>
                <c:pt idx="1835">
                  <c:v>0.5642</c:v>
                </c:pt>
                <c:pt idx="1836">
                  <c:v>0.5644</c:v>
                </c:pt>
                <c:pt idx="1837">
                  <c:v>0.5646</c:v>
                </c:pt>
                <c:pt idx="1838">
                  <c:v>0.5648</c:v>
                </c:pt>
                <c:pt idx="1839">
                  <c:v>0.565</c:v>
                </c:pt>
                <c:pt idx="1840">
                  <c:v>0.5652</c:v>
                </c:pt>
                <c:pt idx="1841">
                  <c:v>0.5654</c:v>
                </c:pt>
                <c:pt idx="1842">
                  <c:v>0.5656</c:v>
                </c:pt>
                <c:pt idx="1843">
                  <c:v>0.5658</c:v>
                </c:pt>
                <c:pt idx="1844">
                  <c:v>0.566</c:v>
                </c:pt>
                <c:pt idx="1845">
                  <c:v>0.5662</c:v>
                </c:pt>
                <c:pt idx="1846">
                  <c:v>0.5664</c:v>
                </c:pt>
                <c:pt idx="1847">
                  <c:v>0.5666</c:v>
                </c:pt>
                <c:pt idx="1848">
                  <c:v>0.5668</c:v>
                </c:pt>
                <c:pt idx="1849">
                  <c:v>0.567</c:v>
                </c:pt>
                <c:pt idx="1850">
                  <c:v>0.5672</c:v>
                </c:pt>
                <c:pt idx="1851">
                  <c:v>0.5674</c:v>
                </c:pt>
                <c:pt idx="1852">
                  <c:v>0.5676</c:v>
                </c:pt>
                <c:pt idx="1853">
                  <c:v>0.5678</c:v>
                </c:pt>
                <c:pt idx="1854">
                  <c:v>0.568</c:v>
                </c:pt>
                <c:pt idx="1855">
                  <c:v>0.5682</c:v>
                </c:pt>
                <c:pt idx="1856">
                  <c:v>0.5684</c:v>
                </c:pt>
                <c:pt idx="1857">
                  <c:v>0.5686</c:v>
                </c:pt>
                <c:pt idx="1858">
                  <c:v>0.5688</c:v>
                </c:pt>
                <c:pt idx="1859">
                  <c:v>0.569</c:v>
                </c:pt>
                <c:pt idx="1860">
                  <c:v>0.5692</c:v>
                </c:pt>
                <c:pt idx="1861">
                  <c:v>0.5694</c:v>
                </c:pt>
                <c:pt idx="1862">
                  <c:v>0.5696</c:v>
                </c:pt>
                <c:pt idx="1863">
                  <c:v>0.5698</c:v>
                </c:pt>
                <c:pt idx="1864">
                  <c:v>0.57</c:v>
                </c:pt>
                <c:pt idx="1865">
                  <c:v>0.5702</c:v>
                </c:pt>
                <c:pt idx="1866">
                  <c:v>0.5704</c:v>
                </c:pt>
                <c:pt idx="1867">
                  <c:v>0.5706</c:v>
                </c:pt>
                <c:pt idx="1868">
                  <c:v>0.5708</c:v>
                </c:pt>
                <c:pt idx="1869">
                  <c:v>0.571</c:v>
                </c:pt>
                <c:pt idx="1870">
                  <c:v>0.5712</c:v>
                </c:pt>
                <c:pt idx="1871">
                  <c:v>0.5714</c:v>
                </c:pt>
                <c:pt idx="1872">
                  <c:v>0.5716</c:v>
                </c:pt>
                <c:pt idx="1873">
                  <c:v>0.5718</c:v>
                </c:pt>
                <c:pt idx="1874">
                  <c:v>0.572</c:v>
                </c:pt>
                <c:pt idx="1875">
                  <c:v>0.5722</c:v>
                </c:pt>
                <c:pt idx="1876">
                  <c:v>0.5724</c:v>
                </c:pt>
                <c:pt idx="1877">
                  <c:v>0.5726</c:v>
                </c:pt>
                <c:pt idx="1878">
                  <c:v>0.5728</c:v>
                </c:pt>
                <c:pt idx="1879">
                  <c:v>0.573</c:v>
                </c:pt>
                <c:pt idx="1880">
                  <c:v>0.5732</c:v>
                </c:pt>
                <c:pt idx="1881">
                  <c:v>0.5734</c:v>
                </c:pt>
                <c:pt idx="1882">
                  <c:v>0.5736</c:v>
                </c:pt>
                <c:pt idx="1883">
                  <c:v>0.5738</c:v>
                </c:pt>
                <c:pt idx="1884">
                  <c:v>0.574</c:v>
                </c:pt>
                <c:pt idx="1885">
                  <c:v>0.5742</c:v>
                </c:pt>
                <c:pt idx="1886">
                  <c:v>0.5744</c:v>
                </c:pt>
                <c:pt idx="1887">
                  <c:v>0.5746</c:v>
                </c:pt>
                <c:pt idx="1888">
                  <c:v>0.5748</c:v>
                </c:pt>
                <c:pt idx="1889">
                  <c:v>0.575</c:v>
                </c:pt>
                <c:pt idx="1890">
                  <c:v>0.5752</c:v>
                </c:pt>
                <c:pt idx="1891">
                  <c:v>0.5754</c:v>
                </c:pt>
                <c:pt idx="1892">
                  <c:v>0.5756</c:v>
                </c:pt>
                <c:pt idx="1893">
                  <c:v>0.5758</c:v>
                </c:pt>
                <c:pt idx="1894">
                  <c:v>0.576</c:v>
                </c:pt>
                <c:pt idx="1895">
                  <c:v>0.5762</c:v>
                </c:pt>
                <c:pt idx="1896">
                  <c:v>0.5764</c:v>
                </c:pt>
                <c:pt idx="1897">
                  <c:v>0.5766</c:v>
                </c:pt>
                <c:pt idx="1898">
                  <c:v>0.5768</c:v>
                </c:pt>
                <c:pt idx="1899">
                  <c:v>0.577</c:v>
                </c:pt>
                <c:pt idx="1900">
                  <c:v>0.5772</c:v>
                </c:pt>
                <c:pt idx="1901">
                  <c:v>0.5774</c:v>
                </c:pt>
                <c:pt idx="1902">
                  <c:v>0.5776</c:v>
                </c:pt>
                <c:pt idx="1903">
                  <c:v>0.5778</c:v>
                </c:pt>
                <c:pt idx="1904">
                  <c:v>0.578</c:v>
                </c:pt>
                <c:pt idx="1905">
                  <c:v>0.5782</c:v>
                </c:pt>
                <c:pt idx="1906">
                  <c:v>0.5784</c:v>
                </c:pt>
                <c:pt idx="1907">
                  <c:v>0.5786</c:v>
                </c:pt>
                <c:pt idx="1908">
                  <c:v>0.5788</c:v>
                </c:pt>
                <c:pt idx="1909">
                  <c:v>0.579</c:v>
                </c:pt>
                <c:pt idx="1910">
                  <c:v>0.5792</c:v>
                </c:pt>
                <c:pt idx="1911">
                  <c:v>0.5794</c:v>
                </c:pt>
                <c:pt idx="1912">
                  <c:v>0.5796</c:v>
                </c:pt>
                <c:pt idx="1913">
                  <c:v>0.5798</c:v>
                </c:pt>
                <c:pt idx="1914">
                  <c:v>0.58</c:v>
                </c:pt>
                <c:pt idx="1915">
                  <c:v>0.5802</c:v>
                </c:pt>
                <c:pt idx="1916">
                  <c:v>0.5804</c:v>
                </c:pt>
                <c:pt idx="1917">
                  <c:v>0.5806</c:v>
                </c:pt>
                <c:pt idx="1918">
                  <c:v>0.5808</c:v>
                </c:pt>
                <c:pt idx="1919">
                  <c:v>0.581</c:v>
                </c:pt>
                <c:pt idx="1920">
                  <c:v>0.5812</c:v>
                </c:pt>
                <c:pt idx="1921">
                  <c:v>0.5814</c:v>
                </c:pt>
                <c:pt idx="1922">
                  <c:v>0.5816</c:v>
                </c:pt>
                <c:pt idx="1923">
                  <c:v>0.5818</c:v>
                </c:pt>
                <c:pt idx="1924">
                  <c:v>0.582</c:v>
                </c:pt>
                <c:pt idx="1925">
                  <c:v>0.5822</c:v>
                </c:pt>
                <c:pt idx="1926">
                  <c:v>0.5824</c:v>
                </c:pt>
                <c:pt idx="1927">
                  <c:v>0.5826</c:v>
                </c:pt>
                <c:pt idx="1928">
                  <c:v>0.5828</c:v>
                </c:pt>
                <c:pt idx="1929">
                  <c:v>0.583</c:v>
                </c:pt>
                <c:pt idx="1930">
                  <c:v>0.5832</c:v>
                </c:pt>
                <c:pt idx="1931">
                  <c:v>0.5834</c:v>
                </c:pt>
                <c:pt idx="1932">
                  <c:v>0.5836</c:v>
                </c:pt>
                <c:pt idx="1933">
                  <c:v>0.5838</c:v>
                </c:pt>
                <c:pt idx="1934">
                  <c:v>0.584</c:v>
                </c:pt>
                <c:pt idx="1935">
                  <c:v>0.5842</c:v>
                </c:pt>
                <c:pt idx="1936">
                  <c:v>0.5844</c:v>
                </c:pt>
                <c:pt idx="1937">
                  <c:v>0.5846</c:v>
                </c:pt>
                <c:pt idx="1938">
                  <c:v>0.5848</c:v>
                </c:pt>
                <c:pt idx="1939">
                  <c:v>0.585</c:v>
                </c:pt>
                <c:pt idx="1940">
                  <c:v>0.5852</c:v>
                </c:pt>
                <c:pt idx="1941">
                  <c:v>0.5854</c:v>
                </c:pt>
                <c:pt idx="1942">
                  <c:v>0.5856</c:v>
                </c:pt>
                <c:pt idx="1943">
                  <c:v>0.5858</c:v>
                </c:pt>
                <c:pt idx="1944">
                  <c:v>0.586</c:v>
                </c:pt>
                <c:pt idx="1945">
                  <c:v>0.5862</c:v>
                </c:pt>
                <c:pt idx="1946">
                  <c:v>0.5864</c:v>
                </c:pt>
                <c:pt idx="1947">
                  <c:v>0.5866</c:v>
                </c:pt>
                <c:pt idx="1948">
                  <c:v>0.5868</c:v>
                </c:pt>
                <c:pt idx="1949">
                  <c:v>0.587</c:v>
                </c:pt>
                <c:pt idx="1950">
                  <c:v>0.5872</c:v>
                </c:pt>
                <c:pt idx="1951">
                  <c:v>0.5874</c:v>
                </c:pt>
                <c:pt idx="1952">
                  <c:v>0.5876</c:v>
                </c:pt>
                <c:pt idx="1953">
                  <c:v>0.5878</c:v>
                </c:pt>
                <c:pt idx="1954">
                  <c:v>0.588</c:v>
                </c:pt>
                <c:pt idx="1955">
                  <c:v>0.5882</c:v>
                </c:pt>
                <c:pt idx="1956">
                  <c:v>0.5884</c:v>
                </c:pt>
                <c:pt idx="1957">
                  <c:v>0.5886</c:v>
                </c:pt>
                <c:pt idx="1958">
                  <c:v>0.5888</c:v>
                </c:pt>
                <c:pt idx="1959">
                  <c:v>0.589</c:v>
                </c:pt>
                <c:pt idx="1960">
                  <c:v>0.5892</c:v>
                </c:pt>
                <c:pt idx="1961">
                  <c:v>0.5894</c:v>
                </c:pt>
                <c:pt idx="1962">
                  <c:v>0.5896</c:v>
                </c:pt>
                <c:pt idx="1963">
                  <c:v>0.5898</c:v>
                </c:pt>
                <c:pt idx="1964">
                  <c:v>0.59</c:v>
                </c:pt>
                <c:pt idx="1965">
                  <c:v>0.5902</c:v>
                </c:pt>
                <c:pt idx="1966">
                  <c:v>0.5904</c:v>
                </c:pt>
                <c:pt idx="1967">
                  <c:v>0.5906</c:v>
                </c:pt>
                <c:pt idx="1968">
                  <c:v>0.5908</c:v>
                </c:pt>
                <c:pt idx="1969">
                  <c:v>0.591</c:v>
                </c:pt>
                <c:pt idx="1970">
                  <c:v>0.5912</c:v>
                </c:pt>
                <c:pt idx="1971">
                  <c:v>0.5914</c:v>
                </c:pt>
                <c:pt idx="1972">
                  <c:v>0.5916</c:v>
                </c:pt>
                <c:pt idx="1973">
                  <c:v>0.5918</c:v>
                </c:pt>
                <c:pt idx="1974">
                  <c:v>0.592</c:v>
                </c:pt>
                <c:pt idx="1975">
                  <c:v>0.5922</c:v>
                </c:pt>
                <c:pt idx="1976">
                  <c:v>0.5924</c:v>
                </c:pt>
                <c:pt idx="1977">
                  <c:v>0.5926</c:v>
                </c:pt>
                <c:pt idx="1978">
                  <c:v>0.5928</c:v>
                </c:pt>
                <c:pt idx="1979">
                  <c:v>0.593</c:v>
                </c:pt>
                <c:pt idx="1980">
                  <c:v>0.5932</c:v>
                </c:pt>
                <c:pt idx="1981">
                  <c:v>0.5934</c:v>
                </c:pt>
                <c:pt idx="1982">
                  <c:v>0.5936</c:v>
                </c:pt>
                <c:pt idx="1983">
                  <c:v>0.5938</c:v>
                </c:pt>
                <c:pt idx="1984">
                  <c:v>0.594</c:v>
                </c:pt>
                <c:pt idx="1985">
                  <c:v>0.5942</c:v>
                </c:pt>
                <c:pt idx="1986">
                  <c:v>0.5944</c:v>
                </c:pt>
                <c:pt idx="1987">
                  <c:v>0.5946</c:v>
                </c:pt>
                <c:pt idx="1988">
                  <c:v>0.5948</c:v>
                </c:pt>
                <c:pt idx="1989">
                  <c:v>0.595</c:v>
                </c:pt>
                <c:pt idx="1990">
                  <c:v>0.5952</c:v>
                </c:pt>
                <c:pt idx="1991">
                  <c:v>0.5954</c:v>
                </c:pt>
                <c:pt idx="1992">
                  <c:v>0.5956</c:v>
                </c:pt>
                <c:pt idx="1993">
                  <c:v>0.5958</c:v>
                </c:pt>
                <c:pt idx="1994">
                  <c:v>0.596</c:v>
                </c:pt>
                <c:pt idx="1995">
                  <c:v>0.5962</c:v>
                </c:pt>
                <c:pt idx="1996">
                  <c:v>0.5964</c:v>
                </c:pt>
                <c:pt idx="1997">
                  <c:v>0.5966</c:v>
                </c:pt>
                <c:pt idx="1998">
                  <c:v>0.5968</c:v>
                </c:pt>
                <c:pt idx="1999">
                  <c:v>0.597</c:v>
                </c:pt>
                <c:pt idx="2000">
                  <c:v>0.5972</c:v>
                </c:pt>
                <c:pt idx="2001">
                  <c:v>0.5974</c:v>
                </c:pt>
                <c:pt idx="2002">
                  <c:v>0.5976</c:v>
                </c:pt>
                <c:pt idx="2003">
                  <c:v>0.5978</c:v>
                </c:pt>
                <c:pt idx="2004">
                  <c:v>0.598</c:v>
                </c:pt>
                <c:pt idx="2005">
                  <c:v>0.5982</c:v>
                </c:pt>
                <c:pt idx="2006">
                  <c:v>0.5984</c:v>
                </c:pt>
                <c:pt idx="2007">
                  <c:v>0.5986</c:v>
                </c:pt>
                <c:pt idx="2008">
                  <c:v>0.5988</c:v>
                </c:pt>
                <c:pt idx="2009">
                  <c:v>0.599</c:v>
                </c:pt>
                <c:pt idx="2010">
                  <c:v>0.5992</c:v>
                </c:pt>
                <c:pt idx="2011">
                  <c:v>0.5994</c:v>
                </c:pt>
                <c:pt idx="2012">
                  <c:v>0.5996</c:v>
                </c:pt>
                <c:pt idx="2013">
                  <c:v>0.5998</c:v>
                </c:pt>
                <c:pt idx="2014">
                  <c:v>0.6</c:v>
                </c:pt>
                <c:pt idx="2015">
                  <c:v>0.6002</c:v>
                </c:pt>
                <c:pt idx="2016">
                  <c:v>0.6004</c:v>
                </c:pt>
                <c:pt idx="2017">
                  <c:v>0.6006</c:v>
                </c:pt>
                <c:pt idx="2018">
                  <c:v>0.6008</c:v>
                </c:pt>
                <c:pt idx="2019">
                  <c:v>0.601</c:v>
                </c:pt>
                <c:pt idx="2020">
                  <c:v>0.6012</c:v>
                </c:pt>
                <c:pt idx="2021">
                  <c:v>0.6014</c:v>
                </c:pt>
                <c:pt idx="2022">
                  <c:v>0.6016</c:v>
                </c:pt>
                <c:pt idx="2023">
                  <c:v>0.6018</c:v>
                </c:pt>
                <c:pt idx="2024">
                  <c:v>0.602</c:v>
                </c:pt>
                <c:pt idx="2025">
                  <c:v>0.6022</c:v>
                </c:pt>
                <c:pt idx="2026">
                  <c:v>0.6024</c:v>
                </c:pt>
                <c:pt idx="2027">
                  <c:v>0.6026</c:v>
                </c:pt>
                <c:pt idx="2028">
                  <c:v>0.6028</c:v>
                </c:pt>
                <c:pt idx="2029">
                  <c:v>0.603</c:v>
                </c:pt>
                <c:pt idx="2030">
                  <c:v>0.6032</c:v>
                </c:pt>
                <c:pt idx="2031">
                  <c:v>0.6034</c:v>
                </c:pt>
                <c:pt idx="2032">
                  <c:v>0.6036</c:v>
                </c:pt>
                <c:pt idx="2033">
                  <c:v>0.6038</c:v>
                </c:pt>
                <c:pt idx="2034">
                  <c:v>0.604</c:v>
                </c:pt>
                <c:pt idx="2035">
                  <c:v>0.6042</c:v>
                </c:pt>
                <c:pt idx="2036">
                  <c:v>0.6044</c:v>
                </c:pt>
                <c:pt idx="2037">
                  <c:v>0.6046</c:v>
                </c:pt>
                <c:pt idx="2038">
                  <c:v>0.6048</c:v>
                </c:pt>
                <c:pt idx="2039">
                  <c:v>0.605</c:v>
                </c:pt>
                <c:pt idx="2040">
                  <c:v>0.6052</c:v>
                </c:pt>
                <c:pt idx="2041">
                  <c:v>0.6054</c:v>
                </c:pt>
                <c:pt idx="2042">
                  <c:v>0.6056</c:v>
                </c:pt>
                <c:pt idx="2043">
                  <c:v>0.6058</c:v>
                </c:pt>
                <c:pt idx="2044">
                  <c:v>0.606</c:v>
                </c:pt>
                <c:pt idx="2045">
                  <c:v>0.6062</c:v>
                </c:pt>
                <c:pt idx="2046">
                  <c:v>0.6064</c:v>
                </c:pt>
                <c:pt idx="2047">
                  <c:v>0.6066</c:v>
                </c:pt>
                <c:pt idx="2048">
                  <c:v>0.6068</c:v>
                </c:pt>
                <c:pt idx="2049">
                  <c:v>0.607</c:v>
                </c:pt>
                <c:pt idx="2050">
                  <c:v>0.6072</c:v>
                </c:pt>
                <c:pt idx="2051">
                  <c:v>0.6074</c:v>
                </c:pt>
                <c:pt idx="2052">
                  <c:v>0.6076</c:v>
                </c:pt>
                <c:pt idx="2053">
                  <c:v>0.6078</c:v>
                </c:pt>
                <c:pt idx="2054">
                  <c:v>0.608</c:v>
                </c:pt>
                <c:pt idx="2055">
                  <c:v>0.6082</c:v>
                </c:pt>
                <c:pt idx="2056">
                  <c:v>0.6084</c:v>
                </c:pt>
                <c:pt idx="2057">
                  <c:v>0.6086</c:v>
                </c:pt>
                <c:pt idx="2058">
                  <c:v>0.6088</c:v>
                </c:pt>
                <c:pt idx="2059">
                  <c:v>0.609</c:v>
                </c:pt>
                <c:pt idx="2060">
                  <c:v>0.6092</c:v>
                </c:pt>
                <c:pt idx="2061">
                  <c:v>0.6094</c:v>
                </c:pt>
                <c:pt idx="2062">
                  <c:v>0.6096</c:v>
                </c:pt>
                <c:pt idx="2063">
                  <c:v>0.6098</c:v>
                </c:pt>
                <c:pt idx="2064">
                  <c:v>0.61</c:v>
                </c:pt>
                <c:pt idx="2065">
                  <c:v>0.6102</c:v>
                </c:pt>
                <c:pt idx="2066">
                  <c:v>0.6104</c:v>
                </c:pt>
                <c:pt idx="2067">
                  <c:v>0.6106</c:v>
                </c:pt>
                <c:pt idx="2068">
                  <c:v>0.6108</c:v>
                </c:pt>
                <c:pt idx="2069">
                  <c:v>0.611</c:v>
                </c:pt>
                <c:pt idx="2070">
                  <c:v>0.6112</c:v>
                </c:pt>
                <c:pt idx="2071">
                  <c:v>0.6114</c:v>
                </c:pt>
                <c:pt idx="2072">
                  <c:v>0.6116</c:v>
                </c:pt>
                <c:pt idx="2073">
                  <c:v>0.6118</c:v>
                </c:pt>
                <c:pt idx="2074">
                  <c:v>0.612</c:v>
                </c:pt>
                <c:pt idx="2075">
                  <c:v>0.6122</c:v>
                </c:pt>
                <c:pt idx="2076">
                  <c:v>0.6124</c:v>
                </c:pt>
                <c:pt idx="2077">
                  <c:v>0.6126</c:v>
                </c:pt>
                <c:pt idx="2078">
                  <c:v>0.6128</c:v>
                </c:pt>
                <c:pt idx="2079">
                  <c:v>0.613</c:v>
                </c:pt>
                <c:pt idx="2080">
                  <c:v>0.6132</c:v>
                </c:pt>
                <c:pt idx="2081">
                  <c:v>0.6134</c:v>
                </c:pt>
                <c:pt idx="2082">
                  <c:v>0.6136</c:v>
                </c:pt>
                <c:pt idx="2083">
                  <c:v>0.6138</c:v>
                </c:pt>
                <c:pt idx="2084">
                  <c:v>0.614</c:v>
                </c:pt>
                <c:pt idx="2085">
                  <c:v>0.6142</c:v>
                </c:pt>
                <c:pt idx="2086">
                  <c:v>0.6144</c:v>
                </c:pt>
                <c:pt idx="2087">
                  <c:v>0.6146</c:v>
                </c:pt>
                <c:pt idx="2088">
                  <c:v>0.6148</c:v>
                </c:pt>
                <c:pt idx="2089">
                  <c:v>0.615</c:v>
                </c:pt>
                <c:pt idx="2090">
                  <c:v>0.6152</c:v>
                </c:pt>
                <c:pt idx="2091">
                  <c:v>0.6154</c:v>
                </c:pt>
                <c:pt idx="2092">
                  <c:v>0.6156</c:v>
                </c:pt>
                <c:pt idx="2093">
                  <c:v>0.6158</c:v>
                </c:pt>
                <c:pt idx="2094">
                  <c:v>0.616</c:v>
                </c:pt>
                <c:pt idx="2095">
                  <c:v>0.6162</c:v>
                </c:pt>
                <c:pt idx="2096">
                  <c:v>0.6164</c:v>
                </c:pt>
                <c:pt idx="2097">
                  <c:v>0.6166</c:v>
                </c:pt>
                <c:pt idx="2098">
                  <c:v>0.6168</c:v>
                </c:pt>
                <c:pt idx="2099">
                  <c:v>0.617</c:v>
                </c:pt>
                <c:pt idx="2100">
                  <c:v>0.6172</c:v>
                </c:pt>
                <c:pt idx="2101">
                  <c:v>0.6174</c:v>
                </c:pt>
                <c:pt idx="2102">
                  <c:v>0.6176</c:v>
                </c:pt>
                <c:pt idx="2103">
                  <c:v>0.6178</c:v>
                </c:pt>
                <c:pt idx="2104">
                  <c:v>0.618</c:v>
                </c:pt>
                <c:pt idx="2105">
                  <c:v>0.6182</c:v>
                </c:pt>
                <c:pt idx="2106">
                  <c:v>0.6184</c:v>
                </c:pt>
                <c:pt idx="2107">
                  <c:v>0.6186</c:v>
                </c:pt>
                <c:pt idx="2108">
                  <c:v>0.6188</c:v>
                </c:pt>
                <c:pt idx="2109">
                  <c:v>0.619</c:v>
                </c:pt>
                <c:pt idx="2110">
                  <c:v>0.6192</c:v>
                </c:pt>
                <c:pt idx="2111">
                  <c:v>0.6194</c:v>
                </c:pt>
                <c:pt idx="2112">
                  <c:v>0.6196</c:v>
                </c:pt>
                <c:pt idx="2113">
                  <c:v>0.6198</c:v>
                </c:pt>
                <c:pt idx="2114">
                  <c:v>0.62</c:v>
                </c:pt>
                <c:pt idx="2115">
                  <c:v>0.6202</c:v>
                </c:pt>
                <c:pt idx="2116">
                  <c:v>0.6204</c:v>
                </c:pt>
                <c:pt idx="2117">
                  <c:v>0.6206</c:v>
                </c:pt>
                <c:pt idx="2118">
                  <c:v>0.6208</c:v>
                </c:pt>
                <c:pt idx="2119">
                  <c:v>0.621</c:v>
                </c:pt>
                <c:pt idx="2120">
                  <c:v>0.6212</c:v>
                </c:pt>
                <c:pt idx="2121">
                  <c:v>0.6214</c:v>
                </c:pt>
                <c:pt idx="2122">
                  <c:v>0.6216</c:v>
                </c:pt>
                <c:pt idx="2123">
                  <c:v>0.6218</c:v>
                </c:pt>
                <c:pt idx="2124">
                  <c:v>0.622</c:v>
                </c:pt>
                <c:pt idx="2125">
                  <c:v>0.6222</c:v>
                </c:pt>
                <c:pt idx="2126">
                  <c:v>0.6224</c:v>
                </c:pt>
                <c:pt idx="2127">
                  <c:v>0.6226</c:v>
                </c:pt>
                <c:pt idx="2128">
                  <c:v>0.6228</c:v>
                </c:pt>
                <c:pt idx="2129">
                  <c:v>0.623</c:v>
                </c:pt>
                <c:pt idx="2130">
                  <c:v>0.6232</c:v>
                </c:pt>
                <c:pt idx="2131">
                  <c:v>0.6234</c:v>
                </c:pt>
                <c:pt idx="2132">
                  <c:v>0.6236</c:v>
                </c:pt>
                <c:pt idx="2133">
                  <c:v>0.6238</c:v>
                </c:pt>
                <c:pt idx="2134">
                  <c:v>0.624</c:v>
                </c:pt>
                <c:pt idx="2135">
                  <c:v>0.6242</c:v>
                </c:pt>
                <c:pt idx="2136">
                  <c:v>0.6244</c:v>
                </c:pt>
                <c:pt idx="2137">
                  <c:v>0.6246</c:v>
                </c:pt>
                <c:pt idx="2138">
                  <c:v>0.6248</c:v>
                </c:pt>
                <c:pt idx="2139">
                  <c:v>0.625</c:v>
                </c:pt>
                <c:pt idx="2140">
                  <c:v>0.6252</c:v>
                </c:pt>
                <c:pt idx="2141">
                  <c:v>0.6254</c:v>
                </c:pt>
                <c:pt idx="2142">
                  <c:v>0.6256</c:v>
                </c:pt>
                <c:pt idx="2143">
                  <c:v>0.6258</c:v>
                </c:pt>
                <c:pt idx="2144">
                  <c:v>0.626</c:v>
                </c:pt>
                <c:pt idx="2145">
                  <c:v>0.6262</c:v>
                </c:pt>
                <c:pt idx="2146">
                  <c:v>0.6264</c:v>
                </c:pt>
                <c:pt idx="2147">
                  <c:v>0.6266</c:v>
                </c:pt>
                <c:pt idx="2148">
                  <c:v>0.6268</c:v>
                </c:pt>
                <c:pt idx="2149">
                  <c:v>0.627</c:v>
                </c:pt>
                <c:pt idx="2150">
                  <c:v>0.6272</c:v>
                </c:pt>
                <c:pt idx="2151">
                  <c:v>0.6274</c:v>
                </c:pt>
                <c:pt idx="2152">
                  <c:v>0.6276</c:v>
                </c:pt>
                <c:pt idx="2153">
                  <c:v>0.6278</c:v>
                </c:pt>
                <c:pt idx="2154">
                  <c:v>0.628</c:v>
                </c:pt>
                <c:pt idx="2155">
                  <c:v>0.6282</c:v>
                </c:pt>
                <c:pt idx="2156">
                  <c:v>0.6284</c:v>
                </c:pt>
                <c:pt idx="2157">
                  <c:v>0.6286</c:v>
                </c:pt>
                <c:pt idx="2158">
                  <c:v>0.6288</c:v>
                </c:pt>
                <c:pt idx="2159">
                  <c:v>0.629</c:v>
                </c:pt>
                <c:pt idx="2160">
                  <c:v>0.6292</c:v>
                </c:pt>
                <c:pt idx="2161">
                  <c:v>0.6294</c:v>
                </c:pt>
                <c:pt idx="2162">
                  <c:v>0.6296</c:v>
                </c:pt>
                <c:pt idx="2163">
                  <c:v>0.6298</c:v>
                </c:pt>
                <c:pt idx="2164">
                  <c:v>0.63</c:v>
                </c:pt>
                <c:pt idx="2165">
                  <c:v>0.6302</c:v>
                </c:pt>
                <c:pt idx="2166">
                  <c:v>0.6304</c:v>
                </c:pt>
                <c:pt idx="2167">
                  <c:v>0.6306</c:v>
                </c:pt>
                <c:pt idx="2168">
                  <c:v>0.6308</c:v>
                </c:pt>
                <c:pt idx="2169">
                  <c:v>0.631</c:v>
                </c:pt>
                <c:pt idx="2170">
                  <c:v>0.6312</c:v>
                </c:pt>
                <c:pt idx="2171">
                  <c:v>0.6314</c:v>
                </c:pt>
                <c:pt idx="2172">
                  <c:v>0.6316</c:v>
                </c:pt>
                <c:pt idx="2173">
                  <c:v>0.6318</c:v>
                </c:pt>
                <c:pt idx="2174">
                  <c:v>0.632</c:v>
                </c:pt>
                <c:pt idx="2175">
                  <c:v>0.6322</c:v>
                </c:pt>
                <c:pt idx="2176">
                  <c:v>0.6324</c:v>
                </c:pt>
                <c:pt idx="2177">
                  <c:v>0.6326</c:v>
                </c:pt>
                <c:pt idx="2178">
                  <c:v>0.6328</c:v>
                </c:pt>
                <c:pt idx="2179">
                  <c:v>0.633</c:v>
                </c:pt>
                <c:pt idx="2180">
                  <c:v>0.6332</c:v>
                </c:pt>
                <c:pt idx="2181">
                  <c:v>0.6334</c:v>
                </c:pt>
                <c:pt idx="2182">
                  <c:v>0.6336</c:v>
                </c:pt>
                <c:pt idx="2183">
                  <c:v>0.6338</c:v>
                </c:pt>
                <c:pt idx="2184">
                  <c:v>0.634</c:v>
                </c:pt>
                <c:pt idx="2185">
                  <c:v>0.6342</c:v>
                </c:pt>
                <c:pt idx="2186">
                  <c:v>0.6344</c:v>
                </c:pt>
                <c:pt idx="2187">
                  <c:v>0.6346</c:v>
                </c:pt>
                <c:pt idx="2188">
                  <c:v>0.6348</c:v>
                </c:pt>
                <c:pt idx="2189">
                  <c:v>0.635</c:v>
                </c:pt>
                <c:pt idx="2190">
                  <c:v>0.6352</c:v>
                </c:pt>
                <c:pt idx="2191">
                  <c:v>0.6354</c:v>
                </c:pt>
                <c:pt idx="2192">
                  <c:v>0.6356</c:v>
                </c:pt>
                <c:pt idx="2193">
                  <c:v>0.6358</c:v>
                </c:pt>
                <c:pt idx="2194">
                  <c:v>0.636</c:v>
                </c:pt>
                <c:pt idx="2195">
                  <c:v>0.6362</c:v>
                </c:pt>
                <c:pt idx="2196">
                  <c:v>0.6364</c:v>
                </c:pt>
                <c:pt idx="2197">
                  <c:v>0.6366</c:v>
                </c:pt>
                <c:pt idx="2198">
                  <c:v>0.6368</c:v>
                </c:pt>
                <c:pt idx="2199">
                  <c:v>0.637</c:v>
                </c:pt>
                <c:pt idx="2200">
                  <c:v>0.6372</c:v>
                </c:pt>
                <c:pt idx="2201">
                  <c:v>0.6374</c:v>
                </c:pt>
                <c:pt idx="2202">
                  <c:v>0.6376</c:v>
                </c:pt>
                <c:pt idx="2203">
                  <c:v>0.6378</c:v>
                </c:pt>
                <c:pt idx="2204">
                  <c:v>0.638</c:v>
                </c:pt>
                <c:pt idx="2205">
                  <c:v>0.6382</c:v>
                </c:pt>
                <c:pt idx="2206">
                  <c:v>0.6384</c:v>
                </c:pt>
                <c:pt idx="2207">
                  <c:v>0.6386</c:v>
                </c:pt>
                <c:pt idx="2208">
                  <c:v>0.6388</c:v>
                </c:pt>
                <c:pt idx="2209">
                  <c:v>0.639</c:v>
                </c:pt>
                <c:pt idx="2210">
                  <c:v>0.6392</c:v>
                </c:pt>
                <c:pt idx="2211">
                  <c:v>0.6394</c:v>
                </c:pt>
                <c:pt idx="2212">
                  <c:v>0.6396</c:v>
                </c:pt>
                <c:pt idx="2213">
                  <c:v>0.6398</c:v>
                </c:pt>
                <c:pt idx="2214">
                  <c:v>0.64</c:v>
                </c:pt>
                <c:pt idx="2215">
                  <c:v>0.6402</c:v>
                </c:pt>
                <c:pt idx="2216">
                  <c:v>0.6404</c:v>
                </c:pt>
                <c:pt idx="2217">
                  <c:v>0.6406</c:v>
                </c:pt>
                <c:pt idx="2218">
                  <c:v>0.6408</c:v>
                </c:pt>
                <c:pt idx="2219">
                  <c:v>0.641</c:v>
                </c:pt>
                <c:pt idx="2220">
                  <c:v>0.6412</c:v>
                </c:pt>
                <c:pt idx="2221">
                  <c:v>0.6414</c:v>
                </c:pt>
                <c:pt idx="2222">
                  <c:v>0.6416</c:v>
                </c:pt>
                <c:pt idx="2223">
                  <c:v>0.6418</c:v>
                </c:pt>
                <c:pt idx="2224">
                  <c:v>0.642</c:v>
                </c:pt>
                <c:pt idx="2225">
                  <c:v>0.6422</c:v>
                </c:pt>
                <c:pt idx="2226">
                  <c:v>0.6424</c:v>
                </c:pt>
                <c:pt idx="2227">
                  <c:v>0.6426</c:v>
                </c:pt>
                <c:pt idx="2228">
                  <c:v>0.6428</c:v>
                </c:pt>
                <c:pt idx="2229">
                  <c:v>0.643</c:v>
                </c:pt>
                <c:pt idx="2230">
                  <c:v>0.6432</c:v>
                </c:pt>
                <c:pt idx="2231">
                  <c:v>0.6434</c:v>
                </c:pt>
                <c:pt idx="2232">
                  <c:v>0.6436</c:v>
                </c:pt>
                <c:pt idx="2233">
                  <c:v>0.6438</c:v>
                </c:pt>
                <c:pt idx="2234">
                  <c:v>0.644</c:v>
                </c:pt>
                <c:pt idx="2235">
                  <c:v>0.6442</c:v>
                </c:pt>
                <c:pt idx="2236">
                  <c:v>0.6444</c:v>
                </c:pt>
                <c:pt idx="2237">
                  <c:v>0.6446</c:v>
                </c:pt>
                <c:pt idx="2238">
                  <c:v>0.6448</c:v>
                </c:pt>
                <c:pt idx="2239">
                  <c:v>0.645</c:v>
                </c:pt>
                <c:pt idx="2240">
                  <c:v>0.6452</c:v>
                </c:pt>
                <c:pt idx="2241">
                  <c:v>0.6454</c:v>
                </c:pt>
                <c:pt idx="2242">
                  <c:v>0.6456</c:v>
                </c:pt>
                <c:pt idx="2243">
                  <c:v>0.6458</c:v>
                </c:pt>
                <c:pt idx="2244">
                  <c:v>0.646</c:v>
                </c:pt>
                <c:pt idx="2245">
                  <c:v>0.6462</c:v>
                </c:pt>
                <c:pt idx="2246">
                  <c:v>0.6464</c:v>
                </c:pt>
                <c:pt idx="2247">
                  <c:v>0.6466</c:v>
                </c:pt>
                <c:pt idx="2248">
                  <c:v>0.6468</c:v>
                </c:pt>
                <c:pt idx="2249">
                  <c:v>0.647</c:v>
                </c:pt>
                <c:pt idx="2250">
                  <c:v>0.6472</c:v>
                </c:pt>
                <c:pt idx="2251">
                  <c:v>0.6474</c:v>
                </c:pt>
                <c:pt idx="2252">
                  <c:v>0.6476</c:v>
                </c:pt>
                <c:pt idx="2253">
                  <c:v>0.6478</c:v>
                </c:pt>
                <c:pt idx="2254">
                  <c:v>0.648</c:v>
                </c:pt>
                <c:pt idx="2255">
                  <c:v>0.6482</c:v>
                </c:pt>
                <c:pt idx="2256">
                  <c:v>0.6484</c:v>
                </c:pt>
                <c:pt idx="2257">
                  <c:v>0.6486</c:v>
                </c:pt>
                <c:pt idx="2258">
                  <c:v>0.6488</c:v>
                </c:pt>
                <c:pt idx="2259">
                  <c:v>0.649</c:v>
                </c:pt>
                <c:pt idx="2260">
                  <c:v>0.6492</c:v>
                </c:pt>
                <c:pt idx="2261">
                  <c:v>0.6494</c:v>
                </c:pt>
                <c:pt idx="2262">
                  <c:v>0.6496</c:v>
                </c:pt>
                <c:pt idx="2263">
                  <c:v>0.6498</c:v>
                </c:pt>
                <c:pt idx="2264">
                  <c:v>0.65</c:v>
                </c:pt>
                <c:pt idx="2265">
                  <c:v>0.6502</c:v>
                </c:pt>
                <c:pt idx="2266">
                  <c:v>0.6504</c:v>
                </c:pt>
                <c:pt idx="2267">
                  <c:v>0.6506</c:v>
                </c:pt>
                <c:pt idx="2268">
                  <c:v>0.6508</c:v>
                </c:pt>
                <c:pt idx="2269">
                  <c:v>0.651</c:v>
                </c:pt>
                <c:pt idx="2270">
                  <c:v>0.6512</c:v>
                </c:pt>
                <c:pt idx="2271">
                  <c:v>0.6514</c:v>
                </c:pt>
                <c:pt idx="2272">
                  <c:v>0.6516</c:v>
                </c:pt>
                <c:pt idx="2273">
                  <c:v>0.6518</c:v>
                </c:pt>
                <c:pt idx="2274">
                  <c:v>0.652</c:v>
                </c:pt>
                <c:pt idx="2275">
                  <c:v>0.6522</c:v>
                </c:pt>
                <c:pt idx="2276">
                  <c:v>0.6524</c:v>
                </c:pt>
                <c:pt idx="2277">
                  <c:v>0.6526</c:v>
                </c:pt>
                <c:pt idx="2278">
                  <c:v>0.6528</c:v>
                </c:pt>
                <c:pt idx="2279">
                  <c:v>0.653</c:v>
                </c:pt>
                <c:pt idx="2280">
                  <c:v>0.6532</c:v>
                </c:pt>
                <c:pt idx="2281">
                  <c:v>0.6534</c:v>
                </c:pt>
                <c:pt idx="2282">
                  <c:v>0.6536</c:v>
                </c:pt>
                <c:pt idx="2283">
                  <c:v>0.6538</c:v>
                </c:pt>
                <c:pt idx="2284">
                  <c:v>0.654</c:v>
                </c:pt>
                <c:pt idx="2285">
                  <c:v>0.6542</c:v>
                </c:pt>
                <c:pt idx="2286">
                  <c:v>0.6544</c:v>
                </c:pt>
                <c:pt idx="2287">
                  <c:v>0.6546</c:v>
                </c:pt>
                <c:pt idx="2288">
                  <c:v>0.6548</c:v>
                </c:pt>
                <c:pt idx="2289">
                  <c:v>0.655</c:v>
                </c:pt>
                <c:pt idx="2290">
                  <c:v>0.6552</c:v>
                </c:pt>
                <c:pt idx="2291">
                  <c:v>0.6554</c:v>
                </c:pt>
                <c:pt idx="2292">
                  <c:v>0.6556</c:v>
                </c:pt>
                <c:pt idx="2293">
                  <c:v>0.6558</c:v>
                </c:pt>
                <c:pt idx="2294">
                  <c:v>0.656</c:v>
                </c:pt>
                <c:pt idx="2295">
                  <c:v>0.6562</c:v>
                </c:pt>
                <c:pt idx="2296">
                  <c:v>0.6564</c:v>
                </c:pt>
                <c:pt idx="2297">
                  <c:v>0.6566</c:v>
                </c:pt>
                <c:pt idx="2298">
                  <c:v>0.6568</c:v>
                </c:pt>
                <c:pt idx="2299">
                  <c:v>0.657</c:v>
                </c:pt>
                <c:pt idx="2300">
                  <c:v>0.6572</c:v>
                </c:pt>
                <c:pt idx="2301">
                  <c:v>0.6574</c:v>
                </c:pt>
                <c:pt idx="2302">
                  <c:v>0.6576</c:v>
                </c:pt>
                <c:pt idx="2303">
                  <c:v>0.6578</c:v>
                </c:pt>
                <c:pt idx="2304">
                  <c:v>0.658</c:v>
                </c:pt>
                <c:pt idx="2305">
                  <c:v>0.6582</c:v>
                </c:pt>
                <c:pt idx="2306">
                  <c:v>0.6584</c:v>
                </c:pt>
                <c:pt idx="2307">
                  <c:v>0.6586</c:v>
                </c:pt>
                <c:pt idx="2308">
                  <c:v>0.6588</c:v>
                </c:pt>
                <c:pt idx="2309">
                  <c:v>0.659</c:v>
                </c:pt>
                <c:pt idx="2310">
                  <c:v>0.6592</c:v>
                </c:pt>
                <c:pt idx="2311">
                  <c:v>0.6594</c:v>
                </c:pt>
                <c:pt idx="2312">
                  <c:v>0.6596</c:v>
                </c:pt>
                <c:pt idx="2313">
                  <c:v>0.6598</c:v>
                </c:pt>
                <c:pt idx="2314">
                  <c:v>0.66</c:v>
                </c:pt>
                <c:pt idx="2315">
                  <c:v>0.6602</c:v>
                </c:pt>
                <c:pt idx="2316">
                  <c:v>0.6604</c:v>
                </c:pt>
                <c:pt idx="2317">
                  <c:v>0.6606</c:v>
                </c:pt>
                <c:pt idx="2318">
                  <c:v>0.6608</c:v>
                </c:pt>
                <c:pt idx="2319">
                  <c:v>0.661</c:v>
                </c:pt>
                <c:pt idx="2320">
                  <c:v>0.6612</c:v>
                </c:pt>
                <c:pt idx="2321">
                  <c:v>0.6614</c:v>
                </c:pt>
                <c:pt idx="2322">
                  <c:v>0.6616</c:v>
                </c:pt>
                <c:pt idx="2323">
                  <c:v>0.6618</c:v>
                </c:pt>
                <c:pt idx="2324">
                  <c:v>0.662</c:v>
                </c:pt>
                <c:pt idx="2325">
                  <c:v>0.6622</c:v>
                </c:pt>
                <c:pt idx="2326">
                  <c:v>0.6624</c:v>
                </c:pt>
                <c:pt idx="2327">
                  <c:v>0.6626</c:v>
                </c:pt>
                <c:pt idx="2328">
                  <c:v>0.6628</c:v>
                </c:pt>
                <c:pt idx="2329">
                  <c:v>0.663</c:v>
                </c:pt>
                <c:pt idx="2330">
                  <c:v>0.6632</c:v>
                </c:pt>
                <c:pt idx="2331">
                  <c:v>0.6634</c:v>
                </c:pt>
                <c:pt idx="2332">
                  <c:v>0.6636</c:v>
                </c:pt>
                <c:pt idx="2333">
                  <c:v>0.6638</c:v>
                </c:pt>
                <c:pt idx="2334">
                  <c:v>0.664</c:v>
                </c:pt>
                <c:pt idx="2335">
                  <c:v>0.6642</c:v>
                </c:pt>
                <c:pt idx="2336">
                  <c:v>0.6644</c:v>
                </c:pt>
                <c:pt idx="2337">
                  <c:v>0.6646</c:v>
                </c:pt>
                <c:pt idx="2338">
                  <c:v>0.6648</c:v>
                </c:pt>
                <c:pt idx="2339">
                  <c:v>0.665</c:v>
                </c:pt>
                <c:pt idx="2340">
                  <c:v>0.6652</c:v>
                </c:pt>
                <c:pt idx="2341">
                  <c:v>0.6654</c:v>
                </c:pt>
                <c:pt idx="2342">
                  <c:v>0.6656</c:v>
                </c:pt>
                <c:pt idx="2343">
                  <c:v>0.6658</c:v>
                </c:pt>
                <c:pt idx="2344">
                  <c:v>0.666</c:v>
                </c:pt>
                <c:pt idx="2345">
                  <c:v>0.6662</c:v>
                </c:pt>
                <c:pt idx="2346">
                  <c:v>0.6664</c:v>
                </c:pt>
                <c:pt idx="2347">
                  <c:v>0.6666</c:v>
                </c:pt>
                <c:pt idx="2348">
                  <c:v>0.6668</c:v>
                </c:pt>
                <c:pt idx="2349">
                  <c:v>0.667</c:v>
                </c:pt>
                <c:pt idx="2350">
                  <c:v>0.6672</c:v>
                </c:pt>
                <c:pt idx="2351">
                  <c:v>0.6674</c:v>
                </c:pt>
                <c:pt idx="2352">
                  <c:v>0.6676</c:v>
                </c:pt>
                <c:pt idx="2353">
                  <c:v>0.6678</c:v>
                </c:pt>
                <c:pt idx="2354">
                  <c:v>0.668</c:v>
                </c:pt>
                <c:pt idx="2355">
                  <c:v>0.6682</c:v>
                </c:pt>
                <c:pt idx="2356">
                  <c:v>0.6684</c:v>
                </c:pt>
                <c:pt idx="2357">
                  <c:v>0.6686</c:v>
                </c:pt>
                <c:pt idx="2358">
                  <c:v>0.6688</c:v>
                </c:pt>
                <c:pt idx="2359">
                  <c:v>0.669</c:v>
                </c:pt>
                <c:pt idx="2360">
                  <c:v>0.6692</c:v>
                </c:pt>
                <c:pt idx="2361">
                  <c:v>0.6694</c:v>
                </c:pt>
                <c:pt idx="2362">
                  <c:v>0.6696</c:v>
                </c:pt>
                <c:pt idx="2363">
                  <c:v>0.6698</c:v>
                </c:pt>
                <c:pt idx="2364">
                  <c:v>0.67</c:v>
                </c:pt>
                <c:pt idx="2365">
                  <c:v>0.6702</c:v>
                </c:pt>
                <c:pt idx="2366">
                  <c:v>0.6704</c:v>
                </c:pt>
                <c:pt idx="2367">
                  <c:v>0.6706</c:v>
                </c:pt>
                <c:pt idx="2368">
                  <c:v>0.6708</c:v>
                </c:pt>
                <c:pt idx="2369">
                  <c:v>0.671</c:v>
                </c:pt>
                <c:pt idx="2370">
                  <c:v>0.6712</c:v>
                </c:pt>
                <c:pt idx="2371">
                  <c:v>0.6714</c:v>
                </c:pt>
                <c:pt idx="2372">
                  <c:v>0.6716</c:v>
                </c:pt>
                <c:pt idx="2373">
                  <c:v>0.6718</c:v>
                </c:pt>
                <c:pt idx="2374">
                  <c:v>0.672</c:v>
                </c:pt>
                <c:pt idx="2375">
                  <c:v>0.6722</c:v>
                </c:pt>
                <c:pt idx="2376">
                  <c:v>0.6724</c:v>
                </c:pt>
                <c:pt idx="2377">
                  <c:v>0.6726</c:v>
                </c:pt>
                <c:pt idx="2378">
                  <c:v>0.6728</c:v>
                </c:pt>
                <c:pt idx="2379">
                  <c:v>0.673</c:v>
                </c:pt>
                <c:pt idx="2380">
                  <c:v>0.6732</c:v>
                </c:pt>
                <c:pt idx="2381">
                  <c:v>0.6734</c:v>
                </c:pt>
                <c:pt idx="2382">
                  <c:v>0.6736</c:v>
                </c:pt>
                <c:pt idx="2383">
                  <c:v>0.6738</c:v>
                </c:pt>
                <c:pt idx="2384">
                  <c:v>0.674</c:v>
                </c:pt>
                <c:pt idx="2385">
                  <c:v>0.6742</c:v>
                </c:pt>
                <c:pt idx="2386">
                  <c:v>0.6744</c:v>
                </c:pt>
                <c:pt idx="2387">
                  <c:v>0.6746</c:v>
                </c:pt>
                <c:pt idx="2388">
                  <c:v>0.6748</c:v>
                </c:pt>
                <c:pt idx="2389">
                  <c:v>0.675</c:v>
                </c:pt>
                <c:pt idx="2390">
                  <c:v>0.6752</c:v>
                </c:pt>
                <c:pt idx="2391">
                  <c:v>0.6754</c:v>
                </c:pt>
                <c:pt idx="2392">
                  <c:v>0.6756</c:v>
                </c:pt>
                <c:pt idx="2393">
                  <c:v>0.6758</c:v>
                </c:pt>
                <c:pt idx="2394">
                  <c:v>0.676</c:v>
                </c:pt>
                <c:pt idx="2395">
                  <c:v>0.6762</c:v>
                </c:pt>
                <c:pt idx="2396">
                  <c:v>0.6764</c:v>
                </c:pt>
                <c:pt idx="2397">
                  <c:v>0.6766</c:v>
                </c:pt>
                <c:pt idx="2398">
                  <c:v>0.6768</c:v>
                </c:pt>
                <c:pt idx="2399">
                  <c:v>0.677</c:v>
                </c:pt>
                <c:pt idx="2400">
                  <c:v>0.6772</c:v>
                </c:pt>
                <c:pt idx="2401">
                  <c:v>0.6774</c:v>
                </c:pt>
                <c:pt idx="2402">
                  <c:v>0.6776</c:v>
                </c:pt>
                <c:pt idx="2403">
                  <c:v>0.6778</c:v>
                </c:pt>
                <c:pt idx="2404">
                  <c:v>0.678</c:v>
                </c:pt>
                <c:pt idx="2405">
                  <c:v>0.6782</c:v>
                </c:pt>
                <c:pt idx="2406">
                  <c:v>0.6784</c:v>
                </c:pt>
                <c:pt idx="2407">
                  <c:v>0.6786</c:v>
                </c:pt>
                <c:pt idx="2408">
                  <c:v>0.6788</c:v>
                </c:pt>
                <c:pt idx="2409">
                  <c:v>0.679</c:v>
                </c:pt>
                <c:pt idx="2410">
                  <c:v>0.6792</c:v>
                </c:pt>
                <c:pt idx="2411">
                  <c:v>0.6794</c:v>
                </c:pt>
                <c:pt idx="2412">
                  <c:v>0.6796</c:v>
                </c:pt>
                <c:pt idx="2413">
                  <c:v>0.6798</c:v>
                </c:pt>
                <c:pt idx="2414">
                  <c:v>0.68</c:v>
                </c:pt>
                <c:pt idx="2415">
                  <c:v>0.6802</c:v>
                </c:pt>
                <c:pt idx="2416">
                  <c:v>0.6804</c:v>
                </c:pt>
                <c:pt idx="2417">
                  <c:v>0.6806</c:v>
                </c:pt>
                <c:pt idx="2418">
                  <c:v>0.6808</c:v>
                </c:pt>
                <c:pt idx="2419">
                  <c:v>0.681</c:v>
                </c:pt>
                <c:pt idx="2420">
                  <c:v>0.6812</c:v>
                </c:pt>
                <c:pt idx="2421">
                  <c:v>0.6814</c:v>
                </c:pt>
                <c:pt idx="2422">
                  <c:v>0.6816</c:v>
                </c:pt>
                <c:pt idx="2423">
                  <c:v>0.6818</c:v>
                </c:pt>
                <c:pt idx="2424">
                  <c:v>0.682</c:v>
                </c:pt>
                <c:pt idx="2425">
                  <c:v>0.6822</c:v>
                </c:pt>
                <c:pt idx="2426">
                  <c:v>0.6824</c:v>
                </c:pt>
                <c:pt idx="2427">
                  <c:v>0.6826</c:v>
                </c:pt>
                <c:pt idx="2428">
                  <c:v>0.6828</c:v>
                </c:pt>
                <c:pt idx="2429">
                  <c:v>0.683</c:v>
                </c:pt>
                <c:pt idx="2430">
                  <c:v>0.6832</c:v>
                </c:pt>
                <c:pt idx="2431">
                  <c:v>0.6834</c:v>
                </c:pt>
                <c:pt idx="2432">
                  <c:v>0.6836</c:v>
                </c:pt>
                <c:pt idx="2433">
                  <c:v>0.6838</c:v>
                </c:pt>
                <c:pt idx="2434">
                  <c:v>0.684</c:v>
                </c:pt>
                <c:pt idx="2435">
                  <c:v>0.6842</c:v>
                </c:pt>
                <c:pt idx="2436">
                  <c:v>0.6844</c:v>
                </c:pt>
                <c:pt idx="2437">
                  <c:v>0.6846</c:v>
                </c:pt>
                <c:pt idx="2438">
                  <c:v>0.6848</c:v>
                </c:pt>
                <c:pt idx="2439">
                  <c:v>0.685</c:v>
                </c:pt>
                <c:pt idx="2440">
                  <c:v>0.6852</c:v>
                </c:pt>
                <c:pt idx="2441">
                  <c:v>0.6854</c:v>
                </c:pt>
                <c:pt idx="2442">
                  <c:v>0.6856</c:v>
                </c:pt>
                <c:pt idx="2443">
                  <c:v>0.6858</c:v>
                </c:pt>
                <c:pt idx="2444">
                  <c:v>0.686</c:v>
                </c:pt>
                <c:pt idx="2445">
                  <c:v>0.6862</c:v>
                </c:pt>
                <c:pt idx="2446">
                  <c:v>0.6864</c:v>
                </c:pt>
                <c:pt idx="2447">
                  <c:v>0.6866</c:v>
                </c:pt>
                <c:pt idx="2448">
                  <c:v>0.6868</c:v>
                </c:pt>
                <c:pt idx="2449">
                  <c:v>0.687</c:v>
                </c:pt>
                <c:pt idx="2450">
                  <c:v>0.6872</c:v>
                </c:pt>
                <c:pt idx="2451">
                  <c:v>0.6874</c:v>
                </c:pt>
                <c:pt idx="2452">
                  <c:v>0.6876</c:v>
                </c:pt>
                <c:pt idx="2453">
                  <c:v>0.6878</c:v>
                </c:pt>
                <c:pt idx="2454">
                  <c:v>0.688</c:v>
                </c:pt>
                <c:pt idx="2455">
                  <c:v>0.6882</c:v>
                </c:pt>
                <c:pt idx="2456">
                  <c:v>0.6884</c:v>
                </c:pt>
                <c:pt idx="2457">
                  <c:v>0.6886</c:v>
                </c:pt>
                <c:pt idx="2458">
                  <c:v>0.6888</c:v>
                </c:pt>
                <c:pt idx="2459">
                  <c:v>0.689</c:v>
                </c:pt>
                <c:pt idx="2460">
                  <c:v>0.6892</c:v>
                </c:pt>
                <c:pt idx="2461">
                  <c:v>0.6894</c:v>
                </c:pt>
                <c:pt idx="2462">
                  <c:v>0.6896</c:v>
                </c:pt>
                <c:pt idx="2463">
                  <c:v>0.6898</c:v>
                </c:pt>
                <c:pt idx="2464">
                  <c:v>0.69</c:v>
                </c:pt>
                <c:pt idx="2465">
                  <c:v>0.6902</c:v>
                </c:pt>
                <c:pt idx="2466">
                  <c:v>0.6904</c:v>
                </c:pt>
                <c:pt idx="2467">
                  <c:v>0.6906</c:v>
                </c:pt>
                <c:pt idx="2468">
                  <c:v>0.6908</c:v>
                </c:pt>
                <c:pt idx="2469">
                  <c:v>0.691</c:v>
                </c:pt>
                <c:pt idx="2470">
                  <c:v>0.6912</c:v>
                </c:pt>
                <c:pt idx="2471">
                  <c:v>0.6914</c:v>
                </c:pt>
                <c:pt idx="2472">
                  <c:v>0.6916</c:v>
                </c:pt>
                <c:pt idx="2473">
                  <c:v>0.6918</c:v>
                </c:pt>
                <c:pt idx="2474">
                  <c:v>0.692</c:v>
                </c:pt>
                <c:pt idx="2475">
                  <c:v>0.6922</c:v>
                </c:pt>
                <c:pt idx="2476">
                  <c:v>0.6924</c:v>
                </c:pt>
                <c:pt idx="2477">
                  <c:v>0.6926</c:v>
                </c:pt>
                <c:pt idx="2478">
                  <c:v>0.6928</c:v>
                </c:pt>
                <c:pt idx="2479">
                  <c:v>0.693</c:v>
                </c:pt>
                <c:pt idx="2480">
                  <c:v>0.6932</c:v>
                </c:pt>
                <c:pt idx="2481">
                  <c:v>0.6934</c:v>
                </c:pt>
                <c:pt idx="2482">
                  <c:v>0.6936</c:v>
                </c:pt>
                <c:pt idx="2483">
                  <c:v>0.6938</c:v>
                </c:pt>
                <c:pt idx="2484">
                  <c:v>0.694</c:v>
                </c:pt>
                <c:pt idx="2485">
                  <c:v>0.6942</c:v>
                </c:pt>
                <c:pt idx="2486">
                  <c:v>0.6944</c:v>
                </c:pt>
                <c:pt idx="2487">
                  <c:v>0.6946</c:v>
                </c:pt>
                <c:pt idx="2488">
                  <c:v>0.6948</c:v>
                </c:pt>
                <c:pt idx="2489">
                  <c:v>0.695</c:v>
                </c:pt>
                <c:pt idx="2490">
                  <c:v>0.6952</c:v>
                </c:pt>
                <c:pt idx="2491">
                  <c:v>0.6954</c:v>
                </c:pt>
                <c:pt idx="2492">
                  <c:v>0.6956</c:v>
                </c:pt>
                <c:pt idx="2493">
                  <c:v>0.6958</c:v>
                </c:pt>
                <c:pt idx="2494">
                  <c:v>0.696</c:v>
                </c:pt>
                <c:pt idx="2495">
                  <c:v>0.6962</c:v>
                </c:pt>
                <c:pt idx="2496">
                  <c:v>0.6964</c:v>
                </c:pt>
                <c:pt idx="2497">
                  <c:v>0.6966</c:v>
                </c:pt>
                <c:pt idx="2498">
                  <c:v>0.6968</c:v>
                </c:pt>
                <c:pt idx="2499">
                  <c:v>0.697</c:v>
                </c:pt>
                <c:pt idx="2500">
                  <c:v>0.6972</c:v>
                </c:pt>
                <c:pt idx="2501">
                  <c:v>0.6974</c:v>
                </c:pt>
                <c:pt idx="2502">
                  <c:v>0.6976</c:v>
                </c:pt>
                <c:pt idx="2503">
                  <c:v>0.6978</c:v>
                </c:pt>
                <c:pt idx="2504">
                  <c:v>0.698</c:v>
                </c:pt>
                <c:pt idx="2505">
                  <c:v>0.6982</c:v>
                </c:pt>
                <c:pt idx="2506">
                  <c:v>0.6984</c:v>
                </c:pt>
                <c:pt idx="2507">
                  <c:v>0.6986</c:v>
                </c:pt>
                <c:pt idx="2508">
                  <c:v>0.6988</c:v>
                </c:pt>
                <c:pt idx="2509">
                  <c:v>0.699</c:v>
                </c:pt>
                <c:pt idx="2510">
                  <c:v>0.6992</c:v>
                </c:pt>
                <c:pt idx="2511">
                  <c:v>0.6994</c:v>
                </c:pt>
                <c:pt idx="2512">
                  <c:v>0.6996</c:v>
                </c:pt>
                <c:pt idx="2513">
                  <c:v>0.6998</c:v>
                </c:pt>
                <c:pt idx="2514">
                  <c:v>0.7</c:v>
                </c:pt>
                <c:pt idx="2515">
                  <c:v>0.7002</c:v>
                </c:pt>
                <c:pt idx="2516">
                  <c:v>0.7004</c:v>
                </c:pt>
                <c:pt idx="2517">
                  <c:v>0.7006</c:v>
                </c:pt>
                <c:pt idx="2518">
                  <c:v>0.7008</c:v>
                </c:pt>
                <c:pt idx="2519">
                  <c:v>0.701</c:v>
                </c:pt>
                <c:pt idx="2520">
                  <c:v>0.7012</c:v>
                </c:pt>
                <c:pt idx="2521">
                  <c:v>0.7014</c:v>
                </c:pt>
                <c:pt idx="2522">
                  <c:v>0.7016</c:v>
                </c:pt>
                <c:pt idx="2523">
                  <c:v>0.7018</c:v>
                </c:pt>
                <c:pt idx="2524">
                  <c:v>0.702</c:v>
                </c:pt>
                <c:pt idx="2525">
                  <c:v>0.7022</c:v>
                </c:pt>
                <c:pt idx="2526">
                  <c:v>0.7024</c:v>
                </c:pt>
                <c:pt idx="2527">
                  <c:v>0.7026</c:v>
                </c:pt>
                <c:pt idx="2528">
                  <c:v>0.7028</c:v>
                </c:pt>
                <c:pt idx="2529">
                  <c:v>0.703</c:v>
                </c:pt>
                <c:pt idx="2530">
                  <c:v>0.7032</c:v>
                </c:pt>
                <c:pt idx="2531">
                  <c:v>0.7034</c:v>
                </c:pt>
                <c:pt idx="2532">
                  <c:v>0.7036</c:v>
                </c:pt>
                <c:pt idx="2533">
                  <c:v>0.7038</c:v>
                </c:pt>
                <c:pt idx="2534">
                  <c:v>0.704</c:v>
                </c:pt>
                <c:pt idx="2535">
                  <c:v>0.7042</c:v>
                </c:pt>
                <c:pt idx="2536">
                  <c:v>0.7044</c:v>
                </c:pt>
                <c:pt idx="2537">
                  <c:v>0.7046</c:v>
                </c:pt>
                <c:pt idx="2538">
                  <c:v>0.7048</c:v>
                </c:pt>
                <c:pt idx="2539">
                  <c:v>0.705</c:v>
                </c:pt>
                <c:pt idx="2540">
                  <c:v>0.7052</c:v>
                </c:pt>
                <c:pt idx="2541">
                  <c:v>0.7054</c:v>
                </c:pt>
                <c:pt idx="2542">
                  <c:v>0.7056</c:v>
                </c:pt>
                <c:pt idx="2543">
                  <c:v>0.7058</c:v>
                </c:pt>
                <c:pt idx="2544">
                  <c:v>0.706</c:v>
                </c:pt>
                <c:pt idx="2545">
                  <c:v>0.7062</c:v>
                </c:pt>
                <c:pt idx="2546">
                  <c:v>0.7064</c:v>
                </c:pt>
                <c:pt idx="2547">
                  <c:v>0.7066</c:v>
                </c:pt>
                <c:pt idx="2548">
                  <c:v>0.7068</c:v>
                </c:pt>
                <c:pt idx="2549">
                  <c:v>0.707</c:v>
                </c:pt>
                <c:pt idx="2550">
                  <c:v>0.7072</c:v>
                </c:pt>
                <c:pt idx="2551">
                  <c:v>0.7074</c:v>
                </c:pt>
                <c:pt idx="2552">
                  <c:v>0.7076</c:v>
                </c:pt>
                <c:pt idx="2553">
                  <c:v>0.7078</c:v>
                </c:pt>
                <c:pt idx="2554">
                  <c:v>0.708</c:v>
                </c:pt>
                <c:pt idx="2555">
                  <c:v>0.7082</c:v>
                </c:pt>
                <c:pt idx="2556">
                  <c:v>0.7084</c:v>
                </c:pt>
                <c:pt idx="2557">
                  <c:v>0.7086</c:v>
                </c:pt>
                <c:pt idx="2558">
                  <c:v>0.7088</c:v>
                </c:pt>
                <c:pt idx="2559">
                  <c:v>0.709</c:v>
                </c:pt>
                <c:pt idx="2560">
                  <c:v>0.7092</c:v>
                </c:pt>
                <c:pt idx="2561">
                  <c:v>0.7094</c:v>
                </c:pt>
                <c:pt idx="2562">
                  <c:v>0.7096</c:v>
                </c:pt>
                <c:pt idx="2563">
                  <c:v>0.7098</c:v>
                </c:pt>
                <c:pt idx="2564">
                  <c:v>0.71</c:v>
                </c:pt>
                <c:pt idx="2565">
                  <c:v>0.7102</c:v>
                </c:pt>
                <c:pt idx="2566">
                  <c:v>0.7104</c:v>
                </c:pt>
                <c:pt idx="2567">
                  <c:v>0.7106</c:v>
                </c:pt>
                <c:pt idx="2568">
                  <c:v>0.7108</c:v>
                </c:pt>
                <c:pt idx="2569">
                  <c:v>0.711</c:v>
                </c:pt>
                <c:pt idx="2570">
                  <c:v>0.7112</c:v>
                </c:pt>
                <c:pt idx="2571">
                  <c:v>0.7114</c:v>
                </c:pt>
                <c:pt idx="2572">
                  <c:v>0.7116</c:v>
                </c:pt>
                <c:pt idx="2573">
                  <c:v>0.7118</c:v>
                </c:pt>
                <c:pt idx="2574">
                  <c:v>0.712</c:v>
                </c:pt>
                <c:pt idx="2575">
                  <c:v>0.7122</c:v>
                </c:pt>
                <c:pt idx="2576">
                  <c:v>0.7124</c:v>
                </c:pt>
                <c:pt idx="2577">
                  <c:v>0.7126</c:v>
                </c:pt>
                <c:pt idx="2578">
                  <c:v>0.7128</c:v>
                </c:pt>
                <c:pt idx="2579">
                  <c:v>0.713</c:v>
                </c:pt>
                <c:pt idx="2580">
                  <c:v>0.7132</c:v>
                </c:pt>
                <c:pt idx="2581">
                  <c:v>0.7134</c:v>
                </c:pt>
                <c:pt idx="2582">
                  <c:v>0.7136</c:v>
                </c:pt>
                <c:pt idx="2583">
                  <c:v>0.7138</c:v>
                </c:pt>
                <c:pt idx="2584">
                  <c:v>0.714</c:v>
                </c:pt>
                <c:pt idx="2585">
                  <c:v>0.7142</c:v>
                </c:pt>
                <c:pt idx="2586">
                  <c:v>0.7144</c:v>
                </c:pt>
                <c:pt idx="2587">
                  <c:v>0.7146</c:v>
                </c:pt>
                <c:pt idx="2588">
                  <c:v>0.7148</c:v>
                </c:pt>
                <c:pt idx="2589">
                  <c:v>0.715</c:v>
                </c:pt>
                <c:pt idx="2590">
                  <c:v>0.7152</c:v>
                </c:pt>
                <c:pt idx="2591">
                  <c:v>0.7154</c:v>
                </c:pt>
                <c:pt idx="2592">
                  <c:v>0.7156</c:v>
                </c:pt>
                <c:pt idx="2593">
                  <c:v>0.7158</c:v>
                </c:pt>
                <c:pt idx="2594">
                  <c:v>0.716</c:v>
                </c:pt>
                <c:pt idx="2595">
                  <c:v>0.7162</c:v>
                </c:pt>
                <c:pt idx="2596">
                  <c:v>0.7164</c:v>
                </c:pt>
                <c:pt idx="2597">
                  <c:v>0.7166</c:v>
                </c:pt>
                <c:pt idx="2598">
                  <c:v>0.7168</c:v>
                </c:pt>
                <c:pt idx="2599">
                  <c:v>0.717</c:v>
                </c:pt>
                <c:pt idx="2600">
                  <c:v>0.7172</c:v>
                </c:pt>
                <c:pt idx="2601">
                  <c:v>0.7174</c:v>
                </c:pt>
                <c:pt idx="2602">
                  <c:v>0.7176</c:v>
                </c:pt>
                <c:pt idx="2603">
                  <c:v>0.7178</c:v>
                </c:pt>
                <c:pt idx="2604">
                  <c:v>0.718</c:v>
                </c:pt>
                <c:pt idx="2605">
                  <c:v>0.7182</c:v>
                </c:pt>
                <c:pt idx="2606">
                  <c:v>0.7184</c:v>
                </c:pt>
                <c:pt idx="2607">
                  <c:v>0.7186</c:v>
                </c:pt>
                <c:pt idx="2608">
                  <c:v>0.7188</c:v>
                </c:pt>
                <c:pt idx="2609">
                  <c:v>0.719</c:v>
                </c:pt>
                <c:pt idx="2610">
                  <c:v>0.7192</c:v>
                </c:pt>
                <c:pt idx="2611">
                  <c:v>0.7194</c:v>
                </c:pt>
                <c:pt idx="2612">
                  <c:v>0.7196</c:v>
                </c:pt>
                <c:pt idx="2613">
                  <c:v>0.7198</c:v>
                </c:pt>
                <c:pt idx="2614">
                  <c:v>0.72</c:v>
                </c:pt>
                <c:pt idx="2615">
                  <c:v>0.7202</c:v>
                </c:pt>
                <c:pt idx="2616">
                  <c:v>0.7204</c:v>
                </c:pt>
                <c:pt idx="2617">
                  <c:v>0.7206</c:v>
                </c:pt>
                <c:pt idx="2618">
                  <c:v>0.7208</c:v>
                </c:pt>
                <c:pt idx="2619">
                  <c:v>0.721</c:v>
                </c:pt>
                <c:pt idx="2620">
                  <c:v>0.7212</c:v>
                </c:pt>
                <c:pt idx="2621">
                  <c:v>0.7214</c:v>
                </c:pt>
                <c:pt idx="2622">
                  <c:v>0.7216</c:v>
                </c:pt>
                <c:pt idx="2623">
                  <c:v>0.7218</c:v>
                </c:pt>
                <c:pt idx="2624">
                  <c:v>0.722</c:v>
                </c:pt>
                <c:pt idx="2625">
                  <c:v>0.7222</c:v>
                </c:pt>
                <c:pt idx="2626">
                  <c:v>0.7224</c:v>
                </c:pt>
                <c:pt idx="2627">
                  <c:v>0.7226</c:v>
                </c:pt>
                <c:pt idx="2628">
                  <c:v>0.7228</c:v>
                </c:pt>
                <c:pt idx="2629">
                  <c:v>0.723</c:v>
                </c:pt>
                <c:pt idx="2630">
                  <c:v>0.7232</c:v>
                </c:pt>
                <c:pt idx="2631">
                  <c:v>0.7234</c:v>
                </c:pt>
                <c:pt idx="2632">
                  <c:v>0.7236</c:v>
                </c:pt>
                <c:pt idx="2633">
                  <c:v>0.7238</c:v>
                </c:pt>
                <c:pt idx="2634">
                  <c:v>0.724</c:v>
                </c:pt>
                <c:pt idx="2635">
                  <c:v>0.7242</c:v>
                </c:pt>
                <c:pt idx="2636">
                  <c:v>0.7244</c:v>
                </c:pt>
                <c:pt idx="2637">
                  <c:v>0.7246</c:v>
                </c:pt>
                <c:pt idx="2638">
                  <c:v>0.7248</c:v>
                </c:pt>
                <c:pt idx="2639">
                  <c:v>0.725</c:v>
                </c:pt>
                <c:pt idx="2640">
                  <c:v>0.7252</c:v>
                </c:pt>
                <c:pt idx="2641">
                  <c:v>0.7254</c:v>
                </c:pt>
                <c:pt idx="2642">
                  <c:v>0.7256</c:v>
                </c:pt>
                <c:pt idx="2643">
                  <c:v>0.7258</c:v>
                </c:pt>
                <c:pt idx="2644">
                  <c:v>0.726</c:v>
                </c:pt>
                <c:pt idx="2645">
                  <c:v>0.7262</c:v>
                </c:pt>
                <c:pt idx="2646">
                  <c:v>0.7264</c:v>
                </c:pt>
                <c:pt idx="2647">
                  <c:v>0.7266</c:v>
                </c:pt>
                <c:pt idx="2648">
                  <c:v>0.7268</c:v>
                </c:pt>
                <c:pt idx="2649">
                  <c:v>0.727</c:v>
                </c:pt>
                <c:pt idx="2650">
                  <c:v>0.7272</c:v>
                </c:pt>
                <c:pt idx="2651">
                  <c:v>0.7274</c:v>
                </c:pt>
                <c:pt idx="2652">
                  <c:v>0.7276</c:v>
                </c:pt>
                <c:pt idx="2653">
                  <c:v>0.7278</c:v>
                </c:pt>
                <c:pt idx="2654">
                  <c:v>0.728</c:v>
                </c:pt>
                <c:pt idx="2655">
                  <c:v>0.7282</c:v>
                </c:pt>
                <c:pt idx="2656">
                  <c:v>0.7284</c:v>
                </c:pt>
                <c:pt idx="2657">
                  <c:v>0.7286</c:v>
                </c:pt>
                <c:pt idx="2658">
                  <c:v>0.7288</c:v>
                </c:pt>
                <c:pt idx="2659">
                  <c:v>0.729</c:v>
                </c:pt>
                <c:pt idx="2660">
                  <c:v>0.7292</c:v>
                </c:pt>
                <c:pt idx="2661">
                  <c:v>0.7294</c:v>
                </c:pt>
                <c:pt idx="2662">
                  <c:v>0.7296</c:v>
                </c:pt>
                <c:pt idx="2663">
                  <c:v>0.7298</c:v>
                </c:pt>
                <c:pt idx="2664">
                  <c:v>0.73</c:v>
                </c:pt>
                <c:pt idx="2665">
                  <c:v>0.7302</c:v>
                </c:pt>
                <c:pt idx="2666">
                  <c:v>0.7304</c:v>
                </c:pt>
                <c:pt idx="2667">
                  <c:v>0.7306</c:v>
                </c:pt>
                <c:pt idx="2668">
                  <c:v>0.7308</c:v>
                </c:pt>
                <c:pt idx="2669">
                  <c:v>0.731</c:v>
                </c:pt>
                <c:pt idx="2670">
                  <c:v>0.7312</c:v>
                </c:pt>
                <c:pt idx="2671">
                  <c:v>0.7314</c:v>
                </c:pt>
                <c:pt idx="2672">
                  <c:v>0.7316</c:v>
                </c:pt>
                <c:pt idx="2673">
                  <c:v>0.7318</c:v>
                </c:pt>
                <c:pt idx="2674">
                  <c:v>0.732</c:v>
                </c:pt>
                <c:pt idx="2675">
                  <c:v>0.7322</c:v>
                </c:pt>
                <c:pt idx="2676">
                  <c:v>0.7324</c:v>
                </c:pt>
                <c:pt idx="2677">
                  <c:v>0.7326</c:v>
                </c:pt>
                <c:pt idx="2678">
                  <c:v>0.7328</c:v>
                </c:pt>
                <c:pt idx="2679">
                  <c:v>0.733</c:v>
                </c:pt>
                <c:pt idx="2680">
                  <c:v>0.7332</c:v>
                </c:pt>
                <c:pt idx="2681">
                  <c:v>0.7334</c:v>
                </c:pt>
                <c:pt idx="2682">
                  <c:v>0.7336</c:v>
                </c:pt>
                <c:pt idx="2683">
                  <c:v>0.7338</c:v>
                </c:pt>
                <c:pt idx="2684">
                  <c:v>0.734</c:v>
                </c:pt>
                <c:pt idx="2685">
                  <c:v>0.7342</c:v>
                </c:pt>
                <c:pt idx="2686">
                  <c:v>0.7344</c:v>
                </c:pt>
                <c:pt idx="2687">
                  <c:v>0.7346</c:v>
                </c:pt>
                <c:pt idx="2688">
                  <c:v>0.7348</c:v>
                </c:pt>
                <c:pt idx="2689">
                  <c:v>0.735</c:v>
                </c:pt>
                <c:pt idx="2690">
                  <c:v>0.7352</c:v>
                </c:pt>
                <c:pt idx="2691">
                  <c:v>0.7354</c:v>
                </c:pt>
                <c:pt idx="2692">
                  <c:v>0.7356</c:v>
                </c:pt>
                <c:pt idx="2693">
                  <c:v>0.7358</c:v>
                </c:pt>
                <c:pt idx="2694">
                  <c:v>0.736</c:v>
                </c:pt>
                <c:pt idx="2695">
                  <c:v>0.7362</c:v>
                </c:pt>
                <c:pt idx="2696">
                  <c:v>0.7364</c:v>
                </c:pt>
                <c:pt idx="2697">
                  <c:v>0.7366</c:v>
                </c:pt>
                <c:pt idx="2698">
                  <c:v>0.7368</c:v>
                </c:pt>
                <c:pt idx="2699">
                  <c:v>0.737</c:v>
                </c:pt>
                <c:pt idx="2700">
                  <c:v>0.7372</c:v>
                </c:pt>
                <c:pt idx="2701">
                  <c:v>0.7374</c:v>
                </c:pt>
                <c:pt idx="2702">
                  <c:v>0.7376</c:v>
                </c:pt>
                <c:pt idx="2703">
                  <c:v>0.7378</c:v>
                </c:pt>
                <c:pt idx="2704">
                  <c:v>0.738</c:v>
                </c:pt>
                <c:pt idx="2705">
                  <c:v>0.7382</c:v>
                </c:pt>
                <c:pt idx="2706">
                  <c:v>0.7384</c:v>
                </c:pt>
                <c:pt idx="2707">
                  <c:v>0.7386</c:v>
                </c:pt>
                <c:pt idx="2708">
                  <c:v>0.7388</c:v>
                </c:pt>
                <c:pt idx="2709">
                  <c:v>0.739</c:v>
                </c:pt>
                <c:pt idx="2710">
                  <c:v>0.7392</c:v>
                </c:pt>
                <c:pt idx="2711">
                  <c:v>0.7394</c:v>
                </c:pt>
                <c:pt idx="2712">
                  <c:v>0.7396</c:v>
                </c:pt>
                <c:pt idx="2713">
                  <c:v>0.7398</c:v>
                </c:pt>
                <c:pt idx="2714">
                  <c:v>0.74</c:v>
                </c:pt>
                <c:pt idx="2715">
                  <c:v>0.7402</c:v>
                </c:pt>
                <c:pt idx="2716">
                  <c:v>0.7404</c:v>
                </c:pt>
                <c:pt idx="2717">
                  <c:v>0.7406</c:v>
                </c:pt>
                <c:pt idx="2718">
                  <c:v>0.7408</c:v>
                </c:pt>
                <c:pt idx="2719">
                  <c:v>0.741</c:v>
                </c:pt>
                <c:pt idx="2720">
                  <c:v>0.7412</c:v>
                </c:pt>
                <c:pt idx="2721">
                  <c:v>0.7414</c:v>
                </c:pt>
                <c:pt idx="2722">
                  <c:v>0.7416</c:v>
                </c:pt>
                <c:pt idx="2723">
                  <c:v>0.7418</c:v>
                </c:pt>
                <c:pt idx="2724">
                  <c:v>0.742</c:v>
                </c:pt>
                <c:pt idx="2725">
                  <c:v>0.7422</c:v>
                </c:pt>
                <c:pt idx="2726">
                  <c:v>0.7424</c:v>
                </c:pt>
                <c:pt idx="2727">
                  <c:v>0.7426</c:v>
                </c:pt>
                <c:pt idx="2728">
                  <c:v>0.7428</c:v>
                </c:pt>
                <c:pt idx="2729">
                  <c:v>0.743</c:v>
                </c:pt>
                <c:pt idx="2730">
                  <c:v>0.7432</c:v>
                </c:pt>
                <c:pt idx="2731">
                  <c:v>0.7434</c:v>
                </c:pt>
                <c:pt idx="2732">
                  <c:v>0.7436</c:v>
                </c:pt>
                <c:pt idx="2733">
                  <c:v>0.7438</c:v>
                </c:pt>
                <c:pt idx="2734">
                  <c:v>0.744</c:v>
                </c:pt>
                <c:pt idx="2735">
                  <c:v>0.7442</c:v>
                </c:pt>
                <c:pt idx="2736">
                  <c:v>0.7444</c:v>
                </c:pt>
                <c:pt idx="2737">
                  <c:v>0.7446</c:v>
                </c:pt>
                <c:pt idx="2738">
                  <c:v>0.7448</c:v>
                </c:pt>
                <c:pt idx="2739">
                  <c:v>0.745</c:v>
                </c:pt>
                <c:pt idx="2740">
                  <c:v>0.7452</c:v>
                </c:pt>
                <c:pt idx="2741">
                  <c:v>0.7454</c:v>
                </c:pt>
                <c:pt idx="2742">
                  <c:v>0.7456</c:v>
                </c:pt>
                <c:pt idx="2743">
                  <c:v>0.7458</c:v>
                </c:pt>
                <c:pt idx="2744">
                  <c:v>0.746</c:v>
                </c:pt>
                <c:pt idx="2745">
                  <c:v>0.7462</c:v>
                </c:pt>
                <c:pt idx="2746">
                  <c:v>0.7464</c:v>
                </c:pt>
                <c:pt idx="2747">
                  <c:v>0.7466</c:v>
                </c:pt>
                <c:pt idx="2748">
                  <c:v>0.7468</c:v>
                </c:pt>
                <c:pt idx="2749">
                  <c:v>0.747</c:v>
                </c:pt>
                <c:pt idx="2750">
                  <c:v>0.7472</c:v>
                </c:pt>
                <c:pt idx="2751">
                  <c:v>0.7474</c:v>
                </c:pt>
                <c:pt idx="2752">
                  <c:v>0.7476</c:v>
                </c:pt>
                <c:pt idx="2753">
                  <c:v>0.7478</c:v>
                </c:pt>
                <c:pt idx="2754">
                  <c:v>0.748</c:v>
                </c:pt>
                <c:pt idx="2755">
                  <c:v>0.7482</c:v>
                </c:pt>
                <c:pt idx="2756">
                  <c:v>0.7484</c:v>
                </c:pt>
                <c:pt idx="2757">
                  <c:v>0.7486</c:v>
                </c:pt>
                <c:pt idx="2758">
                  <c:v>0.7488</c:v>
                </c:pt>
                <c:pt idx="2759">
                  <c:v>0.749</c:v>
                </c:pt>
                <c:pt idx="2760">
                  <c:v>0.7492</c:v>
                </c:pt>
                <c:pt idx="2761">
                  <c:v>0.7494</c:v>
                </c:pt>
                <c:pt idx="2762">
                  <c:v>0.7496</c:v>
                </c:pt>
                <c:pt idx="2763">
                  <c:v>0.7498</c:v>
                </c:pt>
                <c:pt idx="2764">
                  <c:v>0.75</c:v>
                </c:pt>
                <c:pt idx="2765">
                  <c:v>0.7502</c:v>
                </c:pt>
                <c:pt idx="2766">
                  <c:v>0.7504</c:v>
                </c:pt>
                <c:pt idx="2767">
                  <c:v>0.7506</c:v>
                </c:pt>
                <c:pt idx="2768">
                  <c:v>0.7508</c:v>
                </c:pt>
                <c:pt idx="2769">
                  <c:v>0.751</c:v>
                </c:pt>
                <c:pt idx="2770">
                  <c:v>0.7512</c:v>
                </c:pt>
                <c:pt idx="2771">
                  <c:v>0.7514</c:v>
                </c:pt>
                <c:pt idx="2772">
                  <c:v>0.7516</c:v>
                </c:pt>
                <c:pt idx="2773">
                  <c:v>0.7518</c:v>
                </c:pt>
                <c:pt idx="2774">
                  <c:v>0.752</c:v>
                </c:pt>
                <c:pt idx="2775">
                  <c:v>0.7522</c:v>
                </c:pt>
                <c:pt idx="2776">
                  <c:v>0.7524</c:v>
                </c:pt>
                <c:pt idx="2777">
                  <c:v>0.7526</c:v>
                </c:pt>
                <c:pt idx="2778">
                  <c:v>0.7528</c:v>
                </c:pt>
                <c:pt idx="2779">
                  <c:v>0.753</c:v>
                </c:pt>
                <c:pt idx="2780">
                  <c:v>0.7532</c:v>
                </c:pt>
                <c:pt idx="2781">
                  <c:v>0.7534</c:v>
                </c:pt>
                <c:pt idx="2782">
                  <c:v>0.7536</c:v>
                </c:pt>
                <c:pt idx="2783">
                  <c:v>0.7538</c:v>
                </c:pt>
                <c:pt idx="2784">
                  <c:v>0.754</c:v>
                </c:pt>
                <c:pt idx="2785">
                  <c:v>0.7542</c:v>
                </c:pt>
                <c:pt idx="2786">
                  <c:v>0.7544</c:v>
                </c:pt>
                <c:pt idx="2787">
                  <c:v>0.7546</c:v>
                </c:pt>
                <c:pt idx="2788">
                  <c:v>0.7548</c:v>
                </c:pt>
                <c:pt idx="2789">
                  <c:v>0.755</c:v>
                </c:pt>
                <c:pt idx="2790">
                  <c:v>0.7552</c:v>
                </c:pt>
                <c:pt idx="2791">
                  <c:v>0.7554</c:v>
                </c:pt>
                <c:pt idx="2792">
                  <c:v>0.7556</c:v>
                </c:pt>
                <c:pt idx="2793">
                  <c:v>0.7558</c:v>
                </c:pt>
                <c:pt idx="2794">
                  <c:v>0.756</c:v>
                </c:pt>
                <c:pt idx="2795">
                  <c:v>0.7562</c:v>
                </c:pt>
                <c:pt idx="2796">
                  <c:v>0.7564</c:v>
                </c:pt>
                <c:pt idx="2797">
                  <c:v>0.7566</c:v>
                </c:pt>
                <c:pt idx="2798">
                  <c:v>0.7568</c:v>
                </c:pt>
                <c:pt idx="2799">
                  <c:v>0.757</c:v>
                </c:pt>
                <c:pt idx="2800">
                  <c:v>0.7572</c:v>
                </c:pt>
                <c:pt idx="2801">
                  <c:v>0.7574</c:v>
                </c:pt>
                <c:pt idx="2802">
                  <c:v>0.7576</c:v>
                </c:pt>
                <c:pt idx="2803">
                  <c:v>0.7578</c:v>
                </c:pt>
                <c:pt idx="2804">
                  <c:v>0.758</c:v>
                </c:pt>
                <c:pt idx="2805">
                  <c:v>0.7582</c:v>
                </c:pt>
                <c:pt idx="2806">
                  <c:v>0.7584</c:v>
                </c:pt>
                <c:pt idx="2807">
                  <c:v>0.7586</c:v>
                </c:pt>
                <c:pt idx="2808">
                  <c:v>0.7588</c:v>
                </c:pt>
                <c:pt idx="2809">
                  <c:v>0.759</c:v>
                </c:pt>
                <c:pt idx="2810">
                  <c:v>0.7592</c:v>
                </c:pt>
                <c:pt idx="2811">
                  <c:v>0.7594</c:v>
                </c:pt>
                <c:pt idx="2812">
                  <c:v>0.7596</c:v>
                </c:pt>
                <c:pt idx="2813">
                  <c:v>0.7598</c:v>
                </c:pt>
                <c:pt idx="2814">
                  <c:v>0.76</c:v>
                </c:pt>
                <c:pt idx="2815">
                  <c:v>0.7602</c:v>
                </c:pt>
                <c:pt idx="2816">
                  <c:v>0.7604</c:v>
                </c:pt>
                <c:pt idx="2817">
                  <c:v>0.7606</c:v>
                </c:pt>
                <c:pt idx="2818">
                  <c:v>0.7608</c:v>
                </c:pt>
                <c:pt idx="2819">
                  <c:v>0.761</c:v>
                </c:pt>
                <c:pt idx="2820">
                  <c:v>0.7612</c:v>
                </c:pt>
                <c:pt idx="2821">
                  <c:v>0.7614</c:v>
                </c:pt>
                <c:pt idx="2822">
                  <c:v>0.7616</c:v>
                </c:pt>
                <c:pt idx="2823">
                  <c:v>0.7618</c:v>
                </c:pt>
                <c:pt idx="2824">
                  <c:v>0.762</c:v>
                </c:pt>
                <c:pt idx="2825">
                  <c:v>0.7622</c:v>
                </c:pt>
                <c:pt idx="2826">
                  <c:v>0.7624</c:v>
                </c:pt>
                <c:pt idx="2827">
                  <c:v>0.7626</c:v>
                </c:pt>
                <c:pt idx="2828">
                  <c:v>0.7628</c:v>
                </c:pt>
                <c:pt idx="2829">
                  <c:v>0.763</c:v>
                </c:pt>
                <c:pt idx="2830">
                  <c:v>0.7632</c:v>
                </c:pt>
                <c:pt idx="2831">
                  <c:v>0.7634</c:v>
                </c:pt>
                <c:pt idx="2832">
                  <c:v>0.7636</c:v>
                </c:pt>
                <c:pt idx="2833">
                  <c:v>0.7638</c:v>
                </c:pt>
                <c:pt idx="2834">
                  <c:v>0.764</c:v>
                </c:pt>
                <c:pt idx="2835">
                  <c:v>0.7642</c:v>
                </c:pt>
                <c:pt idx="2836">
                  <c:v>0.7644</c:v>
                </c:pt>
                <c:pt idx="2837">
                  <c:v>0.7646</c:v>
                </c:pt>
                <c:pt idx="2838">
                  <c:v>0.7648</c:v>
                </c:pt>
                <c:pt idx="2839">
                  <c:v>0.765</c:v>
                </c:pt>
                <c:pt idx="2840">
                  <c:v>0.7652</c:v>
                </c:pt>
                <c:pt idx="2841">
                  <c:v>0.7654</c:v>
                </c:pt>
                <c:pt idx="2842">
                  <c:v>0.7656</c:v>
                </c:pt>
                <c:pt idx="2843">
                  <c:v>0.7658</c:v>
                </c:pt>
                <c:pt idx="2844">
                  <c:v>0.766</c:v>
                </c:pt>
                <c:pt idx="2845">
                  <c:v>0.7662</c:v>
                </c:pt>
                <c:pt idx="2846">
                  <c:v>0.7664</c:v>
                </c:pt>
                <c:pt idx="2847">
                  <c:v>0.7666</c:v>
                </c:pt>
                <c:pt idx="2848">
                  <c:v>0.7668</c:v>
                </c:pt>
                <c:pt idx="2849">
                  <c:v>0.767</c:v>
                </c:pt>
                <c:pt idx="2850">
                  <c:v>0.7672</c:v>
                </c:pt>
                <c:pt idx="2851">
                  <c:v>0.7674</c:v>
                </c:pt>
                <c:pt idx="2852">
                  <c:v>0.7676</c:v>
                </c:pt>
                <c:pt idx="2853">
                  <c:v>0.7678</c:v>
                </c:pt>
                <c:pt idx="2854">
                  <c:v>0.768</c:v>
                </c:pt>
                <c:pt idx="2855">
                  <c:v>0.7682</c:v>
                </c:pt>
                <c:pt idx="2856">
                  <c:v>0.7684</c:v>
                </c:pt>
                <c:pt idx="2857">
                  <c:v>0.7686</c:v>
                </c:pt>
                <c:pt idx="2858">
                  <c:v>0.7688</c:v>
                </c:pt>
                <c:pt idx="2859">
                  <c:v>0.769</c:v>
                </c:pt>
                <c:pt idx="2860">
                  <c:v>0.7692</c:v>
                </c:pt>
                <c:pt idx="2861">
                  <c:v>0.7694</c:v>
                </c:pt>
                <c:pt idx="2862">
                  <c:v>0.7696</c:v>
                </c:pt>
                <c:pt idx="2863">
                  <c:v>0.7698</c:v>
                </c:pt>
                <c:pt idx="2864">
                  <c:v>0.77</c:v>
                </c:pt>
                <c:pt idx="2865">
                  <c:v>0.7702</c:v>
                </c:pt>
                <c:pt idx="2866">
                  <c:v>0.7704</c:v>
                </c:pt>
                <c:pt idx="2867">
                  <c:v>0.7706</c:v>
                </c:pt>
                <c:pt idx="2868">
                  <c:v>0.7708</c:v>
                </c:pt>
                <c:pt idx="2869">
                  <c:v>0.771</c:v>
                </c:pt>
                <c:pt idx="2870">
                  <c:v>0.7712</c:v>
                </c:pt>
                <c:pt idx="2871">
                  <c:v>0.7714</c:v>
                </c:pt>
                <c:pt idx="2872">
                  <c:v>0.7716</c:v>
                </c:pt>
                <c:pt idx="2873">
                  <c:v>0.7718</c:v>
                </c:pt>
                <c:pt idx="2874">
                  <c:v>0.772</c:v>
                </c:pt>
                <c:pt idx="2875">
                  <c:v>0.7722</c:v>
                </c:pt>
                <c:pt idx="2876">
                  <c:v>0.7724</c:v>
                </c:pt>
                <c:pt idx="2877">
                  <c:v>0.7726</c:v>
                </c:pt>
                <c:pt idx="2878">
                  <c:v>0.7728</c:v>
                </c:pt>
                <c:pt idx="2879">
                  <c:v>0.773</c:v>
                </c:pt>
                <c:pt idx="2880">
                  <c:v>0.7732</c:v>
                </c:pt>
                <c:pt idx="2881">
                  <c:v>0.7734</c:v>
                </c:pt>
                <c:pt idx="2882">
                  <c:v>0.7736</c:v>
                </c:pt>
                <c:pt idx="2883">
                  <c:v>0.7738</c:v>
                </c:pt>
                <c:pt idx="2884">
                  <c:v>0.774</c:v>
                </c:pt>
                <c:pt idx="2885">
                  <c:v>0.7742</c:v>
                </c:pt>
                <c:pt idx="2886">
                  <c:v>0.7744</c:v>
                </c:pt>
                <c:pt idx="2887">
                  <c:v>0.7746</c:v>
                </c:pt>
                <c:pt idx="2888">
                  <c:v>0.7748</c:v>
                </c:pt>
                <c:pt idx="2889">
                  <c:v>0.775</c:v>
                </c:pt>
                <c:pt idx="2890">
                  <c:v>0.7752</c:v>
                </c:pt>
                <c:pt idx="2891">
                  <c:v>0.7754</c:v>
                </c:pt>
                <c:pt idx="2892">
                  <c:v>0.7756</c:v>
                </c:pt>
                <c:pt idx="2893">
                  <c:v>0.7758</c:v>
                </c:pt>
                <c:pt idx="2894">
                  <c:v>0.776</c:v>
                </c:pt>
                <c:pt idx="2895">
                  <c:v>0.7762</c:v>
                </c:pt>
                <c:pt idx="2896">
                  <c:v>0.7764</c:v>
                </c:pt>
                <c:pt idx="2897">
                  <c:v>0.7766</c:v>
                </c:pt>
                <c:pt idx="2898">
                  <c:v>0.7768</c:v>
                </c:pt>
                <c:pt idx="2899">
                  <c:v>0.777</c:v>
                </c:pt>
                <c:pt idx="2900">
                  <c:v>0.7772</c:v>
                </c:pt>
                <c:pt idx="2901">
                  <c:v>0.7774</c:v>
                </c:pt>
                <c:pt idx="2902">
                  <c:v>0.7776</c:v>
                </c:pt>
                <c:pt idx="2903">
                  <c:v>0.7778</c:v>
                </c:pt>
                <c:pt idx="2904">
                  <c:v>0.778</c:v>
                </c:pt>
                <c:pt idx="2905">
                  <c:v>0.7782</c:v>
                </c:pt>
                <c:pt idx="2906">
                  <c:v>0.7784</c:v>
                </c:pt>
                <c:pt idx="2907">
                  <c:v>0.7786</c:v>
                </c:pt>
                <c:pt idx="2908">
                  <c:v>0.7788</c:v>
                </c:pt>
                <c:pt idx="2909">
                  <c:v>0.779</c:v>
                </c:pt>
                <c:pt idx="2910">
                  <c:v>0.7792</c:v>
                </c:pt>
                <c:pt idx="2911">
                  <c:v>0.7794</c:v>
                </c:pt>
                <c:pt idx="2912">
                  <c:v>0.7796</c:v>
                </c:pt>
                <c:pt idx="2913">
                  <c:v>0.7798</c:v>
                </c:pt>
                <c:pt idx="2914">
                  <c:v>0.78</c:v>
                </c:pt>
                <c:pt idx="2915">
                  <c:v>0.7802</c:v>
                </c:pt>
                <c:pt idx="2916">
                  <c:v>0.7804</c:v>
                </c:pt>
                <c:pt idx="2917">
                  <c:v>0.7806</c:v>
                </c:pt>
                <c:pt idx="2918">
                  <c:v>0.7808</c:v>
                </c:pt>
                <c:pt idx="2919">
                  <c:v>0.781</c:v>
                </c:pt>
                <c:pt idx="2920">
                  <c:v>0.7812</c:v>
                </c:pt>
                <c:pt idx="2921">
                  <c:v>0.7814</c:v>
                </c:pt>
                <c:pt idx="2922">
                  <c:v>0.7816</c:v>
                </c:pt>
                <c:pt idx="2923">
                  <c:v>0.7818</c:v>
                </c:pt>
                <c:pt idx="2924">
                  <c:v>0.782</c:v>
                </c:pt>
                <c:pt idx="2925">
                  <c:v>0.7822</c:v>
                </c:pt>
                <c:pt idx="2926">
                  <c:v>0.7824</c:v>
                </c:pt>
                <c:pt idx="2927">
                  <c:v>0.7826</c:v>
                </c:pt>
                <c:pt idx="2928">
                  <c:v>0.7828</c:v>
                </c:pt>
                <c:pt idx="2929">
                  <c:v>0.783</c:v>
                </c:pt>
                <c:pt idx="2930">
                  <c:v>0.7832</c:v>
                </c:pt>
                <c:pt idx="2931">
                  <c:v>0.7834</c:v>
                </c:pt>
                <c:pt idx="2932">
                  <c:v>0.7836</c:v>
                </c:pt>
                <c:pt idx="2933">
                  <c:v>0.7838</c:v>
                </c:pt>
                <c:pt idx="2934">
                  <c:v>0.784</c:v>
                </c:pt>
                <c:pt idx="2935">
                  <c:v>0.7842</c:v>
                </c:pt>
                <c:pt idx="2936">
                  <c:v>0.7844</c:v>
                </c:pt>
                <c:pt idx="2937">
                  <c:v>0.7846</c:v>
                </c:pt>
                <c:pt idx="2938">
                  <c:v>0.7848</c:v>
                </c:pt>
                <c:pt idx="2939">
                  <c:v>0.785</c:v>
                </c:pt>
                <c:pt idx="2940">
                  <c:v>0.7852</c:v>
                </c:pt>
                <c:pt idx="2941">
                  <c:v>0.7854</c:v>
                </c:pt>
                <c:pt idx="2942">
                  <c:v>0.7856</c:v>
                </c:pt>
                <c:pt idx="2943">
                  <c:v>0.7858</c:v>
                </c:pt>
                <c:pt idx="2944">
                  <c:v>0.786</c:v>
                </c:pt>
                <c:pt idx="2945">
                  <c:v>0.7862</c:v>
                </c:pt>
                <c:pt idx="2946">
                  <c:v>0.7864</c:v>
                </c:pt>
                <c:pt idx="2947">
                  <c:v>0.7866</c:v>
                </c:pt>
                <c:pt idx="2948">
                  <c:v>0.7868</c:v>
                </c:pt>
                <c:pt idx="2949">
                  <c:v>0.787</c:v>
                </c:pt>
                <c:pt idx="2950">
                  <c:v>0.7872</c:v>
                </c:pt>
                <c:pt idx="2951">
                  <c:v>0.7874</c:v>
                </c:pt>
                <c:pt idx="2952">
                  <c:v>0.7876</c:v>
                </c:pt>
                <c:pt idx="2953">
                  <c:v>0.7878</c:v>
                </c:pt>
                <c:pt idx="2954">
                  <c:v>0.788</c:v>
                </c:pt>
                <c:pt idx="2955">
                  <c:v>0.7882</c:v>
                </c:pt>
                <c:pt idx="2956">
                  <c:v>0.7884</c:v>
                </c:pt>
                <c:pt idx="2957">
                  <c:v>0.7886</c:v>
                </c:pt>
                <c:pt idx="2958">
                  <c:v>0.7888</c:v>
                </c:pt>
                <c:pt idx="2959">
                  <c:v>0.789</c:v>
                </c:pt>
                <c:pt idx="2960">
                  <c:v>0.7892</c:v>
                </c:pt>
                <c:pt idx="2961">
                  <c:v>0.7894</c:v>
                </c:pt>
                <c:pt idx="2962">
                  <c:v>0.7896</c:v>
                </c:pt>
                <c:pt idx="2963">
                  <c:v>0.7898</c:v>
                </c:pt>
                <c:pt idx="2964">
                  <c:v>0.79</c:v>
                </c:pt>
                <c:pt idx="2965">
                  <c:v>0.7902</c:v>
                </c:pt>
                <c:pt idx="2966">
                  <c:v>0.7904</c:v>
                </c:pt>
                <c:pt idx="2967">
                  <c:v>0.7906</c:v>
                </c:pt>
                <c:pt idx="2968">
                  <c:v>0.7908</c:v>
                </c:pt>
                <c:pt idx="2969">
                  <c:v>0.791</c:v>
                </c:pt>
                <c:pt idx="2970">
                  <c:v>0.7912</c:v>
                </c:pt>
                <c:pt idx="2971">
                  <c:v>0.7914</c:v>
                </c:pt>
                <c:pt idx="2972">
                  <c:v>0.7916</c:v>
                </c:pt>
                <c:pt idx="2973">
                  <c:v>0.7918</c:v>
                </c:pt>
                <c:pt idx="2974">
                  <c:v>0.792</c:v>
                </c:pt>
                <c:pt idx="2975">
                  <c:v>0.7922</c:v>
                </c:pt>
                <c:pt idx="2976">
                  <c:v>0.7924</c:v>
                </c:pt>
                <c:pt idx="2977">
                  <c:v>0.7926</c:v>
                </c:pt>
                <c:pt idx="2978">
                  <c:v>0.7928</c:v>
                </c:pt>
                <c:pt idx="2979">
                  <c:v>0.793</c:v>
                </c:pt>
                <c:pt idx="2980">
                  <c:v>0.7932</c:v>
                </c:pt>
                <c:pt idx="2981">
                  <c:v>0.7934</c:v>
                </c:pt>
                <c:pt idx="2982">
                  <c:v>0.7936</c:v>
                </c:pt>
                <c:pt idx="2983">
                  <c:v>0.7938</c:v>
                </c:pt>
                <c:pt idx="2984">
                  <c:v>0.794</c:v>
                </c:pt>
                <c:pt idx="2985">
                  <c:v>0.7942</c:v>
                </c:pt>
                <c:pt idx="2986">
                  <c:v>0.7944</c:v>
                </c:pt>
                <c:pt idx="2987">
                  <c:v>0.7946</c:v>
                </c:pt>
                <c:pt idx="2988">
                  <c:v>0.7948</c:v>
                </c:pt>
                <c:pt idx="2989">
                  <c:v>0.795</c:v>
                </c:pt>
                <c:pt idx="2990">
                  <c:v>0.7952</c:v>
                </c:pt>
                <c:pt idx="2991">
                  <c:v>0.7954</c:v>
                </c:pt>
                <c:pt idx="2992">
                  <c:v>0.7956</c:v>
                </c:pt>
                <c:pt idx="2993">
                  <c:v>0.7958</c:v>
                </c:pt>
                <c:pt idx="2994">
                  <c:v>0.796</c:v>
                </c:pt>
                <c:pt idx="2995">
                  <c:v>0.7962</c:v>
                </c:pt>
                <c:pt idx="2996">
                  <c:v>0.7964</c:v>
                </c:pt>
                <c:pt idx="2997">
                  <c:v>0.7966</c:v>
                </c:pt>
                <c:pt idx="2998">
                  <c:v>0.7968</c:v>
                </c:pt>
                <c:pt idx="2999">
                  <c:v>0.797</c:v>
                </c:pt>
                <c:pt idx="3000">
                  <c:v>0.7972</c:v>
                </c:pt>
                <c:pt idx="3001">
                  <c:v>0.7974</c:v>
                </c:pt>
                <c:pt idx="3002">
                  <c:v>0.7976</c:v>
                </c:pt>
                <c:pt idx="3003">
                  <c:v>0.7978</c:v>
                </c:pt>
                <c:pt idx="3004">
                  <c:v>0.798</c:v>
                </c:pt>
                <c:pt idx="3005">
                  <c:v>0.7982</c:v>
                </c:pt>
                <c:pt idx="3006">
                  <c:v>0.7984</c:v>
                </c:pt>
                <c:pt idx="3007">
                  <c:v>0.7986</c:v>
                </c:pt>
                <c:pt idx="3008">
                  <c:v>0.7988</c:v>
                </c:pt>
                <c:pt idx="3009">
                  <c:v>0.799</c:v>
                </c:pt>
                <c:pt idx="3010">
                  <c:v>0.7992</c:v>
                </c:pt>
                <c:pt idx="3011">
                  <c:v>0.7994</c:v>
                </c:pt>
                <c:pt idx="3012">
                  <c:v>0.7996</c:v>
                </c:pt>
                <c:pt idx="3013">
                  <c:v>0.7998</c:v>
                </c:pt>
                <c:pt idx="3014">
                  <c:v>0.8</c:v>
                </c:pt>
                <c:pt idx="3015">
                  <c:v>0.8002</c:v>
                </c:pt>
                <c:pt idx="3016">
                  <c:v>0.8004</c:v>
                </c:pt>
                <c:pt idx="3017">
                  <c:v>0.8006</c:v>
                </c:pt>
                <c:pt idx="3018">
                  <c:v>0.8008</c:v>
                </c:pt>
                <c:pt idx="3019">
                  <c:v>0.801</c:v>
                </c:pt>
                <c:pt idx="3020">
                  <c:v>0.8012</c:v>
                </c:pt>
                <c:pt idx="3021">
                  <c:v>0.8014</c:v>
                </c:pt>
                <c:pt idx="3022">
                  <c:v>0.8016</c:v>
                </c:pt>
                <c:pt idx="3023">
                  <c:v>0.8018</c:v>
                </c:pt>
                <c:pt idx="3024">
                  <c:v>0.802</c:v>
                </c:pt>
                <c:pt idx="3025">
                  <c:v>0.8022</c:v>
                </c:pt>
                <c:pt idx="3026">
                  <c:v>0.8024</c:v>
                </c:pt>
                <c:pt idx="3027">
                  <c:v>0.8026</c:v>
                </c:pt>
                <c:pt idx="3028">
                  <c:v>0.8028</c:v>
                </c:pt>
                <c:pt idx="3029">
                  <c:v>0.803</c:v>
                </c:pt>
                <c:pt idx="3030">
                  <c:v>0.8032</c:v>
                </c:pt>
                <c:pt idx="3031">
                  <c:v>0.8034</c:v>
                </c:pt>
                <c:pt idx="3032">
                  <c:v>0.8036</c:v>
                </c:pt>
                <c:pt idx="3033">
                  <c:v>0.8038</c:v>
                </c:pt>
                <c:pt idx="3034">
                  <c:v>0.804</c:v>
                </c:pt>
                <c:pt idx="3035">
                  <c:v>0.8042</c:v>
                </c:pt>
                <c:pt idx="3036">
                  <c:v>0.8044</c:v>
                </c:pt>
                <c:pt idx="3037">
                  <c:v>0.8046</c:v>
                </c:pt>
                <c:pt idx="3038">
                  <c:v>0.8048</c:v>
                </c:pt>
                <c:pt idx="3039">
                  <c:v>0.805</c:v>
                </c:pt>
                <c:pt idx="3040">
                  <c:v>0.8052</c:v>
                </c:pt>
                <c:pt idx="3041">
                  <c:v>0.8054</c:v>
                </c:pt>
                <c:pt idx="3042">
                  <c:v>0.8056</c:v>
                </c:pt>
                <c:pt idx="3043">
                  <c:v>0.8058</c:v>
                </c:pt>
                <c:pt idx="3044">
                  <c:v>0.806</c:v>
                </c:pt>
                <c:pt idx="3045">
                  <c:v>0.8062</c:v>
                </c:pt>
                <c:pt idx="3046">
                  <c:v>0.8064</c:v>
                </c:pt>
                <c:pt idx="3047">
                  <c:v>0.8066</c:v>
                </c:pt>
                <c:pt idx="3048">
                  <c:v>0.8068</c:v>
                </c:pt>
                <c:pt idx="3049">
                  <c:v>0.807</c:v>
                </c:pt>
                <c:pt idx="3050">
                  <c:v>0.8072</c:v>
                </c:pt>
                <c:pt idx="3051">
                  <c:v>0.8074</c:v>
                </c:pt>
                <c:pt idx="3052">
                  <c:v>0.8076</c:v>
                </c:pt>
                <c:pt idx="3053">
                  <c:v>0.8078</c:v>
                </c:pt>
                <c:pt idx="3054">
                  <c:v>0.808</c:v>
                </c:pt>
                <c:pt idx="3055">
                  <c:v>0.8082</c:v>
                </c:pt>
                <c:pt idx="3056">
                  <c:v>0.8084</c:v>
                </c:pt>
                <c:pt idx="3057">
                  <c:v>0.8086</c:v>
                </c:pt>
                <c:pt idx="3058">
                  <c:v>0.8088</c:v>
                </c:pt>
                <c:pt idx="3059">
                  <c:v>0.809</c:v>
                </c:pt>
                <c:pt idx="3060">
                  <c:v>0.8092</c:v>
                </c:pt>
                <c:pt idx="3061">
                  <c:v>0.8094</c:v>
                </c:pt>
                <c:pt idx="3062">
                  <c:v>0.8096</c:v>
                </c:pt>
                <c:pt idx="3063">
                  <c:v>0.8098</c:v>
                </c:pt>
                <c:pt idx="3064">
                  <c:v>0.81</c:v>
                </c:pt>
                <c:pt idx="3065">
                  <c:v>0.8102</c:v>
                </c:pt>
                <c:pt idx="3066">
                  <c:v>0.8104</c:v>
                </c:pt>
                <c:pt idx="3067">
                  <c:v>0.8106</c:v>
                </c:pt>
                <c:pt idx="3068">
                  <c:v>0.8108</c:v>
                </c:pt>
                <c:pt idx="3069">
                  <c:v>0.811</c:v>
                </c:pt>
                <c:pt idx="3070">
                  <c:v>0.8112</c:v>
                </c:pt>
                <c:pt idx="3071">
                  <c:v>0.8114</c:v>
                </c:pt>
                <c:pt idx="3072">
                  <c:v>0.8116</c:v>
                </c:pt>
                <c:pt idx="3073">
                  <c:v>0.8118</c:v>
                </c:pt>
                <c:pt idx="3074">
                  <c:v>0.812</c:v>
                </c:pt>
                <c:pt idx="3075">
                  <c:v>0.8122</c:v>
                </c:pt>
                <c:pt idx="3076">
                  <c:v>0.8124</c:v>
                </c:pt>
                <c:pt idx="3077">
                  <c:v>0.8126</c:v>
                </c:pt>
                <c:pt idx="3078">
                  <c:v>0.8128</c:v>
                </c:pt>
                <c:pt idx="3079">
                  <c:v>0.813</c:v>
                </c:pt>
                <c:pt idx="3080">
                  <c:v>0.8132</c:v>
                </c:pt>
                <c:pt idx="3081">
                  <c:v>0.8134</c:v>
                </c:pt>
                <c:pt idx="3082">
                  <c:v>0.8136</c:v>
                </c:pt>
                <c:pt idx="3083">
                  <c:v>0.8138</c:v>
                </c:pt>
                <c:pt idx="3084">
                  <c:v>0.814</c:v>
                </c:pt>
                <c:pt idx="3085">
                  <c:v>0.8142</c:v>
                </c:pt>
                <c:pt idx="3086">
                  <c:v>0.8144</c:v>
                </c:pt>
                <c:pt idx="3087">
                  <c:v>0.8146</c:v>
                </c:pt>
                <c:pt idx="3088">
                  <c:v>0.8148</c:v>
                </c:pt>
                <c:pt idx="3089">
                  <c:v>0.815</c:v>
                </c:pt>
                <c:pt idx="3090">
                  <c:v>0.8152</c:v>
                </c:pt>
                <c:pt idx="3091">
                  <c:v>0.8154</c:v>
                </c:pt>
                <c:pt idx="3092">
                  <c:v>0.8156</c:v>
                </c:pt>
                <c:pt idx="3093">
                  <c:v>0.8158</c:v>
                </c:pt>
                <c:pt idx="3094">
                  <c:v>0.816</c:v>
                </c:pt>
                <c:pt idx="3095">
                  <c:v>0.8162</c:v>
                </c:pt>
                <c:pt idx="3096">
                  <c:v>0.8164</c:v>
                </c:pt>
                <c:pt idx="3097">
                  <c:v>0.8166</c:v>
                </c:pt>
                <c:pt idx="3098">
                  <c:v>0.8168</c:v>
                </c:pt>
                <c:pt idx="3099">
                  <c:v>0.817</c:v>
                </c:pt>
                <c:pt idx="3100">
                  <c:v>0.8172</c:v>
                </c:pt>
                <c:pt idx="3101">
                  <c:v>0.8174</c:v>
                </c:pt>
                <c:pt idx="3102">
                  <c:v>0.8176</c:v>
                </c:pt>
                <c:pt idx="3103">
                  <c:v>0.8178</c:v>
                </c:pt>
                <c:pt idx="3104">
                  <c:v>0.818</c:v>
                </c:pt>
                <c:pt idx="3105">
                  <c:v>0.8182</c:v>
                </c:pt>
                <c:pt idx="3106">
                  <c:v>0.8184</c:v>
                </c:pt>
                <c:pt idx="3107">
                  <c:v>0.8186</c:v>
                </c:pt>
                <c:pt idx="3108">
                  <c:v>0.8188</c:v>
                </c:pt>
                <c:pt idx="3109">
                  <c:v>0.819</c:v>
                </c:pt>
                <c:pt idx="3110">
                  <c:v>0.8192</c:v>
                </c:pt>
                <c:pt idx="3111">
                  <c:v>0.8194</c:v>
                </c:pt>
                <c:pt idx="3112">
                  <c:v>0.8196</c:v>
                </c:pt>
                <c:pt idx="3113">
                  <c:v>0.8198</c:v>
                </c:pt>
                <c:pt idx="3114">
                  <c:v>0.82</c:v>
                </c:pt>
                <c:pt idx="3115">
                  <c:v>0.8202</c:v>
                </c:pt>
                <c:pt idx="3116">
                  <c:v>0.8204</c:v>
                </c:pt>
                <c:pt idx="3117">
                  <c:v>0.8206</c:v>
                </c:pt>
                <c:pt idx="3118">
                  <c:v>0.8208</c:v>
                </c:pt>
                <c:pt idx="3119">
                  <c:v>0.821</c:v>
                </c:pt>
                <c:pt idx="3120">
                  <c:v>0.8212</c:v>
                </c:pt>
                <c:pt idx="3121">
                  <c:v>0.8214</c:v>
                </c:pt>
                <c:pt idx="3122">
                  <c:v>0.8216</c:v>
                </c:pt>
                <c:pt idx="3123">
                  <c:v>0.8218</c:v>
                </c:pt>
                <c:pt idx="3124">
                  <c:v>0.822</c:v>
                </c:pt>
                <c:pt idx="3125">
                  <c:v>0.8222</c:v>
                </c:pt>
                <c:pt idx="3126">
                  <c:v>0.8224</c:v>
                </c:pt>
                <c:pt idx="3127">
                  <c:v>0.8226</c:v>
                </c:pt>
                <c:pt idx="3128">
                  <c:v>0.8228</c:v>
                </c:pt>
                <c:pt idx="3129">
                  <c:v>0.823</c:v>
                </c:pt>
                <c:pt idx="3130">
                  <c:v>0.8232</c:v>
                </c:pt>
                <c:pt idx="3131">
                  <c:v>0.8234</c:v>
                </c:pt>
                <c:pt idx="3132">
                  <c:v>0.8236</c:v>
                </c:pt>
                <c:pt idx="3133">
                  <c:v>0.8238</c:v>
                </c:pt>
                <c:pt idx="3134">
                  <c:v>0.824</c:v>
                </c:pt>
                <c:pt idx="3135">
                  <c:v>0.8242</c:v>
                </c:pt>
                <c:pt idx="3136">
                  <c:v>0.8244</c:v>
                </c:pt>
                <c:pt idx="3137">
                  <c:v>0.8246</c:v>
                </c:pt>
                <c:pt idx="3138">
                  <c:v>0.8248</c:v>
                </c:pt>
                <c:pt idx="3139">
                  <c:v>0.825</c:v>
                </c:pt>
                <c:pt idx="3140">
                  <c:v>0.8252</c:v>
                </c:pt>
                <c:pt idx="3141">
                  <c:v>0.8254</c:v>
                </c:pt>
                <c:pt idx="3142">
                  <c:v>0.8256</c:v>
                </c:pt>
                <c:pt idx="3143">
                  <c:v>0.8258</c:v>
                </c:pt>
                <c:pt idx="3144">
                  <c:v>0.826</c:v>
                </c:pt>
                <c:pt idx="3145">
                  <c:v>0.8262</c:v>
                </c:pt>
                <c:pt idx="3146">
                  <c:v>0.8264</c:v>
                </c:pt>
                <c:pt idx="3147">
                  <c:v>0.8266</c:v>
                </c:pt>
                <c:pt idx="3148">
                  <c:v>0.8268</c:v>
                </c:pt>
                <c:pt idx="3149">
                  <c:v>0.827</c:v>
                </c:pt>
                <c:pt idx="3150">
                  <c:v>0.8272</c:v>
                </c:pt>
                <c:pt idx="3151">
                  <c:v>0.8274</c:v>
                </c:pt>
                <c:pt idx="3152">
                  <c:v>0.8276</c:v>
                </c:pt>
                <c:pt idx="3153">
                  <c:v>0.8278</c:v>
                </c:pt>
                <c:pt idx="3154">
                  <c:v>0.828</c:v>
                </c:pt>
                <c:pt idx="3155">
                  <c:v>0.8282</c:v>
                </c:pt>
                <c:pt idx="3156">
                  <c:v>0.8284</c:v>
                </c:pt>
                <c:pt idx="3157">
                  <c:v>0.8286</c:v>
                </c:pt>
                <c:pt idx="3158">
                  <c:v>0.8288</c:v>
                </c:pt>
                <c:pt idx="3159">
                  <c:v>0.829</c:v>
                </c:pt>
                <c:pt idx="3160">
                  <c:v>0.8292</c:v>
                </c:pt>
                <c:pt idx="3161">
                  <c:v>0.8294</c:v>
                </c:pt>
                <c:pt idx="3162">
                  <c:v>0.8296</c:v>
                </c:pt>
                <c:pt idx="3163">
                  <c:v>0.8298</c:v>
                </c:pt>
                <c:pt idx="3164">
                  <c:v>0.83</c:v>
                </c:pt>
                <c:pt idx="3165">
                  <c:v>0.8302</c:v>
                </c:pt>
                <c:pt idx="3166">
                  <c:v>0.8304</c:v>
                </c:pt>
                <c:pt idx="3167">
                  <c:v>0.8306</c:v>
                </c:pt>
                <c:pt idx="3168">
                  <c:v>0.8308</c:v>
                </c:pt>
                <c:pt idx="3169">
                  <c:v>0.831</c:v>
                </c:pt>
                <c:pt idx="3170">
                  <c:v>0.8312</c:v>
                </c:pt>
                <c:pt idx="3171">
                  <c:v>0.8314</c:v>
                </c:pt>
                <c:pt idx="3172">
                  <c:v>0.8316</c:v>
                </c:pt>
                <c:pt idx="3173">
                  <c:v>0.8318</c:v>
                </c:pt>
                <c:pt idx="3174">
                  <c:v>0.832</c:v>
                </c:pt>
                <c:pt idx="3175">
                  <c:v>0.8322</c:v>
                </c:pt>
                <c:pt idx="3176">
                  <c:v>0.8324</c:v>
                </c:pt>
                <c:pt idx="3177">
                  <c:v>0.8326</c:v>
                </c:pt>
                <c:pt idx="3178">
                  <c:v>0.8328</c:v>
                </c:pt>
                <c:pt idx="3179">
                  <c:v>0.833</c:v>
                </c:pt>
                <c:pt idx="3180">
                  <c:v>0.8332</c:v>
                </c:pt>
                <c:pt idx="3181">
                  <c:v>0.8334</c:v>
                </c:pt>
                <c:pt idx="3182">
                  <c:v>0.8336</c:v>
                </c:pt>
                <c:pt idx="3183">
                  <c:v>0.8338</c:v>
                </c:pt>
                <c:pt idx="3184">
                  <c:v>0.834</c:v>
                </c:pt>
                <c:pt idx="3185">
                  <c:v>0.8342</c:v>
                </c:pt>
                <c:pt idx="3186">
                  <c:v>0.8344</c:v>
                </c:pt>
                <c:pt idx="3187">
                  <c:v>0.8346</c:v>
                </c:pt>
                <c:pt idx="3188">
                  <c:v>0.8348</c:v>
                </c:pt>
                <c:pt idx="3189">
                  <c:v>0.835</c:v>
                </c:pt>
                <c:pt idx="3190">
                  <c:v>0.8352</c:v>
                </c:pt>
                <c:pt idx="3191">
                  <c:v>0.8354</c:v>
                </c:pt>
                <c:pt idx="3192">
                  <c:v>0.8356</c:v>
                </c:pt>
                <c:pt idx="3193">
                  <c:v>0.8358</c:v>
                </c:pt>
                <c:pt idx="3194">
                  <c:v>0.836</c:v>
                </c:pt>
                <c:pt idx="3195">
                  <c:v>0.8362</c:v>
                </c:pt>
                <c:pt idx="3196">
                  <c:v>0.8364</c:v>
                </c:pt>
                <c:pt idx="3197">
                  <c:v>0.8366</c:v>
                </c:pt>
                <c:pt idx="3198">
                  <c:v>0.8368</c:v>
                </c:pt>
                <c:pt idx="3199">
                  <c:v>0.837</c:v>
                </c:pt>
                <c:pt idx="3200">
                  <c:v>0.8372</c:v>
                </c:pt>
                <c:pt idx="3201">
                  <c:v>0.8374</c:v>
                </c:pt>
                <c:pt idx="3202">
                  <c:v>0.8376</c:v>
                </c:pt>
                <c:pt idx="3203">
                  <c:v>0.8378</c:v>
                </c:pt>
                <c:pt idx="3204">
                  <c:v>0.838</c:v>
                </c:pt>
                <c:pt idx="3205">
                  <c:v>0.8382</c:v>
                </c:pt>
                <c:pt idx="3206">
                  <c:v>0.8384</c:v>
                </c:pt>
                <c:pt idx="3207">
                  <c:v>0.8386</c:v>
                </c:pt>
                <c:pt idx="3208">
                  <c:v>0.8388</c:v>
                </c:pt>
                <c:pt idx="3209">
                  <c:v>0.839</c:v>
                </c:pt>
                <c:pt idx="3210">
                  <c:v>0.8392</c:v>
                </c:pt>
                <c:pt idx="3211">
                  <c:v>0.8394</c:v>
                </c:pt>
                <c:pt idx="3212">
                  <c:v>0.8396</c:v>
                </c:pt>
                <c:pt idx="3213">
                  <c:v>0.8398</c:v>
                </c:pt>
                <c:pt idx="3214">
                  <c:v>0.84</c:v>
                </c:pt>
                <c:pt idx="3215">
                  <c:v>0.8402</c:v>
                </c:pt>
                <c:pt idx="3216">
                  <c:v>0.8404</c:v>
                </c:pt>
                <c:pt idx="3217">
                  <c:v>0.8406</c:v>
                </c:pt>
                <c:pt idx="3218">
                  <c:v>0.8408</c:v>
                </c:pt>
                <c:pt idx="3219">
                  <c:v>0.841</c:v>
                </c:pt>
                <c:pt idx="3220">
                  <c:v>0.8412</c:v>
                </c:pt>
                <c:pt idx="3221">
                  <c:v>0.8414</c:v>
                </c:pt>
                <c:pt idx="3222">
                  <c:v>0.8416</c:v>
                </c:pt>
                <c:pt idx="3223">
                  <c:v>0.8418</c:v>
                </c:pt>
                <c:pt idx="3224">
                  <c:v>0.842</c:v>
                </c:pt>
                <c:pt idx="3225">
                  <c:v>0.8422</c:v>
                </c:pt>
                <c:pt idx="3226">
                  <c:v>0.8424</c:v>
                </c:pt>
                <c:pt idx="3227">
                  <c:v>0.8426</c:v>
                </c:pt>
                <c:pt idx="3228">
                  <c:v>0.8428</c:v>
                </c:pt>
                <c:pt idx="3229">
                  <c:v>0.843</c:v>
                </c:pt>
                <c:pt idx="3230">
                  <c:v>0.8432</c:v>
                </c:pt>
                <c:pt idx="3231">
                  <c:v>0.8434</c:v>
                </c:pt>
                <c:pt idx="3232">
                  <c:v>0.8436</c:v>
                </c:pt>
                <c:pt idx="3233">
                  <c:v>0.8438</c:v>
                </c:pt>
                <c:pt idx="3234">
                  <c:v>0.844</c:v>
                </c:pt>
                <c:pt idx="3235">
                  <c:v>0.8442</c:v>
                </c:pt>
                <c:pt idx="3236">
                  <c:v>0.8444</c:v>
                </c:pt>
                <c:pt idx="3237">
                  <c:v>0.8446</c:v>
                </c:pt>
                <c:pt idx="3238">
                  <c:v>0.8448</c:v>
                </c:pt>
                <c:pt idx="3239">
                  <c:v>0.845</c:v>
                </c:pt>
                <c:pt idx="3240">
                  <c:v>0.8452</c:v>
                </c:pt>
                <c:pt idx="3241">
                  <c:v>0.8454</c:v>
                </c:pt>
                <c:pt idx="3242">
                  <c:v>0.8456</c:v>
                </c:pt>
                <c:pt idx="3243">
                  <c:v>0.8458</c:v>
                </c:pt>
                <c:pt idx="3244">
                  <c:v>0.846</c:v>
                </c:pt>
                <c:pt idx="3245">
                  <c:v>0.8462</c:v>
                </c:pt>
                <c:pt idx="3246">
                  <c:v>0.8464</c:v>
                </c:pt>
                <c:pt idx="3247">
                  <c:v>0.8466</c:v>
                </c:pt>
                <c:pt idx="3248">
                  <c:v>0.8468</c:v>
                </c:pt>
                <c:pt idx="3249">
                  <c:v>0.847</c:v>
                </c:pt>
                <c:pt idx="3250">
                  <c:v>0.8472</c:v>
                </c:pt>
                <c:pt idx="3251">
                  <c:v>0.8474</c:v>
                </c:pt>
                <c:pt idx="3252">
                  <c:v>0.8476</c:v>
                </c:pt>
                <c:pt idx="3253">
                  <c:v>0.8478</c:v>
                </c:pt>
                <c:pt idx="3254">
                  <c:v>0.848</c:v>
                </c:pt>
                <c:pt idx="3255">
                  <c:v>0.8482</c:v>
                </c:pt>
                <c:pt idx="3256">
                  <c:v>0.8484</c:v>
                </c:pt>
                <c:pt idx="3257">
                  <c:v>0.8486</c:v>
                </c:pt>
                <c:pt idx="3258">
                  <c:v>0.8488</c:v>
                </c:pt>
                <c:pt idx="3259">
                  <c:v>0.849</c:v>
                </c:pt>
                <c:pt idx="3260">
                  <c:v>0.8492</c:v>
                </c:pt>
                <c:pt idx="3261">
                  <c:v>0.8494</c:v>
                </c:pt>
                <c:pt idx="3262">
                  <c:v>0.8496</c:v>
                </c:pt>
                <c:pt idx="3263">
                  <c:v>0.8498</c:v>
                </c:pt>
                <c:pt idx="3264">
                  <c:v>0.85</c:v>
                </c:pt>
                <c:pt idx="3265">
                  <c:v>0.8502</c:v>
                </c:pt>
                <c:pt idx="3266">
                  <c:v>0.8504</c:v>
                </c:pt>
                <c:pt idx="3267">
                  <c:v>0.8506</c:v>
                </c:pt>
                <c:pt idx="3268">
                  <c:v>0.8508</c:v>
                </c:pt>
                <c:pt idx="3269">
                  <c:v>0.851</c:v>
                </c:pt>
                <c:pt idx="3270">
                  <c:v>0.8512</c:v>
                </c:pt>
                <c:pt idx="3271">
                  <c:v>0.8514</c:v>
                </c:pt>
                <c:pt idx="3272">
                  <c:v>0.8516</c:v>
                </c:pt>
                <c:pt idx="3273">
                  <c:v>0.8518</c:v>
                </c:pt>
                <c:pt idx="3274">
                  <c:v>0.852</c:v>
                </c:pt>
                <c:pt idx="3275">
                  <c:v>0.8522</c:v>
                </c:pt>
                <c:pt idx="3276">
                  <c:v>0.8524</c:v>
                </c:pt>
                <c:pt idx="3277">
                  <c:v>0.8526</c:v>
                </c:pt>
                <c:pt idx="3278">
                  <c:v>0.8528</c:v>
                </c:pt>
                <c:pt idx="3279">
                  <c:v>0.853</c:v>
                </c:pt>
                <c:pt idx="3280">
                  <c:v>0.8532</c:v>
                </c:pt>
                <c:pt idx="3281">
                  <c:v>0.8534</c:v>
                </c:pt>
                <c:pt idx="3282">
                  <c:v>0.8536</c:v>
                </c:pt>
                <c:pt idx="3283">
                  <c:v>0.8538</c:v>
                </c:pt>
                <c:pt idx="3284">
                  <c:v>0.854</c:v>
                </c:pt>
                <c:pt idx="3285">
                  <c:v>0.8542</c:v>
                </c:pt>
                <c:pt idx="3286">
                  <c:v>0.8544</c:v>
                </c:pt>
                <c:pt idx="3287">
                  <c:v>0.8546</c:v>
                </c:pt>
                <c:pt idx="3288">
                  <c:v>0.8548</c:v>
                </c:pt>
                <c:pt idx="3289">
                  <c:v>0.855</c:v>
                </c:pt>
                <c:pt idx="3290">
                  <c:v>0.8552</c:v>
                </c:pt>
                <c:pt idx="3291">
                  <c:v>0.8554</c:v>
                </c:pt>
                <c:pt idx="3292">
                  <c:v>0.8556</c:v>
                </c:pt>
                <c:pt idx="3293">
                  <c:v>0.8558</c:v>
                </c:pt>
                <c:pt idx="3294">
                  <c:v>0.856</c:v>
                </c:pt>
                <c:pt idx="3295">
                  <c:v>0.8562</c:v>
                </c:pt>
                <c:pt idx="3296">
                  <c:v>0.8564</c:v>
                </c:pt>
                <c:pt idx="3297">
                  <c:v>0.8566</c:v>
                </c:pt>
                <c:pt idx="3298">
                  <c:v>0.8568</c:v>
                </c:pt>
                <c:pt idx="3299">
                  <c:v>0.857</c:v>
                </c:pt>
                <c:pt idx="3300">
                  <c:v>0.8572</c:v>
                </c:pt>
                <c:pt idx="3301">
                  <c:v>0.8574</c:v>
                </c:pt>
                <c:pt idx="3302">
                  <c:v>0.8576</c:v>
                </c:pt>
                <c:pt idx="3303">
                  <c:v>0.8578</c:v>
                </c:pt>
                <c:pt idx="3304">
                  <c:v>0.858</c:v>
                </c:pt>
                <c:pt idx="3305">
                  <c:v>0.8582</c:v>
                </c:pt>
                <c:pt idx="3306">
                  <c:v>0.8584</c:v>
                </c:pt>
                <c:pt idx="3307">
                  <c:v>0.8586</c:v>
                </c:pt>
                <c:pt idx="3308">
                  <c:v>0.8588</c:v>
                </c:pt>
                <c:pt idx="3309">
                  <c:v>0.859</c:v>
                </c:pt>
                <c:pt idx="3310">
                  <c:v>0.8592</c:v>
                </c:pt>
                <c:pt idx="3311">
                  <c:v>0.8594</c:v>
                </c:pt>
                <c:pt idx="3312">
                  <c:v>0.8596</c:v>
                </c:pt>
                <c:pt idx="3313">
                  <c:v>0.8598</c:v>
                </c:pt>
                <c:pt idx="3314">
                  <c:v>0.86</c:v>
                </c:pt>
                <c:pt idx="3315">
                  <c:v>0.8602</c:v>
                </c:pt>
                <c:pt idx="3316">
                  <c:v>0.8604</c:v>
                </c:pt>
                <c:pt idx="3317">
                  <c:v>0.8606</c:v>
                </c:pt>
                <c:pt idx="3318">
                  <c:v>0.8608</c:v>
                </c:pt>
                <c:pt idx="3319">
                  <c:v>0.861</c:v>
                </c:pt>
                <c:pt idx="3320">
                  <c:v>0.8612</c:v>
                </c:pt>
                <c:pt idx="3321">
                  <c:v>0.8614</c:v>
                </c:pt>
                <c:pt idx="3322">
                  <c:v>0.8616</c:v>
                </c:pt>
                <c:pt idx="3323">
                  <c:v>0.8618</c:v>
                </c:pt>
                <c:pt idx="3324">
                  <c:v>0.862</c:v>
                </c:pt>
                <c:pt idx="3325">
                  <c:v>0.8622</c:v>
                </c:pt>
                <c:pt idx="3326">
                  <c:v>0.8624</c:v>
                </c:pt>
                <c:pt idx="3327">
                  <c:v>0.8626</c:v>
                </c:pt>
                <c:pt idx="3328">
                  <c:v>0.8628</c:v>
                </c:pt>
                <c:pt idx="3329">
                  <c:v>0.863</c:v>
                </c:pt>
                <c:pt idx="3330">
                  <c:v>0.8632</c:v>
                </c:pt>
                <c:pt idx="3331">
                  <c:v>0.8634</c:v>
                </c:pt>
                <c:pt idx="3332">
                  <c:v>0.8636</c:v>
                </c:pt>
                <c:pt idx="3333">
                  <c:v>0.8638</c:v>
                </c:pt>
                <c:pt idx="3334">
                  <c:v>0.864</c:v>
                </c:pt>
                <c:pt idx="3335">
                  <c:v>0.8642</c:v>
                </c:pt>
                <c:pt idx="3336">
                  <c:v>0.8644</c:v>
                </c:pt>
                <c:pt idx="3337">
                  <c:v>0.8646</c:v>
                </c:pt>
                <c:pt idx="3338">
                  <c:v>0.8648</c:v>
                </c:pt>
                <c:pt idx="3339">
                  <c:v>0.865</c:v>
                </c:pt>
                <c:pt idx="3340">
                  <c:v>0.8652</c:v>
                </c:pt>
                <c:pt idx="3341">
                  <c:v>0.8654</c:v>
                </c:pt>
                <c:pt idx="3342">
                  <c:v>0.8656</c:v>
                </c:pt>
                <c:pt idx="3343">
                  <c:v>0.8658</c:v>
                </c:pt>
                <c:pt idx="3344">
                  <c:v>0.866</c:v>
                </c:pt>
                <c:pt idx="3345">
                  <c:v>0.8662</c:v>
                </c:pt>
                <c:pt idx="3346">
                  <c:v>0.8664</c:v>
                </c:pt>
                <c:pt idx="3347">
                  <c:v>0.8666</c:v>
                </c:pt>
                <c:pt idx="3348">
                  <c:v>0.8668</c:v>
                </c:pt>
                <c:pt idx="3349">
                  <c:v>0.867</c:v>
                </c:pt>
                <c:pt idx="3350">
                  <c:v>0.8672</c:v>
                </c:pt>
                <c:pt idx="3351">
                  <c:v>0.8674</c:v>
                </c:pt>
                <c:pt idx="3352">
                  <c:v>0.8676</c:v>
                </c:pt>
                <c:pt idx="3353">
                  <c:v>0.8678</c:v>
                </c:pt>
                <c:pt idx="3354">
                  <c:v>0.868</c:v>
                </c:pt>
                <c:pt idx="3355">
                  <c:v>0.8682</c:v>
                </c:pt>
                <c:pt idx="3356">
                  <c:v>0.8684</c:v>
                </c:pt>
                <c:pt idx="3357">
                  <c:v>0.8686</c:v>
                </c:pt>
                <c:pt idx="3358">
                  <c:v>0.8688</c:v>
                </c:pt>
                <c:pt idx="3359">
                  <c:v>0.869</c:v>
                </c:pt>
                <c:pt idx="3360">
                  <c:v>0.8692</c:v>
                </c:pt>
                <c:pt idx="3361">
                  <c:v>0.8694</c:v>
                </c:pt>
                <c:pt idx="3362">
                  <c:v>0.8696</c:v>
                </c:pt>
                <c:pt idx="3363">
                  <c:v>0.8698</c:v>
                </c:pt>
                <c:pt idx="3364">
                  <c:v>0.87</c:v>
                </c:pt>
                <c:pt idx="3365">
                  <c:v>0.8702</c:v>
                </c:pt>
                <c:pt idx="3366">
                  <c:v>0.8704</c:v>
                </c:pt>
                <c:pt idx="3367">
                  <c:v>0.8706</c:v>
                </c:pt>
                <c:pt idx="3368">
                  <c:v>0.8708</c:v>
                </c:pt>
                <c:pt idx="3369">
                  <c:v>0.871</c:v>
                </c:pt>
                <c:pt idx="3370">
                  <c:v>0.8712</c:v>
                </c:pt>
                <c:pt idx="3371">
                  <c:v>0.8714</c:v>
                </c:pt>
                <c:pt idx="3372">
                  <c:v>0.8716</c:v>
                </c:pt>
                <c:pt idx="3373">
                  <c:v>0.8718</c:v>
                </c:pt>
                <c:pt idx="3374">
                  <c:v>0.872</c:v>
                </c:pt>
                <c:pt idx="3375">
                  <c:v>0.8722</c:v>
                </c:pt>
                <c:pt idx="3376">
                  <c:v>0.8724</c:v>
                </c:pt>
                <c:pt idx="3377">
                  <c:v>0.8726</c:v>
                </c:pt>
                <c:pt idx="3378">
                  <c:v>0.8728</c:v>
                </c:pt>
                <c:pt idx="3379">
                  <c:v>0.873</c:v>
                </c:pt>
                <c:pt idx="3380">
                  <c:v>0.8732</c:v>
                </c:pt>
                <c:pt idx="3381">
                  <c:v>0.8734</c:v>
                </c:pt>
                <c:pt idx="3382">
                  <c:v>0.8736</c:v>
                </c:pt>
                <c:pt idx="3383">
                  <c:v>0.8738</c:v>
                </c:pt>
                <c:pt idx="3384">
                  <c:v>0.874</c:v>
                </c:pt>
                <c:pt idx="3385">
                  <c:v>0.8742</c:v>
                </c:pt>
                <c:pt idx="3386">
                  <c:v>0.8744</c:v>
                </c:pt>
                <c:pt idx="3387">
                  <c:v>0.8746</c:v>
                </c:pt>
                <c:pt idx="3388">
                  <c:v>0.8748</c:v>
                </c:pt>
                <c:pt idx="3389">
                  <c:v>0.875</c:v>
                </c:pt>
                <c:pt idx="3390">
                  <c:v>0.8752</c:v>
                </c:pt>
                <c:pt idx="3391">
                  <c:v>0.8754</c:v>
                </c:pt>
                <c:pt idx="3392">
                  <c:v>0.8756</c:v>
                </c:pt>
                <c:pt idx="3393">
                  <c:v>0.8758</c:v>
                </c:pt>
                <c:pt idx="3394">
                  <c:v>0.876</c:v>
                </c:pt>
                <c:pt idx="3395">
                  <c:v>0.8762</c:v>
                </c:pt>
                <c:pt idx="3396">
                  <c:v>0.8764</c:v>
                </c:pt>
                <c:pt idx="3397">
                  <c:v>0.8766</c:v>
                </c:pt>
                <c:pt idx="3398">
                  <c:v>0.8768</c:v>
                </c:pt>
                <c:pt idx="3399">
                  <c:v>0.877</c:v>
                </c:pt>
                <c:pt idx="3400">
                  <c:v>0.8772</c:v>
                </c:pt>
                <c:pt idx="3401">
                  <c:v>0.8774</c:v>
                </c:pt>
                <c:pt idx="3402">
                  <c:v>0.8776</c:v>
                </c:pt>
                <c:pt idx="3403">
                  <c:v>0.8778</c:v>
                </c:pt>
                <c:pt idx="3404">
                  <c:v>0.878</c:v>
                </c:pt>
                <c:pt idx="3405">
                  <c:v>0.8782</c:v>
                </c:pt>
                <c:pt idx="3406">
                  <c:v>0.8784</c:v>
                </c:pt>
                <c:pt idx="3407">
                  <c:v>0.8786</c:v>
                </c:pt>
                <c:pt idx="3408">
                  <c:v>0.8788</c:v>
                </c:pt>
                <c:pt idx="3409">
                  <c:v>0.879</c:v>
                </c:pt>
                <c:pt idx="3410">
                  <c:v>0.8792</c:v>
                </c:pt>
                <c:pt idx="3411">
                  <c:v>0.8794</c:v>
                </c:pt>
                <c:pt idx="3412">
                  <c:v>0.8796</c:v>
                </c:pt>
                <c:pt idx="3413">
                  <c:v>0.8798</c:v>
                </c:pt>
                <c:pt idx="3414">
                  <c:v>0.88</c:v>
                </c:pt>
                <c:pt idx="3415">
                  <c:v>0.8802</c:v>
                </c:pt>
                <c:pt idx="3416">
                  <c:v>0.8804</c:v>
                </c:pt>
                <c:pt idx="3417">
                  <c:v>0.8806</c:v>
                </c:pt>
                <c:pt idx="3418">
                  <c:v>0.8808</c:v>
                </c:pt>
                <c:pt idx="3419">
                  <c:v>0.881</c:v>
                </c:pt>
                <c:pt idx="3420">
                  <c:v>0.8812</c:v>
                </c:pt>
                <c:pt idx="3421">
                  <c:v>0.8814</c:v>
                </c:pt>
                <c:pt idx="3422">
                  <c:v>0.8816</c:v>
                </c:pt>
                <c:pt idx="3423">
                  <c:v>0.8818</c:v>
                </c:pt>
                <c:pt idx="3424">
                  <c:v>0.882</c:v>
                </c:pt>
                <c:pt idx="3425">
                  <c:v>0.8822</c:v>
                </c:pt>
                <c:pt idx="3426">
                  <c:v>0.8824</c:v>
                </c:pt>
                <c:pt idx="3427">
                  <c:v>0.8826</c:v>
                </c:pt>
                <c:pt idx="3428">
                  <c:v>0.8828</c:v>
                </c:pt>
                <c:pt idx="3429">
                  <c:v>0.883</c:v>
                </c:pt>
                <c:pt idx="3430">
                  <c:v>0.8832</c:v>
                </c:pt>
                <c:pt idx="3431">
                  <c:v>0.8834</c:v>
                </c:pt>
                <c:pt idx="3432">
                  <c:v>0.8836</c:v>
                </c:pt>
                <c:pt idx="3433">
                  <c:v>0.8838</c:v>
                </c:pt>
                <c:pt idx="3434">
                  <c:v>0.884</c:v>
                </c:pt>
                <c:pt idx="3435">
                  <c:v>0.8842</c:v>
                </c:pt>
                <c:pt idx="3436">
                  <c:v>0.8844</c:v>
                </c:pt>
                <c:pt idx="3437">
                  <c:v>0.8846</c:v>
                </c:pt>
                <c:pt idx="3438">
                  <c:v>0.8848</c:v>
                </c:pt>
                <c:pt idx="3439">
                  <c:v>0.885</c:v>
                </c:pt>
                <c:pt idx="3440">
                  <c:v>0.8852</c:v>
                </c:pt>
                <c:pt idx="3441">
                  <c:v>0.8854</c:v>
                </c:pt>
                <c:pt idx="3442">
                  <c:v>0.8856</c:v>
                </c:pt>
                <c:pt idx="3443">
                  <c:v>0.8858</c:v>
                </c:pt>
                <c:pt idx="3444">
                  <c:v>0.886</c:v>
                </c:pt>
                <c:pt idx="3445">
                  <c:v>0.8862</c:v>
                </c:pt>
                <c:pt idx="3446">
                  <c:v>0.8864</c:v>
                </c:pt>
                <c:pt idx="3447">
                  <c:v>0.8866</c:v>
                </c:pt>
                <c:pt idx="3448">
                  <c:v>0.8868</c:v>
                </c:pt>
                <c:pt idx="3449">
                  <c:v>0.887</c:v>
                </c:pt>
                <c:pt idx="3450">
                  <c:v>0.8872</c:v>
                </c:pt>
                <c:pt idx="3451">
                  <c:v>0.8874</c:v>
                </c:pt>
                <c:pt idx="3452">
                  <c:v>0.8876</c:v>
                </c:pt>
                <c:pt idx="3453">
                  <c:v>0.8878</c:v>
                </c:pt>
                <c:pt idx="3454">
                  <c:v>0.888</c:v>
                </c:pt>
                <c:pt idx="3455">
                  <c:v>0.8882</c:v>
                </c:pt>
                <c:pt idx="3456">
                  <c:v>0.8884</c:v>
                </c:pt>
                <c:pt idx="3457">
                  <c:v>0.8886</c:v>
                </c:pt>
                <c:pt idx="3458">
                  <c:v>0.8888</c:v>
                </c:pt>
                <c:pt idx="3459">
                  <c:v>0.889</c:v>
                </c:pt>
                <c:pt idx="3460">
                  <c:v>0.8892</c:v>
                </c:pt>
                <c:pt idx="3461">
                  <c:v>0.8894</c:v>
                </c:pt>
                <c:pt idx="3462">
                  <c:v>0.8896</c:v>
                </c:pt>
                <c:pt idx="3463">
                  <c:v>0.8898</c:v>
                </c:pt>
                <c:pt idx="3464">
                  <c:v>0.89</c:v>
                </c:pt>
                <c:pt idx="3465">
                  <c:v>0.8902</c:v>
                </c:pt>
                <c:pt idx="3466">
                  <c:v>0.8904</c:v>
                </c:pt>
                <c:pt idx="3467">
                  <c:v>0.8906</c:v>
                </c:pt>
                <c:pt idx="3468">
                  <c:v>0.8908</c:v>
                </c:pt>
                <c:pt idx="3469">
                  <c:v>0.891</c:v>
                </c:pt>
                <c:pt idx="3470">
                  <c:v>0.8912</c:v>
                </c:pt>
                <c:pt idx="3471">
                  <c:v>0.8914</c:v>
                </c:pt>
                <c:pt idx="3472">
                  <c:v>0.8916</c:v>
                </c:pt>
                <c:pt idx="3473">
                  <c:v>0.8918</c:v>
                </c:pt>
                <c:pt idx="3474">
                  <c:v>0.892</c:v>
                </c:pt>
                <c:pt idx="3475">
                  <c:v>0.8922</c:v>
                </c:pt>
                <c:pt idx="3476">
                  <c:v>0.8924</c:v>
                </c:pt>
                <c:pt idx="3477">
                  <c:v>0.8926</c:v>
                </c:pt>
                <c:pt idx="3478">
                  <c:v>0.8928</c:v>
                </c:pt>
                <c:pt idx="3479">
                  <c:v>0.893</c:v>
                </c:pt>
                <c:pt idx="3480">
                  <c:v>0.8932</c:v>
                </c:pt>
                <c:pt idx="3481">
                  <c:v>0.8934</c:v>
                </c:pt>
                <c:pt idx="3482">
                  <c:v>0.8936</c:v>
                </c:pt>
                <c:pt idx="3483">
                  <c:v>0.8938</c:v>
                </c:pt>
                <c:pt idx="3484">
                  <c:v>0.894</c:v>
                </c:pt>
                <c:pt idx="3485">
                  <c:v>0.8942</c:v>
                </c:pt>
                <c:pt idx="3486">
                  <c:v>0.8944</c:v>
                </c:pt>
                <c:pt idx="3487">
                  <c:v>0.8946</c:v>
                </c:pt>
                <c:pt idx="3488">
                  <c:v>0.8948</c:v>
                </c:pt>
                <c:pt idx="3489">
                  <c:v>0.895</c:v>
                </c:pt>
                <c:pt idx="3490">
                  <c:v>0.8952</c:v>
                </c:pt>
                <c:pt idx="3491">
                  <c:v>0.8954</c:v>
                </c:pt>
                <c:pt idx="3492">
                  <c:v>0.8956</c:v>
                </c:pt>
                <c:pt idx="3493">
                  <c:v>0.8958</c:v>
                </c:pt>
                <c:pt idx="3494">
                  <c:v>0.896</c:v>
                </c:pt>
                <c:pt idx="3495">
                  <c:v>0.8962</c:v>
                </c:pt>
                <c:pt idx="3496">
                  <c:v>0.8964</c:v>
                </c:pt>
                <c:pt idx="3497">
                  <c:v>0.8966</c:v>
                </c:pt>
                <c:pt idx="3498">
                  <c:v>0.8968</c:v>
                </c:pt>
                <c:pt idx="3499">
                  <c:v>0.897</c:v>
                </c:pt>
                <c:pt idx="3500">
                  <c:v>0.8972</c:v>
                </c:pt>
                <c:pt idx="3501">
                  <c:v>0.8974</c:v>
                </c:pt>
                <c:pt idx="3502">
                  <c:v>0.8976</c:v>
                </c:pt>
                <c:pt idx="3503">
                  <c:v>0.8978</c:v>
                </c:pt>
                <c:pt idx="3504">
                  <c:v>0.898</c:v>
                </c:pt>
                <c:pt idx="3505">
                  <c:v>0.8982</c:v>
                </c:pt>
                <c:pt idx="3506">
                  <c:v>0.8984</c:v>
                </c:pt>
                <c:pt idx="3507">
                  <c:v>0.8986</c:v>
                </c:pt>
                <c:pt idx="3508">
                  <c:v>0.8988</c:v>
                </c:pt>
                <c:pt idx="3509">
                  <c:v>0.899</c:v>
                </c:pt>
                <c:pt idx="3510">
                  <c:v>0.8992</c:v>
                </c:pt>
                <c:pt idx="3511">
                  <c:v>0.8994</c:v>
                </c:pt>
                <c:pt idx="3512">
                  <c:v>0.8996</c:v>
                </c:pt>
                <c:pt idx="3513">
                  <c:v>0.8998</c:v>
                </c:pt>
                <c:pt idx="3514">
                  <c:v>0.9</c:v>
                </c:pt>
                <c:pt idx="3515">
                  <c:v>0.9002</c:v>
                </c:pt>
                <c:pt idx="3516">
                  <c:v>0.9004</c:v>
                </c:pt>
                <c:pt idx="3517">
                  <c:v>0.9006</c:v>
                </c:pt>
                <c:pt idx="3518">
                  <c:v>0.9008</c:v>
                </c:pt>
                <c:pt idx="3519">
                  <c:v>0.901</c:v>
                </c:pt>
                <c:pt idx="3520">
                  <c:v>0.9012</c:v>
                </c:pt>
                <c:pt idx="3521">
                  <c:v>0.9014</c:v>
                </c:pt>
                <c:pt idx="3522">
                  <c:v>0.9016</c:v>
                </c:pt>
                <c:pt idx="3523">
                  <c:v>0.9018</c:v>
                </c:pt>
                <c:pt idx="3524">
                  <c:v>0.902</c:v>
                </c:pt>
                <c:pt idx="3525">
                  <c:v>0.9022</c:v>
                </c:pt>
                <c:pt idx="3526">
                  <c:v>0.9024</c:v>
                </c:pt>
                <c:pt idx="3527">
                  <c:v>0.9026</c:v>
                </c:pt>
                <c:pt idx="3528">
                  <c:v>0.9028</c:v>
                </c:pt>
                <c:pt idx="3529">
                  <c:v>0.903</c:v>
                </c:pt>
                <c:pt idx="3530">
                  <c:v>0.9032</c:v>
                </c:pt>
                <c:pt idx="3531">
                  <c:v>0.9034</c:v>
                </c:pt>
                <c:pt idx="3532">
                  <c:v>0.9036</c:v>
                </c:pt>
                <c:pt idx="3533">
                  <c:v>0.9038</c:v>
                </c:pt>
                <c:pt idx="3534">
                  <c:v>0.904</c:v>
                </c:pt>
                <c:pt idx="3535">
                  <c:v>0.9042</c:v>
                </c:pt>
                <c:pt idx="3536">
                  <c:v>0.9044</c:v>
                </c:pt>
                <c:pt idx="3537">
                  <c:v>0.9046</c:v>
                </c:pt>
                <c:pt idx="3538">
                  <c:v>0.9048</c:v>
                </c:pt>
                <c:pt idx="3539">
                  <c:v>0.905</c:v>
                </c:pt>
                <c:pt idx="3540">
                  <c:v>0.9052</c:v>
                </c:pt>
                <c:pt idx="3541">
                  <c:v>0.9054</c:v>
                </c:pt>
                <c:pt idx="3542">
                  <c:v>0.9056</c:v>
                </c:pt>
                <c:pt idx="3543">
                  <c:v>0.9058</c:v>
                </c:pt>
                <c:pt idx="3544">
                  <c:v>0.906</c:v>
                </c:pt>
                <c:pt idx="3545">
                  <c:v>0.9062</c:v>
                </c:pt>
                <c:pt idx="3546">
                  <c:v>0.9064</c:v>
                </c:pt>
                <c:pt idx="3547">
                  <c:v>0.9066</c:v>
                </c:pt>
                <c:pt idx="3548">
                  <c:v>0.9068</c:v>
                </c:pt>
                <c:pt idx="3549">
                  <c:v>0.907</c:v>
                </c:pt>
                <c:pt idx="3550">
                  <c:v>0.9072</c:v>
                </c:pt>
                <c:pt idx="3551">
                  <c:v>0.9074</c:v>
                </c:pt>
                <c:pt idx="3552">
                  <c:v>0.9076</c:v>
                </c:pt>
                <c:pt idx="3553">
                  <c:v>0.9078</c:v>
                </c:pt>
                <c:pt idx="3554">
                  <c:v>0.908</c:v>
                </c:pt>
                <c:pt idx="3555">
                  <c:v>0.9082</c:v>
                </c:pt>
                <c:pt idx="3556">
                  <c:v>0.9084</c:v>
                </c:pt>
                <c:pt idx="3557">
                  <c:v>0.9086</c:v>
                </c:pt>
                <c:pt idx="3558">
                  <c:v>0.9088</c:v>
                </c:pt>
                <c:pt idx="3559">
                  <c:v>0.909</c:v>
                </c:pt>
                <c:pt idx="3560">
                  <c:v>0.9092</c:v>
                </c:pt>
                <c:pt idx="3561">
                  <c:v>0.9094</c:v>
                </c:pt>
                <c:pt idx="3562">
                  <c:v>0.9096</c:v>
                </c:pt>
                <c:pt idx="3563">
                  <c:v>0.9098</c:v>
                </c:pt>
                <c:pt idx="3564">
                  <c:v>0.91</c:v>
                </c:pt>
                <c:pt idx="3565">
                  <c:v>0.9102</c:v>
                </c:pt>
                <c:pt idx="3566">
                  <c:v>0.9104</c:v>
                </c:pt>
                <c:pt idx="3567">
                  <c:v>0.9106</c:v>
                </c:pt>
                <c:pt idx="3568">
                  <c:v>0.9108</c:v>
                </c:pt>
                <c:pt idx="3569">
                  <c:v>0.911</c:v>
                </c:pt>
                <c:pt idx="3570">
                  <c:v>0.9112</c:v>
                </c:pt>
                <c:pt idx="3571">
                  <c:v>0.9114</c:v>
                </c:pt>
                <c:pt idx="3572">
                  <c:v>0.9116</c:v>
                </c:pt>
                <c:pt idx="3573">
                  <c:v>0.9118</c:v>
                </c:pt>
                <c:pt idx="3574">
                  <c:v>0.912</c:v>
                </c:pt>
                <c:pt idx="3575">
                  <c:v>0.9122</c:v>
                </c:pt>
                <c:pt idx="3576">
                  <c:v>0.9124</c:v>
                </c:pt>
                <c:pt idx="3577">
                  <c:v>0.9126</c:v>
                </c:pt>
                <c:pt idx="3578">
                  <c:v>0.9128</c:v>
                </c:pt>
                <c:pt idx="3579">
                  <c:v>0.913</c:v>
                </c:pt>
                <c:pt idx="3580">
                  <c:v>0.9132</c:v>
                </c:pt>
                <c:pt idx="3581">
                  <c:v>0.9134</c:v>
                </c:pt>
                <c:pt idx="3582">
                  <c:v>0.9136</c:v>
                </c:pt>
                <c:pt idx="3583">
                  <c:v>0.9138</c:v>
                </c:pt>
                <c:pt idx="3584">
                  <c:v>0.914</c:v>
                </c:pt>
                <c:pt idx="3585">
                  <c:v>0.9142</c:v>
                </c:pt>
                <c:pt idx="3586">
                  <c:v>0.9144</c:v>
                </c:pt>
                <c:pt idx="3587">
                  <c:v>0.9146</c:v>
                </c:pt>
                <c:pt idx="3588">
                  <c:v>0.9148</c:v>
                </c:pt>
                <c:pt idx="3589">
                  <c:v>0.915</c:v>
                </c:pt>
                <c:pt idx="3590">
                  <c:v>0.9152</c:v>
                </c:pt>
                <c:pt idx="3591">
                  <c:v>0.9154</c:v>
                </c:pt>
                <c:pt idx="3592">
                  <c:v>0.9156</c:v>
                </c:pt>
                <c:pt idx="3593">
                  <c:v>0.9158</c:v>
                </c:pt>
                <c:pt idx="3594">
                  <c:v>0.916</c:v>
                </c:pt>
                <c:pt idx="3595">
                  <c:v>0.9162</c:v>
                </c:pt>
                <c:pt idx="3596">
                  <c:v>0.9164</c:v>
                </c:pt>
                <c:pt idx="3597">
                  <c:v>0.9166</c:v>
                </c:pt>
                <c:pt idx="3598">
                  <c:v>0.9168</c:v>
                </c:pt>
                <c:pt idx="3599">
                  <c:v>0.917</c:v>
                </c:pt>
                <c:pt idx="3600">
                  <c:v>0.9172</c:v>
                </c:pt>
                <c:pt idx="3601">
                  <c:v>0.9174</c:v>
                </c:pt>
                <c:pt idx="3602">
                  <c:v>0.9176</c:v>
                </c:pt>
                <c:pt idx="3603">
                  <c:v>0.9178</c:v>
                </c:pt>
                <c:pt idx="3604">
                  <c:v>0.918</c:v>
                </c:pt>
                <c:pt idx="3605">
                  <c:v>0.9182</c:v>
                </c:pt>
                <c:pt idx="3606">
                  <c:v>0.9184</c:v>
                </c:pt>
                <c:pt idx="3607">
                  <c:v>0.9186</c:v>
                </c:pt>
                <c:pt idx="3608">
                  <c:v>0.9188</c:v>
                </c:pt>
                <c:pt idx="3609">
                  <c:v>0.919</c:v>
                </c:pt>
                <c:pt idx="3610">
                  <c:v>0.9192</c:v>
                </c:pt>
                <c:pt idx="3611">
                  <c:v>0.9194</c:v>
                </c:pt>
                <c:pt idx="3612">
                  <c:v>0.9196</c:v>
                </c:pt>
                <c:pt idx="3613">
                  <c:v>0.9198</c:v>
                </c:pt>
                <c:pt idx="3614">
                  <c:v>0.92</c:v>
                </c:pt>
                <c:pt idx="3615">
                  <c:v>0.9202</c:v>
                </c:pt>
                <c:pt idx="3616">
                  <c:v>0.9204</c:v>
                </c:pt>
                <c:pt idx="3617">
                  <c:v>0.9206</c:v>
                </c:pt>
                <c:pt idx="3618">
                  <c:v>0.9208</c:v>
                </c:pt>
                <c:pt idx="3619">
                  <c:v>0.921</c:v>
                </c:pt>
                <c:pt idx="3620">
                  <c:v>0.9212</c:v>
                </c:pt>
                <c:pt idx="3621">
                  <c:v>0.9214</c:v>
                </c:pt>
                <c:pt idx="3622">
                  <c:v>0.9216</c:v>
                </c:pt>
                <c:pt idx="3623">
                  <c:v>0.9218</c:v>
                </c:pt>
                <c:pt idx="3624">
                  <c:v>0.922</c:v>
                </c:pt>
                <c:pt idx="3625">
                  <c:v>0.9222</c:v>
                </c:pt>
                <c:pt idx="3626">
                  <c:v>0.9224</c:v>
                </c:pt>
                <c:pt idx="3627">
                  <c:v>0.9226</c:v>
                </c:pt>
                <c:pt idx="3628">
                  <c:v>0.9228</c:v>
                </c:pt>
                <c:pt idx="3629">
                  <c:v>0.923</c:v>
                </c:pt>
                <c:pt idx="3630">
                  <c:v>0.9232</c:v>
                </c:pt>
                <c:pt idx="3631">
                  <c:v>0.9234</c:v>
                </c:pt>
                <c:pt idx="3632">
                  <c:v>0.9236</c:v>
                </c:pt>
                <c:pt idx="3633">
                  <c:v>0.9238</c:v>
                </c:pt>
                <c:pt idx="3634">
                  <c:v>0.924</c:v>
                </c:pt>
                <c:pt idx="3635">
                  <c:v>0.9242</c:v>
                </c:pt>
                <c:pt idx="3636">
                  <c:v>0.9244</c:v>
                </c:pt>
                <c:pt idx="3637">
                  <c:v>0.9246</c:v>
                </c:pt>
                <c:pt idx="3638">
                  <c:v>0.9248</c:v>
                </c:pt>
                <c:pt idx="3639">
                  <c:v>0.925</c:v>
                </c:pt>
                <c:pt idx="3640">
                  <c:v>0.9252</c:v>
                </c:pt>
                <c:pt idx="3641">
                  <c:v>0.9254</c:v>
                </c:pt>
                <c:pt idx="3642">
                  <c:v>0.9256</c:v>
                </c:pt>
                <c:pt idx="3643">
                  <c:v>0.9258</c:v>
                </c:pt>
                <c:pt idx="3644">
                  <c:v>0.926</c:v>
                </c:pt>
                <c:pt idx="3645">
                  <c:v>0.9262</c:v>
                </c:pt>
                <c:pt idx="3646">
                  <c:v>0.9264</c:v>
                </c:pt>
                <c:pt idx="3647">
                  <c:v>0.9266</c:v>
                </c:pt>
                <c:pt idx="3648">
                  <c:v>0.9268</c:v>
                </c:pt>
                <c:pt idx="3649">
                  <c:v>0.927</c:v>
                </c:pt>
                <c:pt idx="3650">
                  <c:v>0.9272</c:v>
                </c:pt>
                <c:pt idx="3651">
                  <c:v>0.9274</c:v>
                </c:pt>
                <c:pt idx="3652">
                  <c:v>0.9276</c:v>
                </c:pt>
                <c:pt idx="3653">
                  <c:v>0.9278</c:v>
                </c:pt>
                <c:pt idx="3654">
                  <c:v>0.928</c:v>
                </c:pt>
                <c:pt idx="3655">
                  <c:v>0.9282</c:v>
                </c:pt>
                <c:pt idx="3656">
                  <c:v>0.9284</c:v>
                </c:pt>
                <c:pt idx="3657">
                  <c:v>0.9286</c:v>
                </c:pt>
                <c:pt idx="3658">
                  <c:v>0.9288</c:v>
                </c:pt>
                <c:pt idx="3659">
                  <c:v>0.929</c:v>
                </c:pt>
                <c:pt idx="3660">
                  <c:v>0.9292</c:v>
                </c:pt>
                <c:pt idx="3661">
                  <c:v>0.9294</c:v>
                </c:pt>
                <c:pt idx="3662">
                  <c:v>0.9296</c:v>
                </c:pt>
                <c:pt idx="3663">
                  <c:v>0.9298</c:v>
                </c:pt>
                <c:pt idx="3664">
                  <c:v>0.93</c:v>
                </c:pt>
                <c:pt idx="3665">
                  <c:v>0.9302</c:v>
                </c:pt>
                <c:pt idx="3666">
                  <c:v>0.9304</c:v>
                </c:pt>
                <c:pt idx="3667">
                  <c:v>0.9306</c:v>
                </c:pt>
                <c:pt idx="3668">
                  <c:v>0.9308</c:v>
                </c:pt>
                <c:pt idx="3669">
                  <c:v>0.931</c:v>
                </c:pt>
                <c:pt idx="3670">
                  <c:v>0.9312</c:v>
                </c:pt>
                <c:pt idx="3671">
                  <c:v>0.9314</c:v>
                </c:pt>
                <c:pt idx="3672">
                  <c:v>0.9316</c:v>
                </c:pt>
                <c:pt idx="3673">
                  <c:v>0.9318</c:v>
                </c:pt>
                <c:pt idx="3674">
                  <c:v>0.932</c:v>
                </c:pt>
                <c:pt idx="3675">
                  <c:v>0.9322</c:v>
                </c:pt>
                <c:pt idx="3676">
                  <c:v>0.9324</c:v>
                </c:pt>
                <c:pt idx="3677">
                  <c:v>0.9326</c:v>
                </c:pt>
                <c:pt idx="3678">
                  <c:v>0.9328</c:v>
                </c:pt>
                <c:pt idx="3679">
                  <c:v>0.933</c:v>
                </c:pt>
                <c:pt idx="3680">
                  <c:v>0.9332</c:v>
                </c:pt>
                <c:pt idx="3681">
                  <c:v>0.9334</c:v>
                </c:pt>
                <c:pt idx="3682">
                  <c:v>0.9336</c:v>
                </c:pt>
                <c:pt idx="3683">
                  <c:v>0.9338</c:v>
                </c:pt>
                <c:pt idx="3684">
                  <c:v>0.934</c:v>
                </c:pt>
                <c:pt idx="3685">
                  <c:v>0.9342</c:v>
                </c:pt>
                <c:pt idx="3686">
                  <c:v>0.9344</c:v>
                </c:pt>
                <c:pt idx="3687">
                  <c:v>0.9346</c:v>
                </c:pt>
                <c:pt idx="3688">
                  <c:v>0.9348</c:v>
                </c:pt>
                <c:pt idx="3689">
                  <c:v>0.935</c:v>
                </c:pt>
                <c:pt idx="3690">
                  <c:v>0.9352</c:v>
                </c:pt>
                <c:pt idx="3691">
                  <c:v>0.9354</c:v>
                </c:pt>
                <c:pt idx="3692">
                  <c:v>0.9356</c:v>
                </c:pt>
                <c:pt idx="3693">
                  <c:v>0.9358</c:v>
                </c:pt>
                <c:pt idx="3694">
                  <c:v>0.936</c:v>
                </c:pt>
                <c:pt idx="3695">
                  <c:v>0.9362</c:v>
                </c:pt>
                <c:pt idx="3696">
                  <c:v>0.9364</c:v>
                </c:pt>
                <c:pt idx="3697">
                  <c:v>0.9366</c:v>
                </c:pt>
                <c:pt idx="3698">
                  <c:v>0.9368</c:v>
                </c:pt>
                <c:pt idx="3699">
                  <c:v>0.937</c:v>
                </c:pt>
                <c:pt idx="3700">
                  <c:v>0.9372</c:v>
                </c:pt>
                <c:pt idx="3701">
                  <c:v>0.9374</c:v>
                </c:pt>
                <c:pt idx="3702">
                  <c:v>0.9376</c:v>
                </c:pt>
                <c:pt idx="3703">
                  <c:v>0.9378</c:v>
                </c:pt>
                <c:pt idx="3704">
                  <c:v>0.938</c:v>
                </c:pt>
                <c:pt idx="3705">
                  <c:v>0.9382</c:v>
                </c:pt>
                <c:pt idx="3706">
                  <c:v>0.9384</c:v>
                </c:pt>
                <c:pt idx="3707">
                  <c:v>0.9386</c:v>
                </c:pt>
                <c:pt idx="3708">
                  <c:v>0.9388</c:v>
                </c:pt>
                <c:pt idx="3709">
                  <c:v>0.939</c:v>
                </c:pt>
                <c:pt idx="3710">
                  <c:v>0.9392</c:v>
                </c:pt>
                <c:pt idx="3711">
                  <c:v>0.9394</c:v>
                </c:pt>
                <c:pt idx="3712">
                  <c:v>0.9396</c:v>
                </c:pt>
                <c:pt idx="3713">
                  <c:v>0.9398</c:v>
                </c:pt>
                <c:pt idx="3714">
                  <c:v>0.94</c:v>
                </c:pt>
                <c:pt idx="3715">
                  <c:v>0.9402</c:v>
                </c:pt>
                <c:pt idx="3716">
                  <c:v>0.9404</c:v>
                </c:pt>
                <c:pt idx="3717">
                  <c:v>0.9406</c:v>
                </c:pt>
                <c:pt idx="3718">
                  <c:v>0.9408</c:v>
                </c:pt>
                <c:pt idx="3719">
                  <c:v>0.941</c:v>
                </c:pt>
                <c:pt idx="3720">
                  <c:v>0.9412</c:v>
                </c:pt>
                <c:pt idx="3721">
                  <c:v>0.9414</c:v>
                </c:pt>
                <c:pt idx="3722">
                  <c:v>0.9416</c:v>
                </c:pt>
                <c:pt idx="3723">
                  <c:v>0.9418</c:v>
                </c:pt>
                <c:pt idx="3724">
                  <c:v>0.942</c:v>
                </c:pt>
                <c:pt idx="3725">
                  <c:v>0.9422</c:v>
                </c:pt>
                <c:pt idx="3726">
                  <c:v>0.9424</c:v>
                </c:pt>
                <c:pt idx="3727">
                  <c:v>0.9426</c:v>
                </c:pt>
                <c:pt idx="3728">
                  <c:v>0.9428</c:v>
                </c:pt>
                <c:pt idx="3729">
                  <c:v>0.943</c:v>
                </c:pt>
                <c:pt idx="3730">
                  <c:v>0.9432</c:v>
                </c:pt>
                <c:pt idx="3731">
                  <c:v>0.9434</c:v>
                </c:pt>
                <c:pt idx="3732">
                  <c:v>0.9436</c:v>
                </c:pt>
                <c:pt idx="3733">
                  <c:v>0.9438</c:v>
                </c:pt>
                <c:pt idx="3734">
                  <c:v>0.944</c:v>
                </c:pt>
                <c:pt idx="3735">
                  <c:v>0.9442</c:v>
                </c:pt>
                <c:pt idx="3736">
                  <c:v>0.9444</c:v>
                </c:pt>
                <c:pt idx="3737">
                  <c:v>0.9446</c:v>
                </c:pt>
                <c:pt idx="3738">
                  <c:v>0.9448</c:v>
                </c:pt>
                <c:pt idx="3739">
                  <c:v>0.945</c:v>
                </c:pt>
                <c:pt idx="3740">
                  <c:v>0.9452</c:v>
                </c:pt>
                <c:pt idx="3741">
                  <c:v>0.9454</c:v>
                </c:pt>
                <c:pt idx="3742">
                  <c:v>0.9456</c:v>
                </c:pt>
                <c:pt idx="3743">
                  <c:v>0.9458</c:v>
                </c:pt>
                <c:pt idx="3744">
                  <c:v>0.946</c:v>
                </c:pt>
                <c:pt idx="3745">
                  <c:v>0.9462</c:v>
                </c:pt>
                <c:pt idx="3746">
                  <c:v>0.9464</c:v>
                </c:pt>
                <c:pt idx="3747">
                  <c:v>0.9466</c:v>
                </c:pt>
                <c:pt idx="3748">
                  <c:v>0.9468</c:v>
                </c:pt>
                <c:pt idx="3749">
                  <c:v>0.947</c:v>
                </c:pt>
                <c:pt idx="3750">
                  <c:v>0.9472</c:v>
                </c:pt>
                <c:pt idx="3751">
                  <c:v>0.9474</c:v>
                </c:pt>
                <c:pt idx="3752">
                  <c:v>0.9476</c:v>
                </c:pt>
                <c:pt idx="3753">
                  <c:v>0.9478</c:v>
                </c:pt>
                <c:pt idx="3754">
                  <c:v>0.948</c:v>
                </c:pt>
                <c:pt idx="3755">
                  <c:v>0.9482</c:v>
                </c:pt>
                <c:pt idx="3756">
                  <c:v>0.9484</c:v>
                </c:pt>
                <c:pt idx="3757">
                  <c:v>0.9486</c:v>
                </c:pt>
                <c:pt idx="3758">
                  <c:v>0.9488</c:v>
                </c:pt>
                <c:pt idx="3759">
                  <c:v>0.949</c:v>
                </c:pt>
                <c:pt idx="3760">
                  <c:v>0.9492</c:v>
                </c:pt>
                <c:pt idx="3761">
                  <c:v>0.9494</c:v>
                </c:pt>
                <c:pt idx="3762">
                  <c:v>0.9496</c:v>
                </c:pt>
                <c:pt idx="3763">
                  <c:v>0.9498</c:v>
                </c:pt>
                <c:pt idx="3764">
                  <c:v>0.95</c:v>
                </c:pt>
                <c:pt idx="3765">
                  <c:v>0.9502</c:v>
                </c:pt>
                <c:pt idx="3766">
                  <c:v>0.9504</c:v>
                </c:pt>
                <c:pt idx="3767">
                  <c:v>0.9506</c:v>
                </c:pt>
                <c:pt idx="3768">
                  <c:v>0.9508</c:v>
                </c:pt>
                <c:pt idx="3769">
                  <c:v>0.951</c:v>
                </c:pt>
                <c:pt idx="3770">
                  <c:v>0.9512</c:v>
                </c:pt>
                <c:pt idx="3771">
                  <c:v>0.9514</c:v>
                </c:pt>
                <c:pt idx="3772">
                  <c:v>0.9516</c:v>
                </c:pt>
                <c:pt idx="3773">
                  <c:v>0.9518</c:v>
                </c:pt>
                <c:pt idx="3774">
                  <c:v>0.952</c:v>
                </c:pt>
                <c:pt idx="3775">
                  <c:v>0.9522</c:v>
                </c:pt>
                <c:pt idx="3776">
                  <c:v>0.9524</c:v>
                </c:pt>
                <c:pt idx="3777">
                  <c:v>0.9526</c:v>
                </c:pt>
                <c:pt idx="3778">
                  <c:v>0.9528</c:v>
                </c:pt>
                <c:pt idx="3779">
                  <c:v>0.953</c:v>
                </c:pt>
                <c:pt idx="3780">
                  <c:v>0.9532</c:v>
                </c:pt>
                <c:pt idx="3781">
                  <c:v>0.9534</c:v>
                </c:pt>
                <c:pt idx="3782">
                  <c:v>0.9536</c:v>
                </c:pt>
                <c:pt idx="3783">
                  <c:v>0.9538</c:v>
                </c:pt>
                <c:pt idx="3784">
                  <c:v>0.954</c:v>
                </c:pt>
                <c:pt idx="3785">
                  <c:v>0.9542</c:v>
                </c:pt>
                <c:pt idx="3786">
                  <c:v>0.9544</c:v>
                </c:pt>
                <c:pt idx="3787">
                  <c:v>0.9546</c:v>
                </c:pt>
                <c:pt idx="3788">
                  <c:v>0.9548</c:v>
                </c:pt>
                <c:pt idx="3789">
                  <c:v>0.955</c:v>
                </c:pt>
                <c:pt idx="3790">
                  <c:v>0.9552</c:v>
                </c:pt>
                <c:pt idx="3791">
                  <c:v>0.9554</c:v>
                </c:pt>
                <c:pt idx="3792">
                  <c:v>0.9556</c:v>
                </c:pt>
                <c:pt idx="3793">
                  <c:v>0.9558</c:v>
                </c:pt>
                <c:pt idx="3794">
                  <c:v>0.956</c:v>
                </c:pt>
                <c:pt idx="3795">
                  <c:v>0.9562</c:v>
                </c:pt>
                <c:pt idx="3796">
                  <c:v>0.9564</c:v>
                </c:pt>
                <c:pt idx="3797">
                  <c:v>0.9566</c:v>
                </c:pt>
                <c:pt idx="3798">
                  <c:v>0.9568</c:v>
                </c:pt>
                <c:pt idx="3799">
                  <c:v>0.957</c:v>
                </c:pt>
                <c:pt idx="3800">
                  <c:v>0.9572</c:v>
                </c:pt>
                <c:pt idx="3801">
                  <c:v>0.9574</c:v>
                </c:pt>
                <c:pt idx="3802">
                  <c:v>0.9576</c:v>
                </c:pt>
                <c:pt idx="3803">
                  <c:v>0.9578</c:v>
                </c:pt>
                <c:pt idx="3804">
                  <c:v>0.958</c:v>
                </c:pt>
                <c:pt idx="3805">
                  <c:v>0.9582</c:v>
                </c:pt>
                <c:pt idx="3806">
                  <c:v>0.9584</c:v>
                </c:pt>
                <c:pt idx="3807">
                  <c:v>0.9586</c:v>
                </c:pt>
                <c:pt idx="3808">
                  <c:v>0.9588</c:v>
                </c:pt>
                <c:pt idx="3809">
                  <c:v>0.959</c:v>
                </c:pt>
                <c:pt idx="3810">
                  <c:v>0.9592</c:v>
                </c:pt>
                <c:pt idx="3811">
                  <c:v>0.9594</c:v>
                </c:pt>
                <c:pt idx="3812">
                  <c:v>0.9596</c:v>
                </c:pt>
                <c:pt idx="3813">
                  <c:v>0.9598</c:v>
                </c:pt>
                <c:pt idx="3814">
                  <c:v>0.96</c:v>
                </c:pt>
                <c:pt idx="3815">
                  <c:v>0.9602</c:v>
                </c:pt>
                <c:pt idx="3816">
                  <c:v>0.9604</c:v>
                </c:pt>
                <c:pt idx="3817">
                  <c:v>0.9606</c:v>
                </c:pt>
                <c:pt idx="3818">
                  <c:v>0.9608</c:v>
                </c:pt>
                <c:pt idx="3819">
                  <c:v>0.961</c:v>
                </c:pt>
                <c:pt idx="3820">
                  <c:v>0.9612</c:v>
                </c:pt>
                <c:pt idx="3821">
                  <c:v>0.9614</c:v>
                </c:pt>
                <c:pt idx="3822">
                  <c:v>0.9616</c:v>
                </c:pt>
                <c:pt idx="3823">
                  <c:v>0.9618</c:v>
                </c:pt>
                <c:pt idx="3824">
                  <c:v>0.962</c:v>
                </c:pt>
                <c:pt idx="3825">
                  <c:v>0.9622</c:v>
                </c:pt>
                <c:pt idx="3826">
                  <c:v>0.9624</c:v>
                </c:pt>
                <c:pt idx="3827">
                  <c:v>0.9626</c:v>
                </c:pt>
                <c:pt idx="3828">
                  <c:v>0.9628</c:v>
                </c:pt>
                <c:pt idx="3829">
                  <c:v>0.963</c:v>
                </c:pt>
                <c:pt idx="3830">
                  <c:v>0.9632</c:v>
                </c:pt>
                <c:pt idx="3831">
                  <c:v>0.9634</c:v>
                </c:pt>
                <c:pt idx="3832">
                  <c:v>0.9636</c:v>
                </c:pt>
                <c:pt idx="3833">
                  <c:v>0.9638</c:v>
                </c:pt>
                <c:pt idx="3834">
                  <c:v>0.964</c:v>
                </c:pt>
                <c:pt idx="3835">
                  <c:v>0.9642</c:v>
                </c:pt>
                <c:pt idx="3836">
                  <c:v>0.9644</c:v>
                </c:pt>
                <c:pt idx="3837">
                  <c:v>0.9646</c:v>
                </c:pt>
                <c:pt idx="3838">
                  <c:v>0.9648</c:v>
                </c:pt>
                <c:pt idx="3839">
                  <c:v>0.965</c:v>
                </c:pt>
                <c:pt idx="3840">
                  <c:v>0.9652</c:v>
                </c:pt>
                <c:pt idx="3841">
                  <c:v>0.9654</c:v>
                </c:pt>
                <c:pt idx="3842">
                  <c:v>0.9656</c:v>
                </c:pt>
                <c:pt idx="3843">
                  <c:v>0.9658</c:v>
                </c:pt>
                <c:pt idx="3844">
                  <c:v>0.966</c:v>
                </c:pt>
                <c:pt idx="3845">
                  <c:v>0.9662</c:v>
                </c:pt>
                <c:pt idx="3846">
                  <c:v>0.9664</c:v>
                </c:pt>
                <c:pt idx="3847">
                  <c:v>0.9666</c:v>
                </c:pt>
                <c:pt idx="3848">
                  <c:v>0.9668</c:v>
                </c:pt>
                <c:pt idx="3849">
                  <c:v>0.967</c:v>
                </c:pt>
                <c:pt idx="3850">
                  <c:v>0.9672</c:v>
                </c:pt>
                <c:pt idx="3851">
                  <c:v>0.9674</c:v>
                </c:pt>
                <c:pt idx="3852">
                  <c:v>0.9676</c:v>
                </c:pt>
                <c:pt idx="3853">
                  <c:v>0.9678</c:v>
                </c:pt>
                <c:pt idx="3854">
                  <c:v>0.968</c:v>
                </c:pt>
                <c:pt idx="3855">
                  <c:v>0.9682</c:v>
                </c:pt>
                <c:pt idx="3856">
                  <c:v>0.9684</c:v>
                </c:pt>
                <c:pt idx="3857">
                  <c:v>0.9686</c:v>
                </c:pt>
                <c:pt idx="3858">
                  <c:v>0.9688</c:v>
                </c:pt>
                <c:pt idx="3859">
                  <c:v>0.969</c:v>
                </c:pt>
                <c:pt idx="3860">
                  <c:v>0.9692</c:v>
                </c:pt>
                <c:pt idx="3861">
                  <c:v>0.9694</c:v>
                </c:pt>
                <c:pt idx="3862">
                  <c:v>0.9696</c:v>
                </c:pt>
                <c:pt idx="3863">
                  <c:v>0.9698</c:v>
                </c:pt>
                <c:pt idx="3864">
                  <c:v>0.97</c:v>
                </c:pt>
                <c:pt idx="3865">
                  <c:v>0.9702</c:v>
                </c:pt>
                <c:pt idx="3866">
                  <c:v>0.9704</c:v>
                </c:pt>
                <c:pt idx="3867">
                  <c:v>0.9706</c:v>
                </c:pt>
                <c:pt idx="3868">
                  <c:v>0.9708</c:v>
                </c:pt>
                <c:pt idx="3869">
                  <c:v>0.971</c:v>
                </c:pt>
                <c:pt idx="3870">
                  <c:v>0.9712</c:v>
                </c:pt>
                <c:pt idx="3871">
                  <c:v>0.9714</c:v>
                </c:pt>
                <c:pt idx="3872">
                  <c:v>0.9716</c:v>
                </c:pt>
                <c:pt idx="3873">
                  <c:v>0.9718</c:v>
                </c:pt>
                <c:pt idx="3874">
                  <c:v>0.972</c:v>
                </c:pt>
                <c:pt idx="3875">
                  <c:v>0.9722</c:v>
                </c:pt>
                <c:pt idx="3876">
                  <c:v>0.9724</c:v>
                </c:pt>
                <c:pt idx="3877">
                  <c:v>0.9726</c:v>
                </c:pt>
                <c:pt idx="3878">
                  <c:v>0.9728</c:v>
                </c:pt>
                <c:pt idx="3879">
                  <c:v>0.973</c:v>
                </c:pt>
                <c:pt idx="3880">
                  <c:v>0.9732</c:v>
                </c:pt>
                <c:pt idx="3881">
                  <c:v>0.9734</c:v>
                </c:pt>
                <c:pt idx="3882">
                  <c:v>0.9736</c:v>
                </c:pt>
                <c:pt idx="3883">
                  <c:v>0.9738</c:v>
                </c:pt>
                <c:pt idx="3884">
                  <c:v>0.974</c:v>
                </c:pt>
                <c:pt idx="3885">
                  <c:v>0.9742</c:v>
                </c:pt>
                <c:pt idx="3886">
                  <c:v>0.9744</c:v>
                </c:pt>
                <c:pt idx="3887">
                  <c:v>0.9746</c:v>
                </c:pt>
                <c:pt idx="3888">
                  <c:v>0.9748</c:v>
                </c:pt>
                <c:pt idx="3889">
                  <c:v>0.975</c:v>
                </c:pt>
                <c:pt idx="3890">
                  <c:v>0.9752</c:v>
                </c:pt>
                <c:pt idx="3891">
                  <c:v>0.9754</c:v>
                </c:pt>
                <c:pt idx="3892">
                  <c:v>0.9756</c:v>
                </c:pt>
                <c:pt idx="3893">
                  <c:v>0.9758</c:v>
                </c:pt>
                <c:pt idx="3894">
                  <c:v>0.976</c:v>
                </c:pt>
                <c:pt idx="3895">
                  <c:v>0.9762</c:v>
                </c:pt>
                <c:pt idx="3896">
                  <c:v>0.9764</c:v>
                </c:pt>
                <c:pt idx="3897">
                  <c:v>0.9766</c:v>
                </c:pt>
                <c:pt idx="3898">
                  <c:v>0.9768</c:v>
                </c:pt>
                <c:pt idx="3899">
                  <c:v>0.977</c:v>
                </c:pt>
                <c:pt idx="3900">
                  <c:v>0.9772</c:v>
                </c:pt>
                <c:pt idx="3901">
                  <c:v>0.9774</c:v>
                </c:pt>
                <c:pt idx="3902">
                  <c:v>0.9776</c:v>
                </c:pt>
                <c:pt idx="3903">
                  <c:v>0.9778</c:v>
                </c:pt>
                <c:pt idx="3904">
                  <c:v>0.978</c:v>
                </c:pt>
                <c:pt idx="3905">
                  <c:v>0.9782</c:v>
                </c:pt>
                <c:pt idx="3906">
                  <c:v>0.9784</c:v>
                </c:pt>
                <c:pt idx="3907">
                  <c:v>0.9786</c:v>
                </c:pt>
                <c:pt idx="3908">
                  <c:v>0.9788</c:v>
                </c:pt>
                <c:pt idx="3909">
                  <c:v>0.979</c:v>
                </c:pt>
                <c:pt idx="3910">
                  <c:v>0.9792</c:v>
                </c:pt>
                <c:pt idx="3911">
                  <c:v>0.9794</c:v>
                </c:pt>
                <c:pt idx="3912">
                  <c:v>0.9796</c:v>
                </c:pt>
                <c:pt idx="3913">
                  <c:v>0.9798</c:v>
                </c:pt>
                <c:pt idx="3914">
                  <c:v>0.98</c:v>
                </c:pt>
                <c:pt idx="3915">
                  <c:v>0.9802</c:v>
                </c:pt>
                <c:pt idx="3916">
                  <c:v>0.9804</c:v>
                </c:pt>
                <c:pt idx="3917">
                  <c:v>0.9806</c:v>
                </c:pt>
                <c:pt idx="3918">
                  <c:v>0.9808</c:v>
                </c:pt>
                <c:pt idx="3919">
                  <c:v>0.981</c:v>
                </c:pt>
                <c:pt idx="3920">
                  <c:v>0.9812</c:v>
                </c:pt>
                <c:pt idx="3921">
                  <c:v>0.9814</c:v>
                </c:pt>
                <c:pt idx="3922">
                  <c:v>0.9816</c:v>
                </c:pt>
                <c:pt idx="3923">
                  <c:v>0.9818</c:v>
                </c:pt>
                <c:pt idx="3924">
                  <c:v>0.982</c:v>
                </c:pt>
                <c:pt idx="3925">
                  <c:v>0.9822</c:v>
                </c:pt>
                <c:pt idx="3926">
                  <c:v>0.9824</c:v>
                </c:pt>
                <c:pt idx="3927">
                  <c:v>0.9826</c:v>
                </c:pt>
                <c:pt idx="3928">
                  <c:v>0.9828</c:v>
                </c:pt>
                <c:pt idx="3929">
                  <c:v>0.983</c:v>
                </c:pt>
                <c:pt idx="3930">
                  <c:v>0.9832</c:v>
                </c:pt>
                <c:pt idx="3931">
                  <c:v>0.9834</c:v>
                </c:pt>
                <c:pt idx="3932">
                  <c:v>0.9836</c:v>
                </c:pt>
                <c:pt idx="3933">
                  <c:v>0.9838</c:v>
                </c:pt>
                <c:pt idx="3934">
                  <c:v>0.984</c:v>
                </c:pt>
                <c:pt idx="3935">
                  <c:v>0.9842</c:v>
                </c:pt>
                <c:pt idx="3936">
                  <c:v>0.9844</c:v>
                </c:pt>
                <c:pt idx="3937">
                  <c:v>0.9846</c:v>
                </c:pt>
                <c:pt idx="3938">
                  <c:v>0.9848</c:v>
                </c:pt>
                <c:pt idx="3939">
                  <c:v>0.985</c:v>
                </c:pt>
                <c:pt idx="3940">
                  <c:v>0.9852</c:v>
                </c:pt>
                <c:pt idx="3941">
                  <c:v>0.9854</c:v>
                </c:pt>
                <c:pt idx="3942">
                  <c:v>0.9856</c:v>
                </c:pt>
                <c:pt idx="3943">
                  <c:v>0.9858</c:v>
                </c:pt>
                <c:pt idx="3944">
                  <c:v>0.986</c:v>
                </c:pt>
                <c:pt idx="3945">
                  <c:v>0.9862</c:v>
                </c:pt>
                <c:pt idx="3946">
                  <c:v>0.9864</c:v>
                </c:pt>
                <c:pt idx="3947">
                  <c:v>0.9866</c:v>
                </c:pt>
                <c:pt idx="3948">
                  <c:v>0.9868</c:v>
                </c:pt>
                <c:pt idx="3949">
                  <c:v>0.987</c:v>
                </c:pt>
                <c:pt idx="3950">
                  <c:v>0.9872</c:v>
                </c:pt>
                <c:pt idx="3951">
                  <c:v>0.9874</c:v>
                </c:pt>
                <c:pt idx="3952">
                  <c:v>0.9876</c:v>
                </c:pt>
                <c:pt idx="3953">
                  <c:v>0.9878</c:v>
                </c:pt>
                <c:pt idx="3954">
                  <c:v>0.988</c:v>
                </c:pt>
                <c:pt idx="3955">
                  <c:v>0.9882</c:v>
                </c:pt>
                <c:pt idx="3956">
                  <c:v>0.9884</c:v>
                </c:pt>
                <c:pt idx="3957">
                  <c:v>0.9886</c:v>
                </c:pt>
                <c:pt idx="3958">
                  <c:v>0.9888</c:v>
                </c:pt>
                <c:pt idx="3959">
                  <c:v>0.989</c:v>
                </c:pt>
                <c:pt idx="3960">
                  <c:v>0.9892</c:v>
                </c:pt>
                <c:pt idx="3961">
                  <c:v>0.9894</c:v>
                </c:pt>
                <c:pt idx="3962">
                  <c:v>0.9896</c:v>
                </c:pt>
                <c:pt idx="3963">
                  <c:v>0.9898</c:v>
                </c:pt>
                <c:pt idx="3964">
                  <c:v>0.99</c:v>
                </c:pt>
                <c:pt idx="3965">
                  <c:v>0.9902</c:v>
                </c:pt>
                <c:pt idx="3966">
                  <c:v>0.9904</c:v>
                </c:pt>
                <c:pt idx="3967">
                  <c:v>0.9906</c:v>
                </c:pt>
                <c:pt idx="3968">
                  <c:v>0.9908</c:v>
                </c:pt>
                <c:pt idx="3969">
                  <c:v>0.991</c:v>
                </c:pt>
                <c:pt idx="3970">
                  <c:v>0.9912</c:v>
                </c:pt>
                <c:pt idx="3971">
                  <c:v>0.9914</c:v>
                </c:pt>
                <c:pt idx="3972">
                  <c:v>0.9916</c:v>
                </c:pt>
                <c:pt idx="3973">
                  <c:v>0.9918</c:v>
                </c:pt>
                <c:pt idx="3974">
                  <c:v>0.992</c:v>
                </c:pt>
                <c:pt idx="3975">
                  <c:v>0.9922</c:v>
                </c:pt>
                <c:pt idx="3976">
                  <c:v>0.9924</c:v>
                </c:pt>
                <c:pt idx="3977">
                  <c:v>0.9926</c:v>
                </c:pt>
                <c:pt idx="3978">
                  <c:v>0.9928</c:v>
                </c:pt>
                <c:pt idx="3979">
                  <c:v>0.993</c:v>
                </c:pt>
                <c:pt idx="3980">
                  <c:v>0.9932</c:v>
                </c:pt>
                <c:pt idx="3981">
                  <c:v>0.9934</c:v>
                </c:pt>
                <c:pt idx="3982">
                  <c:v>0.9936</c:v>
                </c:pt>
                <c:pt idx="3983">
                  <c:v>0.9938</c:v>
                </c:pt>
                <c:pt idx="3984">
                  <c:v>0.994</c:v>
                </c:pt>
                <c:pt idx="3985">
                  <c:v>0.9942</c:v>
                </c:pt>
                <c:pt idx="3986">
                  <c:v>0.9944</c:v>
                </c:pt>
                <c:pt idx="3987">
                  <c:v>0.9946</c:v>
                </c:pt>
                <c:pt idx="3988">
                  <c:v>0.9948</c:v>
                </c:pt>
                <c:pt idx="3989">
                  <c:v>0.995</c:v>
                </c:pt>
                <c:pt idx="3990">
                  <c:v>0.9952</c:v>
                </c:pt>
                <c:pt idx="3991">
                  <c:v>0.9954</c:v>
                </c:pt>
                <c:pt idx="3992">
                  <c:v>0.9956</c:v>
                </c:pt>
                <c:pt idx="3993">
                  <c:v>0.9958</c:v>
                </c:pt>
                <c:pt idx="3994">
                  <c:v>0.996</c:v>
                </c:pt>
                <c:pt idx="3995">
                  <c:v>0.9962</c:v>
                </c:pt>
                <c:pt idx="3996">
                  <c:v>0.9964</c:v>
                </c:pt>
                <c:pt idx="3997">
                  <c:v>0.9966</c:v>
                </c:pt>
                <c:pt idx="3998">
                  <c:v>0.9968</c:v>
                </c:pt>
                <c:pt idx="3999">
                  <c:v>0.997</c:v>
                </c:pt>
                <c:pt idx="4000">
                  <c:v>0.9972</c:v>
                </c:pt>
                <c:pt idx="4001">
                  <c:v>0.9974</c:v>
                </c:pt>
                <c:pt idx="4002">
                  <c:v>0.9976</c:v>
                </c:pt>
                <c:pt idx="4003">
                  <c:v>0.9978</c:v>
                </c:pt>
                <c:pt idx="4004">
                  <c:v>0.998</c:v>
                </c:pt>
                <c:pt idx="4005">
                  <c:v>0.9982</c:v>
                </c:pt>
                <c:pt idx="4006">
                  <c:v>0.9984</c:v>
                </c:pt>
                <c:pt idx="4007">
                  <c:v>0.9986</c:v>
                </c:pt>
                <c:pt idx="4008">
                  <c:v>0.9988</c:v>
                </c:pt>
                <c:pt idx="4009">
                  <c:v>0.999</c:v>
                </c:pt>
                <c:pt idx="4010">
                  <c:v>0.9992</c:v>
                </c:pt>
                <c:pt idx="4011">
                  <c:v>0.9994</c:v>
                </c:pt>
                <c:pt idx="4012">
                  <c:v>0.9996</c:v>
                </c:pt>
                <c:pt idx="4013">
                  <c:v>0.9998</c:v>
                </c:pt>
                <c:pt idx="4014">
                  <c:v>1.0</c:v>
                </c:pt>
                <c:pt idx="4015">
                  <c:v>1.0002</c:v>
                </c:pt>
                <c:pt idx="4016">
                  <c:v>1.0004</c:v>
                </c:pt>
                <c:pt idx="4017">
                  <c:v>1.0006</c:v>
                </c:pt>
                <c:pt idx="4018">
                  <c:v>1.0008</c:v>
                </c:pt>
                <c:pt idx="4019">
                  <c:v>1.001</c:v>
                </c:pt>
                <c:pt idx="4020">
                  <c:v>1.0012</c:v>
                </c:pt>
                <c:pt idx="4021">
                  <c:v>1.0014</c:v>
                </c:pt>
                <c:pt idx="4022">
                  <c:v>1.0016</c:v>
                </c:pt>
                <c:pt idx="4023">
                  <c:v>1.0018</c:v>
                </c:pt>
                <c:pt idx="4024">
                  <c:v>1.002</c:v>
                </c:pt>
                <c:pt idx="4025">
                  <c:v>1.0022</c:v>
                </c:pt>
                <c:pt idx="4026">
                  <c:v>1.0024</c:v>
                </c:pt>
                <c:pt idx="4027">
                  <c:v>1.0026</c:v>
                </c:pt>
                <c:pt idx="4028">
                  <c:v>1.0028</c:v>
                </c:pt>
                <c:pt idx="4029">
                  <c:v>1.003</c:v>
                </c:pt>
                <c:pt idx="4030">
                  <c:v>1.0032</c:v>
                </c:pt>
                <c:pt idx="4031">
                  <c:v>1.0034</c:v>
                </c:pt>
                <c:pt idx="4032">
                  <c:v>1.0036</c:v>
                </c:pt>
                <c:pt idx="4033">
                  <c:v>1.0038</c:v>
                </c:pt>
                <c:pt idx="4034">
                  <c:v>1.004</c:v>
                </c:pt>
                <c:pt idx="4035">
                  <c:v>1.0042</c:v>
                </c:pt>
                <c:pt idx="4036">
                  <c:v>1.0044</c:v>
                </c:pt>
                <c:pt idx="4037">
                  <c:v>1.0046</c:v>
                </c:pt>
                <c:pt idx="4038">
                  <c:v>1.0048</c:v>
                </c:pt>
                <c:pt idx="4039">
                  <c:v>1.005</c:v>
                </c:pt>
                <c:pt idx="4040">
                  <c:v>1.0052</c:v>
                </c:pt>
                <c:pt idx="4041">
                  <c:v>1.0054</c:v>
                </c:pt>
                <c:pt idx="4042">
                  <c:v>1.0056</c:v>
                </c:pt>
                <c:pt idx="4043">
                  <c:v>1.0058</c:v>
                </c:pt>
                <c:pt idx="4044">
                  <c:v>1.006</c:v>
                </c:pt>
                <c:pt idx="4045">
                  <c:v>1.0062</c:v>
                </c:pt>
                <c:pt idx="4046">
                  <c:v>1.0064</c:v>
                </c:pt>
                <c:pt idx="4047">
                  <c:v>1.0066</c:v>
                </c:pt>
                <c:pt idx="4048">
                  <c:v>1.0068</c:v>
                </c:pt>
                <c:pt idx="4049">
                  <c:v>1.007</c:v>
                </c:pt>
                <c:pt idx="4050">
                  <c:v>1.0072</c:v>
                </c:pt>
                <c:pt idx="4051">
                  <c:v>1.0074</c:v>
                </c:pt>
                <c:pt idx="4052">
                  <c:v>1.0076</c:v>
                </c:pt>
                <c:pt idx="4053">
                  <c:v>1.0078</c:v>
                </c:pt>
                <c:pt idx="4054">
                  <c:v>1.008</c:v>
                </c:pt>
                <c:pt idx="4055">
                  <c:v>1.0082</c:v>
                </c:pt>
                <c:pt idx="4056">
                  <c:v>1.0084</c:v>
                </c:pt>
                <c:pt idx="4057">
                  <c:v>1.0086</c:v>
                </c:pt>
                <c:pt idx="4058">
                  <c:v>1.0088</c:v>
                </c:pt>
                <c:pt idx="4059">
                  <c:v>1.009</c:v>
                </c:pt>
                <c:pt idx="4060">
                  <c:v>1.0092</c:v>
                </c:pt>
                <c:pt idx="4061">
                  <c:v>1.0094</c:v>
                </c:pt>
                <c:pt idx="4062">
                  <c:v>1.0096</c:v>
                </c:pt>
                <c:pt idx="4063">
                  <c:v>1.0098</c:v>
                </c:pt>
                <c:pt idx="4064">
                  <c:v>1.01</c:v>
                </c:pt>
                <c:pt idx="4065">
                  <c:v>1.0102</c:v>
                </c:pt>
                <c:pt idx="4066">
                  <c:v>1.0104</c:v>
                </c:pt>
                <c:pt idx="4067">
                  <c:v>1.0106</c:v>
                </c:pt>
                <c:pt idx="4068">
                  <c:v>1.0108</c:v>
                </c:pt>
                <c:pt idx="4069">
                  <c:v>1.011</c:v>
                </c:pt>
                <c:pt idx="4070">
                  <c:v>1.0112</c:v>
                </c:pt>
                <c:pt idx="4071">
                  <c:v>1.0114</c:v>
                </c:pt>
                <c:pt idx="4072">
                  <c:v>1.0116</c:v>
                </c:pt>
                <c:pt idx="4073">
                  <c:v>1.0118</c:v>
                </c:pt>
                <c:pt idx="4074">
                  <c:v>1.012</c:v>
                </c:pt>
                <c:pt idx="4075">
                  <c:v>1.0122</c:v>
                </c:pt>
                <c:pt idx="4076">
                  <c:v>1.0124</c:v>
                </c:pt>
                <c:pt idx="4077">
                  <c:v>1.0126</c:v>
                </c:pt>
                <c:pt idx="4078">
                  <c:v>1.0128</c:v>
                </c:pt>
                <c:pt idx="4079">
                  <c:v>1.013</c:v>
                </c:pt>
                <c:pt idx="4080">
                  <c:v>1.0132</c:v>
                </c:pt>
                <c:pt idx="4081">
                  <c:v>1.0134</c:v>
                </c:pt>
                <c:pt idx="4082">
                  <c:v>1.0136</c:v>
                </c:pt>
                <c:pt idx="4083">
                  <c:v>1.0138</c:v>
                </c:pt>
                <c:pt idx="4084">
                  <c:v>1.014</c:v>
                </c:pt>
                <c:pt idx="4085">
                  <c:v>1.0142</c:v>
                </c:pt>
                <c:pt idx="4086">
                  <c:v>1.0144</c:v>
                </c:pt>
                <c:pt idx="4087">
                  <c:v>1.0146</c:v>
                </c:pt>
                <c:pt idx="4088">
                  <c:v>1.0148</c:v>
                </c:pt>
                <c:pt idx="4089">
                  <c:v>1.015</c:v>
                </c:pt>
                <c:pt idx="4090">
                  <c:v>1.0152</c:v>
                </c:pt>
                <c:pt idx="4091">
                  <c:v>1.0154</c:v>
                </c:pt>
                <c:pt idx="4092">
                  <c:v>1.0156</c:v>
                </c:pt>
                <c:pt idx="4093">
                  <c:v>1.0158</c:v>
                </c:pt>
                <c:pt idx="4094">
                  <c:v>1.016</c:v>
                </c:pt>
                <c:pt idx="4095">
                  <c:v>1.0162</c:v>
                </c:pt>
                <c:pt idx="4096">
                  <c:v>1.0164</c:v>
                </c:pt>
                <c:pt idx="4097">
                  <c:v>1.0166</c:v>
                </c:pt>
                <c:pt idx="4098">
                  <c:v>1.0168</c:v>
                </c:pt>
                <c:pt idx="4099">
                  <c:v>1.017</c:v>
                </c:pt>
                <c:pt idx="4100">
                  <c:v>1.0172</c:v>
                </c:pt>
                <c:pt idx="4101">
                  <c:v>1.0174</c:v>
                </c:pt>
                <c:pt idx="4102">
                  <c:v>1.0176</c:v>
                </c:pt>
                <c:pt idx="4103">
                  <c:v>1.0178</c:v>
                </c:pt>
                <c:pt idx="4104">
                  <c:v>1.018</c:v>
                </c:pt>
                <c:pt idx="4105">
                  <c:v>1.0182</c:v>
                </c:pt>
                <c:pt idx="4106">
                  <c:v>1.0184</c:v>
                </c:pt>
                <c:pt idx="4107">
                  <c:v>1.0186</c:v>
                </c:pt>
                <c:pt idx="4108">
                  <c:v>1.0188</c:v>
                </c:pt>
                <c:pt idx="4109">
                  <c:v>1.019</c:v>
                </c:pt>
                <c:pt idx="4110">
                  <c:v>1.0192</c:v>
                </c:pt>
                <c:pt idx="4111">
                  <c:v>1.0194</c:v>
                </c:pt>
                <c:pt idx="4112">
                  <c:v>1.0196</c:v>
                </c:pt>
                <c:pt idx="4113">
                  <c:v>1.0198</c:v>
                </c:pt>
                <c:pt idx="4114">
                  <c:v>1.02</c:v>
                </c:pt>
                <c:pt idx="4115">
                  <c:v>1.0202</c:v>
                </c:pt>
                <c:pt idx="4116">
                  <c:v>1.0204</c:v>
                </c:pt>
                <c:pt idx="4117">
                  <c:v>1.0206</c:v>
                </c:pt>
                <c:pt idx="4118">
                  <c:v>1.0208</c:v>
                </c:pt>
                <c:pt idx="4119">
                  <c:v>1.021</c:v>
                </c:pt>
                <c:pt idx="4120">
                  <c:v>1.0212</c:v>
                </c:pt>
                <c:pt idx="4121">
                  <c:v>1.0214</c:v>
                </c:pt>
                <c:pt idx="4122">
                  <c:v>1.0216</c:v>
                </c:pt>
                <c:pt idx="4123">
                  <c:v>1.0218</c:v>
                </c:pt>
                <c:pt idx="4124">
                  <c:v>1.022</c:v>
                </c:pt>
                <c:pt idx="4125">
                  <c:v>1.0222</c:v>
                </c:pt>
                <c:pt idx="4126">
                  <c:v>1.0224</c:v>
                </c:pt>
                <c:pt idx="4127">
                  <c:v>1.0226</c:v>
                </c:pt>
                <c:pt idx="4128">
                  <c:v>1.0228</c:v>
                </c:pt>
                <c:pt idx="4129">
                  <c:v>1.023</c:v>
                </c:pt>
                <c:pt idx="4130">
                  <c:v>1.0232</c:v>
                </c:pt>
                <c:pt idx="4131">
                  <c:v>1.0234</c:v>
                </c:pt>
                <c:pt idx="4132">
                  <c:v>1.0236</c:v>
                </c:pt>
                <c:pt idx="4133">
                  <c:v>1.0238</c:v>
                </c:pt>
                <c:pt idx="4134">
                  <c:v>1.024</c:v>
                </c:pt>
                <c:pt idx="4135">
                  <c:v>1.0242</c:v>
                </c:pt>
                <c:pt idx="4136">
                  <c:v>1.0244</c:v>
                </c:pt>
                <c:pt idx="4137">
                  <c:v>1.0246</c:v>
                </c:pt>
                <c:pt idx="4138">
                  <c:v>1.0248</c:v>
                </c:pt>
                <c:pt idx="4139">
                  <c:v>1.025</c:v>
                </c:pt>
                <c:pt idx="4140">
                  <c:v>1.0252</c:v>
                </c:pt>
                <c:pt idx="4141">
                  <c:v>1.0254</c:v>
                </c:pt>
                <c:pt idx="4142">
                  <c:v>1.0256</c:v>
                </c:pt>
                <c:pt idx="4143">
                  <c:v>1.0258</c:v>
                </c:pt>
                <c:pt idx="4144">
                  <c:v>1.026</c:v>
                </c:pt>
                <c:pt idx="4145">
                  <c:v>1.0262</c:v>
                </c:pt>
                <c:pt idx="4146">
                  <c:v>1.0264</c:v>
                </c:pt>
                <c:pt idx="4147">
                  <c:v>1.0266</c:v>
                </c:pt>
                <c:pt idx="4148">
                  <c:v>1.0268</c:v>
                </c:pt>
                <c:pt idx="4149">
                  <c:v>1.027</c:v>
                </c:pt>
                <c:pt idx="4150">
                  <c:v>1.0272</c:v>
                </c:pt>
                <c:pt idx="4151">
                  <c:v>1.0274</c:v>
                </c:pt>
                <c:pt idx="4152">
                  <c:v>1.0276</c:v>
                </c:pt>
                <c:pt idx="4153">
                  <c:v>1.0278</c:v>
                </c:pt>
                <c:pt idx="4154">
                  <c:v>1.028</c:v>
                </c:pt>
                <c:pt idx="4155">
                  <c:v>1.0282</c:v>
                </c:pt>
                <c:pt idx="4156">
                  <c:v>1.0284</c:v>
                </c:pt>
                <c:pt idx="4157">
                  <c:v>1.0286</c:v>
                </c:pt>
                <c:pt idx="4158">
                  <c:v>1.0288</c:v>
                </c:pt>
                <c:pt idx="4159">
                  <c:v>1.029</c:v>
                </c:pt>
                <c:pt idx="4160">
                  <c:v>1.0292</c:v>
                </c:pt>
                <c:pt idx="4161">
                  <c:v>1.0294</c:v>
                </c:pt>
                <c:pt idx="4162">
                  <c:v>1.0296</c:v>
                </c:pt>
                <c:pt idx="4163">
                  <c:v>1.0298</c:v>
                </c:pt>
                <c:pt idx="4164">
                  <c:v>1.03</c:v>
                </c:pt>
                <c:pt idx="4165">
                  <c:v>1.0302</c:v>
                </c:pt>
                <c:pt idx="4166">
                  <c:v>1.0304</c:v>
                </c:pt>
                <c:pt idx="4167">
                  <c:v>1.0306</c:v>
                </c:pt>
                <c:pt idx="4168">
                  <c:v>1.0308</c:v>
                </c:pt>
                <c:pt idx="4169">
                  <c:v>1.031</c:v>
                </c:pt>
                <c:pt idx="4170">
                  <c:v>1.0312</c:v>
                </c:pt>
                <c:pt idx="4171">
                  <c:v>1.0314</c:v>
                </c:pt>
                <c:pt idx="4172">
                  <c:v>1.0316</c:v>
                </c:pt>
                <c:pt idx="4173">
                  <c:v>1.0318</c:v>
                </c:pt>
                <c:pt idx="4174">
                  <c:v>1.032</c:v>
                </c:pt>
                <c:pt idx="4175">
                  <c:v>1.0322</c:v>
                </c:pt>
                <c:pt idx="4176">
                  <c:v>1.0324</c:v>
                </c:pt>
                <c:pt idx="4177">
                  <c:v>1.0326</c:v>
                </c:pt>
                <c:pt idx="4178">
                  <c:v>1.0328</c:v>
                </c:pt>
                <c:pt idx="4179">
                  <c:v>1.033</c:v>
                </c:pt>
                <c:pt idx="4180">
                  <c:v>1.0332</c:v>
                </c:pt>
                <c:pt idx="4181">
                  <c:v>1.0334</c:v>
                </c:pt>
                <c:pt idx="4182">
                  <c:v>1.0336</c:v>
                </c:pt>
                <c:pt idx="4183">
                  <c:v>1.0338</c:v>
                </c:pt>
                <c:pt idx="4184">
                  <c:v>1.034</c:v>
                </c:pt>
                <c:pt idx="4185">
                  <c:v>1.0342</c:v>
                </c:pt>
                <c:pt idx="4186">
                  <c:v>1.0344</c:v>
                </c:pt>
                <c:pt idx="4187">
                  <c:v>1.0346</c:v>
                </c:pt>
                <c:pt idx="4188">
                  <c:v>1.0348</c:v>
                </c:pt>
                <c:pt idx="4189">
                  <c:v>1.035</c:v>
                </c:pt>
                <c:pt idx="4190">
                  <c:v>1.0352</c:v>
                </c:pt>
                <c:pt idx="4191">
                  <c:v>1.0354</c:v>
                </c:pt>
                <c:pt idx="4192">
                  <c:v>1.0356</c:v>
                </c:pt>
                <c:pt idx="4193">
                  <c:v>1.0358</c:v>
                </c:pt>
                <c:pt idx="4194">
                  <c:v>1.036</c:v>
                </c:pt>
                <c:pt idx="4195">
                  <c:v>1.0362</c:v>
                </c:pt>
                <c:pt idx="4196">
                  <c:v>1.0364</c:v>
                </c:pt>
                <c:pt idx="4197">
                  <c:v>1.0366</c:v>
                </c:pt>
                <c:pt idx="4198">
                  <c:v>1.0368</c:v>
                </c:pt>
                <c:pt idx="4199">
                  <c:v>1.037</c:v>
                </c:pt>
                <c:pt idx="4200">
                  <c:v>1.0372</c:v>
                </c:pt>
                <c:pt idx="4201">
                  <c:v>1.0374</c:v>
                </c:pt>
                <c:pt idx="4202">
                  <c:v>1.0376</c:v>
                </c:pt>
                <c:pt idx="4203">
                  <c:v>1.0378</c:v>
                </c:pt>
                <c:pt idx="4204">
                  <c:v>1.038</c:v>
                </c:pt>
                <c:pt idx="4205">
                  <c:v>1.0382</c:v>
                </c:pt>
                <c:pt idx="4206">
                  <c:v>1.0384</c:v>
                </c:pt>
                <c:pt idx="4207">
                  <c:v>1.0386</c:v>
                </c:pt>
                <c:pt idx="4208">
                  <c:v>1.0388</c:v>
                </c:pt>
                <c:pt idx="4209">
                  <c:v>1.039</c:v>
                </c:pt>
                <c:pt idx="4210">
                  <c:v>1.0392</c:v>
                </c:pt>
                <c:pt idx="4211">
                  <c:v>1.0394</c:v>
                </c:pt>
                <c:pt idx="4212">
                  <c:v>1.0396</c:v>
                </c:pt>
                <c:pt idx="4213">
                  <c:v>1.0398</c:v>
                </c:pt>
                <c:pt idx="4214">
                  <c:v>1.04</c:v>
                </c:pt>
                <c:pt idx="4215">
                  <c:v>1.0402</c:v>
                </c:pt>
                <c:pt idx="4216">
                  <c:v>1.0404</c:v>
                </c:pt>
                <c:pt idx="4217">
                  <c:v>1.0406</c:v>
                </c:pt>
                <c:pt idx="4218">
                  <c:v>1.0408</c:v>
                </c:pt>
                <c:pt idx="4219">
                  <c:v>1.041</c:v>
                </c:pt>
                <c:pt idx="4220">
                  <c:v>1.0412</c:v>
                </c:pt>
                <c:pt idx="4221">
                  <c:v>1.0414</c:v>
                </c:pt>
                <c:pt idx="4222">
                  <c:v>1.0416</c:v>
                </c:pt>
                <c:pt idx="4223">
                  <c:v>1.0418</c:v>
                </c:pt>
                <c:pt idx="4224">
                  <c:v>1.042</c:v>
                </c:pt>
                <c:pt idx="4225">
                  <c:v>1.0422</c:v>
                </c:pt>
                <c:pt idx="4226">
                  <c:v>1.0424</c:v>
                </c:pt>
                <c:pt idx="4227">
                  <c:v>1.0426</c:v>
                </c:pt>
                <c:pt idx="4228">
                  <c:v>1.0428</c:v>
                </c:pt>
                <c:pt idx="4229">
                  <c:v>1.043</c:v>
                </c:pt>
                <c:pt idx="4230">
                  <c:v>1.0432</c:v>
                </c:pt>
                <c:pt idx="4231">
                  <c:v>1.0434</c:v>
                </c:pt>
                <c:pt idx="4232">
                  <c:v>1.0436</c:v>
                </c:pt>
                <c:pt idx="4233">
                  <c:v>1.0438</c:v>
                </c:pt>
                <c:pt idx="4234">
                  <c:v>1.044</c:v>
                </c:pt>
                <c:pt idx="4235">
                  <c:v>1.0442</c:v>
                </c:pt>
                <c:pt idx="4236">
                  <c:v>1.0444</c:v>
                </c:pt>
                <c:pt idx="4237">
                  <c:v>1.0446</c:v>
                </c:pt>
                <c:pt idx="4238">
                  <c:v>1.0448</c:v>
                </c:pt>
                <c:pt idx="4239">
                  <c:v>1.045</c:v>
                </c:pt>
                <c:pt idx="4240">
                  <c:v>1.0452</c:v>
                </c:pt>
                <c:pt idx="4241">
                  <c:v>1.0454</c:v>
                </c:pt>
                <c:pt idx="4242">
                  <c:v>1.0456</c:v>
                </c:pt>
                <c:pt idx="4243">
                  <c:v>1.0458</c:v>
                </c:pt>
                <c:pt idx="4244">
                  <c:v>1.046</c:v>
                </c:pt>
                <c:pt idx="4245">
                  <c:v>1.0462</c:v>
                </c:pt>
                <c:pt idx="4246">
                  <c:v>1.0464</c:v>
                </c:pt>
                <c:pt idx="4247">
                  <c:v>1.0466</c:v>
                </c:pt>
                <c:pt idx="4248">
                  <c:v>1.0468</c:v>
                </c:pt>
                <c:pt idx="4249">
                  <c:v>1.047</c:v>
                </c:pt>
                <c:pt idx="4250">
                  <c:v>1.0472</c:v>
                </c:pt>
                <c:pt idx="4251">
                  <c:v>1.0474</c:v>
                </c:pt>
                <c:pt idx="4252">
                  <c:v>1.0476</c:v>
                </c:pt>
                <c:pt idx="4253">
                  <c:v>1.0478</c:v>
                </c:pt>
                <c:pt idx="4254">
                  <c:v>1.048</c:v>
                </c:pt>
                <c:pt idx="4255">
                  <c:v>1.0482</c:v>
                </c:pt>
                <c:pt idx="4256">
                  <c:v>1.0484</c:v>
                </c:pt>
                <c:pt idx="4257">
                  <c:v>1.0486</c:v>
                </c:pt>
                <c:pt idx="4258">
                  <c:v>1.0488</c:v>
                </c:pt>
                <c:pt idx="4259">
                  <c:v>1.049</c:v>
                </c:pt>
                <c:pt idx="4260">
                  <c:v>1.0492</c:v>
                </c:pt>
                <c:pt idx="4261">
                  <c:v>1.0494</c:v>
                </c:pt>
                <c:pt idx="4262">
                  <c:v>1.0496</c:v>
                </c:pt>
                <c:pt idx="4263">
                  <c:v>1.0498</c:v>
                </c:pt>
                <c:pt idx="4264">
                  <c:v>1.05</c:v>
                </c:pt>
                <c:pt idx="4265">
                  <c:v>1.0502</c:v>
                </c:pt>
                <c:pt idx="4266">
                  <c:v>1.0504</c:v>
                </c:pt>
                <c:pt idx="4267">
                  <c:v>1.0506</c:v>
                </c:pt>
                <c:pt idx="4268">
                  <c:v>1.0508</c:v>
                </c:pt>
                <c:pt idx="4269">
                  <c:v>1.051</c:v>
                </c:pt>
                <c:pt idx="4270">
                  <c:v>1.0512</c:v>
                </c:pt>
                <c:pt idx="4271">
                  <c:v>1.0514</c:v>
                </c:pt>
                <c:pt idx="4272">
                  <c:v>1.0516</c:v>
                </c:pt>
                <c:pt idx="4273">
                  <c:v>1.0518</c:v>
                </c:pt>
                <c:pt idx="4274">
                  <c:v>1.052</c:v>
                </c:pt>
                <c:pt idx="4275">
                  <c:v>1.0522</c:v>
                </c:pt>
                <c:pt idx="4276">
                  <c:v>1.0524</c:v>
                </c:pt>
                <c:pt idx="4277">
                  <c:v>1.0526</c:v>
                </c:pt>
                <c:pt idx="4278">
                  <c:v>1.0528</c:v>
                </c:pt>
                <c:pt idx="4279">
                  <c:v>1.053</c:v>
                </c:pt>
                <c:pt idx="4280">
                  <c:v>1.0532</c:v>
                </c:pt>
                <c:pt idx="4281">
                  <c:v>1.0534</c:v>
                </c:pt>
                <c:pt idx="4282">
                  <c:v>1.0536</c:v>
                </c:pt>
                <c:pt idx="4283">
                  <c:v>1.0538</c:v>
                </c:pt>
                <c:pt idx="4284">
                  <c:v>1.054</c:v>
                </c:pt>
                <c:pt idx="4285">
                  <c:v>1.0542</c:v>
                </c:pt>
                <c:pt idx="4286">
                  <c:v>1.0544</c:v>
                </c:pt>
                <c:pt idx="4287">
                  <c:v>1.0546</c:v>
                </c:pt>
                <c:pt idx="4288">
                  <c:v>1.0548</c:v>
                </c:pt>
                <c:pt idx="4289">
                  <c:v>1.055</c:v>
                </c:pt>
                <c:pt idx="4290">
                  <c:v>1.0552</c:v>
                </c:pt>
                <c:pt idx="4291">
                  <c:v>1.0554</c:v>
                </c:pt>
                <c:pt idx="4292">
                  <c:v>1.0556</c:v>
                </c:pt>
                <c:pt idx="4293">
                  <c:v>1.0558</c:v>
                </c:pt>
                <c:pt idx="4294">
                  <c:v>1.056</c:v>
                </c:pt>
                <c:pt idx="4295">
                  <c:v>1.0562</c:v>
                </c:pt>
                <c:pt idx="4296">
                  <c:v>1.0564</c:v>
                </c:pt>
                <c:pt idx="4297">
                  <c:v>1.0566</c:v>
                </c:pt>
                <c:pt idx="4298">
                  <c:v>1.0568</c:v>
                </c:pt>
                <c:pt idx="4299">
                  <c:v>1.057</c:v>
                </c:pt>
                <c:pt idx="4300">
                  <c:v>1.0572</c:v>
                </c:pt>
                <c:pt idx="4301">
                  <c:v>1.0574</c:v>
                </c:pt>
                <c:pt idx="4302">
                  <c:v>1.0576</c:v>
                </c:pt>
                <c:pt idx="4303">
                  <c:v>1.0578</c:v>
                </c:pt>
                <c:pt idx="4304">
                  <c:v>1.058</c:v>
                </c:pt>
                <c:pt idx="4305">
                  <c:v>1.0582</c:v>
                </c:pt>
                <c:pt idx="4306">
                  <c:v>1.0584</c:v>
                </c:pt>
                <c:pt idx="4307">
                  <c:v>1.0586</c:v>
                </c:pt>
                <c:pt idx="4308">
                  <c:v>1.0588</c:v>
                </c:pt>
                <c:pt idx="4309">
                  <c:v>1.059</c:v>
                </c:pt>
                <c:pt idx="4310">
                  <c:v>1.0592</c:v>
                </c:pt>
                <c:pt idx="4311">
                  <c:v>1.0594</c:v>
                </c:pt>
                <c:pt idx="4312">
                  <c:v>1.0596</c:v>
                </c:pt>
                <c:pt idx="4313">
                  <c:v>1.0598</c:v>
                </c:pt>
                <c:pt idx="4314">
                  <c:v>1.06</c:v>
                </c:pt>
                <c:pt idx="4315">
                  <c:v>1.0602</c:v>
                </c:pt>
                <c:pt idx="4316">
                  <c:v>1.0604</c:v>
                </c:pt>
                <c:pt idx="4317">
                  <c:v>1.0606</c:v>
                </c:pt>
                <c:pt idx="4318">
                  <c:v>1.0608</c:v>
                </c:pt>
                <c:pt idx="4319">
                  <c:v>1.061</c:v>
                </c:pt>
                <c:pt idx="4320">
                  <c:v>1.0612</c:v>
                </c:pt>
                <c:pt idx="4321">
                  <c:v>1.0614</c:v>
                </c:pt>
                <c:pt idx="4322">
                  <c:v>1.0616</c:v>
                </c:pt>
                <c:pt idx="4323">
                  <c:v>1.0618</c:v>
                </c:pt>
                <c:pt idx="4324">
                  <c:v>1.062</c:v>
                </c:pt>
                <c:pt idx="4325">
                  <c:v>1.0622</c:v>
                </c:pt>
                <c:pt idx="4326">
                  <c:v>1.0624</c:v>
                </c:pt>
                <c:pt idx="4327">
                  <c:v>1.0626</c:v>
                </c:pt>
                <c:pt idx="4328">
                  <c:v>1.0628</c:v>
                </c:pt>
                <c:pt idx="4329">
                  <c:v>1.063</c:v>
                </c:pt>
                <c:pt idx="4330">
                  <c:v>1.0632</c:v>
                </c:pt>
                <c:pt idx="4331">
                  <c:v>1.0634</c:v>
                </c:pt>
                <c:pt idx="4332">
                  <c:v>1.0636</c:v>
                </c:pt>
                <c:pt idx="4333">
                  <c:v>1.0638</c:v>
                </c:pt>
                <c:pt idx="4334">
                  <c:v>1.064</c:v>
                </c:pt>
                <c:pt idx="4335">
                  <c:v>1.0642</c:v>
                </c:pt>
                <c:pt idx="4336">
                  <c:v>1.0644</c:v>
                </c:pt>
                <c:pt idx="4337">
                  <c:v>1.0646</c:v>
                </c:pt>
                <c:pt idx="4338">
                  <c:v>1.0648</c:v>
                </c:pt>
                <c:pt idx="4339">
                  <c:v>1.065</c:v>
                </c:pt>
                <c:pt idx="4340">
                  <c:v>1.0652</c:v>
                </c:pt>
                <c:pt idx="4341">
                  <c:v>1.0654</c:v>
                </c:pt>
                <c:pt idx="4342">
                  <c:v>1.0656</c:v>
                </c:pt>
                <c:pt idx="4343">
                  <c:v>1.0658</c:v>
                </c:pt>
                <c:pt idx="4344">
                  <c:v>1.066</c:v>
                </c:pt>
                <c:pt idx="4345">
                  <c:v>1.0662</c:v>
                </c:pt>
                <c:pt idx="4346">
                  <c:v>1.0664</c:v>
                </c:pt>
                <c:pt idx="4347">
                  <c:v>1.0666</c:v>
                </c:pt>
                <c:pt idx="4348">
                  <c:v>1.0668</c:v>
                </c:pt>
                <c:pt idx="4349">
                  <c:v>1.067</c:v>
                </c:pt>
                <c:pt idx="4350">
                  <c:v>1.0672</c:v>
                </c:pt>
                <c:pt idx="4351">
                  <c:v>1.0674</c:v>
                </c:pt>
                <c:pt idx="4352">
                  <c:v>1.0676</c:v>
                </c:pt>
                <c:pt idx="4353">
                  <c:v>1.0678</c:v>
                </c:pt>
                <c:pt idx="4354">
                  <c:v>1.068</c:v>
                </c:pt>
                <c:pt idx="4355">
                  <c:v>1.0682</c:v>
                </c:pt>
                <c:pt idx="4356">
                  <c:v>1.0684</c:v>
                </c:pt>
                <c:pt idx="4357">
                  <c:v>1.0686</c:v>
                </c:pt>
                <c:pt idx="4358">
                  <c:v>1.0688</c:v>
                </c:pt>
                <c:pt idx="4359">
                  <c:v>1.069</c:v>
                </c:pt>
                <c:pt idx="4360">
                  <c:v>1.0692</c:v>
                </c:pt>
                <c:pt idx="4361">
                  <c:v>1.0694</c:v>
                </c:pt>
                <c:pt idx="4362">
                  <c:v>1.0696</c:v>
                </c:pt>
                <c:pt idx="4363">
                  <c:v>1.0698</c:v>
                </c:pt>
                <c:pt idx="4364">
                  <c:v>1.07</c:v>
                </c:pt>
                <c:pt idx="4365">
                  <c:v>1.0702</c:v>
                </c:pt>
                <c:pt idx="4366">
                  <c:v>1.0704</c:v>
                </c:pt>
                <c:pt idx="4367">
                  <c:v>1.0706</c:v>
                </c:pt>
                <c:pt idx="4368">
                  <c:v>1.0708</c:v>
                </c:pt>
                <c:pt idx="4369">
                  <c:v>1.071</c:v>
                </c:pt>
                <c:pt idx="4370">
                  <c:v>1.0712</c:v>
                </c:pt>
                <c:pt idx="4371">
                  <c:v>1.0714</c:v>
                </c:pt>
                <c:pt idx="4372">
                  <c:v>1.0716</c:v>
                </c:pt>
                <c:pt idx="4373">
                  <c:v>1.0718</c:v>
                </c:pt>
                <c:pt idx="4374">
                  <c:v>1.072</c:v>
                </c:pt>
                <c:pt idx="4375">
                  <c:v>1.0722</c:v>
                </c:pt>
                <c:pt idx="4376">
                  <c:v>1.0724</c:v>
                </c:pt>
                <c:pt idx="4377">
                  <c:v>1.0726</c:v>
                </c:pt>
                <c:pt idx="4378">
                  <c:v>1.0728</c:v>
                </c:pt>
                <c:pt idx="4379">
                  <c:v>1.073</c:v>
                </c:pt>
                <c:pt idx="4380">
                  <c:v>1.0732</c:v>
                </c:pt>
                <c:pt idx="4381">
                  <c:v>1.0734</c:v>
                </c:pt>
                <c:pt idx="4382">
                  <c:v>1.0736</c:v>
                </c:pt>
                <c:pt idx="4383">
                  <c:v>1.0738</c:v>
                </c:pt>
                <c:pt idx="4384">
                  <c:v>1.074</c:v>
                </c:pt>
                <c:pt idx="4385">
                  <c:v>1.0742</c:v>
                </c:pt>
                <c:pt idx="4386">
                  <c:v>1.0744</c:v>
                </c:pt>
                <c:pt idx="4387">
                  <c:v>1.0746</c:v>
                </c:pt>
                <c:pt idx="4388">
                  <c:v>1.0748</c:v>
                </c:pt>
                <c:pt idx="4389">
                  <c:v>1.075</c:v>
                </c:pt>
                <c:pt idx="4390">
                  <c:v>1.0752</c:v>
                </c:pt>
                <c:pt idx="4391">
                  <c:v>1.0754</c:v>
                </c:pt>
                <c:pt idx="4392">
                  <c:v>1.0756</c:v>
                </c:pt>
                <c:pt idx="4393">
                  <c:v>1.0758</c:v>
                </c:pt>
                <c:pt idx="4394">
                  <c:v>1.076</c:v>
                </c:pt>
                <c:pt idx="4395">
                  <c:v>1.0762</c:v>
                </c:pt>
                <c:pt idx="4396">
                  <c:v>1.0764</c:v>
                </c:pt>
                <c:pt idx="4397">
                  <c:v>1.0766</c:v>
                </c:pt>
                <c:pt idx="4398">
                  <c:v>1.0768</c:v>
                </c:pt>
                <c:pt idx="4399">
                  <c:v>1.077</c:v>
                </c:pt>
                <c:pt idx="4400">
                  <c:v>1.0772</c:v>
                </c:pt>
                <c:pt idx="4401">
                  <c:v>1.0774</c:v>
                </c:pt>
                <c:pt idx="4402">
                  <c:v>1.0776</c:v>
                </c:pt>
                <c:pt idx="4403">
                  <c:v>1.0778</c:v>
                </c:pt>
                <c:pt idx="4404">
                  <c:v>1.078</c:v>
                </c:pt>
                <c:pt idx="4405">
                  <c:v>1.0782</c:v>
                </c:pt>
                <c:pt idx="4406">
                  <c:v>1.0784</c:v>
                </c:pt>
                <c:pt idx="4407">
                  <c:v>1.0786</c:v>
                </c:pt>
                <c:pt idx="4408">
                  <c:v>1.0788</c:v>
                </c:pt>
                <c:pt idx="4409">
                  <c:v>1.079</c:v>
                </c:pt>
                <c:pt idx="4410">
                  <c:v>1.0792</c:v>
                </c:pt>
                <c:pt idx="4411">
                  <c:v>1.0794</c:v>
                </c:pt>
                <c:pt idx="4412">
                  <c:v>1.0796</c:v>
                </c:pt>
                <c:pt idx="4413">
                  <c:v>1.0798</c:v>
                </c:pt>
                <c:pt idx="4414">
                  <c:v>1.08</c:v>
                </c:pt>
                <c:pt idx="4415">
                  <c:v>1.0802</c:v>
                </c:pt>
                <c:pt idx="4416">
                  <c:v>1.0804</c:v>
                </c:pt>
                <c:pt idx="4417">
                  <c:v>1.0806</c:v>
                </c:pt>
                <c:pt idx="4418">
                  <c:v>1.0808</c:v>
                </c:pt>
                <c:pt idx="4419">
                  <c:v>1.081</c:v>
                </c:pt>
                <c:pt idx="4420">
                  <c:v>1.0812</c:v>
                </c:pt>
                <c:pt idx="4421">
                  <c:v>1.0814</c:v>
                </c:pt>
                <c:pt idx="4422">
                  <c:v>1.0816</c:v>
                </c:pt>
                <c:pt idx="4423">
                  <c:v>1.0818</c:v>
                </c:pt>
                <c:pt idx="4424">
                  <c:v>1.082</c:v>
                </c:pt>
                <c:pt idx="4425">
                  <c:v>1.0822</c:v>
                </c:pt>
                <c:pt idx="4426">
                  <c:v>1.0824</c:v>
                </c:pt>
                <c:pt idx="4427">
                  <c:v>1.0826</c:v>
                </c:pt>
                <c:pt idx="4428">
                  <c:v>1.0828</c:v>
                </c:pt>
                <c:pt idx="4429">
                  <c:v>1.083</c:v>
                </c:pt>
                <c:pt idx="4430">
                  <c:v>1.0832</c:v>
                </c:pt>
                <c:pt idx="4431">
                  <c:v>1.0834</c:v>
                </c:pt>
                <c:pt idx="4432">
                  <c:v>1.0836</c:v>
                </c:pt>
                <c:pt idx="4433">
                  <c:v>1.0838</c:v>
                </c:pt>
                <c:pt idx="4434">
                  <c:v>1.084</c:v>
                </c:pt>
                <c:pt idx="4435">
                  <c:v>1.0842</c:v>
                </c:pt>
                <c:pt idx="4436">
                  <c:v>1.0844</c:v>
                </c:pt>
                <c:pt idx="4437">
                  <c:v>1.0846</c:v>
                </c:pt>
                <c:pt idx="4438">
                  <c:v>1.0848</c:v>
                </c:pt>
                <c:pt idx="4439">
                  <c:v>1.085</c:v>
                </c:pt>
                <c:pt idx="4440">
                  <c:v>1.0852</c:v>
                </c:pt>
                <c:pt idx="4441">
                  <c:v>1.0854</c:v>
                </c:pt>
                <c:pt idx="4442">
                  <c:v>1.0856</c:v>
                </c:pt>
                <c:pt idx="4443">
                  <c:v>1.0858</c:v>
                </c:pt>
                <c:pt idx="4444">
                  <c:v>1.086</c:v>
                </c:pt>
                <c:pt idx="4445">
                  <c:v>1.0862</c:v>
                </c:pt>
                <c:pt idx="4446">
                  <c:v>1.0864</c:v>
                </c:pt>
                <c:pt idx="4447">
                  <c:v>1.0866</c:v>
                </c:pt>
                <c:pt idx="4448">
                  <c:v>1.0868</c:v>
                </c:pt>
                <c:pt idx="4449">
                  <c:v>1.087</c:v>
                </c:pt>
                <c:pt idx="4450">
                  <c:v>1.0872</c:v>
                </c:pt>
                <c:pt idx="4451">
                  <c:v>1.0874</c:v>
                </c:pt>
                <c:pt idx="4452">
                  <c:v>1.0876</c:v>
                </c:pt>
                <c:pt idx="4453">
                  <c:v>1.0878</c:v>
                </c:pt>
                <c:pt idx="4454">
                  <c:v>1.088</c:v>
                </c:pt>
                <c:pt idx="4455">
                  <c:v>1.0882</c:v>
                </c:pt>
                <c:pt idx="4456">
                  <c:v>1.0884</c:v>
                </c:pt>
                <c:pt idx="4457">
                  <c:v>1.0886</c:v>
                </c:pt>
                <c:pt idx="4458">
                  <c:v>1.0888</c:v>
                </c:pt>
                <c:pt idx="4459">
                  <c:v>1.089</c:v>
                </c:pt>
                <c:pt idx="4460">
                  <c:v>1.0892</c:v>
                </c:pt>
                <c:pt idx="4461">
                  <c:v>1.0894</c:v>
                </c:pt>
                <c:pt idx="4462">
                  <c:v>1.0896</c:v>
                </c:pt>
                <c:pt idx="4463">
                  <c:v>1.0898</c:v>
                </c:pt>
                <c:pt idx="4464">
                  <c:v>1.09</c:v>
                </c:pt>
                <c:pt idx="4465">
                  <c:v>1.0902</c:v>
                </c:pt>
                <c:pt idx="4466">
                  <c:v>1.0904</c:v>
                </c:pt>
                <c:pt idx="4467">
                  <c:v>1.0906</c:v>
                </c:pt>
                <c:pt idx="4468">
                  <c:v>1.0908</c:v>
                </c:pt>
                <c:pt idx="4469">
                  <c:v>1.091</c:v>
                </c:pt>
                <c:pt idx="4470">
                  <c:v>1.0912</c:v>
                </c:pt>
                <c:pt idx="4471">
                  <c:v>1.0914</c:v>
                </c:pt>
                <c:pt idx="4472">
                  <c:v>1.0916</c:v>
                </c:pt>
                <c:pt idx="4473">
                  <c:v>1.0918</c:v>
                </c:pt>
                <c:pt idx="4474">
                  <c:v>1.092</c:v>
                </c:pt>
                <c:pt idx="4475">
                  <c:v>1.0922</c:v>
                </c:pt>
                <c:pt idx="4476">
                  <c:v>1.0924</c:v>
                </c:pt>
                <c:pt idx="4477">
                  <c:v>1.0926</c:v>
                </c:pt>
                <c:pt idx="4478">
                  <c:v>1.0928</c:v>
                </c:pt>
                <c:pt idx="4479">
                  <c:v>1.093</c:v>
                </c:pt>
                <c:pt idx="4480">
                  <c:v>1.0932</c:v>
                </c:pt>
                <c:pt idx="4481">
                  <c:v>1.0934</c:v>
                </c:pt>
                <c:pt idx="4482">
                  <c:v>1.0936</c:v>
                </c:pt>
                <c:pt idx="4483">
                  <c:v>1.0938</c:v>
                </c:pt>
                <c:pt idx="4484">
                  <c:v>1.094</c:v>
                </c:pt>
                <c:pt idx="4485">
                  <c:v>1.0942</c:v>
                </c:pt>
                <c:pt idx="4486">
                  <c:v>1.0944</c:v>
                </c:pt>
                <c:pt idx="4487">
                  <c:v>1.0946</c:v>
                </c:pt>
                <c:pt idx="4488">
                  <c:v>1.0948</c:v>
                </c:pt>
                <c:pt idx="4489">
                  <c:v>1.095</c:v>
                </c:pt>
                <c:pt idx="4490">
                  <c:v>1.0952</c:v>
                </c:pt>
                <c:pt idx="4491">
                  <c:v>1.0954</c:v>
                </c:pt>
                <c:pt idx="4492">
                  <c:v>1.0956</c:v>
                </c:pt>
                <c:pt idx="4493">
                  <c:v>1.0958</c:v>
                </c:pt>
                <c:pt idx="4494">
                  <c:v>1.096</c:v>
                </c:pt>
                <c:pt idx="4495">
                  <c:v>1.0962</c:v>
                </c:pt>
                <c:pt idx="4496">
                  <c:v>1.0964</c:v>
                </c:pt>
                <c:pt idx="4497">
                  <c:v>1.0966</c:v>
                </c:pt>
                <c:pt idx="4498">
                  <c:v>1.0968</c:v>
                </c:pt>
                <c:pt idx="4499">
                  <c:v>1.097</c:v>
                </c:pt>
                <c:pt idx="4500">
                  <c:v>1.0972</c:v>
                </c:pt>
                <c:pt idx="4501">
                  <c:v>1.0974</c:v>
                </c:pt>
                <c:pt idx="4502">
                  <c:v>1.0976</c:v>
                </c:pt>
                <c:pt idx="4503">
                  <c:v>1.0978</c:v>
                </c:pt>
                <c:pt idx="4504">
                  <c:v>1.098</c:v>
                </c:pt>
                <c:pt idx="4505">
                  <c:v>1.0982</c:v>
                </c:pt>
                <c:pt idx="4506">
                  <c:v>1.0984</c:v>
                </c:pt>
                <c:pt idx="4507">
                  <c:v>1.0986</c:v>
                </c:pt>
                <c:pt idx="4508">
                  <c:v>1.0988</c:v>
                </c:pt>
                <c:pt idx="4509">
                  <c:v>1.099</c:v>
                </c:pt>
                <c:pt idx="4510">
                  <c:v>1.0992</c:v>
                </c:pt>
                <c:pt idx="4511">
                  <c:v>1.0994</c:v>
                </c:pt>
                <c:pt idx="4512">
                  <c:v>1.0996</c:v>
                </c:pt>
                <c:pt idx="4513">
                  <c:v>1.0998</c:v>
                </c:pt>
                <c:pt idx="4514">
                  <c:v>1.1</c:v>
                </c:pt>
                <c:pt idx="4515">
                  <c:v>1.1002</c:v>
                </c:pt>
                <c:pt idx="4516">
                  <c:v>1.1004</c:v>
                </c:pt>
                <c:pt idx="4517">
                  <c:v>1.1006</c:v>
                </c:pt>
                <c:pt idx="4518">
                  <c:v>1.1008</c:v>
                </c:pt>
                <c:pt idx="4519">
                  <c:v>1.101</c:v>
                </c:pt>
                <c:pt idx="4520">
                  <c:v>1.1012</c:v>
                </c:pt>
                <c:pt idx="4521">
                  <c:v>1.1014</c:v>
                </c:pt>
                <c:pt idx="4522">
                  <c:v>1.1016</c:v>
                </c:pt>
                <c:pt idx="4523">
                  <c:v>1.1018</c:v>
                </c:pt>
                <c:pt idx="4524">
                  <c:v>1.102</c:v>
                </c:pt>
                <c:pt idx="4525">
                  <c:v>1.1022</c:v>
                </c:pt>
                <c:pt idx="4526">
                  <c:v>1.1024</c:v>
                </c:pt>
                <c:pt idx="4527">
                  <c:v>1.1026</c:v>
                </c:pt>
                <c:pt idx="4528">
                  <c:v>1.1028</c:v>
                </c:pt>
                <c:pt idx="4529">
                  <c:v>1.103</c:v>
                </c:pt>
                <c:pt idx="4530">
                  <c:v>1.1032</c:v>
                </c:pt>
                <c:pt idx="4531">
                  <c:v>1.1034</c:v>
                </c:pt>
                <c:pt idx="4532">
                  <c:v>1.1036</c:v>
                </c:pt>
                <c:pt idx="4533">
                  <c:v>1.1038</c:v>
                </c:pt>
                <c:pt idx="4534">
                  <c:v>1.104</c:v>
                </c:pt>
                <c:pt idx="4535">
                  <c:v>1.1042</c:v>
                </c:pt>
                <c:pt idx="4536">
                  <c:v>1.1044</c:v>
                </c:pt>
                <c:pt idx="4537">
                  <c:v>1.1046</c:v>
                </c:pt>
                <c:pt idx="4538">
                  <c:v>1.1048</c:v>
                </c:pt>
                <c:pt idx="4539">
                  <c:v>1.105</c:v>
                </c:pt>
                <c:pt idx="4540">
                  <c:v>1.1052</c:v>
                </c:pt>
                <c:pt idx="4541">
                  <c:v>1.1054</c:v>
                </c:pt>
                <c:pt idx="4542">
                  <c:v>1.1056</c:v>
                </c:pt>
                <c:pt idx="4543">
                  <c:v>1.1058</c:v>
                </c:pt>
                <c:pt idx="4544">
                  <c:v>1.106</c:v>
                </c:pt>
                <c:pt idx="4545">
                  <c:v>1.1062</c:v>
                </c:pt>
                <c:pt idx="4546">
                  <c:v>1.1064</c:v>
                </c:pt>
                <c:pt idx="4547">
                  <c:v>1.1066</c:v>
                </c:pt>
                <c:pt idx="4548">
                  <c:v>1.1068</c:v>
                </c:pt>
                <c:pt idx="4549">
                  <c:v>1.107</c:v>
                </c:pt>
                <c:pt idx="4550">
                  <c:v>1.1072</c:v>
                </c:pt>
                <c:pt idx="4551">
                  <c:v>1.1074</c:v>
                </c:pt>
                <c:pt idx="4552">
                  <c:v>1.1076</c:v>
                </c:pt>
                <c:pt idx="4553">
                  <c:v>1.1078</c:v>
                </c:pt>
                <c:pt idx="4554">
                  <c:v>1.108</c:v>
                </c:pt>
                <c:pt idx="4555">
                  <c:v>1.1082</c:v>
                </c:pt>
                <c:pt idx="4556">
                  <c:v>1.1084</c:v>
                </c:pt>
                <c:pt idx="4557">
                  <c:v>1.1086</c:v>
                </c:pt>
                <c:pt idx="4558">
                  <c:v>1.1088</c:v>
                </c:pt>
                <c:pt idx="4559">
                  <c:v>1.109</c:v>
                </c:pt>
                <c:pt idx="4560">
                  <c:v>1.1092</c:v>
                </c:pt>
                <c:pt idx="4561">
                  <c:v>1.1094</c:v>
                </c:pt>
                <c:pt idx="4562">
                  <c:v>1.1096</c:v>
                </c:pt>
                <c:pt idx="4563">
                  <c:v>1.1098</c:v>
                </c:pt>
                <c:pt idx="4564">
                  <c:v>1.11</c:v>
                </c:pt>
                <c:pt idx="4565">
                  <c:v>1.1102</c:v>
                </c:pt>
                <c:pt idx="4566">
                  <c:v>1.1104</c:v>
                </c:pt>
                <c:pt idx="4567">
                  <c:v>1.1106</c:v>
                </c:pt>
                <c:pt idx="4568">
                  <c:v>1.1108</c:v>
                </c:pt>
                <c:pt idx="4569">
                  <c:v>1.111</c:v>
                </c:pt>
                <c:pt idx="4570">
                  <c:v>1.1112</c:v>
                </c:pt>
                <c:pt idx="4571">
                  <c:v>1.1114</c:v>
                </c:pt>
                <c:pt idx="4572">
                  <c:v>1.1116</c:v>
                </c:pt>
                <c:pt idx="4573">
                  <c:v>1.1118</c:v>
                </c:pt>
                <c:pt idx="4574">
                  <c:v>1.112</c:v>
                </c:pt>
                <c:pt idx="4575">
                  <c:v>1.1122</c:v>
                </c:pt>
                <c:pt idx="4576">
                  <c:v>1.1124</c:v>
                </c:pt>
                <c:pt idx="4577">
                  <c:v>1.1126</c:v>
                </c:pt>
                <c:pt idx="4578">
                  <c:v>1.1128</c:v>
                </c:pt>
                <c:pt idx="4579">
                  <c:v>1.113</c:v>
                </c:pt>
                <c:pt idx="4580">
                  <c:v>1.1132</c:v>
                </c:pt>
                <c:pt idx="4581">
                  <c:v>1.1134</c:v>
                </c:pt>
                <c:pt idx="4582">
                  <c:v>1.1136</c:v>
                </c:pt>
                <c:pt idx="4583">
                  <c:v>1.1138</c:v>
                </c:pt>
                <c:pt idx="4584">
                  <c:v>1.114</c:v>
                </c:pt>
                <c:pt idx="4585">
                  <c:v>1.1142</c:v>
                </c:pt>
                <c:pt idx="4586">
                  <c:v>1.1144</c:v>
                </c:pt>
                <c:pt idx="4587">
                  <c:v>1.1146</c:v>
                </c:pt>
                <c:pt idx="4588">
                  <c:v>1.1148</c:v>
                </c:pt>
                <c:pt idx="4589">
                  <c:v>1.115</c:v>
                </c:pt>
                <c:pt idx="4590">
                  <c:v>1.1152</c:v>
                </c:pt>
                <c:pt idx="4591">
                  <c:v>1.1154</c:v>
                </c:pt>
                <c:pt idx="4592">
                  <c:v>1.1156</c:v>
                </c:pt>
                <c:pt idx="4593">
                  <c:v>1.1158</c:v>
                </c:pt>
                <c:pt idx="4594">
                  <c:v>1.116</c:v>
                </c:pt>
                <c:pt idx="4595">
                  <c:v>1.1162</c:v>
                </c:pt>
                <c:pt idx="4596">
                  <c:v>1.1164</c:v>
                </c:pt>
                <c:pt idx="4597">
                  <c:v>1.1166</c:v>
                </c:pt>
                <c:pt idx="4598">
                  <c:v>1.1168</c:v>
                </c:pt>
                <c:pt idx="4599">
                  <c:v>1.117</c:v>
                </c:pt>
                <c:pt idx="4600">
                  <c:v>1.1172</c:v>
                </c:pt>
                <c:pt idx="4601">
                  <c:v>1.1174</c:v>
                </c:pt>
                <c:pt idx="4602">
                  <c:v>1.1176</c:v>
                </c:pt>
                <c:pt idx="4603">
                  <c:v>1.1178</c:v>
                </c:pt>
                <c:pt idx="4604">
                  <c:v>1.118</c:v>
                </c:pt>
                <c:pt idx="4605">
                  <c:v>1.1182</c:v>
                </c:pt>
                <c:pt idx="4606">
                  <c:v>1.1184</c:v>
                </c:pt>
                <c:pt idx="4607">
                  <c:v>1.1186</c:v>
                </c:pt>
                <c:pt idx="4608">
                  <c:v>1.1188</c:v>
                </c:pt>
                <c:pt idx="4609">
                  <c:v>1.119</c:v>
                </c:pt>
                <c:pt idx="4610">
                  <c:v>1.1192</c:v>
                </c:pt>
                <c:pt idx="4611">
                  <c:v>1.1194</c:v>
                </c:pt>
                <c:pt idx="4612">
                  <c:v>1.1196</c:v>
                </c:pt>
                <c:pt idx="4613">
                  <c:v>1.1198</c:v>
                </c:pt>
                <c:pt idx="4614">
                  <c:v>1.12</c:v>
                </c:pt>
                <c:pt idx="4615">
                  <c:v>1.1202</c:v>
                </c:pt>
                <c:pt idx="4616">
                  <c:v>1.1204</c:v>
                </c:pt>
                <c:pt idx="4617">
                  <c:v>1.1206</c:v>
                </c:pt>
                <c:pt idx="4618">
                  <c:v>1.1208</c:v>
                </c:pt>
                <c:pt idx="4619">
                  <c:v>1.121</c:v>
                </c:pt>
                <c:pt idx="4620">
                  <c:v>1.1212</c:v>
                </c:pt>
                <c:pt idx="4621">
                  <c:v>1.1214</c:v>
                </c:pt>
                <c:pt idx="4622">
                  <c:v>1.1216</c:v>
                </c:pt>
                <c:pt idx="4623">
                  <c:v>1.1218</c:v>
                </c:pt>
                <c:pt idx="4624">
                  <c:v>1.122</c:v>
                </c:pt>
                <c:pt idx="4625">
                  <c:v>1.1222</c:v>
                </c:pt>
                <c:pt idx="4626">
                  <c:v>1.1224</c:v>
                </c:pt>
                <c:pt idx="4627">
                  <c:v>1.1226</c:v>
                </c:pt>
                <c:pt idx="4628">
                  <c:v>1.1228</c:v>
                </c:pt>
                <c:pt idx="4629">
                  <c:v>1.123</c:v>
                </c:pt>
                <c:pt idx="4630">
                  <c:v>1.1232</c:v>
                </c:pt>
                <c:pt idx="4631">
                  <c:v>1.1234</c:v>
                </c:pt>
                <c:pt idx="4632">
                  <c:v>1.1236</c:v>
                </c:pt>
                <c:pt idx="4633">
                  <c:v>1.1238</c:v>
                </c:pt>
                <c:pt idx="4634">
                  <c:v>1.124</c:v>
                </c:pt>
                <c:pt idx="4635">
                  <c:v>1.1242</c:v>
                </c:pt>
                <c:pt idx="4636">
                  <c:v>1.1244</c:v>
                </c:pt>
                <c:pt idx="4637">
                  <c:v>1.1246</c:v>
                </c:pt>
                <c:pt idx="4638">
                  <c:v>1.1248</c:v>
                </c:pt>
                <c:pt idx="4639">
                  <c:v>1.125</c:v>
                </c:pt>
                <c:pt idx="4640">
                  <c:v>1.1252</c:v>
                </c:pt>
                <c:pt idx="4641">
                  <c:v>1.1254</c:v>
                </c:pt>
                <c:pt idx="4642">
                  <c:v>1.1256</c:v>
                </c:pt>
                <c:pt idx="4643">
                  <c:v>1.1258</c:v>
                </c:pt>
                <c:pt idx="4644">
                  <c:v>1.126</c:v>
                </c:pt>
                <c:pt idx="4645">
                  <c:v>1.1262</c:v>
                </c:pt>
                <c:pt idx="4646">
                  <c:v>1.1264</c:v>
                </c:pt>
                <c:pt idx="4647">
                  <c:v>1.1266</c:v>
                </c:pt>
                <c:pt idx="4648">
                  <c:v>1.1268</c:v>
                </c:pt>
                <c:pt idx="4649">
                  <c:v>1.127</c:v>
                </c:pt>
                <c:pt idx="4650">
                  <c:v>1.1272</c:v>
                </c:pt>
                <c:pt idx="4651">
                  <c:v>1.1274</c:v>
                </c:pt>
                <c:pt idx="4652">
                  <c:v>1.1276</c:v>
                </c:pt>
                <c:pt idx="4653">
                  <c:v>1.1278</c:v>
                </c:pt>
                <c:pt idx="4654">
                  <c:v>1.128</c:v>
                </c:pt>
                <c:pt idx="4655">
                  <c:v>1.1282</c:v>
                </c:pt>
                <c:pt idx="4656">
                  <c:v>1.1284</c:v>
                </c:pt>
                <c:pt idx="4657">
                  <c:v>1.1286</c:v>
                </c:pt>
                <c:pt idx="4658">
                  <c:v>1.1288</c:v>
                </c:pt>
                <c:pt idx="4659">
                  <c:v>1.129</c:v>
                </c:pt>
                <c:pt idx="4660">
                  <c:v>1.1292</c:v>
                </c:pt>
                <c:pt idx="4661">
                  <c:v>1.1294</c:v>
                </c:pt>
                <c:pt idx="4662">
                  <c:v>1.1296</c:v>
                </c:pt>
                <c:pt idx="4663">
                  <c:v>1.1298</c:v>
                </c:pt>
                <c:pt idx="4664">
                  <c:v>1.13</c:v>
                </c:pt>
                <c:pt idx="4665">
                  <c:v>1.1302</c:v>
                </c:pt>
                <c:pt idx="4666">
                  <c:v>1.1304</c:v>
                </c:pt>
                <c:pt idx="4667">
                  <c:v>1.1306</c:v>
                </c:pt>
                <c:pt idx="4668">
                  <c:v>1.1308</c:v>
                </c:pt>
                <c:pt idx="4669">
                  <c:v>1.131</c:v>
                </c:pt>
                <c:pt idx="4670">
                  <c:v>1.1312</c:v>
                </c:pt>
                <c:pt idx="4671">
                  <c:v>1.1314</c:v>
                </c:pt>
                <c:pt idx="4672">
                  <c:v>1.1316</c:v>
                </c:pt>
                <c:pt idx="4673">
                  <c:v>1.1318</c:v>
                </c:pt>
                <c:pt idx="4674">
                  <c:v>1.132</c:v>
                </c:pt>
                <c:pt idx="4675">
                  <c:v>1.1322</c:v>
                </c:pt>
                <c:pt idx="4676">
                  <c:v>1.1324</c:v>
                </c:pt>
                <c:pt idx="4677">
                  <c:v>1.1326</c:v>
                </c:pt>
                <c:pt idx="4678">
                  <c:v>1.1328</c:v>
                </c:pt>
                <c:pt idx="4679">
                  <c:v>1.133</c:v>
                </c:pt>
                <c:pt idx="4680">
                  <c:v>1.1332</c:v>
                </c:pt>
                <c:pt idx="4681">
                  <c:v>1.1334</c:v>
                </c:pt>
                <c:pt idx="4682">
                  <c:v>1.1336</c:v>
                </c:pt>
                <c:pt idx="4683">
                  <c:v>1.1338</c:v>
                </c:pt>
                <c:pt idx="4684">
                  <c:v>1.134</c:v>
                </c:pt>
                <c:pt idx="4685">
                  <c:v>1.1342</c:v>
                </c:pt>
                <c:pt idx="4686">
                  <c:v>1.1344</c:v>
                </c:pt>
                <c:pt idx="4687">
                  <c:v>1.1346</c:v>
                </c:pt>
                <c:pt idx="4688">
                  <c:v>1.1348</c:v>
                </c:pt>
                <c:pt idx="4689">
                  <c:v>1.135</c:v>
                </c:pt>
                <c:pt idx="4690">
                  <c:v>1.1352</c:v>
                </c:pt>
                <c:pt idx="4691">
                  <c:v>1.1354</c:v>
                </c:pt>
                <c:pt idx="4692">
                  <c:v>1.1356</c:v>
                </c:pt>
                <c:pt idx="4693">
                  <c:v>1.1358</c:v>
                </c:pt>
                <c:pt idx="4694">
                  <c:v>1.136</c:v>
                </c:pt>
                <c:pt idx="4695">
                  <c:v>1.1362</c:v>
                </c:pt>
                <c:pt idx="4696">
                  <c:v>1.1364</c:v>
                </c:pt>
                <c:pt idx="4697">
                  <c:v>1.1366</c:v>
                </c:pt>
                <c:pt idx="4698">
                  <c:v>1.1368</c:v>
                </c:pt>
                <c:pt idx="4699">
                  <c:v>1.137</c:v>
                </c:pt>
                <c:pt idx="4700">
                  <c:v>1.1372</c:v>
                </c:pt>
                <c:pt idx="4701">
                  <c:v>1.1374</c:v>
                </c:pt>
                <c:pt idx="4702">
                  <c:v>1.1376</c:v>
                </c:pt>
                <c:pt idx="4703">
                  <c:v>1.1378</c:v>
                </c:pt>
                <c:pt idx="4704">
                  <c:v>1.138</c:v>
                </c:pt>
                <c:pt idx="4705">
                  <c:v>1.1382</c:v>
                </c:pt>
                <c:pt idx="4706">
                  <c:v>1.1384</c:v>
                </c:pt>
                <c:pt idx="4707">
                  <c:v>1.1386</c:v>
                </c:pt>
                <c:pt idx="4708">
                  <c:v>1.1388</c:v>
                </c:pt>
                <c:pt idx="4709">
                  <c:v>1.139</c:v>
                </c:pt>
                <c:pt idx="4710">
                  <c:v>1.1392</c:v>
                </c:pt>
                <c:pt idx="4711">
                  <c:v>1.1394</c:v>
                </c:pt>
                <c:pt idx="4712">
                  <c:v>1.1396</c:v>
                </c:pt>
                <c:pt idx="4713">
                  <c:v>1.1398</c:v>
                </c:pt>
                <c:pt idx="4714">
                  <c:v>1.14</c:v>
                </c:pt>
                <c:pt idx="4715">
                  <c:v>1.1402</c:v>
                </c:pt>
                <c:pt idx="4716">
                  <c:v>1.1404</c:v>
                </c:pt>
                <c:pt idx="4717">
                  <c:v>1.1406</c:v>
                </c:pt>
                <c:pt idx="4718">
                  <c:v>1.1408</c:v>
                </c:pt>
                <c:pt idx="4719">
                  <c:v>1.141</c:v>
                </c:pt>
                <c:pt idx="4720">
                  <c:v>1.1412</c:v>
                </c:pt>
                <c:pt idx="4721">
                  <c:v>1.1414</c:v>
                </c:pt>
                <c:pt idx="4722">
                  <c:v>1.1416</c:v>
                </c:pt>
                <c:pt idx="4723">
                  <c:v>1.1418</c:v>
                </c:pt>
                <c:pt idx="4724">
                  <c:v>1.142</c:v>
                </c:pt>
                <c:pt idx="4725">
                  <c:v>1.1422</c:v>
                </c:pt>
                <c:pt idx="4726">
                  <c:v>1.1424</c:v>
                </c:pt>
                <c:pt idx="4727">
                  <c:v>1.1426</c:v>
                </c:pt>
                <c:pt idx="4728">
                  <c:v>1.1428</c:v>
                </c:pt>
                <c:pt idx="4729">
                  <c:v>1.143</c:v>
                </c:pt>
                <c:pt idx="4730">
                  <c:v>1.1432</c:v>
                </c:pt>
                <c:pt idx="4731">
                  <c:v>1.1434</c:v>
                </c:pt>
                <c:pt idx="4732">
                  <c:v>1.1436</c:v>
                </c:pt>
                <c:pt idx="4733">
                  <c:v>1.1438</c:v>
                </c:pt>
                <c:pt idx="4734">
                  <c:v>1.144</c:v>
                </c:pt>
                <c:pt idx="4735">
                  <c:v>1.1442</c:v>
                </c:pt>
                <c:pt idx="4736">
                  <c:v>1.1444</c:v>
                </c:pt>
                <c:pt idx="4737">
                  <c:v>1.1446</c:v>
                </c:pt>
                <c:pt idx="4738">
                  <c:v>1.1448</c:v>
                </c:pt>
                <c:pt idx="4739">
                  <c:v>1.145</c:v>
                </c:pt>
                <c:pt idx="4740">
                  <c:v>1.1452</c:v>
                </c:pt>
                <c:pt idx="4741">
                  <c:v>1.1454</c:v>
                </c:pt>
                <c:pt idx="4742">
                  <c:v>1.1456</c:v>
                </c:pt>
                <c:pt idx="4743">
                  <c:v>1.1458</c:v>
                </c:pt>
                <c:pt idx="4744">
                  <c:v>1.146</c:v>
                </c:pt>
                <c:pt idx="4745">
                  <c:v>1.1462</c:v>
                </c:pt>
                <c:pt idx="4746">
                  <c:v>1.1464</c:v>
                </c:pt>
                <c:pt idx="4747">
                  <c:v>1.1466</c:v>
                </c:pt>
                <c:pt idx="4748">
                  <c:v>1.1468</c:v>
                </c:pt>
                <c:pt idx="4749">
                  <c:v>1.147</c:v>
                </c:pt>
                <c:pt idx="4750">
                  <c:v>1.1472</c:v>
                </c:pt>
                <c:pt idx="4751">
                  <c:v>1.1474</c:v>
                </c:pt>
                <c:pt idx="4752">
                  <c:v>1.1476</c:v>
                </c:pt>
                <c:pt idx="4753">
                  <c:v>1.1478</c:v>
                </c:pt>
                <c:pt idx="4754">
                  <c:v>1.148</c:v>
                </c:pt>
                <c:pt idx="4755">
                  <c:v>1.1482</c:v>
                </c:pt>
                <c:pt idx="4756">
                  <c:v>1.1484</c:v>
                </c:pt>
                <c:pt idx="4757">
                  <c:v>1.1486</c:v>
                </c:pt>
                <c:pt idx="4758">
                  <c:v>1.1488</c:v>
                </c:pt>
                <c:pt idx="4759">
                  <c:v>1.149</c:v>
                </c:pt>
                <c:pt idx="4760">
                  <c:v>1.1492</c:v>
                </c:pt>
                <c:pt idx="4761">
                  <c:v>1.1494</c:v>
                </c:pt>
                <c:pt idx="4762">
                  <c:v>1.1496</c:v>
                </c:pt>
                <c:pt idx="4763">
                  <c:v>1.1498</c:v>
                </c:pt>
                <c:pt idx="4764">
                  <c:v>1.15</c:v>
                </c:pt>
                <c:pt idx="4765">
                  <c:v>1.1502</c:v>
                </c:pt>
                <c:pt idx="4766">
                  <c:v>1.1504</c:v>
                </c:pt>
                <c:pt idx="4767">
                  <c:v>1.1506</c:v>
                </c:pt>
                <c:pt idx="4768">
                  <c:v>1.1508</c:v>
                </c:pt>
                <c:pt idx="4769">
                  <c:v>1.151</c:v>
                </c:pt>
                <c:pt idx="4770">
                  <c:v>1.1512</c:v>
                </c:pt>
                <c:pt idx="4771">
                  <c:v>1.1514</c:v>
                </c:pt>
                <c:pt idx="4772">
                  <c:v>1.1516</c:v>
                </c:pt>
                <c:pt idx="4773">
                  <c:v>1.1518</c:v>
                </c:pt>
                <c:pt idx="4774">
                  <c:v>1.152</c:v>
                </c:pt>
                <c:pt idx="4775">
                  <c:v>1.1522</c:v>
                </c:pt>
                <c:pt idx="4776">
                  <c:v>1.1524</c:v>
                </c:pt>
                <c:pt idx="4777">
                  <c:v>1.1526</c:v>
                </c:pt>
                <c:pt idx="4778">
                  <c:v>1.1528</c:v>
                </c:pt>
                <c:pt idx="4779">
                  <c:v>1.153</c:v>
                </c:pt>
                <c:pt idx="4780">
                  <c:v>1.1532</c:v>
                </c:pt>
                <c:pt idx="4781">
                  <c:v>1.1534</c:v>
                </c:pt>
                <c:pt idx="4782">
                  <c:v>1.1536</c:v>
                </c:pt>
                <c:pt idx="4783">
                  <c:v>1.1538</c:v>
                </c:pt>
                <c:pt idx="4784">
                  <c:v>1.154</c:v>
                </c:pt>
                <c:pt idx="4785">
                  <c:v>1.1542</c:v>
                </c:pt>
                <c:pt idx="4786">
                  <c:v>1.1544</c:v>
                </c:pt>
                <c:pt idx="4787">
                  <c:v>1.1546</c:v>
                </c:pt>
                <c:pt idx="4788">
                  <c:v>1.1548</c:v>
                </c:pt>
                <c:pt idx="4789">
                  <c:v>1.155</c:v>
                </c:pt>
                <c:pt idx="4790">
                  <c:v>1.1552</c:v>
                </c:pt>
                <c:pt idx="4791">
                  <c:v>1.1554</c:v>
                </c:pt>
                <c:pt idx="4792">
                  <c:v>1.1556</c:v>
                </c:pt>
                <c:pt idx="4793">
                  <c:v>1.1558</c:v>
                </c:pt>
                <c:pt idx="4794">
                  <c:v>1.156</c:v>
                </c:pt>
                <c:pt idx="4795">
                  <c:v>1.1562</c:v>
                </c:pt>
                <c:pt idx="4796">
                  <c:v>1.1564</c:v>
                </c:pt>
                <c:pt idx="4797">
                  <c:v>1.1566</c:v>
                </c:pt>
                <c:pt idx="4798">
                  <c:v>1.1568</c:v>
                </c:pt>
                <c:pt idx="4799">
                  <c:v>1.157</c:v>
                </c:pt>
                <c:pt idx="4800">
                  <c:v>1.1572</c:v>
                </c:pt>
                <c:pt idx="4801">
                  <c:v>1.1574</c:v>
                </c:pt>
                <c:pt idx="4802">
                  <c:v>1.1576</c:v>
                </c:pt>
                <c:pt idx="4803">
                  <c:v>1.1578</c:v>
                </c:pt>
                <c:pt idx="4804">
                  <c:v>1.158</c:v>
                </c:pt>
                <c:pt idx="4805">
                  <c:v>1.1582</c:v>
                </c:pt>
                <c:pt idx="4806">
                  <c:v>1.1584</c:v>
                </c:pt>
                <c:pt idx="4807">
                  <c:v>1.1586</c:v>
                </c:pt>
                <c:pt idx="4808">
                  <c:v>1.1588</c:v>
                </c:pt>
                <c:pt idx="4809">
                  <c:v>1.159</c:v>
                </c:pt>
                <c:pt idx="4810">
                  <c:v>1.1592</c:v>
                </c:pt>
                <c:pt idx="4811">
                  <c:v>1.1594</c:v>
                </c:pt>
                <c:pt idx="4812">
                  <c:v>1.1596</c:v>
                </c:pt>
                <c:pt idx="4813">
                  <c:v>1.1598</c:v>
                </c:pt>
                <c:pt idx="4814">
                  <c:v>1.16</c:v>
                </c:pt>
                <c:pt idx="4815">
                  <c:v>1.1602</c:v>
                </c:pt>
                <c:pt idx="4816">
                  <c:v>1.1604</c:v>
                </c:pt>
                <c:pt idx="4817">
                  <c:v>1.1606</c:v>
                </c:pt>
                <c:pt idx="4818">
                  <c:v>1.1608</c:v>
                </c:pt>
                <c:pt idx="4819">
                  <c:v>1.161</c:v>
                </c:pt>
                <c:pt idx="4820">
                  <c:v>1.1612</c:v>
                </c:pt>
                <c:pt idx="4821">
                  <c:v>1.1614</c:v>
                </c:pt>
                <c:pt idx="4822">
                  <c:v>1.1616</c:v>
                </c:pt>
                <c:pt idx="4823">
                  <c:v>1.1618</c:v>
                </c:pt>
                <c:pt idx="4824">
                  <c:v>1.162</c:v>
                </c:pt>
                <c:pt idx="4825">
                  <c:v>1.1622</c:v>
                </c:pt>
                <c:pt idx="4826">
                  <c:v>1.1624</c:v>
                </c:pt>
                <c:pt idx="4827">
                  <c:v>1.1626</c:v>
                </c:pt>
                <c:pt idx="4828">
                  <c:v>1.1628</c:v>
                </c:pt>
                <c:pt idx="4829">
                  <c:v>1.163</c:v>
                </c:pt>
                <c:pt idx="4830">
                  <c:v>1.1632</c:v>
                </c:pt>
                <c:pt idx="4831">
                  <c:v>1.1634</c:v>
                </c:pt>
                <c:pt idx="4832">
                  <c:v>1.1636</c:v>
                </c:pt>
                <c:pt idx="4833">
                  <c:v>1.1638</c:v>
                </c:pt>
                <c:pt idx="4834">
                  <c:v>1.164</c:v>
                </c:pt>
                <c:pt idx="4835">
                  <c:v>1.1642</c:v>
                </c:pt>
                <c:pt idx="4836">
                  <c:v>1.1644</c:v>
                </c:pt>
                <c:pt idx="4837">
                  <c:v>1.1646</c:v>
                </c:pt>
                <c:pt idx="4838">
                  <c:v>1.1648</c:v>
                </c:pt>
                <c:pt idx="4839">
                  <c:v>1.165</c:v>
                </c:pt>
                <c:pt idx="4840">
                  <c:v>1.1652</c:v>
                </c:pt>
                <c:pt idx="4841">
                  <c:v>1.1654</c:v>
                </c:pt>
                <c:pt idx="4842">
                  <c:v>1.1656</c:v>
                </c:pt>
                <c:pt idx="4843">
                  <c:v>1.1658</c:v>
                </c:pt>
                <c:pt idx="4844">
                  <c:v>1.166</c:v>
                </c:pt>
                <c:pt idx="4845">
                  <c:v>1.1662</c:v>
                </c:pt>
                <c:pt idx="4846">
                  <c:v>1.1664</c:v>
                </c:pt>
                <c:pt idx="4847">
                  <c:v>1.1666</c:v>
                </c:pt>
                <c:pt idx="4848">
                  <c:v>1.1668</c:v>
                </c:pt>
                <c:pt idx="4849">
                  <c:v>1.167</c:v>
                </c:pt>
                <c:pt idx="4850">
                  <c:v>1.1672</c:v>
                </c:pt>
                <c:pt idx="4851">
                  <c:v>1.1674</c:v>
                </c:pt>
                <c:pt idx="4852">
                  <c:v>1.1676</c:v>
                </c:pt>
                <c:pt idx="4853">
                  <c:v>1.1678</c:v>
                </c:pt>
                <c:pt idx="4854">
                  <c:v>1.168</c:v>
                </c:pt>
                <c:pt idx="4855">
                  <c:v>1.1682</c:v>
                </c:pt>
                <c:pt idx="4856">
                  <c:v>1.1684</c:v>
                </c:pt>
                <c:pt idx="4857">
                  <c:v>1.1686</c:v>
                </c:pt>
                <c:pt idx="4858">
                  <c:v>1.1688</c:v>
                </c:pt>
                <c:pt idx="4859">
                  <c:v>1.169</c:v>
                </c:pt>
                <c:pt idx="4860">
                  <c:v>1.1692</c:v>
                </c:pt>
                <c:pt idx="4861">
                  <c:v>1.1694</c:v>
                </c:pt>
                <c:pt idx="4862">
                  <c:v>1.1696</c:v>
                </c:pt>
                <c:pt idx="4863">
                  <c:v>1.1698</c:v>
                </c:pt>
                <c:pt idx="4864">
                  <c:v>1.17</c:v>
                </c:pt>
                <c:pt idx="4865">
                  <c:v>1.1702</c:v>
                </c:pt>
                <c:pt idx="4866">
                  <c:v>1.1704</c:v>
                </c:pt>
                <c:pt idx="4867">
                  <c:v>1.1706</c:v>
                </c:pt>
                <c:pt idx="4868">
                  <c:v>1.1708</c:v>
                </c:pt>
                <c:pt idx="4869">
                  <c:v>1.171</c:v>
                </c:pt>
                <c:pt idx="4870">
                  <c:v>1.1712</c:v>
                </c:pt>
                <c:pt idx="4871">
                  <c:v>1.1714</c:v>
                </c:pt>
                <c:pt idx="4872">
                  <c:v>1.1716</c:v>
                </c:pt>
                <c:pt idx="4873">
                  <c:v>1.1718</c:v>
                </c:pt>
                <c:pt idx="4874">
                  <c:v>1.172</c:v>
                </c:pt>
                <c:pt idx="4875">
                  <c:v>1.1722</c:v>
                </c:pt>
                <c:pt idx="4876">
                  <c:v>1.1724</c:v>
                </c:pt>
                <c:pt idx="4877">
                  <c:v>1.1726</c:v>
                </c:pt>
                <c:pt idx="4878">
                  <c:v>1.1728</c:v>
                </c:pt>
                <c:pt idx="4879">
                  <c:v>1.173</c:v>
                </c:pt>
                <c:pt idx="4880">
                  <c:v>1.1732</c:v>
                </c:pt>
                <c:pt idx="4881">
                  <c:v>1.1734</c:v>
                </c:pt>
                <c:pt idx="4882">
                  <c:v>1.1736</c:v>
                </c:pt>
                <c:pt idx="4883">
                  <c:v>1.1738</c:v>
                </c:pt>
                <c:pt idx="4884">
                  <c:v>1.174</c:v>
                </c:pt>
                <c:pt idx="4885">
                  <c:v>1.1742</c:v>
                </c:pt>
                <c:pt idx="4886">
                  <c:v>1.1744</c:v>
                </c:pt>
                <c:pt idx="4887">
                  <c:v>1.1746</c:v>
                </c:pt>
                <c:pt idx="4888">
                  <c:v>1.1748</c:v>
                </c:pt>
                <c:pt idx="4889">
                  <c:v>1.175</c:v>
                </c:pt>
                <c:pt idx="4890">
                  <c:v>1.1752</c:v>
                </c:pt>
                <c:pt idx="4891">
                  <c:v>1.1754</c:v>
                </c:pt>
                <c:pt idx="4892">
                  <c:v>1.1756</c:v>
                </c:pt>
                <c:pt idx="4893">
                  <c:v>1.1758</c:v>
                </c:pt>
                <c:pt idx="4894">
                  <c:v>1.176</c:v>
                </c:pt>
                <c:pt idx="4895">
                  <c:v>1.1762</c:v>
                </c:pt>
                <c:pt idx="4896">
                  <c:v>1.1764</c:v>
                </c:pt>
                <c:pt idx="4897">
                  <c:v>1.1766</c:v>
                </c:pt>
                <c:pt idx="4898">
                  <c:v>1.1768</c:v>
                </c:pt>
                <c:pt idx="4899">
                  <c:v>1.177</c:v>
                </c:pt>
                <c:pt idx="4900">
                  <c:v>1.1772</c:v>
                </c:pt>
                <c:pt idx="4901">
                  <c:v>1.1774</c:v>
                </c:pt>
                <c:pt idx="4902">
                  <c:v>1.1776</c:v>
                </c:pt>
                <c:pt idx="4903">
                  <c:v>1.1778</c:v>
                </c:pt>
                <c:pt idx="4904">
                  <c:v>1.178</c:v>
                </c:pt>
                <c:pt idx="4905">
                  <c:v>1.1782</c:v>
                </c:pt>
                <c:pt idx="4906">
                  <c:v>1.1784</c:v>
                </c:pt>
                <c:pt idx="4907">
                  <c:v>1.1786</c:v>
                </c:pt>
                <c:pt idx="4908">
                  <c:v>1.1788</c:v>
                </c:pt>
                <c:pt idx="4909">
                  <c:v>1.179</c:v>
                </c:pt>
                <c:pt idx="4910">
                  <c:v>1.1792</c:v>
                </c:pt>
                <c:pt idx="4911">
                  <c:v>1.1794</c:v>
                </c:pt>
                <c:pt idx="4912">
                  <c:v>1.1796</c:v>
                </c:pt>
                <c:pt idx="4913">
                  <c:v>1.1798</c:v>
                </c:pt>
                <c:pt idx="4914">
                  <c:v>1.18</c:v>
                </c:pt>
                <c:pt idx="4915">
                  <c:v>1.1802</c:v>
                </c:pt>
                <c:pt idx="4916">
                  <c:v>1.1804</c:v>
                </c:pt>
                <c:pt idx="4917">
                  <c:v>1.1806</c:v>
                </c:pt>
                <c:pt idx="4918">
                  <c:v>1.1808</c:v>
                </c:pt>
                <c:pt idx="4919">
                  <c:v>1.181</c:v>
                </c:pt>
                <c:pt idx="4920">
                  <c:v>1.1812</c:v>
                </c:pt>
                <c:pt idx="4921">
                  <c:v>1.1814</c:v>
                </c:pt>
                <c:pt idx="4922">
                  <c:v>1.1816</c:v>
                </c:pt>
                <c:pt idx="4923">
                  <c:v>1.1818</c:v>
                </c:pt>
                <c:pt idx="4924">
                  <c:v>1.182</c:v>
                </c:pt>
                <c:pt idx="4925">
                  <c:v>1.1822</c:v>
                </c:pt>
                <c:pt idx="4926">
                  <c:v>1.1824</c:v>
                </c:pt>
                <c:pt idx="4927">
                  <c:v>1.1826</c:v>
                </c:pt>
                <c:pt idx="4928">
                  <c:v>1.1828</c:v>
                </c:pt>
                <c:pt idx="4929">
                  <c:v>1.183</c:v>
                </c:pt>
                <c:pt idx="4930">
                  <c:v>1.1832</c:v>
                </c:pt>
                <c:pt idx="4931">
                  <c:v>1.1834</c:v>
                </c:pt>
                <c:pt idx="4932">
                  <c:v>1.1836</c:v>
                </c:pt>
                <c:pt idx="4933">
                  <c:v>1.1838</c:v>
                </c:pt>
                <c:pt idx="4934">
                  <c:v>1.184</c:v>
                </c:pt>
                <c:pt idx="4935">
                  <c:v>1.1842</c:v>
                </c:pt>
                <c:pt idx="4936">
                  <c:v>1.1844</c:v>
                </c:pt>
                <c:pt idx="4937">
                  <c:v>1.1846</c:v>
                </c:pt>
                <c:pt idx="4938">
                  <c:v>1.1848</c:v>
                </c:pt>
                <c:pt idx="4939">
                  <c:v>1.185</c:v>
                </c:pt>
                <c:pt idx="4940">
                  <c:v>1.1852</c:v>
                </c:pt>
                <c:pt idx="4941">
                  <c:v>1.1854</c:v>
                </c:pt>
                <c:pt idx="4942">
                  <c:v>1.1856</c:v>
                </c:pt>
                <c:pt idx="4943">
                  <c:v>1.1858</c:v>
                </c:pt>
                <c:pt idx="4944">
                  <c:v>1.186</c:v>
                </c:pt>
                <c:pt idx="4945">
                  <c:v>1.1862</c:v>
                </c:pt>
                <c:pt idx="4946">
                  <c:v>1.1864</c:v>
                </c:pt>
                <c:pt idx="4947">
                  <c:v>1.1866</c:v>
                </c:pt>
                <c:pt idx="4948">
                  <c:v>1.1868</c:v>
                </c:pt>
                <c:pt idx="4949">
                  <c:v>1.187</c:v>
                </c:pt>
                <c:pt idx="4950">
                  <c:v>1.1872</c:v>
                </c:pt>
                <c:pt idx="4951">
                  <c:v>1.1874</c:v>
                </c:pt>
                <c:pt idx="4952">
                  <c:v>1.1876</c:v>
                </c:pt>
                <c:pt idx="4953">
                  <c:v>1.1878</c:v>
                </c:pt>
                <c:pt idx="4954">
                  <c:v>1.188</c:v>
                </c:pt>
                <c:pt idx="4955">
                  <c:v>1.1882</c:v>
                </c:pt>
                <c:pt idx="4956">
                  <c:v>1.1884</c:v>
                </c:pt>
                <c:pt idx="4957">
                  <c:v>1.1886</c:v>
                </c:pt>
                <c:pt idx="4958">
                  <c:v>1.1888</c:v>
                </c:pt>
                <c:pt idx="4959">
                  <c:v>1.189</c:v>
                </c:pt>
                <c:pt idx="4960">
                  <c:v>1.1892</c:v>
                </c:pt>
                <c:pt idx="4961">
                  <c:v>1.1894</c:v>
                </c:pt>
                <c:pt idx="4962">
                  <c:v>1.1896</c:v>
                </c:pt>
                <c:pt idx="4963">
                  <c:v>1.1898</c:v>
                </c:pt>
                <c:pt idx="4964">
                  <c:v>1.19</c:v>
                </c:pt>
                <c:pt idx="4965">
                  <c:v>1.1902</c:v>
                </c:pt>
                <c:pt idx="4966">
                  <c:v>1.1904</c:v>
                </c:pt>
                <c:pt idx="4967">
                  <c:v>1.1906</c:v>
                </c:pt>
                <c:pt idx="4968">
                  <c:v>1.1908</c:v>
                </c:pt>
                <c:pt idx="4969">
                  <c:v>1.191</c:v>
                </c:pt>
                <c:pt idx="4970">
                  <c:v>1.1912</c:v>
                </c:pt>
                <c:pt idx="4971">
                  <c:v>1.1914</c:v>
                </c:pt>
                <c:pt idx="4972">
                  <c:v>1.1916</c:v>
                </c:pt>
                <c:pt idx="4973">
                  <c:v>1.1918</c:v>
                </c:pt>
                <c:pt idx="4974">
                  <c:v>1.192</c:v>
                </c:pt>
                <c:pt idx="4975">
                  <c:v>1.1922</c:v>
                </c:pt>
                <c:pt idx="4976">
                  <c:v>1.1924</c:v>
                </c:pt>
                <c:pt idx="4977">
                  <c:v>1.1926</c:v>
                </c:pt>
                <c:pt idx="4978">
                  <c:v>1.1928</c:v>
                </c:pt>
                <c:pt idx="4979">
                  <c:v>1.193</c:v>
                </c:pt>
                <c:pt idx="4980">
                  <c:v>1.1932</c:v>
                </c:pt>
                <c:pt idx="4981">
                  <c:v>1.1934</c:v>
                </c:pt>
                <c:pt idx="4982">
                  <c:v>1.1936</c:v>
                </c:pt>
                <c:pt idx="4983">
                  <c:v>1.1938</c:v>
                </c:pt>
                <c:pt idx="4984">
                  <c:v>1.194</c:v>
                </c:pt>
                <c:pt idx="4985">
                  <c:v>1.1942</c:v>
                </c:pt>
                <c:pt idx="4986">
                  <c:v>1.1944</c:v>
                </c:pt>
                <c:pt idx="4987">
                  <c:v>1.1946</c:v>
                </c:pt>
                <c:pt idx="4988">
                  <c:v>1.1948</c:v>
                </c:pt>
                <c:pt idx="4989">
                  <c:v>1.195</c:v>
                </c:pt>
                <c:pt idx="4990">
                  <c:v>1.1952</c:v>
                </c:pt>
                <c:pt idx="4991">
                  <c:v>1.1954</c:v>
                </c:pt>
                <c:pt idx="4992">
                  <c:v>1.1956</c:v>
                </c:pt>
                <c:pt idx="4993">
                  <c:v>1.1958</c:v>
                </c:pt>
                <c:pt idx="4994">
                  <c:v>1.196</c:v>
                </c:pt>
                <c:pt idx="4995">
                  <c:v>1.1962</c:v>
                </c:pt>
                <c:pt idx="4996">
                  <c:v>1.1964</c:v>
                </c:pt>
                <c:pt idx="4997">
                  <c:v>1.1966</c:v>
                </c:pt>
                <c:pt idx="4998">
                  <c:v>1.1968</c:v>
                </c:pt>
                <c:pt idx="4999">
                  <c:v>1.197</c:v>
                </c:pt>
                <c:pt idx="5000">
                  <c:v>1.1972</c:v>
                </c:pt>
                <c:pt idx="5001">
                  <c:v>1.1974</c:v>
                </c:pt>
                <c:pt idx="5002">
                  <c:v>1.1976</c:v>
                </c:pt>
                <c:pt idx="5003">
                  <c:v>1.1978</c:v>
                </c:pt>
                <c:pt idx="5004">
                  <c:v>1.198</c:v>
                </c:pt>
                <c:pt idx="5005">
                  <c:v>1.1982</c:v>
                </c:pt>
                <c:pt idx="5006">
                  <c:v>1.1984</c:v>
                </c:pt>
                <c:pt idx="5007">
                  <c:v>1.1986</c:v>
                </c:pt>
                <c:pt idx="5008">
                  <c:v>1.1988</c:v>
                </c:pt>
                <c:pt idx="5009">
                  <c:v>1.199</c:v>
                </c:pt>
                <c:pt idx="5010">
                  <c:v>1.1992</c:v>
                </c:pt>
                <c:pt idx="5011">
                  <c:v>1.1994</c:v>
                </c:pt>
                <c:pt idx="5012">
                  <c:v>1.1996</c:v>
                </c:pt>
                <c:pt idx="5013">
                  <c:v>1.1998</c:v>
                </c:pt>
                <c:pt idx="5014">
                  <c:v>1.2</c:v>
                </c:pt>
                <c:pt idx="5015">
                  <c:v>1.2002</c:v>
                </c:pt>
                <c:pt idx="5016">
                  <c:v>1.2004</c:v>
                </c:pt>
                <c:pt idx="5017">
                  <c:v>1.2006</c:v>
                </c:pt>
                <c:pt idx="5018">
                  <c:v>1.2008</c:v>
                </c:pt>
                <c:pt idx="5019">
                  <c:v>1.201</c:v>
                </c:pt>
                <c:pt idx="5020">
                  <c:v>1.2012</c:v>
                </c:pt>
                <c:pt idx="5021">
                  <c:v>1.2014</c:v>
                </c:pt>
                <c:pt idx="5022">
                  <c:v>1.2016</c:v>
                </c:pt>
                <c:pt idx="5023">
                  <c:v>1.2018</c:v>
                </c:pt>
                <c:pt idx="5024">
                  <c:v>1.202</c:v>
                </c:pt>
                <c:pt idx="5025">
                  <c:v>1.2022</c:v>
                </c:pt>
                <c:pt idx="5026">
                  <c:v>1.2024</c:v>
                </c:pt>
                <c:pt idx="5027">
                  <c:v>1.2026</c:v>
                </c:pt>
                <c:pt idx="5028">
                  <c:v>1.2028</c:v>
                </c:pt>
                <c:pt idx="5029">
                  <c:v>1.203</c:v>
                </c:pt>
                <c:pt idx="5030">
                  <c:v>1.2032</c:v>
                </c:pt>
                <c:pt idx="5031">
                  <c:v>1.2034</c:v>
                </c:pt>
                <c:pt idx="5032">
                  <c:v>1.2036</c:v>
                </c:pt>
                <c:pt idx="5033">
                  <c:v>1.2038</c:v>
                </c:pt>
                <c:pt idx="5034">
                  <c:v>1.204</c:v>
                </c:pt>
                <c:pt idx="5035">
                  <c:v>1.2042</c:v>
                </c:pt>
                <c:pt idx="5036">
                  <c:v>1.2044</c:v>
                </c:pt>
                <c:pt idx="5037">
                  <c:v>1.2046</c:v>
                </c:pt>
                <c:pt idx="5038">
                  <c:v>1.2048</c:v>
                </c:pt>
                <c:pt idx="5039">
                  <c:v>1.205</c:v>
                </c:pt>
                <c:pt idx="5040">
                  <c:v>1.2052</c:v>
                </c:pt>
                <c:pt idx="5041">
                  <c:v>1.2054</c:v>
                </c:pt>
                <c:pt idx="5042">
                  <c:v>1.2056</c:v>
                </c:pt>
                <c:pt idx="5043">
                  <c:v>1.2058</c:v>
                </c:pt>
                <c:pt idx="5044">
                  <c:v>1.206</c:v>
                </c:pt>
                <c:pt idx="5045">
                  <c:v>1.2062</c:v>
                </c:pt>
                <c:pt idx="5046">
                  <c:v>1.2064</c:v>
                </c:pt>
                <c:pt idx="5047">
                  <c:v>1.2066</c:v>
                </c:pt>
                <c:pt idx="5048">
                  <c:v>1.2068</c:v>
                </c:pt>
                <c:pt idx="5049">
                  <c:v>1.207</c:v>
                </c:pt>
                <c:pt idx="5050">
                  <c:v>1.2072</c:v>
                </c:pt>
                <c:pt idx="5051">
                  <c:v>1.2074</c:v>
                </c:pt>
                <c:pt idx="5052">
                  <c:v>1.2076</c:v>
                </c:pt>
                <c:pt idx="5053">
                  <c:v>1.2078</c:v>
                </c:pt>
                <c:pt idx="5054">
                  <c:v>1.208</c:v>
                </c:pt>
                <c:pt idx="5055">
                  <c:v>1.2082</c:v>
                </c:pt>
                <c:pt idx="5056">
                  <c:v>1.2084</c:v>
                </c:pt>
                <c:pt idx="5057">
                  <c:v>1.2086</c:v>
                </c:pt>
                <c:pt idx="5058">
                  <c:v>1.2088</c:v>
                </c:pt>
                <c:pt idx="5059">
                  <c:v>1.209</c:v>
                </c:pt>
                <c:pt idx="5060">
                  <c:v>1.2092</c:v>
                </c:pt>
                <c:pt idx="5061">
                  <c:v>1.2094</c:v>
                </c:pt>
                <c:pt idx="5062">
                  <c:v>1.2096</c:v>
                </c:pt>
                <c:pt idx="5063">
                  <c:v>1.2098</c:v>
                </c:pt>
                <c:pt idx="5064">
                  <c:v>1.21</c:v>
                </c:pt>
                <c:pt idx="5065">
                  <c:v>1.2102</c:v>
                </c:pt>
                <c:pt idx="5066">
                  <c:v>1.2104</c:v>
                </c:pt>
                <c:pt idx="5067">
                  <c:v>1.2106</c:v>
                </c:pt>
                <c:pt idx="5068">
                  <c:v>1.2108</c:v>
                </c:pt>
                <c:pt idx="5069">
                  <c:v>1.211</c:v>
                </c:pt>
                <c:pt idx="5070">
                  <c:v>1.2112</c:v>
                </c:pt>
                <c:pt idx="5071">
                  <c:v>1.2114</c:v>
                </c:pt>
                <c:pt idx="5072">
                  <c:v>1.2116</c:v>
                </c:pt>
                <c:pt idx="5073">
                  <c:v>1.2118</c:v>
                </c:pt>
                <c:pt idx="5074">
                  <c:v>1.212</c:v>
                </c:pt>
                <c:pt idx="5075">
                  <c:v>1.2122</c:v>
                </c:pt>
                <c:pt idx="5076">
                  <c:v>1.2124</c:v>
                </c:pt>
                <c:pt idx="5077">
                  <c:v>1.2126</c:v>
                </c:pt>
                <c:pt idx="5078">
                  <c:v>1.2128</c:v>
                </c:pt>
                <c:pt idx="5079">
                  <c:v>1.213</c:v>
                </c:pt>
                <c:pt idx="5080">
                  <c:v>1.2132</c:v>
                </c:pt>
                <c:pt idx="5081">
                  <c:v>1.2134</c:v>
                </c:pt>
                <c:pt idx="5082">
                  <c:v>1.2136</c:v>
                </c:pt>
                <c:pt idx="5083">
                  <c:v>1.2138</c:v>
                </c:pt>
                <c:pt idx="5084">
                  <c:v>1.214</c:v>
                </c:pt>
                <c:pt idx="5085">
                  <c:v>1.2142</c:v>
                </c:pt>
                <c:pt idx="5086">
                  <c:v>1.2144</c:v>
                </c:pt>
                <c:pt idx="5087">
                  <c:v>1.2146</c:v>
                </c:pt>
                <c:pt idx="5088">
                  <c:v>1.2148</c:v>
                </c:pt>
                <c:pt idx="5089">
                  <c:v>1.215</c:v>
                </c:pt>
                <c:pt idx="5090">
                  <c:v>1.2152</c:v>
                </c:pt>
                <c:pt idx="5091">
                  <c:v>1.2154</c:v>
                </c:pt>
                <c:pt idx="5092">
                  <c:v>1.2156</c:v>
                </c:pt>
                <c:pt idx="5093">
                  <c:v>1.2158</c:v>
                </c:pt>
                <c:pt idx="5094">
                  <c:v>1.216</c:v>
                </c:pt>
                <c:pt idx="5095">
                  <c:v>1.2162</c:v>
                </c:pt>
                <c:pt idx="5096">
                  <c:v>1.2164</c:v>
                </c:pt>
                <c:pt idx="5097">
                  <c:v>1.2166</c:v>
                </c:pt>
                <c:pt idx="5098">
                  <c:v>1.2168</c:v>
                </c:pt>
                <c:pt idx="5099">
                  <c:v>1.217</c:v>
                </c:pt>
                <c:pt idx="5100">
                  <c:v>1.2172</c:v>
                </c:pt>
                <c:pt idx="5101">
                  <c:v>1.2174</c:v>
                </c:pt>
                <c:pt idx="5102">
                  <c:v>1.2176</c:v>
                </c:pt>
                <c:pt idx="5103">
                  <c:v>1.2178</c:v>
                </c:pt>
                <c:pt idx="5104">
                  <c:v>1.218</c:v>
                </c:pt>
                <c:pt idx="5105">
                  <c:v>1.2182</c:v>
                </c:pt>
                <c:pt idx="5106">
                  <c:v>1.2184</c:v>
                </c:pt>
                <c:pt idx="5107">
                  <c:v>1.2186</c:v>
                </c:pt>
                <c:pt idx="5108">
                  <c:v>1.2188</c:v>
                </c:pt>
                <c:pt idx="5109">
                  <c:v>1.219</c:v>
                </c:pt>
                <c:pt idx="5110">
                  <c:v>1.2192</c:v>
                </c:pt>
                <c:pt idx="5111">
                  <c:v>1.2194</c:v>
                </c:pt>
                <c:pt idx="5112">
                  <c:v>1.2196</c:v>
                </c:pt>
                <c:pt idx="5113">
                  <c:v>1.2198</c:v>
                </c:pt>
                <c:pt idx="5114">
                  <c:v>1.22</c:v>
                </c:pt>
                <c:pt idx="5115">
                  <c:v>1.2202</c:v>
                </c:pt>
                <c:pt idx="5116">
                  <c:v>1.2204</c:v>
                </c:pt>
                <c:pt idx="5117">
                  <c:v>1.2206</c:v>
                </c:pt>
                <c:pt idx="5118">
                  <c:v>1.2208</c:v>
                </c:pt>
                <c:pt idx="5119">
                  <c:v>1.221</c:v>
                </c:pt>
                <c:pt idx="5120">
                  <c:v>1.2212</c:v>
                </c:pt>
                <c:pt idx="5121">
                  <c:v>1.2214</c:v>
                </c:pt>
                <c:pt idx="5122">
                  <c:v>1.2216</c:v>
                </c:pt>
                <c:pt idx="5123">
                  <c:v>1.2218</c:v>
                </c:pt>
                <c:pt idx="5124">
                  <c:v>1.222</c:v>
                </c:pt>
                <c:pt idx="5125">
                  <c:v>1.2222</c:v>
                </c:pt>
                <c:pt idx="5126">
                  <c:v>1.2224</c:v>
                </c:pt>
                <c:pt idx="5127">
                  <c:v>1.2226</c:v>
                </c:pt>
                <c:pt idx="5128">
                  <c:v>1.2228</c:v>
                </c:pt>
                <c:pt idx="5129">
                  <c:v>1.223</c:v>
                </c:pt>
                <c:pt idx="5130">
                  <c:v>1.2232</c:v>
                </c:pt>
                <c:pt idx="5131">
                  <c:v>1.2234</c:v>
                </c:pt>
                <c:pt idx="5132">
                  <c:v>1.2236</c:v>
                </c:pt>
                <c:pt idx="5133">
                  <c:v>1.2238</c:v>
                </c:pt>
                <c:pt idx="5134">
                  <c:v>1.224</c:v>
                </c:pt>
                <c:pt idx="5135">
                  <c:v>1.2242</c:v>
                </c:pt>
                <c:pt idx="5136">
                  <c:v>1.2244</c:v>
                </c:pt>
                <c:pt idx="5137">
                  <c:v>1.2246</c:v>
                </c:pt>
                <c:pt idx="5138">
                  <c:v>1.2248</c:v>
                </c:pt>
                <c:pt idx="5139">
                  <c:v>1.225</c:v>
                </c:pt>
                <c:pt idx="5140">
                  <c:v>1.2252</c:v>
                </c:pt>
                <c:pt idx="5141">
                  <c:v>1.2254</c:v>
                </c:pt>
                <c:pt idx="5142">
                  <c:v>1.2256</c:v>
                </c:pt>
                <c:pt idx="5143">
                  <c:v>1.2258</c:v>
                </c:pt>
                <c:pt idx="5144">
                  <c:v>1.226</c:v>
                </c:pt>
                <c:pt idx="5145">
                  <c:v>1.2262</c:v>
                </c:pt>
                <c:pt idx="5146">
                  <c:v>1.2264</c:v>
                </c:pt>
                <c:pt idx="5147">
                  <c:v>1.2266</c:v>
                </c:pt>
                <c:pt idx="5148">
                  <c:v>1.2268</c:v>
                </c:pt>
                <c:pt idx="5149">
                  <c:v>1.227</c:v>
                </c:pt>
                <c:pt idx="5150">
                  <c:v>1.2272</c:v>
                </c:pt>
                <c:pt idx="5151">
                  <c:v>1.2274</c:v>
                </c:pt>
                <c:pt idx="5152">
                  <c:v>1.2276</c:v>
                </c:pt>
                <c:pt idx="5153">
                  <c:v>1.2278</c:v>
                </c:pt>
                <c:pt idx="5154">
                  <c:v>1.228</c:v>
                </c:pt>
                <c:pt idx="5155">
                  <c:v>1.2282</c:v>
                </c:pt>
                <c:pt idx="5156">
                  <c:v>1.2284</c:v>
                </c:pt>
                <c:pt idx="5157">
                  <c:v>1.2286</c:v>
                </c:pt>
                <c:pt idx="5158">
                  <c:v>1.2288</c:v>
                </c:pt>
                <c:pt idx="5159">
                  <c:v>1.229</c:v>
                </c:pt>
                <c:pt idx="5160">
                  <c:v>1.2292</c:v>
                </c:pt>
                <c:pt idx="5161">
                  <c:v>1.2294</c:v>
                </c:pt>
                <c:pt idx="5162">
                  <c:v>1.2296</c:v>
                </c:pt>
                <c:pt idx="5163">
                  <c:v>1.2298</c:v>
                </c:pt>
                <c:pt idx="5164">
                  <c:v>1.23</c:v>
                </c:pt>
                <c:pt idx="5165">
                  <c:v>1.2302</c:v>
                </c:pt>
                <c:pt idx="5166">
                  <c:v>1.2304</c:v>
                </c:pt>
                <c:pt idx="5167">
                  <c:v>1.2306</c:v>
                </c:pt>
                <c:pt idx="5168">
                  <c:v>1.2308</c:v>
                </c:pt>
                <c:pt idx="5169">
                  <c:v>1.231</c:v>
                </c:pt>
                <c:pt idx="5170">
                  <c:v>1.2312</c:v>
                </c:pt>
                <c:pt idx="5171">
                  <c:v>1.2314</c:v>
                </c:pt>
                <c:pt idx="5172">
                  <c:v>1.2316</c:v>
                </c:pt>
                <c:pt idx="5173">
                  <c:v>1.2318</c:v>
                </c:pt>
                <c:pt idx="5174">
                  <c:v>1.232</c:v>
                </c:pt>
                <c:pt idx="5175">
                  <c:v>1.2322</c:v>
                </c:pt>
                <c:pt idx="5176">
                  <c:v>1.2324</c:v>
                </c:pt>
                <c:pt idx="5177">
                  <c:v>1.2326</c:v>
                </c:pt>
                <c:pt idx="5178">
                  <c:v>1.2328</c:v>
                </c:pt>
                <c:pt idx="5179">
                  <c:v>1.233</c:v>
                </c:pt>
                <c:pt idx="5180">
                  <c:v>1.2332</c:v>
                </c:pt>
                <c:pt idx="5181">
                  <c:v>1.2334</c:v>
                </c:pt>
                <c:pt idx="5182">
                  <c:v>1.2336</c:v>
                </c:pt>
                <c:pt idx="5183">
                  <c:v>1.2338</c:v>
                </c:pt>
                <c:pt idx="5184">
                  <c:v>1.234</c:v>
                </c:pt>
                <c:pt idx="5185">
                  <c:v>1.2342</c:v>
                </c:pt>
                <c:pt idx="5186">
                  <c:v>1.2344</c:v>
                </c:pt>
                <c:pt idx="5187">
                  <c:v>1.2346</c:v>
                </c:pt>
                <c:pt idx="5188">
                  <c:v>1.2348</c:v>
                </c:pt>
                <c:pt idx="5189">
                  <c:v>1.235</c:v>
                </c:pt>
                <c:pt idx="5190">
                  <c:v>1.2352</c:v>
                </c:pt>
                <c:pt idx="5191">
                  <c:v>1.2354</c:v>
                </c:pt>
                <c:pt idx="5192">
                  <c:v>1.2356</c:v>
                </c:pt>
                <c:pt idx="5193">
                  <c:v>1.2358</c:v>
                </c:pt>
                <c:pt idx="5194">
                  <c:v>1.236</c:v>
                </c:pt>
                <c:pt idx="5195">
                  <c:v>1.2362</c:v>
                </c:pt>
                <c:pt idx="5196">
                  <c:v>1.2364</c:v>
                </c:pt>
                <c:pt idx="5197">
                  <c:v>1.2366</c:v>
                </c:pt>
                <c:pt idx="5198">
                  <c:v>1.2368</c:v>
                </c:pt>
                <c:pt idx="5199">
                  <c:v>1.237</c:v>
                </c:pt>
                <c:pt idx="5200">
                  <c:v>1.2372</c:v>
                </c:pt>
                <c:pt idx="5201">
                  <c:v>1.2374</c:v>
                </c:pt>
                <c:pt idx="5202">
                  <c:v>1.2376</c:v>
                </c:pt>
                <c:pt idx="5203">
                  <c:v>1.2378</c:v>
                </c:pt>
                <c:pt idx="5204">
                  <c:v>1.238</c:v>
                </c:pt>
                <c:pt idx="5205">
                  <c:v>1.2382</c:v>
                </c:pt>
                <c:pt idx="5206">
                  <c:v>1.2384</c:v>
                </c:pt>
                <c:pt idx="5207">
                  <c:v>1.2386</c:v>
                </c:pt>
                <c:pt idx="5208">
                  <c:v>1.2388</c:v>
                </c:pt>
                <c:pt idx="5209">
                  <c:v>1.239</c:v>
                </c:pt>
                <c:pt idx="5210">
                  <c:v>1.2392</c:v>
                </c:pt>
                <c:pt idx="5211">
                  <c:v>1.2394</c:v>
                </c:pt>
                <c:pt idx="5212">
                  <c:v>1.2396</c:v>
                </c:pt>
                <c:pt idx="5213">
                  <c:v>1.2398</c:v>
                </c:pt>
                <c:pt idx="5214">
                  <c:v>1.24</c:v>
                </c:pt>
                <c:pt idx="5215">
                  <c:v>1.2402</c:v>
                </c:pt>
                <c:pt idx="5216">
                  <c:v>1.2404</c:v>
                </c:pt>
                <c:pt idx="5217">
                  <c:v>1.2406</c:v>
                </c:pt>
                <c:pt idx="5218">
                  <c:v>1.2408</c:v>
                </c:pt>
                <c:pt idx="5219">
                  <c:v>1.241</c:v>
                </c:pt>
                <c:pt idx="5220">
                  <c:v>1.2412</c:v>
                </c:pt>
                <c:pt idx="5221">
                  <c:v>1.2414</c:v>
                </c:pt>
                <c:pt idx="5222">
                  <c:v>1.2416</c:v>
                </c:pt>
                <c:pt idx="5223">
                  <c:v>1.2418</c:v>
                </c:pt>
                <c:pt idx="5224">
                  <c:v>1.242</c:v>
                </c:pt>
                <c:pt idx="5225">
                  <c:v>1.2422</c:v>
                </c:pt>
                <c:pt idx="5226">
                  <c:v>1.2424</c:v>
                </c:pt>
                <c:pt idx="5227">
                  <c:v>1.2426</c:v>
                </c:pt>
                <c:pt idx="5228">
                  <c:v>1.2428</c:v>
                </c:pt>
                <c:pt idx="5229">
                  <c:v>1.243</c:v>
                </c:pt>
                <c:pt idx="5230">
                  <c:v>1.2432</c:v>
                </c:pt>
                <c:pt idx="5231">
                  <c:v>1.2434</c:v>
                </c:pt>
                <c:pt idx="5232">
                  <c:v>1.2436</c:v>
                </c:pt>
                <c:pt idx="5233">
                  <c:v>1.2438</c:v>
                </c:pt>
                <c:pt idx="5234">
                  <c:v>1.244</c:v>
                </c:pt>
                <c:pt idx="5235">
                  <c:v>1.2442</c:v>
                </c:pt>
                <c:pt idx="5236">
                  <c:v>1.2444</c:v>
                </c:pt>
                <c:pt idx="5237">
                  <c:v>1.2446</c:v>
                </c:pt>
                <c:pt idx="5238">
                  <c:v>1.2448</c:v>
                </c:pt>
                <c:pt idx="5239">
                  <c:v>1.245</c:v>
                </c:pt>
                <c:pt idx="5240">
                  <c:v>1.2452</c:v>
                </c:pt>
                <c:pt idx="5241">
                  <c:v>1.2454</c:v>
                </c:pt>
                <c:pt idx="5242">
                  <c:v>1.2456</c:v>
                </c:pt>
                <c:pt idx="5243">
                  <c:v>1.2458</c:v>
                </c:pt>
                <c:pt idx="5244">
                  <c:v>1.246</c:v>
                </c:pt>
                <c:pt idx="5245">
                  <c:v>1.2462</c:v>
                </c:pt>
                <c:pt idx="5246">
                  <c:v>1.2464</c:v>
                </c:pt>
                <c:pt idx="5247">
                  <c:v>1.2466</c:v>
                </c:pt>
                <c:pt idx="5248">
                  <c:v>1.2468</c:v>
                </c:pt>
                <c:pt idx="5249">
                  <c:v>1.247</c:v>
                </c:pt>
                <c:pt idx="5250">
                  <c:v>1.2472</c:v>
                </c:pt>
                <c:pt idx="5251">
                  <c:v>1.2474</c:v>
                </c:pt>
                <c:pt idx="5252">
                  <c:v>1.2476</c:v>
                </c:pt>
                <c:pt idx="5253">
                  <c:v>1.2478</c:v>
                </c:pt>
                <c:pt idx="5254">
                  <c:v>1.248</c:v>
                </c:pt>
                <c:pt idx="5255">
                  <c:v>1.2482</c:v>
                </c:pt>
                <c:pt idx="5256">
                  <c:v>1.2484</c:v>
                </c:pt>
                <c:pt idx="5257">
                  <c:v>1.2486</c:v>
                </c:pt>
                <c:pt idx="5258">
                  <c:v>1.2488</c:v>
                </c:pt>
                <c:pt idx="5259">
                  <c:v>1.249</c:v>
                </c:pt>
                <c:pt idx="5260">
                  <c:v>1.2492</c:v>
                </c:pt>
                <c:pt idx="5261">
                  <c:v>1.2494</c:v>
                </c:pt>
                <c:pt idx="5262">
                  <c:v>1.2496</c:v>
                </c:pt>
                <c:pt idx="5263">
                  <c:v>1.2498</c:v>
                </c:pt>
                <c:pt idx="5264">
                  <c:v>1.25</c:v>
                </c:pt>
                <c:pt idx="5265">
                  <c:v>1.2502</c:v>
                </c:pt>
                <c:pt idx="5266">
                  <c:v>1.2504</c:v>
                </c:pt>
                <c:pt idx="5267">
                  <c:v>1.2506</c:v>
                </c:pt>
                <c:pt idx="5268">
                  <c:v>1.2508</c:v>
                </c:pt>
                <c:pt idx="5269">
                  <c:v>1.251</c:v>
                </c:pt>
                <c:pt idx="5270">
                  <c:v>1.2512</c:v>
                </c:pt>
                <c:pt idx="5271">
                  <c:v>1.2514</c:v>
                </c:pt>
                <c:pt idx="5272">
                  <c:v>1.2516</c:v>
                </c:pt>
                <c:pt idx="5273">
                  <c:v>1.2518</c:v>
                </c:pt>
                <c:pt idx="5274">
                  <c:v>1.252</c:v>
                </c:pt>
                <c:pt idx="5275">
                  <c:v>1.2522</c:v>
                </c:pt>
                <c:pt idx="5276">
                  <c:v>1.2524</c:v>
                </c:pt>
                <c:pt idx="5277">
                  <c:v>1.2526</c:v>
                </c:pt>
                <c:pt idx="5278">
                  <c:v>1.2528</c:v>
                </c:pt>
                <c:pt idx="5279">
                  <c:v>1.253</c:v>
                </c:pt>
                <c:pt idx="5280">
                  <c:v>1.2532</c:v>
                </c:pt>
                <c:pt idx="5281">
                  <c:v>1.2534</c:v>
                </c:pt>
                <c:pt idx="5282">
                  <c:v>1.2536</c:v>
                </c:pt>
                <c:pt idx="5283">
                  <c:v>1.2538</c:v>
                </c:pt>
                <c:pt idx="5284">
                  <c:v>1.254</c:v>
                </c:pt>
                <c:pt idx="5285">
                  <c:v>1.2542</c:v>
                </c:pt>
                <c:pt idx="5286">
                  <c:v>1.2544</c:v>
                </c:pt>
                <c:pt idx="5287">
                  <c:v>1.2546</c:v>
                </c:pt>
                <c:pt idx="5288">
                  <c:v>1.2548</c:v>
                </c:pt>
                <c:pt idx="5289">
                  <c:v>1.255</c:v>
                </c:pt>
                <c:pt idx="5290">
                  <c:v>1.2552</c:v>
                </c:pt>
                <c:pt idx="5291">
                  <c:v>1.2554</c:v>
                </c:pt>
                <c:pt idx="5292">
                  <c:v>1.2556</c:v>
                </c:pt>
                <c:pt idx="5293">
                  <c:v>1.2558</c:v>
                </c:pt>
                <c:pt idx="5294">
                  <c:v>1.256</c:v>
                </c:pt>
                <c:pt idx="5295">
                  <c:v>1.2562</c:v>
                </c:pt>
                <c:pt idx="5296">
                  <c:v>1.2564</c:v>
                </c:pt>
                <c:pt idx="5297">
                  <c:v>1.2566</c:v>
                </c:pt>
                <c:pt idx="5298">
                  <c:v>1.2568</c:v>
                </c:pt>
                <c:pt idx="5299">
                  <c:v>1.257</c:v>
                </c:pt>
                <c:pt idx="5300">
                  <c:v>1.2572</c:v>
                </c:pt>
                <c:pt idx="5301">
                  <c:v>1.2574</c:v>
                </c:pt>
                <c:pt idx="5302">
                  <c:v>1.2576</c:v>
                </c:pt>
                <c:pt idx="5303">
                  <c:v>1.2578</c:v>
                </c:pt>
                <c:pt idx="5304">
                  <c:v>1.258</c:v>
                </c:pt>
                <c:pt idx="5305">
                  <c:v>1.2582</c:v>
                </c:pt>
                <c:pt idx="5306">
                  <c:v>1.2584</c:v>
                </c:pt>
                <c:pt idx="5307">
                  <c:v>1.2586</c:v>
                </c:pt>
                <c:pt idx="5308">
                  <c:v>1.2588</c:v>
                </c:pt>
                <c:pt idx="5309">
                  <c:v>1.259</c:v>
                </c:pt>
                <c:pt idx="5310">
                  <c:v>1.2592</c:v>
                </c:pt>
                <c:pt idx="5311">
                  <c:v>1.2594</c:v>
                </c:pt>
                <c:pt idx="5312">
                  <c:v>1.2596</c:v>
                </c:pt>
                <c:pt idx="5313">
                  <c:v>1.2598</c:v>
                </c:pt>
                <c:pt idx="5314">
                  <c:v>1.26</c:v>
                </c:pt>
                <c:pt idx="5315">
                  <c:v>1.2602</c:v>
                </c:pt>
                <c:pt idx="5316">
                  <c:v>1.2604</c:v>
                </c:pt>
                <c:pt idx="5317">
                  <c:v>1.2606</c:v>
                </c:pt>
                <c:pt idx="5318">
                  <c:v>1.2608</c:v>
                </c:pt>
                <c:pt idx="5319">
                  <c:v>1.261</c:v>
                </c:pt>
                <c:pt idx="5320">
                  <c:v>1.2612</c:v>
                </c:pt>
                <c:pt idx="5321">
                  <c:v>1.2614</c:v>
                </c:pt>
                <c:pt idx="5322">
                  <c:v>1.2616</c:v>
                </c:pt>
                <c:pt idx="5323">
                  <c:v>1.2618</c:v>
                </c:pt>
                <c:pt idx="5324">
                  <c:v>1.262</c:v>
                </c:pt>
                <c:pt idx="5325">
                  <c:v>1.2622</c:v>
                </c:pt>
                <c:pt idx="5326">
                  <c:v>1.2624</c:v>
                </c:pt>
                <c:pt idx="5327">
                  <c:v>1.2626</c:v>
                </c:pt>
                <c:pt idx="5328">
                  <c:v>1.2628</c:v>
                </c:pt>
                <c:pt idx="5329">
                  <c:v>1.263</c:v>
                </c:pt>
                <c:pt idx="5330">
                  <c:v>1.2632</c:v>
                </c:pt>
                <c:pt idx="5331">
                  <c:v>1.2634</c:v>
                </c:pt>
                <c:pt idx="5332">
                  <c:v>1.2636</c:v>
                </c:pt>
                <c:pt idx="5333">
                  <c:v>1.2638</c:v>
                </c:pt>
                <c:pt idx="5334">
                  <c:v>1.264</c:v>
                </c:pt>
                <c:pt idx="5335">
                  <c:v>1.2642</c:v>
                </c:pt>
                <c:pt idx="5336">
                  <c:v>1.2644</c:v>
                </c:pt>
                <c:pt idx="5337">
                  <c:v>1.2646</c:v>
                </c:pt>
                <c:pt idx="5338">
                  <c:v>1.2648</c:v>
                </c:pt>
                <c:pt idx="5339">
                  <c:v>1.265</c:v>
                </c:pt>
                <c:pt idx="5340">
                  <c:v>1.2652</c:v>
                </c:pt>
                <c:pt idx="5341">
                  <c:v>1.2654</c:v>
                </c:pt>
                <c:pt idx="5342">
                  <c:v>1.2656</c:v>
                </c:pt>
                <c:pt idx="5343">
                  <c:v>1.2658</c:v>
                </c:pt>
                <c:pt idx="5344">
                  <c:v>1.266</c:v>
                </c:pt>
                <c:pt idx="5345">
                  <c:v>1.2662</c:v>
                </c:pt>
                <c:pt idx="5346">
                  <c:v>1.2664</c:v>
                </c:pt>
                <c:pt idx="5347">
                  <c:v>1.2666</c:v>
                </c:pt>
                <c:pt idx="5348">
                  <c:v>1.2668</c:v>
                </c:pt>
                <c:pt idx="5349">
                  <c:v>1.267</c:v>
                </c:pt>
                <c:pt idx="5350">
                  <c:v>1.2672</c:v>
                </c:pt>
                <c:pt idx="5351">
                  <c:v>1.2674</c:v>
                </c:pt>
                <c:pt idx="5352">
                  <c:v>1.2676</c:v>
                </c:pt>
                <c:pt idx="5353">
                  <c:v>1.2678</c:v>
                </c:pt>
                <c:pt idx="5354">
                  <c:v>1.268</c:v>
                </c:pt>
                <c:pt idx="5355">
                  <c:v>1.2682</c:v>
                </c:pt>
                <c:pt idx="5356">
                  <c:v>1.2684</c:v>
                </c:pt>
                <c:pt idx="5357">
                  <c:v>1.2686</c:v>
                </c:pt>
                <c:pt idx="5358">
                  <c:v>1.2688</c:v>
                </c:pt>
                <c:pt idx="5359">
                  <c:v>1.269</c:v>
                </c:pt>
                <c:pt idx="5360">
                  <c:v>1.2692</c:v>
                </c:pt>
                <c:pt idx="5361">
                  <c:v>1.2694</c:v>
                </c:pt>
                <c:pt idx="5362">
                  <c:v>1.2696</c:v>
                </c:pt>
                <c:pt idx="5363">
                  <c:v>1.2698</c:v>
                </c:pt>
                <c:pt idx="5364">
                  <c:v>1.27</c:v>
                </c:pt>
                <c:pt idx="5365">
                  <c:v>1.2702</c:v>
                </c:pt>
                <c:pt idx="5366">
                  <c:v>1.2704</c:v>
                </c:pt>
                <c:pt idx="5367">
                  <c:v>1.2706</c:v>
                </c:pt>
                <c:pt idx="5368">
                  <c:v>1.2708</c:v>
                </c:pt>
                <c:pt idx="5369">
                  <c:v>1.271</c:v>
                </c:pt>
                <c:pt idx="5370">
                  <c:v>1.2712</c:v>
                </c:pt>
                <c:pt idx="5371">
                  <c:v>1.2714</c:v>
                </c:pt>
                <c:pt idx="5372">
                  <c:v>1.2716</c:v>
                </c:pt>
                <c:pt idx="5373">
                  <c:v>1.2718</c:v>
                </c:pt>
                <c:pt idx="5374">
                  <c:v>1.272</c:v>
                </c:pt>
                <c:pt idx="5375">
                  <c:v>1.2722</c:v>
                </c:pt>
                <c:pt idx="5376">
                  <c:v>1.2724</c:v>
                </c:pt>
                <c:pt idx="5377">
                  <c:v>1.2726</c:v>
                </c:pt>
                <c:pt idx="5378">
                  <c:v>1.2728</c:v>
                </c:pt>
                <c:pt idx="5379">
                  <c:v>1.273</c:v>
                </c:pt>
                <c:pt idx="5380">
                  <c:v>1.2732</c:v>
                </c:pt>
                <c:pt idx="5381">
                  <c:v>1.2734</c:v>
                </c:pt>
                <c:pt idx="5382">
                  <c:v>1.2736</c:v>
                </c:pt>
                <c:pt idx="5383">
                  <c:v>1.2738</c:v>
                </c:pt>
                <c:pt idx="5384">
                  <c:v>1.274</c:v>
                </c:pt>
                <c:pt idx="5385">
                  <c:v>1.2742</c:v>
                </c:pt>
                <c:pt idx="5386">
                  <c:v>1.2744</c:v>
                </c:pt>
                <c:pt idx="5387">
                  <c:v>1.2746</c:v>
                </c:pt>
                <c:pt idx="5388">
                  <c:v>1.2748</c:v>
                </c:pt>
                <c:pt idx="5389">
                  <c:v>1.275</c:v>
                </c:pt>
                <c:pt idx="5390">
                  <c:v>1.2752</c:v>
                </c:pt>
                <c:pt idx="5391">
                  <c:v>1.2754</c:v>
                </c:pt>
                <c:pt idx="5392">
                  <c:v>1.2756</c:v>
                </c:pt>
                <c:pt idx="5393">
                  <c:v>1.2758</c:v>
                </c:pt>
                <c:pt idx="5394">
                  <c:v>1.276</c:v>
                </c:pt>
                <c:pt idx="5395">
                  <c:v>1.2762</c:v>
                </c:pt>
                <c:pt idx="5396">
                  <c:v>1.2764</c:v>
                </c:pt>
                <c:pt idx="5397">
                  <c:v>1.2766</c:v>
                </c:pt>
                <c:pt idx="5398">
                  <c:v>1.2768</c:v>
                </c:pt>
                <c:pt idx="5399">
                  <c:v>1.277</c:v>
                </c:pt>
                <c:pt idx="5400">
                  <c:v>1.2772</c:v>
                </c:pt>
                <c:pt idx="5401">
                  <c:v>1.2774</c:v>
                </c:pt>
                <c:pt idx="5402">
                  <c:v>1.2776</c:v>
                </c:pt>
                <c:pt idx="5403">
                  <c:v>1.2778</c:v>
                </c:pt>
                <c:pt idx="5404">
                  <c:v>1.278</c:v>
                </c:pt>
                <c:pt idx="5405">
                  <c:v>1.2782</c:v>
                </c:pt>
                <c:pt idx="5406">
                  <c:v>1.2784</c:v>
                </c:pt>
                <c:pt idx="5407">
                  <c:v>1.2786</c:v>
                </c:pt>
                <c:pt idx="5408">
                  <c:v>1.2788</c:v>
                </c:pt>
                <c:pt idx="5409">
                  <c:v>1.279</c:v>
                </c:pt>
                <c:pt idx="5410">
                  <c:v>1.2792</c:v>
                </c:pt>
                <c:pt idx="5411">
                  <c:v>1.2794</c:v>
                </c:pt>
                <c:pt idx="5412">
                  <c:v>1.2796</c:v>
                </c:pt>
                <c:pt idx="5413">
                  <c:v>1.2798</c:v>
                </c:pt>
                <c:pt idx="5414">
                  <c:v>1.28</c:v>
                </c:pt>
                <c:pt idx="5415">
                  <c:v>1.2802</c:v>
                </c:pt>
                <c:pt idx="5416">
                  <c:v>1.2804</c:v>
                </c:pt>
                <c:pt idx="5417">
                  <c:v>1.2806</c:v>
                </c:pt>
                <c:pt idx="5418">
                  <c:v>1.2808</c:v>
                </c:pt>
                <c:pt idx="5419">
                  <c:v>1.281</c:v>
                </c:pt>
                <c:pt idx="5420">
                  <c:v>1.2812</c:v>
                </c:pt>
                <c:pt idx="5421">
                  <c:v>1.2814</c:v>
                </c:pt>
                <c:pt idx="5422">
                  <c:v>1.2816</c:v>
                </c:pt>
                <c:pt idx="5423">
                  <c:v>1.2818</c:v>
                </c:pt>
                <c:pt idx="5424">
                  <c:v>1.282</c:v>
                </c:pt>
                <c:pt idx="5425">
                  <c:v>1.2822</c:v>
                </c:pt>
                <c:pt idx="5426">
                  <c:v>1.2824</c:v>
                </c:pt>
                <c:pt idx="5427">
                  <c:v>1.2826</c:v>
                </c:pt>
                <c:pt idx="5428">
                  <c:v>1.2828</c:v>
                </c:pt>
                <c:pt idx="5429">
                  <c:v>1.283</c:v>
                </c:pt>
                <c:pt idx="5430">
                  <c:v>1.2832</c:v>
                </c:pt>
                <c:pt idx="5431">
                  <c:v>1.2834</c:v>
                </c:pt>
                <c:pt idx="5432">
                  <c:v>1.2836</c:v>
                </c:pt>
                <c:pt idx="5433">
                  <c:v>1.2838</c:v>
                </c:pt>
                <c:pt idx="5434">
                  <c:v>1.284</c:v>
                </c:pt>
                <c:pt idx="5435">
                  <c:v>1.2842</c:v>
                </c:pt>
                <c:pt idx="5436">
                  <c:v>1.2844</c:v>
                </c:pt>
                <c:pt idx="5437">
                  <c:v>1.2846</c:v>
                </c:pt>
                <c:pt idx="5438">
                  <c:v>1.2848</c:v>
                </c:pt>
                <c:pt idx="5439">
                  <c:v>1.285</c:v>
                </c:pt>
                <c:pt idx="5440">
                  <c:v>1.2852</c:v>
                </c:pt>
                <c:pt idx="5441">
                  <c:v>1.2854</c:v>
                </c:pt>
                <c:pt idx="5442">
                  <c:v>1.2856</c:v>
                </c:pt>
                <c:pt idx="5443">
                  <c:v>1.2858</c:v>
                </c:pt>
                <c:pt idx="5444">
                  <c:v>1.286</c:v>
                </c:pt>
                <c:pt idx="5445">
                  <c:v>1.2862</c:v>
                </c:pt>
                <c:pt idx="5446">
                  <c:v>1.2864</c:v>
                </c:pt>
                <c:pt idx="5447">
                  <c:v>1.2866</c:v>
                </c:pt>
                <c:pt idx="5448">
                  <c:v>1.2868</c:v>
                </c:pt>
                <c:pt idx="5449">
                  <c:v>1.287</c:v>
                </c:pt>
                <c:pt idx="5450">
                  <c:v>1.2872</c:v>
                </c:pt>
                <c:pt idx="5451">
                  <c:v>1.2874</c:v>
                </c:pt>
                <c:pt idx="5452">
                  <c:v>1.2876</c:v>
                </c:pt>
                <c:pt idx="5453">
                  <c:v>1.2878</c:v>
                </c:pt>
                <c:pt idx="5454">
                  <c:v>1.288</c:v>
                </c:pt>
                <c:pt idx="5455">
                  <c:v>1.2882</c:v>
                </c:pt>
                <c:pt idx="5456">
                  <c:v>1.2884</c:v>
                </c:pt>
                <c:pt idx="5457">
                  <c:v>1.2886</c:v>
                </c:pt>
                <c:pt idx="5458">
                  <c:v>1.2888</c:v>
                </c:pt>
                <c:pt idx="5459">
                  <c:v>1.289</c:v>
                </c:pt>
                <c:pt idx="5460">
                  <c:v>1.2892</c:v>
                </c:pt>
                <c:pt idx="5461">
                  <c:v>1.2894</c:v>
                </c:pt>
                <c:pt idx="5462">
                  <c:v>1.2896</c:v>
                </c:pt>
                <c:pt idx="5463">
                  <c:v>1.2898</c:v>
                </c:pt>
                <c:pt idx="5464">
                  <c:v>1.29</c:v>
                </c:pt>
                <c:pt idx="5465">
                  <c:v>1.2902</c:v>
                </c:pt>
                <c:pt idx="5466">
                  <c:v>1.2904</c:v>
                </c:pt>
                <c:pt idx="5467">
                  <c:v>1.2906</c:v>
                </c:pt>
                <c:pt idx="5468">
                  <c:v>1.2908</c:v>
                </c:pt>
                <c:pt idx="5469">
                  <c:v>1.291</c:v>
                </c:pt>
                <c:pt idx="5470">
                  <c:v>1.2912</c:v>
                </c:pt>
                <c:pt idx="5471">
                  <c:v>1.2914</c:v>
                </c:pt>
                <c:pt idx="5472">
                  <c:v>1.2916</c:v>
                </c:pt>
                <c:pt idx="5473">
                  <c:v>1.2918</c:v>
                </c:pt>
                <c:pt idx="5474">
                  <c:v>1.292</c:v>
                </c:pt>
                <c:pt idx="5475">
                  <c:v>1.2922</c:v>
                </c:pt>
                <c:pt idx="5476">
                  <c:v>1.2924</c:v>
                </c:pt>
                <c:pt idx="5477">
                  <c:v>1.2926</c:v>
                </c:pt>
                <c:pt idx="5478">
                  <c:v>1.2928</c:v>
                </c:pt>
                <c:pt idx="5479">
                  <c:v>1.293</c:v>
                </c:pt>
                <c:pt idx="5480">
                  <c:v>1.2932</c:v>
                </c:pt>
                <c:pt idx="5481">
                  <c:v>1.2934</c:v>
                </c:pt>
                <c:pt idx="5482">
                  <c:v>1.2936</c:v>
                </c:pt>
                <c:pt idx="5483">
                  <c:v>1.2938</c:v>
                </c:pt>
                <c:pt idx="5484">
                  <c:v>1.294</c:v>
                </c:pt>
                <c:pt idx="5485">
                  <c:v>1.2942</c:v>
                </c:pt>
                <c:pt idx="5486">
                  <c:v>1.2944</c:v>
                </c:pt>
                <c:pt idx="5487">
                  <c:v>1.2946</c:v>
                </c:pt>
                <c:pt idx="5488">
                  <c:v>1.2948</c:v>
                </c:pt>
                <c:pt idx="5489">
                  <c:v>1.295</c:v>
                </c:pt>
                <c:pt idx="5490">
                  <c:v>1.2952</c:v>
                </c:pt>
                <c:pt idx="5491">
                  <c:v>1.2954</c:v>
                </c:pt>
                <c:pt idx="5492">
                  <c:v>1.2956</c:v>
                </c:pt>
                <c:pt idx="5493">
                  <c:v>1.2958</c:v>
                </c:pt>
                <c:pt idx="5494">
                  <c:v>1.296</c:v>
                </c:pt>
                <c:pt idx="5495">
                  <c:v>1.2962</c:v>
                </c:pt>
                <c:pt idx="5496">
                  <c:v>1.2964</c:v>
                </c:pt>
                <c:pt idx="5497">
                  <c:v>1.2966</c:v>
                </c:pt>
                <c:pt idx="5498">
                  <c:v>1.2968</c:v>
                </c:pt>
                <c:pt idx="5499">
                  <c:v>1.297</c:v>
                </c:pt>
                <c:pt idx="5500">
                  <c:v>1.2972</c:v>
                </c:pt>
                <c:pt idx="5501">
                  <c:v>1.2974</c:v>
                </c:pt>
                <c:pt idx="5502">
                  <c:v>1.2976</c:v>
                </c:pt>
                <c:pt idx="5503">
                  <c:v>1.2978</c:v>
                </c:pt>
                <c:pt idx="5504">
                  <c:v>1.298</c:v>
                </c:pt>
                <c:pt idx="5505">
                  <c:v>1.2982</c:v>
                </c:pt>
                <c:pt idx="5506">
                  <c:v>1.2984</c:v>
                </c:pt>
                <c:pt idx="5507">
                  <c:v>1.2986</c:v>
                </c:pt>
                <c:pt idx="5508">
                  <c:v>1.2988</c:v>
                </c:pt>
                <c:pt idx="5509">
                  <c:v>1.299</c:v>
                </c:pt>
                <c:pt idx="5510">
                  <c:v>1.2992</c:v>
                </c:pt>
                <c:pt idx="5511">
                  <c:v>1.2994</c:v>
                </c:pt>
                <c:pt idx="5512">
                  <c:v>1.2996</c:v>
                </c:pt>
                <c:pt idx="5513">
                  <c:v>1.2998</c:v>
                </c:pt>
                <c:pt idx="5514">
                  <c:v>1.3</c:v>
                </c:pt>
                <c:pt idx="5515">
                  <c:v>1.3002</c:v>
                </c:pt>
                <c:pt idx="5516">
                  <c:v>1.3004</c:v>
                </c:pt>
                <c:pt idx="5517">
                  <c:v>1.3006</c:v>
                </c:pt>
                <c:pt idx="5518">
                  <c:v>1.3008</c:v>
                </c:pt>
                <c:pt idx="5519">
                  <c:v>1.301</c:v>
                </c:pt>
                <c:pt idx="5520">
                  <c:v>1.3012</c:v>
                </c:pt>
                <c:pt idx="5521">
                  <c:v>1.3014</c:v>
                </c:pt>
                <c:pt idx="5522">
                  <c:v>1.3016</c:v>
                </c:pt>
                <c:pt idx="5523">
                  <c:v>1.3018</c:v>
                </c:pt>
                <c:pt idx="5524">
                  <c:v>1.302</c:v>
                </c:pt>
                <c:pt idx="5525">
                  <c:v>1.3022</c:v>
                </c:pt>
                <c:pt idx="5526">
                  <c:v>1.3024</c:v>
                </c:pt>
                <c:pt idx="5527">
                  <c:v>1.3026</c:v>
                </c:pt>
                <c:pt idx="5528">
                  <c:v>1.3028</c:v>
                </c:pt>
                <c:pt idx="5529">
                  <c:v>1.303</c:v>
                </c:pt>
                <c:pt idx="5530">
                  <c:v>1.3032</c:v>
                </c:pt>
                <c:pt idx="5531">
                  <c:v>1.3034</c:v>
                </c:pt>
                <c:pt idx="5532">
                  <c:v>1.3036</c:v>
                </c:pt>
                <c:pt idx="5533">
                  <c:v>1.3038</c:v>
                </c:pt>
                <c:pt idx="5534">
                  <c:v>1.304</c:v>
                </c:pt>
                <c:pt idx="5535">
                  <c:v>1.3042</c:v>
                </c:pt>
                <c:pt idx="5536">
                  <c:v>1.3044</c:v>
                </c:pt>
                <c:pt idx="5537">
                  <c:v>1.3046</c:v>
                </c:pt>
                <c:pt idx="5538">
                  <c:v>1.3048</c:v>
                </c:pt>
                <c:pt idx="5539">
                  <c:v>1.305</c:v>
                </c:pt>
                <c:pt idx="5540">
                  <c:v>1.3052</c:v>
                </c:pt>
                <c:pt idx="5541">
                  <c:v>1.3054</c:v>
                </c:pt>
                <c:pt idx="5542">
                  <c:v>1.3056</c:v>
                </c:pt>
                <c:pt idx="5543">
                  <c:v>1.3058</c:v>
                </c:pt>
                <c:pt idx="5544">
                  <c:v>1.306</c:v>
                </c:pt>
                <c:pt idx="5545">
                  <c:v>1.3062</c:v>
                </c:pt>
                <c:pt idx="5546">
                  <c:v>1.3064</c:v>
                </c:pt>
                <c:pt idx="5547">
                  <c:v>1.3066</c:v>
                </c:pt>
                <c:pt idx="5548">
                  <c:v>1.3068</c:v>
                </c:pt>
                <c:pt idx="5549">
                  <c:v>1.307</c:v>
                </c:pt>
                <c:pt idx="5550">
                  <c:v>1.3072</c:v>
                </c:pt>
                <c:pt idx="5551">
                  <c:v>1.3074</c:v>
                </c:pt>
                <c:pt idx="5552">
                  <c:v>1.3076</c:v>
                </c:pt>
                <c:pt idx="5553">
                  <c:v>1.3078</c:v>
                </c:pt>
                <c:pt idx="5554">
                  <c:v>1.308</c:v>
                </c:pt>
                <c:pt idx="5555">
                  <c:v>1.3082</c:v>
                </c:pt>
                <c:pt idx="5556">
                  <c:v>1.3084</c:v>
                </c:pt>
                <c:pt idx="5557">
                  <c:v>1.3086</c:v>
                </c:pt>
                <c:pt idx="5558">
                  <c:v>1.3088</c:v>
                </c:pt>
                <c:pt idx="5559">
                  <c:v>1.309</c:v>
                </c:pt>
                <c:pt idx="5560">
                  <c:v>1.3092</c:v>
                </c:pt>
                <c:pt idx="5561">
                  <c:v>1.3094</c:v>
                </c:pt>
                <c:pt idx="5562">
                  <c:v>1.3096</c:v>
                </c:pt>
                <c:pt idx="5563">
                  <c:v>1.3098</c:v>
                </c:pt>
                <c:pt idx="5564">
                  <c:v>1.31</c:v>
                </c:pt>
                <c:pt idx="5565">
                  <c:v>1.3102</c:v>
                </c:pt>
                <c:pt idx="5566">
                  <c:v>1.3104</c:v>
                </c:pt>
                <c:pt idx="5567">
                  <c:v>1.3106</c:v>
                </c:pt>
                <c:pt idx="5568">
                  <c:v>1.3108</c:v>
                </c:pt>
                <c:pt idx="5569">
                  <c:v>1.311</c:v>
                </c:pt>
                <c:pt idx="5570">
                  <c:v>1.3112</c:v>
                </c:pt>
                <c:pt idx="5571">
                  <c:v>1.3114</c:v>
                </c:pt>
                <c:pt idx="5572">
                  <c:v>1.3116</c:v>
                </c:pt>
                <c:pt idx="5573">
                  <c:v>1.3118</c:v>
                </c:pt>
                <c:pt idx="5574">
                  <c:v>1.312</c:v>
                </c:pt>
                <c:pt idx="5575">
                  <c:v>1.3122</c:v>
                </c:pt>
                <c:pt idx="5576">
                  <c:v>1.3124</c:v>
                </c:pt>
                <c:pt idx="5577">
                  <c:v>1.3126</c:v>
                </c:pt>
                <c:pt idx="5578">
                  <c:v>1.3128</c:v>
                </c:pt>
                <c:pt idx="5579">
                  <c:v>1.313</c:v>
                </c:pt>
                <c:pt idx="5580">
                  <c:v>1.3132</c:v>
                </c:pt>
                <c:pt idx="5581">
                  <c:v>1.3134</c:v>
                </c:pt>
                <c:pt idx="5582">
                  <c:v>1.3136</c:v>
                </c:pt>
                <c:pt idx="5583">
                  <c:v>1.3138</c:v>
                </c:pt>
                <c:pt idx="5584">
                  <c:v>1.314</c:v>
                </c:pt>
                <c:pt idx="5585">
                  <c:v>1.3142</c:v>
                </c:pt>
                <c:pt idx="5586">
                  <c:v>1.3144</c:v>
                </c:pt>
                <c:pt idx="5587">
                  <c:v>1.3146</c:v>
                </c:pt>
                <c:pt idx="5588">
                  <c:v>1.3148</c:v>
                </c:pt>
                <c:pt idx="5589">
                  <c:v>1.315</c:v>
                </c:pt>
                <c:pt idx="5590">
                  <c:v>1.3152</c:v>
                </c:pt>
                <c:pt idx="5591">
                  <c:v>1.3154</c:v>
                </c:pt>
                <c:pt idx="5592">
                  <c:v>1.3156</c:v>
                </c:pt>
                <c:pt idx="5593">
                  <c:v>1.3158</c:v>
                </c:pt>
                <c:pt idx="5594">
                  <c:v>1.316</c:v>
                </c:pt>
                <c:pt idx="5595">
                  <c:v>1.3162</c:v>
                </c:pt>
                <c:pt idx="5596">
                  <c:v>1.3164</c:v>
                </c:pt>
                <c:pt idx="5597">
                  <c:v>1.3166</c:v>
                </c:pt>
                <c:pt idx="5598">
                  <c:v>1.3168</c:v>
                </c:pt>
                <c:pt idx="5599">
                  <c:v>1.317</c:v>
                </c:pt>
                <c:pt idx="5600">
                  <c:v>1.3172</c:v>
                </c:pt>
                <c:pt idx="5601">
                  <c:v>1.3174</c:v>
                </c:pt>
                <c:pt idx="5602">
                  <c:v>1.3176</c:v>
                </c:pt>
                <c:pt idx="5603">
                  <c:v>1.3178</c:v>
                </c:pt>
                <c:pt idx="5604">
                  <c:v>1.318</c:v>
                </c:pt>
                <c:pt idx="5605">
                  <c:v>1.3182</c:v>
                </c:pt>
                <c:pt idx="5606">
                  <c:v>1.3184</c:v>
                </c:pt>
                <c:pt idx="5607">
                  <c:v>1.3186</c:v>
                </c:pt>
                <c:pt idx="5608">
                  <c:v>1.3188</c:v>
                </c:pt>
                <c:pt idx="5609">
                  <c:v>1.319</c:v>
                </c:pt>
                <c:pt idx="5610">
                  <c:v>1.3192</c:v>
                </c:pt>
                <c:pt idx="5611">
                  <c:v>1.3194</c:v>
                </c:pt>
                <c:pt idx="5612">
                  <c:v>1.3196</c:v>
                </c:pt>
                <c:pt idx="5613">
                  <c:v>1.3198</c:v>
                </c:pt>
                <c:pt idx="5614">
                  <c:v>1.32</c:v>
                </c:pt>
                <c:pt idx="5615">
                  <c:v>1.3202</c:v>
                </c:pt>
                <c:pt idx="5616">
                  <c:v>1.3204</c:v>
                </c:pt>
                <c:pt idx="5617">
                  <c:v>1.3206</c:v>
                </c:pt>
                <c:pt idx="5618">
                  <c:v>1.3208</c:v>
                </c:pt>
                <c:pt idx="5619">
                  <c:v>1.321</c:v>
                </c:pt>
                <c:pt idx="5620">
                  <c:v>1.3212</c:v>
                </c:pt>
                <c:pt idx="5621">
                  <c:v>1.3214</c:v>
                </c:pt>
                <c:pt idx="5622">
                  <c:v>1.3216</c:v>
                </c:pt>
                <c:pt idx="5623">
                  <c:v>1.3218</c:v>
                </c:pt>
                <c:pt idx="5624">
                  <c:v>1.322</c:v>
                </c:pt>
                <c:pt idx="5625">
                  <c:v>1.3222</c:v>
                </c:pt>
                <c:pt idx="5626">
                  <c:v>1.3224</c:v>
                </c:pt>
                <c:pt idx="5627">
                  <c:v>1.3226</c:v>
                </c:pt>
                <c:pt idx="5628">
                  <c:v>1.3228</c:v>
                </c:pt>
                <c:pt idx="5629">
                  <c:v>1.323</c:v>
                </c:pt>
                <c:pt idx="5630">
                  <c:v>1.3232</c:v>
                </c:pt>
                <c:pt idx="5631">
                  <c:v>1.3234</c:v>
                </c:pt>
                <c:pt idx="5632">
                  <c:v>1.3236</c:v>
                </c:pt>
                <c:pt idx="5633">
                  <c:v>1.3238</c:v>
                </c:pt>
                <c:pt idx="5634">
                  <c:v>1.324</c:v>
                </c:pt>
                <c:pt idx="5635">
                  <c:v>1.3242</c:v>
                </c:pt>
                <c:pt idx="5636">
                  <c:v>1.3244</c:v>
                </c:pt>
                <c:pt idx="5637">
                  <c:v>1.3246</c:v>
                </c:pt>
                <c:pt idx="5638">
                  <c:v>1.3248</c:v>
                </c:pt>
                <c:pt idx="5639">
                  <c:v>1.325</c:v>
                </c:pt>
                <c:pt idx="5640">
                  <c:v>1.3252</c:v>
                </c:pt>
                <c:pt idx="5641">
                  <c:v>1.3254</c:v>
                </c:pt>
                <c:pt idx="5642">
                  <c:v>1.3256</c:v>
                </c:pt>
                <c:pt idx="5643">
                  <c:v>1.3258</c:v>
                </c:pt>
                <c:pt idx="5644">
                  <c:v>1.326</c:v>
                </c:pt>
                <c:pt idx="5645">
                  <c:v>1.3262</c:v>
                </c:pt>
                <c:pt idx="5646">
                  <c:v>1.3264</c:v>
                </c:pt>
                <c:pt idx="5647">
                  <c:v>1.3266</c:v>
                </c:pt>
                <c:pt idx="5648">
                  <c:v>1.3268</c:v>
                </c:pt>
                <c:pt idx="5649">
                  <c:v>1.327</c:v>
                </c:pt>
                <c:pt idx="5650">
                  <c:v>1.3272</c:v>
                </c:pt>
                <c:pt idx="5651">
                  <c:v>1.3274</c:v>
                </c:pt>
                <c:pt idx="5652">
                  <c:v>1.3276</c:v>
                </c:pt>
                <c:pt idx="5653">
                  <c:v>1.3278</c:v>
                </c:pt>
                <c:pt idx="5654">
                  <c:v>1.328</c:v>
                </c:pt>
                <c:pt idx="5655">
                  <c:v>1.3282</c:v>
                </c:pt>
                <c:pt idx="5656">
                  <c:v>1.3284</c:v>
                </c:pt>
                <c:pt idx="5657">
                  <c:v>1.3286</c:v>
                </c:pt>
                <c:pt idx="5658">
                  <c:v>1.3288</c:v>
                </c:pt>
                <c:pt idx="5659">
                  <c:v>1.329</c:v>
                </c:pt>
                <c:pt idx="5660">
                  <c:v>1.3292</c:v>
                </c:pt>
                <c:pt idx="5661">
                  <c:v>1.3294</c:v>
                </c:pt>
                <c:pt idx="5662">
                  <c:v>1.3296</c:v>
                </c:pt>
                <c:pt idx="5663">
                  <c:v>1.3298</c:v>
                </c:pt>
                <c:pt idx="5664">
                  <c:v>1.33</c:v>
                </c:pt>
                <c:pt idx="5665">
                  <c:v>1.3302</c:v>
                </c:pt>
                <c:pt idx="5666">
                  <c:v>1.3304</c:v>
                </c:pt>
                <c:pt idx="5667">
                  <c:v>1.3306</c:v>
                </c:pt>
                <c:pt idx="5668">
                  <c:v>1.3308</c:v>
                </c:pt>
                <c:pt idx="5669">
                  <c:v>1.331</c:v>
                </c:pt>
                <c:pt idx="5670">
                  <c:v>1.3312</c:v>
                </c:pt>
                <c:pt idx="5671">
                  <c:v>1.3314</c:v>
                </c:pt>
                <c:pt idx="5672">
                  <c:v>1.3316</c:v>
                </c:pt>
                <c:pt idx="5673">
                  <c:v>1.3318</c:v>
                </c:pt>
                <c:pt idx="5674">
                  <c:v>1.332</c:v>
                </c:pt>
                <c:pt idx="5675">
                  <c:v>1.3322</c:v>
                </c:pt>
                <c:pt idx="5676">
                  <c:v>1.3324</c:v>
                </c:pt>
                <c:pt idx="5677">
                  <c:v>1.3326</c:v>
                </c:pt>
                <c:pt idx="5678">
                  <c:v>1.3328</c:v>
                </c:pt>
                <c:pt idx="5679">
                  <c:v>1.333</c:v>
                </c:pt>
                <c:pt idx="5680">
                  <c:v>1.3332</c:v>
                </c:pt>
                <c:pt idx="5681">
                  <c:v>1.3334</c:v>
                </c:pt>
                <c:pt idx="5682">
                  <c:v>1.3336</c:v>
                </c:pt>
                <c:pt idx="5683">
                  <c:v>1.3338</c:v>
                </c:pt>
                <c:pt idx="5684">
                  <c:v>1.334</c:v>
                </c:pt>
                <c:pt idx="5685">
                  <c:v>1.3342</c:v>
                </c:pt>
                <c:pt idx="5686">
                  <c:v>1.3344</c:v>
                </c:pt>
                <c:pt idx="5687">
                  <c:v>1.3346</c:v>
                </c:pt>
                <c:pt idx="5688">
                  <c:v>1.3348</c:v>
                </c:pt>
                <c:pt idx="5689">
                  <c:v>1.335</c:v>
                </c:pt>
                <c:pt idx="5690">
                  <c:v>1.3352</c:v>
                </c:pt>
                <c:pt idx="5691">
                  <c:v>1.3354</c:v>
                </c:pt>
                <c:pt idx="5692">
                  <c:v>1.3356</c:v>
                </c:pt>
                <c:pt idx="5693">
                  <c:v>1.3358</c:v>
                </c:pt>
                <c:pt idx="5694">
                  <c:v>1.336</c:v>
                </c:pt>
                <c:pt idx="5695">
                  <c:v>1.3362</c:v>
                </c:pt>
                <c:pt idx="5696">
                  <c:v>1.3364</c:v>
                </c:pt>
                <c:pt idx="5697">
                  <c:v>1.3366</c:v>
                </c:pt>
                <c:pt idx="5698">
                  <c:v>1.3368</c:v>
                </c:pt>
                <c:pt idx="5699">
                  <c:v>1.337</c:v>
                </c:pt>
                <c:pt idx="5700">
                  <c:v>1.3372</c:v>
                </c:pt>
                <c:pt idx="5701">
                  <c:v>1.3374</c:v>
                </c:pt>
                <c:pt idx="5702">
                  <c:v>1.3376</c:v>
                </c:pt>
                <c:pt idx="5703">
                  <c:v>1.3378</c:v>
                </c:pt>
                <c:pt idx="5704">
                  <c:v>1.338</c:v>
                </c:pt>
                <c:pt idx="5705">
                  <c:v>1.3382</c:v>
                </c:pt>
                <c:pt idx="5706">
                  <c:v>1.3384</c:v>
                </c:pt>
                <c:pt idx="5707">
                  <c:v>1.3386</c:v>
                </c:pt>
                <c:pt idx="5708">
                  <c:v>1.3388</c:v>
                </c:pt>
                <c:pt idx="5709">
                  <c:v>1.339</c:v>
                </c:pt>
                <c:pt idx="5710">
                  <c:v>1.3392</c:v>
                </c:pt>
                <c:pt idx="5711">
                  <c:v>1.3394</c:v>
                </c:pt>
                <c:pt idx="5712">
                  <c:v>1.3396</c:v>
                </c:pt>
                <c:pt idx="5713">
                  <c:v>1.3398</c:v>
                </c:pt>
                <c:pt idx="5714">
                  <c:v>1.34</c:v>
                </c:pt>
                <c:pt idx="5715">
                  <c:v>1.3402</c:v>
                </c:pt>
                <c:pt idx="5716">
                  <c:v>1.3404</c:v>
                </c:pt>
                <c:pt idx="5717">
                  <c:v>1.3406</c:v>
                </c:pt>
                <c:pt idx="5718">
                  <c:v>1.3408</c:v>
                </c:pt>
                <c:pt idx="5719">
                  <c:v>1.341</c:v>
                </c:pt>
                <c:pt idx="5720">
                  <c:v>1.3412</c:v>
                </c:pt>
                <c:pt idx="5721">
                  <c:v>1.3414</c:v>
                </c:pt>
                <c:pt idx="5722">
                  <c:v>1.3416</c:v>
                </c:pt>
                <c:pt idx="5723">
                  <c:v>1.3418</c:v>
                </c:pt>
                <c:pt idx="5724">
                  <c:v>1.342</c:v>
                </c:pt>
                <c:pt idx="5725">
                  <c:v>1.3422</c:v>
                </c:pt>
                <c:pt idx="5726">
                  <c:v>1.3424</c:v>
                </c:pt>
                <c:pt idx="5727">
                  <c:v>1.3426</c:v>
                </c:pt>
                <c:pt idx="5728">
                  <c:v>1.3428</c:v>
                </c:pt>
                <c:pt idx="5729">
                  <c:v>1.343</c:v>
                </c:pt>
                <c:pt idx="5730">
                  <c:v>1.3432</c:v>
                </c:pt>
                <c:pt idx="5731">
                  <c:v>1.3434</c:v>
                </c:pt>
                <c:pt idx="5732">
                  <c:v>1.3436</c:v>
                </c:pt>
                <c:pt idx="5733">
                  <c:v>1.3438</c:v>
                </c:pt>
                <c:pt idx="5734">
                  <c:v>1.344</c:v>
                </c:pt>
                <c:pt idx="5735">
                  <c:v>1.3442</c:v>
                </c:pt>
                <c:pt idx="5736">
                  <c:v>1.3444</c:v>
                </c:pt>
                <c:pt idx="5737">
                  <c:v>1.3446</c:v>
                </c:pt>
                <c:pt idx="5738">
                  <c:v>1.3448</c:v>
                </c:pt>
                <c:pt idx="5739">
                  <c:v>1.345</c:v>
                </c:pt>
                <c:pt idx="5740">
                  <c:v>1.3452</c:v>
                </c:pt>
                <c:pt idx="5741">
                  <c:v>1.3454</c:v>
                </c:pt>
                <c:pt idx="5742">
                  <c:v>1.3456</c:v>
                </c:pt>
                <c:pt idx="5743">
                  <c:v>1.3458</c:v>
                </c:pt>
                <c:pt idx="5744">
                  <c:v>1.346</c:v>
                </c:pt>
                <c:pt idx="5745">
                  <c:v>1.3462</c:v>
                </c:pt>
                <c:pt idx="5746">
                  <c:v>1.3464</c:v>
                </c:pt>
                <c:pt idx="5747">
                  <c:v>1.3466</c:v>
                </c:pt>
                <c:pt idx="5748">
                  <c:v>1.3468</c:v>
                </c:pt>
                <c:pt idx="5749">
                  <c:v>1.347</c:v>
                </c:pt>
                <c:pt idx="5750">
                  <c:v>1.3472</c:v>
                </c:pt>
                <c:pt idx="5751">
                  <c:v>1.3474</c:v>
                </c:pt>
                <c:pt idx="5752">
                  <c:v>1.3476</c:v>
                </c:pt>
                <c:pt idx="5753">
                  <c:v>1.3478</c:v>
                </c:pt>
                <c:pt idx="5754">
                  <c:v>1.348</c:v>
                </c:pt>
                <c:pt idx="5755">
                  <c:v>1.3482</c:v>
                </c:pt>
                <c:pt idx="5756">
                  <c:v>1.3484</c:v>
                </c:pt>
                <c:pt idx="5757">
                  <c:v>1.3486</c:v>
                </c:pt>
                <c:pt idx="5758">
                  <c:v>1.3488</c:v>
                </c:pt>
                <c:pt idx="5759">
                  <c:v>1.349</c:v>
                </c:pt>
                <c:pt idx="5760">
                  <c:v>1.3492</c:v>
                </c:pt>
                <c:pt idx="5761">
                  <c:v>1.3494</c:v>
                </c:pt>
                <c:pt idx="5762">
                  <c:v>1.3496</c:v>
                </c:pt>
                <c:pt idx="5763">
                  <c:v>1.3498</c:v>
                </c:pt>
                <c:pt idx="5764">
                  <c:v>1.35</c:v>
                </c:pt>
                <c:pt idx="5765">
                  <c:v>1.3502</c:v>
                </c:pt>
                <c:pt idx="5766">
                  <c:v>1.3504</c:v>
                </c:pt>
                <c:pt idx="5767">
                  <c:v>1.3506</c:v>
                </c:pt>
                <c:pt idx="5768">
                  <c:v>1.3508</c:v>
                </c:pt>
                <c:pt idx="5769">
                  <c:v>1.351</c:v>
                </c:pt>
                <c:pt idx="5770">
                  <c:v>1.3512</c:v>
                </c:pt>
                <c:pt idx="5771">
                  <c:v>1.3514</c:v>
                </c:pt>
                <c:pt idx="5772">
                  <c:v>1.3516</c:v>
                </c:pt>
                <c:pt idx="5773">
                  <c:v>1.3518</c:v>
                </c:pt>
                <c:pt idx="5774">
                  <c:v>1.352</c:v>
                </c:pt>
                <c:pt idx="5775">
                  <c:v>1.3522</c:v>
                </c:pt>
                <c:pt idx="5776">
                  <c:v>1.3524</c:v>
                </c:pt>
                <c:pt idx="5777">
                  <c:v>1.3526</c:v>
                </c:pt>
                <c:pt idx="5778">
                  <c:v>1.3528</c:v>
                </c:pt>
                <c:pt idx="5779">
                  <c:v>1.353</c:v>
                </c:pt>
                <c:pt idx="5780">
                  <c:v>1.3532</c:v>
                </c:pt>
                <c:pt idx="5781">
                  <c:v>1.3534</c:v>
                </c:pt>
                <c:pt idx="5782">
                  <c:v>1.3536</c:v>
                </c:pt>
                <c:pt idx="5783">
                  <c:v>1.3538</c:v>
                </c:pt>
                <c:pt idx="5784">
                  <c:v>1.354</c:v>
                </c:pt>
                <c:pt idx="5785">
                  <c:v>1.3542</c:v>
                </c:pt>
                <c:pt idx="5786">
                  <c:v>1.3544</c:v>
                </c:pt>
                <c:pt idx="5787">
                  <c:v>1.3546</c:v>
                </c:pt>
                <c:pt idx="5788">
                  <c:v>1.3548</c:v>
                </c:pt>
                <c:pt idx="5789">
                  <c:v>1.355</c:v>
                </c:pt>
                <c:pt idx="5790">
                  <c:v>1.3552</c:v>
                </c:pt>
                <c:pt idx="5791">
                  <c:v>1.3554</c:v>
                </c:pt>
                <c:pt idx="5792">
                  <c:v>1.3556</c:v>
                </c:pt>
                <c:pt idx="5793">
                  <c:v>1.3558</c:v>
                </c:pt>
                <c:pt idx="5794">
                  <c:v>1.356</c:v>
                </c:pt>
                <c:pt idx="5795">
                  <c:v>1.3562</c:v>
                </c:pt>
                <c:pt idx="5796">
                  <c:v>1.3564</c:v>
                </c:pt>
                <c:pt idx="5797">
                  <c:v>1.3566</c:v>
                </c:pt>
                <c:pt idx="5798">
                  <c:v>1.3568</c:v>
                </c:pt>
                <c:pt idx="5799">
                  <c:v>1.357</c:v>
                </c:pt>
                <c:pt idx="5800">
                  <c:v>1.3572</c:v>
                </c:pt>
                <c:pt idx="5801">
                  <c:v>1.3574</c:v>
                </c:pt>
                <c:pt idx="5802">
                  <c:v>1.3576</c:v>
                </c:pt>
                <c:pt idx="5803">
                  <c:v>1.3578</c:v>
                </c:pt>
                <c:pt idx="5804">
                  <c:v>1.358</c:v>
                </c:pt>
                <c:pt idx="5805">
                  <c:v>1.3582</c:v>
                </c:pt>
                <c:pt idx="5806">
                  <c:v>1.3584</c:v>
                </c:pt>
                <c:pt idx="5807">
                  <c:v>1.3586</c:v>
                </c:pt>
                <c:pt idx="5808">
                  <c:v>1.3588</c:v>
                </c:pt>
                <c:pt idx="5809">
                  <c:v>1.359</c:v>
                </c:pt>
                <c:pt idx="5810">
                  <c:v>1.3592</c:v>
                </c:pt>
                <c:pt idx="5811">
                  <c:v>1.3594</c:v>
                </c:pt>
                <c:pt idx="5812">
                  <c:v>1.3596</c:v>
                </c:pt>
                <c:pt idx="5813">
                  <c:v>1.3598</c:v>
                </c:pt>
                <c:pt idx="5814">
                  <c:v>1.36</c:v>
                </c:pt>
                <c:pt idx="5815">
                  <c:v>1.3602</c:v>
                </c:pt>
                <c:pt idx="5816">
                  <c:v>1.3604</c:v>
                </c:pt>
                <c:pt idx="5817">
                  <c:v>1.3606</c:v>
                </c:pt>
                <c:pt idx="5818">
                  <c:v>1.3608</c:v>
                </c:pt>
                <c:pt idx="5819">
                  <c:v>1.361</c:v>
                </c:pt>
                <c:pt idx="5820">
                  <c:v>1.3612</c:v>
                </c:pt>
                <c:pt idx="5821">
                  <c:v>1.3614</c:v>
                </c:pt>
                <c:pt idx="5822">
                  <c:v>1.3616</c:v>
                </c:pt>
                <c:pt idx="5823">
                  <c:v>1.3618</c:v>
                </c:pt>
                <c:pt idx="5824">
                  <c:v>1.362</c:v>
                </c:pt>
                <c:pt idx="5825">
                  <c:v>1.3622</c:v>
                </c:pt>
                <c:pt idx="5826">
                  <c:v>1.3624</c:v>
                </c:pt>
                <c:pt idx="5827">
                  <c:v>1.3626</c:v>
                </c:pt>
                <c:pt idx="5828">
                  <c:v>1.3628</c:v>
                </c:pt>
                <c:pt idx="5829">
                  <c:v>1.363</c:v>
                </c:pt>
                <c:pt idx="5830">
                  <c:v>1.3632</c:v>
                </c:pt>
                <c:pt idx="5831">
                  <c:v>1.3634</c:v>
                </c:pt>
                <c:pt idx="5832">
                  <c:v>1.3636</c:v>
                </c:pt>
                <c:pt idx="5833">
                  <c:v>1.3638</c:v>
                </c:pt>
                <c:pt idx="5834">
                  <c:v>1.364</c:v>
                </c:pt>
                <c:pt idx="5835">
                  <c:v>1.3642</c:v>
                </c:pt>
                <c:pt idx="5836">
                  <c:v>1.3644</c:v>
                </c:pt>
                <c:pt idx="5837">
                  <c:v>1.3646</c:v>
                </c:pt>
                <c:pt idx="5838">
                  <c:v>1.3648</c:v>
                </c:pt>
                <c:pt idx="5839">
                  <c:v>1.365</c:v>
                </c:pt>
                <c:pt idx="5840">
                  <c:v>1.3652</c:v>
                </c:pt>
                <c:pt idx="5841">
                  <c:v>1.3654</c:v>
                </c:pt>
                <c:pt idx="5842">
                  <c:v>1.3656</c:v>
                </c:pt>
                <c:pt idx="5843">
                  <c:v>1.3658</c:v>
                </c:pt>
                <c:pt idx="5844">
                  <c:v>1.366</c:v>
                </c:pt>
                <c:pt idx="5845">
                  <c:v>1.3662</c:v>
                </c:pt>
                <c:pt idx="5846">
                  <c:v>1.3664</c:v>
                </c:pt>
                <c:pt idx="5847">
                  <c:v>1.3666</c:v>
                </c:pt>
                <c:pt idx="5848">
                  <c:v>1.3668</c:v>
                </c:pt>
                <c:pt idx="5849">
                  <c:v>1.367</c:v>
                </c:pt>
                <c:pt idx="5850">
                  <c:v>1.3672</c:v>
                </c:pt>
                <c:pt idx="5851">
                  <c:v>1.3674</c:v>
                </c:pt>
                <c:pt idx="5852">
                  <c:v>1.3676</c:v>
                </c:pt>
                <c:pt idx="5853">
                  <c:v>1.3678</c:v>
                </c:pt>
                <c:pt idx="5854">
                  <c:v>1.368</c:v>
                </c:pt>
                <c:pt idx="5855">
                  <c:v>1.3682</c:v>
                </c:pt>
                <c:pt idx="5856">
                  <c:v>1.3684</c:v>
                </c:pt>
                <c:pt idx="5857">
                  <c:v>1.3686</c:v>
                </c:pt>
                <c:pt idx="5858">
                  <c:v>1.3688</c:v>
                </c:pt>
                <c:pt idx="5859">
                  <c:v>1.369</c:v>
                </c:pt>
                <c:pt idx="5860">
                  <c:v>1.3692</c:v>
                </c:pt>
                <c:pt idx="5861">
                  <c:v>1.3694</c:v>
                </c:pt>
                <c:pt idx="5862">
                  <c:v>1.3696</c:v>
                </c:pt>
                <c:pt idx="5863">
                  <c:v>1.3698</c:v>
                </c:pt>
                <c:pt idx="5864">
                  <c:v>1.37</c:v>
                </c:pt>
                <c:pt idx="5865">
                  <c:v>1.3702</c:v>
                </c:pt>
                <c:pt idx="5866">
                  <c:v>1.3704</c:v>
                </c:pt>
                <c:pt idx="5867">
                  <c:v>1.3706</c:v>
                </c:pt>
                <c:pt idx="5868">
                  <c:v>1.3708</c:v>
                </c:pt>
                <c:pt idx="5869">
                  <c:v>1.371</c:v>
                </c:pt>
                <c:pt idx="5870">
                  <c:v>1.3712</c:v>
                </c:pt>
                <c:pt idx="5871">
                  <c:v>1.3714</c:v>
                </c:pt>
                <c:pt idx="5872">
                  <c:v>1.3716</c:v>
                </c:pt>
                <c:pt idx="5873">
                  <c:v>1.3718</c:v>
                </c:pt>
                <c:pt idx="5874">
                  <c:v>1.372</c:v>
                </c:pt>
                <c:pt idx="5875">
                  <c:v>1.3722</c:v>
                </c:pt>
                <c:pt idx="5876">
                  <c:v>1.3724</c:v>
                </c:pt>
                <c:pt idx="5877">
                  <c:v>1.3726</c:v>
                </c:pt>
                <c:pt idx="5878">
                  <c:v>1.3728</c:v>
                </c:pt>
                <c:pt idx="5879">
                  <c:v>1.373</c:v>
                </c:pt>
                <c:pt idx="5880">
                  <c:v>1.3732</c:v>
                </c:pt>
                <c:pt idx="5881">
                  <c:v>1.3734</c:v>
                </c:pt>
                <c:pt idx="5882">
                  <c:v>1.3736</c:v>
                </c:pt>
                <c:pt idx="5883">
                  <c:v>1.3738</c:v>
                </c:pt>
                <c:pt idx="5884">
                  <c:v>1.374</c:v>
                </c:pt>
                <c:pt idx="5885">
                  <c:v>1.3742</c:v>
                </c:pt>
                <c:pt idx="5886">
                  <c:v>1.3744</c:v>
                </c:pt>
                <c:pt idx="5887">
                  <c:v>1.3746</c:v>
                </c:pt>
                <c:pt idx="5888">
                  <c:v>1.3748</c:v>
                </c:pt>
                <c:pt idx="5889">
                  <c:v>1.375</c:v>
                </c:pt>
                <c:pt idx="5890">
                  <c:v>1.3752</c:v>
                </c:pt>
                <c:pt idx="5891">
                  <c:v>1.3754</c:v>
                </c:pt>
                <c:pt idx="5892">
                  <c:v>1.3756</c:v>
                </c:pt>
                <c:pt idx="5893">
                  <c:v>1.3758</c:v>
                </c:pt>
                <c:pt idx="5894">
                  <c:v>1.376</c:v>
                </c:pt>
                <c:pt idx="5895">
                  <c:v>1.3762</c:v>
                </c:pt>
                <c:pt idx="5896">
                  <c:v>1.3764</c:v>
                </c:pt>
                <c:pt idx="5897">
                  <c:v>1.3766</c:v>
                </c:pt>
                <c:pt idx="5898">
                  <c:v>1.3768</c:v>
                </c:pt>
                <c:pt idx="5899">
                  <c:v>1.377</c:v>
                </c:pt>
                <c:pt idx="5900">
                  <c:v>1.3772</c:v>
                </c:pt>
                <c:pt idx="5901">
                  <c:v>1.3774</c:v>
                </c:pt>
                <c:pt idx="5902">
                  <c:v>1.3776</c:v>
                </c:pt>
                <c:pt idx="5903">
                  <c:v>1.3778</c:v>
                </c:pt>
                <c:pt idx="5904">
                  <c:v>1.378</c:v>
                </c:pt>
                <c:pt idx="5905">
                  <c:v>1.3782</c:v>
                </c:pt>
                <c:pt idx="5906">
                  <c:v>1.3784</c:v>
                </c:pt>
                <c:pt idx="5907">
                  <c:v>1.3786</c:v>
                </c:pt>
                <c:pt idx="5908">
                  <c:v>1.3788</c:v>
                </c:pt>
                <c:pt idx="5909">
                  <c:v>1.379</c:v>
                </c:pt>
                <c:pt idx="5910">
                  <c:v>1.3792</c:v>
                </c:pt>
                <c:pt idx="5911">
                  <c:v>1.3794</c:v>
                </c:pt>
                <c:pt idx="5912">
                  <c:v>1.3796</c:v>
                </c:pt>
                <c:pt idx="5913">
                  <c:v>1.3798</c:v>
                </c:pt>
                <c:pt idx="5914">
                  <c:v>1.38</c:v>
                </c:pt>
                <c:pt idx="5915">
                  <c:v>1.3802</c:v>
                </c:pt>
                <c:pt idx="5916">
                  <c:v>1.3804</c:v>
                </c:pt>
                <c:pt idx="5917">
                  <c:v>1.3806</c:v>
                </c:pt>
                <c:pt idx="5918">
                  <c:v>1.3808</c:v>
                </c:pt>
                <c:pt idx="5919">
                  <c:v>1.381</c:v>
                </c:pt>
                <c:pt idx="5920">
                  <c:v>1.3812</c:v>
                </c:pt>
                <c:pt idx="5921">
                  <c:v>1.3814</c:v>
                </c:pt>
                <c:pt idx="5922">
                  <c:v>1.3816</c:v>
                </c:pt>
                <c:pt idx="5923">
                  <c:v>1.3818</c:v>
                </c:pt>
                <c:pt idx="5924">
                  <c:v>1.382</c:v>
                </c:pt>
                <c:pt idx="5925">
                  <c:v>1.3822</c:v>
                </c:pt>
                <c:pt idx="5926">
                  <c:v>1.3824</c:v>
                </c:pt>
                <c:pt idx="5927">
                  <c:v>1.3826</c:v>
                </c:pt>
                <c:pt idx="5928">
                  <c:v>1.3828</c:v>
                </c:pt>
                <c:pt idx="5929">
                  <c:v>1.383</c:v>
                </c:pt>
                <c:pt idx="5930">
                  <c:v>1.3832</c:v>
                </c:pt>
                <c:pt idx="5931">
                  <c:v>1.3834</c:v>
                </c:pt>
                <c:pt idx="5932">
                  <c:v>1.3836</c:v>
                </c:pt>
                <c:pt idx="5933">
                  <c:v>1.3838</c:v>
                </c:pt>
                <c:pt idx="5934">
                  <c:v>1.384</c:v>
                </c:pt>
                <c:pt idx="5935">
                  <c:v>1.3842</c:v>
                </c:pt>
                <c:pt idx="5936">
                  <c:v>1.3844</c:v>
                </c:pt>
                <c:pt idx="5937">
                  <c:v>1.3846</c:v>
                </c:pt>
                <c:pt idx="5938">
                  <c:v>1.3848</c:v>
                </c:pt>
                <c:pt idx="5939">
                  <c:v>1.385</c:v>
                </c:pt>
                <c:pt idx="5940">
                  <c:v>1.3852</c:v>
                </c:pt>
                <c:pt idx="5941">
                  <c:v>1.3854</c:v>
                </c:pt>
                <c:pt idx="5942">
                  <c:v>1.3856</c:v>
                </c:pt>
                <c:pt idx="5943">
                  <c:v>1.3858</c:v>
                </c:pt>
                <c:pt idx="5944">
                  <c:v>1.386</c:v>
                </c:pt>
                <c:pt idx="5945">
                  <c:v>1.3862</c:v>
                </c:pt>
                <c:pt idx="5946">
                  <c:v>1.3864</c:v>
                </c:pt>
                <c:pt idx="5947">
                  <c:v>1.3866</c:v>
                </c:pt>
                <c:pt idx="5948">
                  <c:v>1.3868</c:v>
                </c:pt>
                <c:pt idx="5949">
                  <c:v>1.387</c:v>
                </c:pt>
                <c:pt idx="5950">
                  <c:v>1.3872</c:v>
                </c:pt>
                <c:pt idx="5951">
                  <c:v>1.3874</c:v>
                </c:pt>
                <c:pt idx="5952">
                  <c:v>1.3876</c:v>
                </c:pt>
                <c:pt idx="5953">
                  <c:v>1.3878</c:v>
                </c:pt>
                <c:pt idx="5954">
                  <c:v>1.388</c:v>
                </c:pt>
                <c:pt idx="5955">
                  <c:v>1.3882</c:v>
                </c:pt>
                <c:pt idx="5956">
                  <c:v>1.3884</c:v>
                </c:pt>
                <c:pt idx="5957">
                  <c:v>1.3886</c:v>
                </c:pt>
                <c:pt idx="5958">
                  <c:v>1.3888</c:v>
                </c:pt>
                <c:pt idx="5959">
                  <c:v>1.389</c:v>
                </c:pt>
                <c:pt idx="5960">
                  <c:v>1.3892</c:v>
                </c:pt>
                <c:pt idx="5961">
                  <c:v>1.3894</c:v>
                </c:pt>
                <c:pt idx="5962">
                  <c:v>1.3896</c:v>
                </c:pt>
                <c:pt idx="5963">
                  <c:v>1.3898</c:v>
                </c:pt>
                <c:pt idx="5964">
                  <c:v>1.39</c:v>
                </c:pt>
                <c:pt idx="5965">
                  <c:v>1.3902</c:v>
                </c:pt>
                <c:pt idx="5966">
                  <c:v>1.3904</c:v>
                </c:pt>
                <c:pt idx="5967">
                  <c:v>1.3906</c:v>
                </c:pt>
                <c:pt idx="5968">
                  <c:v>1.3908</c:v>
                </c:pt>
                <c:pt idx="5969">
                  <c:v>1.391</c:v>
                </c:pt>
                <c:pt idx="5970">
                  <c:v>1.3912</c:v>
                </c:pt>
                <c:pt idx="5971">
                  <c:v>1.3914</c:v>
                </c:pt>
                <c:pt idx="5972">
                  <c:v>1.3916</c:v>
                </c:pt>
                <c:pt idx="5973">
                  <c:v>1.3918</c:v>
                </c:pt>
                <c:pt idx="5974">
                  <c:v>1.392</c:v>
                </c:pt>
                <c:pt idx="5975">
                  <c:v>1.3922</c:v>
                </c:pt>
                <c:pt idx="5976">
                  <c:v>1.3924</c:v>
                </c:pt>
                <c:pt idx="5977">
                  <c:v>1.3926</c:v>
                </c:pt>
                <c:pt idx="5978">
                  <c:v>1.3928</c:v>
                </c:pt>
                <c:pt idx="5979">
                  <c:v>1.393</c:v>
                </c:pt>
                <c:pt idx="5980">
                  <c:v>1.3932</c:v>
                </c:pt>
                <c:pt idx="5981">
                  <c:v>1.3934</c:v>
                </c:pt>
                <c:pt idx="5982">
                  <c:v>1.3936</c:v>
                </c:pt>
                <c:pt idx="5983">
                  <c:v>1.3938</c:v>
                </c:pt>
                <c:pt idx="5984">
                  <c:v>1.394</c:v>
                </c:pt>
                <c:pt idx="5985">
                  <c:v>1.3942</c:v>
                </c:pt>
                <c:pt idx="5986">
                  <c:v>1.3944</c:v>
                </c:pt>
                <c:pt idx="5987">
                  <c:v>1.3946</c:v>
                </c:pt>
                <c:pt idx="5988">
                  <c:v>1.3948</c:v>
                </c:pt>
                <c:pt idx="5989">
                  <c:v>1.395</c:v>
                </c:pt>
                <c:pt idx="5990">
                  <c:v>1.3952</c:v>
                </c:pt>
                <c:pt idx="5991">
                  <c:v>1.3954</c:v>
                </c:pt>
                <c:pt idx="5992">
                  <c:v>1.3956</c:v>
                </c:pt>
                <c:pt idx="5993">
                  <c:v>1.3958</c:v>
                </c:pt>
                <c:pt idx="5994">
                  <c:v>1.396</c:v>
                </c:pt>
                <c:pt idx="5995">
                  <c:v>1.3962</c:v>
                </c:pt>
                <c:pt idx="5996">
                  <c:v>1.3964</c:v>
                </c:pt>
                <c:pt idx="5997">
                  <c:v>1.3966</c:v>
                </c:pt>
                <c:pt idx="5998">
                  <c:v>1.3968</c:v>
                </c:pt>
                <c:pt idx="5999">
                  <c:v>1.397</c:v>
                </c:pt>
                <c:pt idx="6000">
                  <c:v>1.3972</c:v>
                </c:pt>
                <c:pt idx="6001">
                  <c:v>1.3974</c:v>
                </c:pt>
                <c:pt idx="6002">
                  <c:v>1.3976</c:v>
                </c:pt>
                <c:pt idx="6003">
                  <c:v>1.3978</c:v>
                </c:pt>
                <c:pt idx="6004">
                  <c:v>1.398</c:v>
                </c:pt>
                <c:pt idx="6005">
                  <c:v>1.3982</c:v>
                </c:pt>
                <c:pt idx="6006">
                  <c:v>1.3984</c:v>
                </c:pt>
                <c:pt idx="6007">
                  <c:v>1.3986</c:v>
                </c:pt>
                <c:pt idx="6008">
                  <c:v>1.3988</c:v>
                </c:pt>
                <c:pt idx="6009">
                  <c:v>1.399</c:v>
                </c:pt>
                <c:pt idx="6010">
                  <c:v>1.3992</c:v>
                </c:pt>
                <c:pt idx="6011">
                  <c:v>1.3994</c:v>
                </c:pt>
                <c:pt idx="6012">
                  <c:v>1.3996</c:v>
                </c:pt>
                <c:pt idx="6013">
                  <c:v>1.3998</c:v>
                </c:pt>
                <c:pt idx="6014">
                  <c:v>1.4</c:v>
                </c:pt>
                <c:pt idx="6015">
                  <c:v>1.4002</c:v>
                </c:pt>
                <c:pt idx="6016">
                  <c:v>1.4004</c:v>
                </c:pt>
                <c:pt idx="6017">
                  <c:v>1.4006</c:v>
                </c:pt>
                <c:pt idx="6018">
                  <c:v>1.4008</c:v>
                </c:pt>
                <c:pt idx="6019">
                  <c:v>1.401</c:v>
                </c:pt>
                <c:pt idx="6020">
                  <c:v>1.4012</c:v>
                </c:pt>
                <c:pt idx="6021">
                  <c:v>1.4014</c:v>
                </c:pt>
                <c:pt idx="6022">
                  <c:v>1.4016</c:v>
                </c:pt>
                <c:pt idx="6023">
                  <c:v>1.401799999999999</c:v>
                </c:pt>
                <c:pt idx="6024">
                  <c:v>1.401999999999999</c:v>
                </c:pt>
                <c:pt idx="6025">
                  <c:v>1.4022</c:v>
                </c:pt>
                <c:pt idx="6026">
                  <c:v>1.4024</c:v>
                </c:pt>
                <c:pt idx="6027">
                  <c:v>1.4026</c:v>
                </c:pt>
                <c:pt idx="6028">
                  <c:v>1.4028</c:v>
                </c:pt>
                <c:pt idx="6029">
                  <c:v>1.403</c:v>
                </c:pt>
                <c:pt idx="6030">
                  <c:v>1.4032</c:v>
                </c:pt>
                <c:pt idx="6031">
                  <c:v>1.4034</c:v>
                </c:pt>
                <c:pt idx="6032">
                  <c:v>1.4036</c:v>
                </c:pt>
                <c:pt idx="6033">
                  <c:v>1.403799999999999</c:v>
                </c:pt>
                <c:pt idx="6034">
                  <c:v>1.403999999999999</c:v>
                </c:pt>
                <c:pt idx="6035">
                  <c:v>1.4042</c:v>
                </c:pt>
                <c:pt idx="6036">
                  <c:v>1.4044</c:v>
                </c:pt>
                <c:pt idx="6037">
                  <c:v>1.4046</c:v>
                </c:pt>
                <c:pt idx="6038">
                  <c:v>1.4048</c:v>
                </c:pt>
                <c:pt idx="6039">
                  <c:v>1.405</c:v>
                </c:pt>
                <c:pt idx="6040">
                  <c:v>1.4052</c:v>
                </c:pt>
                <c:pt idx="6041">
                  <c:v>1.4054</c:v>
                </c:pt>
                <c:pt idx="6042">
                  <c:v>1.4056</c:v>
                </c:pt>
                <c:pt idx="6043">
                  <c:v>1.405799999999999</c:v>
                </c:pt>
                <c:pt idx="6044">
                  <c:v>1.405999999999999</c:v>
                </c:pt>
                <c:pt idx="6045">
                  <c:v>1.4062</c:v>
                </c:pt>
                <c:pt idx="6046">
                  <c:v>1.4064</c:v>
                </c:pt>
                <c:pt idx="6047">
                  <c:v>1.4066</c:v>
                </c:pt>
                <c:pt idx="6048">
                  <c:v>1.4068</c:v>
                </c:pt>
                <c:pt idx="6049">
                  <c:v>1.407</c:v>
                </c:pt>
                <c:pt idx="6050">
                  <c:v>1.4072</c:v>
                </c:pt>
                <c:pt idx="6051">
                  <c:v>1.4074</c:v>
                </c:pt>
                <c:pt idx="6052">
                  <c:v>1.4076</c:v>
                </c:pt>
                <c:pt idx="6053">
                  <c:v>1.407799999999999</c:v>
                </c:pt>
                <c:pt idx="6054">
                  <c:v>1.407999999999999</c:v>
                </c:pt>
                <c:pt idx="6055">
                  <c:v>1.4082</c:v>
                </c:pt>
                <c:pt idx="6056">
                  <c:v>1.4084</c:v>
                </c:pt>
                <c:pt idx="6057">
                  <c:v>1.4086</c:v>
                </c:pt>
                <c:pt idx="6058">
                  <c:v>1.4088</c:v>
                </c:pt>
                <c:pt idx="6059">
                  <c:v>1.409</c:v>
                </c:pt>
                <c:pt idx="6060">
                  <c:v>1.4092</c:v>
                </c:pt>
                <c:pt idx="6061">
                  <c:v>1.4094</c:v>
                </c:pt>
                <c:pt idx="6062">
                  <c:v>1.4096</c:v>
                </c:pt>
                <c:pt idx="6063">
                  <c:v>1.409799999999999</c:v>
                </c:pt>
                <c:pt idx="6064">
                  <c:v>1.41</c:v>
                </c:pt>
                <c:pt idx="6065">
                  <c:v>1.4102</c:v>
                </c:pt>
                <c:pt idx="6066">
                  <c:v>1.4104</c:v>
                </c:pt>
                <c:pt idx="6067">
                  <c:v>1.4106</c:v>
                </c:pt>
                <c:pt idx="6068">
                  <c:v>1.4108</c:v>
                </c:pt>
                <c:pt idx="6069">
                  <c:v>1.411</c:v>
                </c:pt>
                <c:pt idx="6070">
                  <c:v>1.4112</c:v>
                </c:pt>
                <c:pt idx="6071">
                  <c:v>1.4114</c:v>
                </c:pt>
                <c:pt idx="6072">
                  <c:v>1.4116</c:v>
                </c:pt>
                <c:pt idx="6073">
                  <c:v>1.411799999999999</c:v>
                </c:pt>
                <c:pt idx="6074">
                  <c:v>1.411999999999999</c:v>
                </c:pt>
                <c:pt idx="6075">
                  <c:v>1.4122</c:v>
                </c:pt>
                <c:pt idx="6076">
                  <c:v>1.4124</c:v>
                </c:pt>
                <c:pt idx="6077">
                  <c:v>1.4126</c:v>
                </c:pt>
                <c:pt idx="6078">
                  <c:v>1.4128</c:v>
                </c:pt>
                <c:pt idx="6079">
                  <c:v>1.413</c:v>
                </c:pt>
                <c:pt idx="6080">
                  <c:v>1.4132</c:v>
                </c:pt>
                <c:pt idx="6081">
                  <c:v>1.4134</c:v>
                </c:pt>
                <c:pt idx="6082">
                  <c:v>1.4136</c:v>
                </c:pt>
                <c:pt idx="6083">
                  <c:v>1.413799999999999</c:v>
                </c:pt>
                <c:pt idx="6084">
                  <c:v>1.413999999999999</c:v>
                </c:pt>
                <c:pt idx="6085">
                  <c:v>1.4142</c:v>
                </c:pt>
                <c:pt idx="6086">
                  <c:v>1.4144</c:v>
                </c:pt>
                <c:pt idx="6087">
                  <c:v>1.4146</c:v>
                </c:pt>
                <c:pt idx="6088">
                  <c:v>1.4148</c:v>
                </c:pt>
                <c:pt idx="6089">
                  <c:v>1.415</c:v>
                </c:pt>
                <c:pt idx="6090">
                  <c:v>1.4152</c:v>
                </c:pt>
                <c:pt idx="6091">
                  <c:v>1.4154</c:v>
                </c:pt>
                <c:pt idx="6092">
                  <c:v>1.4156</c:v>
                </c:pt>
                <c:pt idx="6093">
                  <c:v>1.415799999999999</c:v>
                </c:pt>
                <c:pt idx="6094">
                  <c:v>1.415999999999999</c:v>
                </c:pt>
                <c:pt idx="6095">
                  <c:v>1.4162</c:v>
                </c:pt>
                <c:pt idx="6096">
                  <c:v>1.4164</c:v>
                </c:pt>
                <c:pt idx="6097">
                  <c:v>1.4166</c:v>
                </c:pt>
                <c:pt idx="6098">
                  <c:v>1.4168</c:v>
                </c:pt>
                <c:pt idx="6099">
                  <c:v>1.417</c:v>
                </c:pt>
                <c:pt idx="6100">
                  <c:v>1.4172</c:v>
                </c:pt>
                <c:pt idx="6101">
                  <c:v>1.4174</c:v>
                </c:pt>
                <c:pt idx="6102">
                  <c:v>1.4176</c:v>
                </c:pt>
                <c:pt idx="6103">
                  <c:v>1.417799999999999</c:v>
                </c:pt>
                <c:pt idx="6104">
                  <c:v>1.417999999999999</c:v>
                </c:pt>
                <c:pt idx="6105">
                  <c:v>1.4182</c:v>
                </c:pt>
                <c:pt idx="6106">
                  <c:v>1.4184</c:v>
                </c:pt>
                <c:pt idx="6107">
                  <c:v>1.4186</c:v>
                </c:pt>
                <c:pt idx="6108">
                  <c:v>1.4188</c:v>
                </c:pt>
                <c:pt idx="6109">
                  <c:v>1.419</c:v>
                </c:pt>
                <c:pt idx="6110">
                  <c:v>1.4192</c:v>
                </c:pt>
                <c:pt idx="6111">
                  <c:v>1.4194</c:v>
                </c:pt>
                <c:pt idx="6112">
                  <c:v>1.4196</c:v>
                </c:pt>
                <c:pt idx="6113">
                  <c:v>1.4198</c:v>
                </c:pt>
                <c:pt idx="6114">
                  <c:v>1.42</c:v>
                </c:pt>
                <c:pt idx="6115">
                  <c:v>1.4202</c:v>
                </c:pt>
                <c:pt idx="6116">
                  <c:v>1.4204</c:v>
                </c:pt>
                <c:pt idx="6117">
                  <c:v>1.4206</c:v>
                </c:pt>
                <c:pt idx="6118">
                  <c:v>1.4208</c:v>
                </c:pt>
                <c:pt idx="6119">
                  <c:v>1.421</c:v>
                </c:pt>
                <c:pt idx="6120">
                  <c:v>1.4212</c:v>
                </c:pt>
                <c:pt idx="6121">
                  <c:v>1.4214</c:v>
                </c:pt>
                <c:pt idx="6122">
                  <c:v>1.4216</c:v>
                </c:pt>
                <c:pt idx="6123">
                  <c:v>1.4218</c:v>
                </c:pt>
                <c:pt idx="6124">
                  <c:v>1.421999999999999</c:v>
                </c:pt>
                <c:pt idx="6125">
                  <c:v>1.4222</c:v>
                </c:pt>
                <c:pt idx="6126">
                  <c:v>1.4224</c:v>
                </c:pt>
                <c:pt idx="6127">
                  <c:v>1.4226</c:v>
                </c:pt>
                <c:pt idx="6128">
                  <c:v>1.4228</c:v>
                </c:pt>
                <c:pt idx="6129">
                  <c:v>1.423</c:v>
                </c:pt>
                <c:pt idx="6130">
                  <c:v>1.4232</c:v>
                </c:pt>
                <c:pt idx="6131">
                  <c:v>1.4234</c:v>
                </c:pt>
                <c:pt idx="6132">
                  <c:v>1.4236</c:v>
                </c:pt>
                <c:pt idx="6133">
                  <c:v>1.4238</c:v>
                </c:pt>
                <c:pt idx="6134">
                  <c:v>1.423999999999999</c:v>
                </c:pt>
                <c:pt idx="6135">
                  <c:v>1.4242</c:v>
                </c:pt>
                <c:pt idx="6136">
                  <c:v>1.4244</c:v>
                </c:pt>
                <c:pt idx="6137">
                  <c:v>1.4246</c:v>
                </c:pt>
                <c:pt idx="6138">
                  <c:v>1.4248</c:v>
                </c:pt>
                <c:pt idx="6139">
                  <c:v>1.425</c:v>
                </c:pt>
                <c:pt idx="6140">
                  <c:v>1.4252</c:v>
                </c:pt>
                <c:pt idx="6141">
                  <c:v>1.4254</c:v>
                </c:pt>
                <c:pt idx="6142">
                  <c:v>1.4256</c:v>
                </c:pt>
                <c:pt idx="6143">
                  <c:v>1.4258</c:v>
                </c:pt>
                <c:pt idx="6144">
                  <c:v>1.425999999999999</c:v>
                </c:pt>
                <c:pt idx="6145">
                  <c:v>1.4262</c:v>
                </c:pt>
                <c:pt idx="6146">
                  <c:v>1.4264</c:v>
                </c:pt>
                <c:pt idx="6147">
                  <c:v>1.4266</c:v>
                </c:pt>
                <c:pt idx="6148">
                  <c:v>1.4268</c:v>
                </c:pt>
                <c:pt idx="6149">
                  <c:v>1.427</c:v>
                </c:pt>
                <c:pt idx="6150">
                  <c:v>1.4272</c:v>
                </c:pt>
                <c:pt idx="6151">
                  <c:v>1.4274</c:v>
                </c:pt>
                <c:pt idx="6152">
                  <c:v>1.4276</c:v>
                </c:pt>
                <c:pt idx="6153">
                  <c:v>1.4278</c:v>
                </c:pt>
                <c:pt idx="6154">
                  <c:v>1.427999999999999</c:v>
                </c:pt>
                <c:pt idx="6155">
                  <c:v>1.4282</c:v>
                </c:pt>
                <c:pt idx="6156">
                  <c:v>1.4284</c:v>
                </c:pt>
                <c:pt idx="6157">
                  <c:v>1.4286</c:v>
                </c:pt>
                <c:pt idx="6158">
                  <c:v>1.4288</c:v>
                </c:pt>
                <c:pt idx="6159">
                  <c:v>1.429</c:v>
                </c:pt>
                <c:pt idx="6160">
                  <c:v>1.4292</c:v>
                </c:pt>
                <c:pt idx="6161">
                  <c:v>1.4294</c:v>
                </c:pt>
                <c:pt idx="6162">
                  <c:v>1.4296</c:v>
                </c:pt>
                <c:pt idx="6163">
                  <c:v>1.4298</c:v>
                </c:pt>
                <c:pt idx="6164">
                  <c:v>1.43</c:v>
                </c:pt>
                <c:pt idx="6165">
                  <c:v>1.4302</c:v>
                </c:pt>
                <c:pt idx="6166">
                  <c:v>1.4304</c:v>
                </c:pt>
                <c:pt idx="6167">
                  <c:v>1.4306</c:v>
                </c:pt>
                <c:pt idx="6168">
                  <c:v>1.4308</c:v>
                </c:pt>
                <c:pt idx="6169">
                  <c:v>1.431</c:v>
                </c:pt>
                <c:pt idx="6170">
                  <c:v>1.4312</c:v>
                </c:pt>
                <c:pt idx="6171">
                  <c:v>1.4314</c:v>
                </c:pt>
                <c:pt idx="6172">
                  <c:v>1.4316</c:v>
                </c:pt>
                <c:pt idx="6173">
                  <c:v>1.4318</c:v>
                </c:pt>
                <c:pt idx="6174">
                  <c:v>1.431999999999999</c:v>
                </c:pt>
                <c:pt idx="6175">
                  <c:v>1.4322</c:v>
                </c:pt>
                <c:pt idx="6176">
                  <c:v>1.4324</c:v>
                </c:pt>
                <c:pt idx="6177">
                  <c:v>1.4326</c:v>
                </c:pt>
                <c:pt idx="6178">
                  <c:v>1.4328</c:v>
                </c:pt>
                <c:pt idx="6179">
                  <c:v>1.433</c:v>
                </c:pt>
                <c:pt idx="6180">
                  <c:v>1.4332</c:v>
                </c:pt>
                <c:pt idx="6181">
                  <c:v>1.4334</c:v>
                </c:pt>
                <c:pt idx="6182">
                  <c:v>1.4336</c:v>
                </c:pt>
                <c:pt idx="6183">
                  <c:v>1.4338</c:v>
                </c:pt>
                <c:pt idx="6184">
                  <c:v>1.433999999999999</c:v>
                </c:pt>
                <c:pt idx="6185">
                  <c:v>1.4342</c:v>
                </c:pt>
                <c:pt idx="6186">
                  <c:v>1.4344</c:v>
                </c:pt>
                <c:pt idx="6187">
                  <c:v>1.4346</c:v>
                </c:pt>
                <c:pt idx="6188">
                  <c:v>1.4348</c:v>
                </c:pt>
                <c:pt idx="6189">
                  <c:v>1.435</c:v>
                </c:pt>
                <c:pt idx="6190">
                  <c:v>1.4352</c:v>
                </c:pt>
                <c:pt idx="6191">
                  <c:v>1.4354</c:v>
                </c:pt>
                <c:pt idx="6192">
                  <c:v>1.4356</c:v>
                </c:pt>
                <c:pt idx="6193">
                  <c:v>1.4358</c:v>
                </c:pt>
                <c:pt idx="6194">
                  <c:v>1.435999999999999</c:v>
                </c:pt>
                <c:pt idx="6195">
                  <c:v>1.4362</c:v>
                </c:pt>
                <c:pt idx="6196">
                  <c:v>1.4364</c:v>
                </c:pt>
                <c:pt idx="6197">
                  <c:v>1.4366</c:v>
                </c:pt>
                <c:pt idx="6198">
                  <c:v>1.4368</c:v>
                </c:pt>
                <c:pt idx="6199">
                  <c:v>1.437</c:v>
                </c:pt>
                <c:pt idx="6200">
                  <c:v>1.4372</c:v>
                </c:pt>
                <c:pt idx="6201">
                  <c:v>1.4374</c:v>
                </c:pt>
                <c:pt idx="6202">
                  <c:v>1.4376</c:v>
                </c:pt>
                <c:pt idx="6203">
                  <c:v>1.4378</c:v>
                </c:pt>
                <c:pt idx="6204">
                  <c:v>1.437999999999999</c:v>
                </c:pt>
                <c:pt idx="6205">
                  <c:v>1.4382</c:v>
                </c:pt>
                <c:pt idx="6206">
                  <c:v>1.4384</c:v>
                </c:pt>
                <c:pt idx="6207">
                  <c:v>1.4386</c:v>
                </c:pt>
                <c:pt idx="6208">
                  <c:v>1.4388</c:v>
                </c:pt>
                <c:pt idx="6209">
                  <c:v>1.439</c:v>
                </c:pt>
                <c:pt idx="6210">
                  <c:v>1.4392</c:v>
                </c:pt>
                <c:pt idx="6211">
                  <c:v>1.4394</c:v>
                </c:pt>
                <c:pt idx="6212">
                  <c:v>1.4396</c:v>
                </c:pt>
                <c:pt idx="6213">
                  <c:v>1.4398</c:v>
                </c:pt>
                <c:pt idx="6214">
                  <c:v>1.44</c:v>
                </c:pt>
                <c:pt idx="6215">
                  <c:v>1.4402</c:v>
                </c:pt>
                <c:pt idx="6216">
                  <c:v>1.4404</c:v>
                </c:pt>
                <c:pt idx="6217">
                  <c:v>1.4406</c:v>
                </c:pt>
                <c:pt idx="6218">
                  <c:v>1.4408</c:v>
                </c:pt>
                <c:pt idx="6219">
                  <c:v>1.441</c:v>
                </c:pt>
                <c:pt idx="6220">
                  <c:v>1.4412</c:v>
                </c:pt>
                <c:pt idx="6221">
                  <c:v>1.4414</c:v>
                </c:pt>
                <c:pt idx="6222">
                  <c:v>1.4416</c:v>
                </c:pt>
                <c:pt idx="6223">
                  <c:v>1.4418</c:v>
                </c:pt>
                <c:pt idx="6224">
                  <c:v>1.441999999999999</c:v>
                </c:pt>
                <c:pt idx="6225">
                  <c:v>1.4422</c:v>
                </c:pt>
                <c:pt idx="6226">
                  <c:v>1.4424</c:v>
                </c:pt>
                <c:pt idx="6227">
                  <c:v>1.4426</c:v>
                </c:pt>
                <c:pt idx="6228">
                  <c:v>1.4428</c:v>
                </c:pt>
                <c:pt idx="6229">
                  <c:v>1.443</c:v>
                </c:pt>
                <c:pt idx="6230">
                  <c:v>1.4432</c:v>
                </c:pt>
                <c:pt idx="6231">
                  <c:v>1.4434</c:v>
                </c:pt>
                <c:pt idx="6232">
                  <c:v>1.4436</c:v>
                </c:pt>
                <c:pt idx="6233">
                  <c:v>1.4438</c:v>
                </c:pt>
                <c:pt idx="6234">
                  <c:v>1.444</c:v>
                </c:pt>
                <c:pt idx="6235">
                  <c:v>1.4442</c:v>
                </c:pt>
                <c:pt idx="6236">
                  <c:v>1.4444</c:v>
                </c:pt>
                <c:pt idx="6237">
                  <c:v>1.4446</c:v>
                </c:pt>
                <c:pt idx="6238">
                  <c:v>1.4448</c:v>
                </c:pt>
                <c:pt idx="6239">
                  <c:v>1.445</c:v>
                </c:pt>
                <c:pt idx="6240">
                  <c:v>1.4452</c:v>
                </c:pt>
                <c:pt idx="6241">
                  <c:v>1.4454</c:v>
                </c:pt>
                <c:pt idx="6242">
                  <c:v>1.4456</c:v>
                </c:pt>
                <c:pt idx="6243">
                  <c:v>1.4458</c:v>
                </c:pt>
                <c:pt idx="6244">
                  <c:v>1.446</c:v>
                </c:pt>
                <c:pt idx="6245">
                  <c:v>1.4462</c:v>
                </c:pt>
                <c:pt idx="6246">
                  <c:v>1.4464</c:v>
                </c:pt>
                <c:pt idx="6247">
                  <c:v>1.4466</c:v>
                </c:pt>
                <c:pt idx="6248">
                  <c:v>1.4468</c:v>
                </c:pt>
                <c:pt idx="6249">
                  <c:v>1.447</c:v>
                </c:pt>
                <c:pt idx="6250">
                  <c:v>1.4472</c:v>
                </c:pt>
                <c:pt idx="6251">
                  <c:v>1.4474</c:v>
                </c:pt>
                <c:pt idx="6252">
                  <c:v>1.4476</c:v>
                </c:pt>
                <c:pt idx="6253">
                  <c:v>1.4478</c:v>
                </c:pt>
                <c:pt idx="6254">
                  <c:v>1.448</c:v>
                </c:pt>
                <c:pt idx="6255">
                  <c:v>1.4482</c:v>
                </c:pt>
                <c:pt idx="6256">
                  <c:v>1.4484</c:v>
                </c:pt>
                <c:pt idx="6257">
                  <c:v>1.4486</c:v>
                </c:pt>
                <c:pt idx="6258">
                  <c:v>1.4488</c:v>
                </c:pt>
                <c:pt idx="6259">
                  <c:v>1.449</c:v>
                </c:pt>
                <c:pt idx="6260">
                  <c:v>1.4492</c:v>
                </c:pt>
                <c:pt idx="6261">
                  <c:v>1.4494</c:v>
                </c:pt>
                <c:pt idx="6262">
                  <c:v>1.4496</c:v>
                </c:pt>
                <c:pt idx="6263">
                  <c:v>1.4498</c:v>
                </c:pt>
                <c:pt idx="6264">
                  <c:v>1.45</c:v>
                </c:pt>
                <c:pt idx="6265">
                  <c:v>1.4502</c:v>
                </c:pt>
                <c:pt idx="6266">
                  <c:v>1.4504</c:v>
                </c:pt>
                <c:pt idx="6267">
                  <c:v>1.4506</c:v>
                </c:pt>
                <c:pt idx="6268">
                  <c:v>1.4508</c:v>
                </c:pt>
                <c:pt idx="6269">
                  <c:v>1.451</c:v>
                </c:pt>
                <c:pt idx="6270">
                  <c:v>1.4512</c:v>
                </c:pt>
                <c:pt idx="6271">
                  <c:v>1.4514</c:v>
                </c:pt>
                <c:pt idx="6272">
                  <c:v>1.4516</c:v>
                </c:pt>
                <c:pt idx="6273">
                  <c:v>1.4518</c:v>
                </c:pt>
                <c:pt idx="6274">
                  <c:v>1.452</c:v>
                </c:pt>
                <c:pt idx="6275">
                  <c:v>1.4522</c:v>
                </c:pt>
                <c:pt idx="6276">
                  <c:v>1.4524</c:v>
                </c:pt>
                <c:pt idx="6277">
                  <c:v>1.4526</c:v>
                </c:pt>
                <c:pt idx="6278">
                  <c:v>1.4528</c:v>
                </c:pt>
                <c:pt idx="6279">
                  <c:v>1.453</c:v>
                </c:pt>
                <c:pt idx="6280">
                  <c:v>1.4532</c:v>
                </c:pt>
                <c:pt idx="6281">
                  <c:v>1.4534</c:v>
                </c:pt>
                <c:pt idx="6282">
                  <c:v>1.4536</c:v>
                </c:pt>
                <c:pt idx="6283">
                  <c:v>1.4538</c:v>
                </c:pt>
                <c:pt idx="6284">
                  <c:v>1.454</c:v>
                </c:pt>
                <c:pt idx="6285">
                  <c:v>1.4542</c:v>
                </c:pt>
                <c:pt idx="6286">
                  <c:v>1.4544</c:v>
                </c:pt>
                <c:pt idx="6287">
                  <c:v>1.4546</c:v>
                </c:pt>
                <c:pt idx="6288">
                  <c:v>1.4548</c:v>
                </c:pt>
                <c:pt idx="6289">
                  <c:v>1.455</c:v>
                </c:pt>
                <c:pt idx="6290">
                  <c:v>1.4552</c:v>
                </c:pt>
                <c:pt idx="6291">
                  <c:v>1.4554</c:v>
                </c:pt>
                <c:pt idx="6292">
                  <c:v>1.4556</c:v>
                </c:pt>
                <c:pt idx="6293">
                  <c:v>1.4558</c:v>
                </c:pt>
                <c:pt idx="6294">
                  <c:v>1.456</c:v>
                </c:pt>
                <c:pt idx="6295">
                  <c:v>1.4562</c:v>
                </c:pt>
                <c:pt idx="6296">
                  <c:v>1.4564</c:v>
                </c:pt>
                <c:pt idx="6297">
                  <c:v>1.4566</c:v>
                </c:pt>
                <c:pt idx="6298">
                  <c:v>1.4568</c:v>
                </c:pt>
                <c:pt idx="6299">
                  <c:v>1.457</c:v>
                </c:pt>
                <c:pt idx="6300">
                  <c:v>1.4572</c:v>
                </c:pt>
                <c:pt idx="6301">
                  <c:v>1.4574</c:v>
                </c:pt>
                <c:pt idx="6302">
                  <c:v>1.4576</c:v>
                </c:pt>
                <c:pt idx="6303">
                  <c:v>1.4578</c:v>
                </c:pt>
                <c:pt idx="6304">
                  <c:v>1.458</c:v>
                </c:pt>
                <c:pt idx="6305">
                  <c:v>1.4582</c:v>
                </c:pt>
                <c:pt idx="6306">
                  <c:v>1.4584</c:v>
                </c:pt>
                <c:pt idx="6307">
                  <c:v>1.4586</c:v>
                </c:pt>
                <c:pt idx="6308">
                  <c:v>1.4588</c:v>
                </c:pt>
                <c:pt idx="6309">
                  <c:v>1.459</c:v>
                </c:pt>
                <c:pt idx="6310">
                  <c:v>1.4592</c:v>
                </c:pt>
                <c:pt idx="6311">
                  <c:v>1.4594</c:v>
                </c:pt>
                <c:pt idx="6312">
                  <c:v>1.4596</c:v>
                </c:pt>
                <c:pt idx="6313">
                  <c:v>1.4598</c:v>
                </c:pt>
                <c:pt idx="6314">
                  <c:v>1.46</c:v>
                </c:pt>
                <c:pt idx="6315">
                  <c:v>1.4602</c:v>
                </c:pt>
                <c:pt idx="6316">
                  <c:v>1.4604</c:v>
                </c:pt>
                <c:pt idx="6317">
                  <c:v>1.4606</c:v>
                </c:pt>
                <c:pt idx="6318">
                  <c:v>1.4608</c:v>
                </c:pt>
                <c:pt idx="6319">
                  <c:v>1.461</c:v>
                </c:pt>
                <c:pt idx="6320">
                  <c:v>1.4612</c:v>
                </c:pt>
                <c:pt idx="6321">
                  <c:v>1.4614</c:v>
                </c:pt>
                <c:pt idx="6322">
                  <c:v>1.4616</c:v>
                </c:pt>
                <c:pt idx="6323">
                  <c:v>1.4618</c:v>
                </c:pt>
                <c:pt idx="6324">
                  <c:v>1.462</c:v>
                </c:pt>
                <c:pt idx="6325">
                  <c:v>1.4622</c:v>
                </c:pt>
                <c:pt idx="6326">
                  <c:v>1.4624</c:v>
                </c:pt>
                <c:pt idx="6327">
                  <c:v>1.4626</c:v>
                </c:pt>
                <c:pt idx="6328">
                  <c:v>1.4628</c:v>
                </c:pt>
                <c:pt idx="6329">
                  <c:v>1.463</c:v>
                </c:pt>
                <c:pt idx="6330">
                  <c:v>1.4632</c:v>
                </c:pt>
                <c:pt idx="6331">
                  <c:v>1.4634</c:v>
                </c:pt>
                <c:pt idx="6332">
                  <c:v>1.4636</c:v>
                </c:pt>
                <c:pt idx="6333">
                  <c:v>1.4638</c:v>
                </c:pt>
                <c:pt idx="6334">
                  <c:v>1.464</c:v>
                </c:pt>
                <c:pt idx="6335">
                  <c:v>1.4642</c:v>
                </c:pt>
                <c:pt idx="6336">
                  <c:v>1.4644</c:v>
                </c:pt>
                <c:pt idx="6337">
                  <c:v>1.4646</c:v>
                </c:pt>
                <c:pt idx="6338">
                  <c:v>1.4648</c:v>
                </c:pt>
                <c:pt idx="6339">
                  <c:v>1.465</c:v>
                </c:pt>
                <c:pt idx="6340">
                  <c:v>1.4652</c:v>
                </c:pt>
                <c:pt idx="6341">
                  <c:v>1.4654</c:v>
                </c:pt>
                <c:pt idx="6342">
                  <c:v>1.4656</c:v>
                </c:pt>
                <c:pt idx="6343">
                  <c:v>1.4658</c:v>
                </c:pt>
                <c:pt idx="6344">
                  <c:v>1.466</c:v>
                </c:pt>
                <c:pt idx="6345">
                  <c:v>1.4662</c:v>
                </c:pt>
                <c:pt idx="6346">
                  <c:v>1.4664</c:v>
                </c:pt>
                <c:pt idx="6347">
                  <c:v>1.4666</c:v>
                </c:pt>
                <c:pt idx="6348">
                  <c:v>1.4668</c:v>
                </c:pt>
                <c:pt idx="6349">
                  <c:v>1.467</c:v>
                </c:pt>
                <c:pt idx="6350">
                  <c:v>1.4672</c:v>
                </c:pt>
                <c:pt idx="6351">
                  <c:v>1.4674</c:v>
                </c:pt>
                <c:pt idx="6352">
                  <c:v>1.4676</c:v>
                </c:pt>
                <c:pt idx="6353">
                  <c:v>1.4678</c:v>
                </c:pt>
                <c:pt idx="6354">
                  <c:v>1.468</c:v>
                </c:pt>
                <c:pt idx="6355">
                  <c:v>1.4682</c:v>
                </c:pt>
                <c:pt idx="6356">
                  <c:v>1.4684</c:v>
                </c:pt>
                <c:pt idx="6357">
                  <c:v>1.4686</c:v>
                </c:pt>
                <c:pt idx="6358">
                  <c:v>1.4688</c:v>
                </c:pt>
                <c:pt idx="6359">
                  <c:v>1.469</c:v>
                </c:pt>
                <c:pt idx="6360">
                  <c:v>1.4692</c:v>
                </c:pt>
                <c:pt idx="6361">
                  <c:v>1.4694</c:v>
                </c:pt>
                <c:pt idx="6362">
                  <c:v>1.4696</c:v>
                </c:pt>
                <c:pt idx="6363">
                  <c:v>1.4698</c:v>
                </c:pt>
                <c:pt idx="6364">
                  <c:v>1.47</c:v>
                </c:pt>
                <c:pt idx="6365">
                  <c:v>1.4702</c:v>
                </c:pt>
                <c:pt idx="6366">
                  <c:v>1.4704</c:v>
                </c:pt>
                <c:pt idx="6367">
                  <c:v>1.4706</c:v>
                </c:pt>
                <c:pt idx="6368">
                  <c:v>1.4708</c:v>
                </c:pt>
                <c:pt idx="6369">
                  <c:v>1.471</c:v>
                </c:pt>
                <c:pt idx="6370">
                  <c:v>1.4712</c:v>
                </c:pt>
                <c:pt idx="6371">
                  <c:v>1.4714</c:v>
                </c:pt>
                <c:pt idx="6372">
                  <c:v>1.4716</c:v>
                </c:pt>
                <c:pt idx="6373">
                  <c:v>1.4718</c:v>
                </c:pt>
                <c:pt idx="6374">
                  <c:v>1.472</c:v>
                </c:pt>
                <c:pt idx="6375">
                  <c:v>1.4722</c:v>
                </c:pt>
                <c:pt idx="6376">
                  <c:v>1.4724</c:v>
                </c:pt>
                <c:pt idx="6377">
                  <c:v>1.4726</c:v>
                </c:pt>
                <c:pt idx="6378">
                  <c:v>1.4728</c:v>
                </c:pt>
                <c:pt idx="6379">
                  <c:v>1.473</c:v>
                </c:pt>
                <c:pt idx="6380">
                  <c:v>1.4732</c:v>
                </c:pt>
                <c:pt idx="6381">
                  <c:v>1.4734</c:v>
                </c:pt>
                <c:pt idx="6382">
                  <c:v>1.4736</c:v>
                </c:pt>
                <c:pt idx="6383">
                  <c:v>1.4738</c:v>
                </c:pt>
                <c:pt idx="6384">
                  <c:v>1.474</c:v>
                </c:pt>
                <c:pt idx="6385">
                  <c:v>1.4742</c:v>
                </c:pt>
                <c:pt idx="6386">
                  <c:v>1.4744</c:v>
                </c:pt>
                <c:pt idx="6387">
                  <c:v>1.4746</c:v>
                </c:pt>
                <c:pt idx="6388">
                  <c:v>1.4748</c:v>
                </c:pt>
                <c:pt idx="6389">
                  <c:v>1.475</c:v>
                </c:pt>
                <c:pt idx="6390">
                  <c:v>1.4752</c:v>
                </c:pt>
                <c:pt idx="6391">
                  <c:v>1.4754</c:v>
                </c:pt>
                <c:pt idx="6392">
                  <c:v>1.4756</c:v>
                </c:pt>
                <c:pt idx="6393">
                  <c:v>1.4758</c:v>
                </c:pt>
                <c:pt idx="6394">
                  <c:v>1.476</c:v>
                </c:pt>
                <c:pt idx="6395">
                  <c:v>1.4762</c:v>
                </c:pt>
                <c:pt idx="6396">
                  <c:v>1.4764</c:v>
                </c:pt>
                <c:pt idx="6397">
                  <c:v>1.4766</c:v>
                </c:pt>
                <c:pt idx="6398">
                  <c:v>1.4768</c:v>
                </c:pt>
                <c:pt idx="6399">
                  <c:v>1.477</c:v>
                </c:pt>
                <c:pt idx="6400">
                  <c:v>1.4772</c:v>
                </c:pt>
                <c:pt idx="6401">
                  <c:v>1.4774</c:v>
                </c:pt>
                <c:pt idx="6402">
                  <c:v>1.4776</c:v>
                </c:pt>
                <c:pt idx="6403">
                  <c:v>1.4778</c:v>
                </c:pt>
                <c:pt idx="6404">
                  <c:v>1.478</c:v>
                </c:pt>
                <c:pt idx="6405">
                  <c:v>1.4782</c:v>
                </c:pt>
                <c:pt idx="6406">
                  <c:v>1.4784</c:v>
                </c:pt>
                <c:pt idx="6407">
                  <c:v>1.4786</c:v>
                </c:pt>
                <c:pt idx="6408">
                  <c:v>1.4788</c:v>
                </c:pt>
                <c:pt idx="6409">
                  <c:v>1.479</c:v>
                </c:pt>
                <c:pt idx="6410">
                  <c:v>1.4792</c:v>
                </c:pt>
                <c:pt idx="6411">
                  <c:v>1.4794</c:v>
                </c:pt>
                <c:pt idx="6412">
                  <c:v>1.4796</c:v>
                </c:pt>
                <c:pt idx="6413">
                  <c:v>1.4798</c:v>
                </c:pt>
                <c:pt idx="6414">
                  <c:v>1.48</c:v>
                </c:pt>
                <c:pt idx="6415">
                  <c:v>1.4802</c:v>
                </c:pt>
                <c:pt idx="6416">
                  <c:v>1.4804</c:v>
                </c:pt>
                <c:pt idx="6417">
                  <c:v>1.4806</c:v>
                </c:pt>
                <c:pt idx="6418">
                  <c:v>1.4808</c:v>
                </c:pt>
                <c:pt idx="6419">
                  <c:v>1.481</c:v>
                </c:pt>
                <c:pt idx="6420">
                  <c:v>1.4812</c:v>
                </c:pt>
                <c:pt idx="6421">
                  <c:v>1.4814</c:v>
                </c:pt>
                <c:pt idx="6422">
                  <c:v>1.4816</c:v>
                </c:pt>
                <c:pt idx="6423">
                  <c:v>1.4818</c:v>
                </c:pt>
                <c:pt idx="6424">
                  <c:v>1.482</c:v>
                </c:pt>
                <c:pt idx="6425">
                  <c:v>1.4822</c:v>
                </c:pt>
                <c:pt idx="6426">
                  <c:v>1.4824</c:v>
                </c:pt>
                <c:pt idx="6427">
                  <c:v>1.4826</c:v>
                </c:pt>
                <c:pt idx="6428">
                  <c:v>1.4828</c:v>
                </c:pt>
                <c:pt idx="6429">
                  <c:v>1.483</c:v>
                </c:pt>
                <c:pt idx="6430">
                  <c:v>1.4832</c:v>
                </c:pt>
                <c:pt idx="6431">
                  <c:v>1.4834</c:v>
                </c:pt>
                <c:pt idx="6432">
                  <c:v>1.4836</c:v>
                </c:pt>
                <c:pt idx="6433">
                  <c:v>1.4838</c:v>
                </c:pt>
                <c:pt idx="6434">
                  <c:v>1.484</c:v>
                </c:pt>
                <c:pt idx="6435">
                  <c:v>1.4842</c:v>
                </c:pt>
                <c:pt idx="6436">
                  <c:v>1.4844</c:v>
                </c:pt>
                <c:pt idx="6437">
                  <c:v>1.4846</c:v>
                </c:pt>
                <c:pt idx="6438">
                  <c:v>1.4848</c:v>
                </c:pt>
                <c:pt idx="6439">
                  <c:v>1.485</c:v>
                </c:pt>
                <c:pt idx="6440">
                  <c:v>1.4852</c:v>
                </c:pt>
                <c:pt idx="6441">
                  <c:v>1.4854</c:v>
                </c:pt>
                <c:pt idx="6442">
                  <c:v>1.4856</c:v>
                </c:pt>
                <c:pt idx="6443">
                  <c:v>1.4858</c:v>
                </c:pt>
                <c:pt idx="6444">
                  <c:v>1.486</c:v>
                </c:pt>
                <c:pt idx="6445">
                  <c:v>1.4862</c:v>
                </c:pt>
                <c:pt idx="6446">
                  <c:v>1.4864</c:v>
                </c:pt>
                <c:pt idx="6447">
                  <c:v>1.4866</c:v>
                </c:pt>
                <c:pt idx="6448">
                  <c:v>1.4868</c:v>
                </c:pt>
                <c:pt idx="6449">
                  <c:v>1.487</c:v>
                </c:pt>
                <c:pt idx="6450">
                  <c:v>1.4872</c:v>
                </c:pt>
                <c:pt idx="6451">
                  <c:v>1.4874</c:v>
                </c:pt>
                <c:pt idx="6452">
                  <c:v>1.4876</c:v>
                </c:pt>
                <c:pt idx="6453">
                  <c:v>1.4878</c:v>
                </c:pt>
                <c:pt idx="6454">
                  <c:v>1.488</c:v>
                </c:pt>
                <c:pt idx="6455">
                  <c:v>1.4882</c:v>
                </c:pt>
                <c:pt idx="6456">
                  <c:v>1.4884</c:v>
                </c:pt>
                <c:pt idx="6457">
                  <c:v>1.4886</c:v>
                </c:pt>
                <c:pt idx="6458">
                  <c:v>1.4888</c:v>
                </c:pt>
                <c:pt idx="6459">
                  <c:v>1.489</c:v>
                </c:pt>
                <c:pt idx="6460">
                  <c:v>1.4892</c:v>
                </c:pt>
                <c:pt idx="6461">
                  <c:v>1.4894</c:v>
                </c:pt>
                <c:pt idx="6462">
                  <c:v>1.4896</c:v>
                </c:pt>
                <c:pt idx="6463">
                  <c:v>1.4898</c:v>
                </c:pt>
                <c:pt idx="6464">
                  <c:v>1.49</c:v>
                </c:pt>
                <c:pt idx="6465">
                  <c:v>1.4902</c:v>
                </c:pt>
                <c:pt idx="6466">
                  <c:v>1.4904</c:v>
                </c:pt>
                <c:pt idx="6467">
                  <c:v>1.4906</c:v>
                </c:pt>
                <c:pt idx="6468">
                  <c:v>1.4908</c:v>
                </c:pt>
                <c:pt idx="6469">
                  <c:v>1.491</c:v>
                </c:pt>
                <c:pt idx="6470">
                  <c:v>1.4912</c:v>
                </c:pt>
                <c:pt idx="6471">
                  <c:v>1.4914</c:v>
                </c:pt>
                <c:pt idx="6472">
                  <c:v>1.4916</c:v>
                </c:pt>
                <c:pt idx="6473">
                  <c:v>1.4918</c:v>
                </c:pt>
                <c:pt idx="6474">
                  <c:v>1.492</c:v>
                </c:pt>
                <c:pt idx="6475">
                  <c:v>1.4922</c:v>
                </c:pt>
                <c:pt idx="6476">
                  <c:v>1.4924</c:v>
                </c:pt>
                <c:pt idx="6477">
                  <c:v>1.4926</c:v>
                </c:pt>
                <c:pt idx="6478">
                  <c:v>1.4928</c:v>
                </c:pt>
                <c:pt idx="6479">
                  <c:v>1.493</c:v>
                </c:pt>
                <c:pt idx="6480">
                  <c:v>1.4932</c:v>
                </c:pt>
                <c:pt idx="6481">
                  <c:v>1.4934</c:v>
                </c:pt>
                <c:pt idx="6482">
                  <c:v>1.4936</c:v>
                </c:pt>
                <c:pt idx="6483">
                  <c:v>1.4938</c:v>
                </c:pt>
                <c:pt idx="6484">
                  <c:v>1.494</c:v>
                </c:pt>
                <c:pt idx="6485">
                  <c:v>1.4942</c:v>
                </c:pt>
                <c:pt idx="6486">
                  <c:v>1.4944</c:v>
                </c:pt>
                <c:pt idx="6487">
                  <c:v>1.4946</c:v>
                </c:pt>
                <c:pt idx="6488">
                  <c:v>1.4948</c:v>
                </c:pt>
                <c:pt idx="6489">
                  <c:v>1.495</c:v>
                </c:pt>
                <c:pt idx="6490">
                  <c:v>1.4952</c:v>
                </c:pt>
                <c:pt idx="6491">
                  <c:v>1.4954</c:v>
                </c:pt>
                <c:pt idx="6492">
                  <c:v>1.4956</c:v>
                </c:pt>
                <c:pt idx="6493">
                  <c:v>1.4958</c:v>
                </c:pt>
                <c:pt idx="6494">
                  <c:v>1.496</c:v>
                </c:pt>
                <c:pt idx="6495">
                  <c:v>1.4962</c:v>
                </c:pt>
                <c:pt idx="6496">
                  <c:v>1.4964</c:v>
                </c:pt>
                <c:pt idx="6497">
                  <c:v>1.4966</c:v>
                </c:pt>
                <c:pt idx="6498">
                  <c:v>1.4968</c:v>
                </c:pt>
                <c:pt idx="6499">
                  <c:v>1.497</c:v>
                </c:pt>
                <c:pt idx="6500">
                  <c:v>1.4972</c:v>
                </c:pt>
                <c:pt idx="6501">
                  <c:v>1.4974</c:v>
                </c:pt>
                <c:pt idx="6502">
                  <c:v>1.4976</c:v>
                </c:pt>
                <c:pt idx="6503">
                  <c:v>1.4978</c:v>
                </c:pt>
                <c:pt idx="6504">
                  <c:v>1.498</c:v>
                </c:pt>
                <c:pt idx="6505">
                  <c:v>1.4982</c:v>
                </c:pt>
                <c:pt idx="6506">
                  <c:v>1.4984</c:v>
                </c:pt>
                <c:pt idx="6507">
                  <c:v>1.4986</c:v>
                </c:pt>
                <c:pt idx="6508">
                  <c:v>1.4988</c:v>
                </c:pt>
                <c:pt idx="6509">
                  <c:v>1.499</c:v>
                </c:pt>
                <c:pt idx="6510">
                  <c:v>1.4992</c:v>
                </c:pt>
                <c:pt idx="6511">
                  <c:v>1.4994</c:v>
                </c:pt>
                <c:pt idx="6512">
                  <c:v>1.4996</c:v>
                </c:pt>
                <c:pt idx="6513">
                  <c:v>1.4998</c:v>
                </c:pt>
                <c:pt idx="6514">
                  <c:v>1.5</c:v>
                </c:pt>
                <c:pt idx="6515">
                  <c:v>1.5002</c:v>
                </c:pt>
                <c:pt idx="6516">
                  <c:v>1.5004</c:v>
                </c:pt>
                <c:pt idx="6517">
                  <c:v>1.5006</c:v>
                </c:pt>
                <c:pt idx="6518">
                  <c:v>1.5008</c:v>
                </c:pt>
                <c:pt idx="6519">
                  <c:v>1.501</c:v>
                </c:pt>
                <c:pt idx="6520">
                  <c:v>1.5012</c:v>
                </c:pt>
                <c:pt idx="6521">
                  <c:v>1.5014</c:v>
                </c:pt>
                <c:pt idx="6522">
                  <c:v>1.5016</c:v>
                </c:pt>
                <c:pt idx="6523">
                  <c:v>1.5018</c:v>
                </c:pt>
                <c:pt idx="6524">
                  <c:v>1.502</c:v>
                </c:pt>
                <c:pt idx="6525">
                  <c:v>1.5022</c:v>
                </c:pt>
                <c:pt idx="6526">
                  <c:v>1.5024</c:v>
                </c:pt>
                <c:pt idx="6527">
                  <c:v>1.5026</c:v>
                </c:pt>
                <c:pt idx="6528">
                  <c:v>1.5028</c:v>
                </c:pt>
                <c:pt idx="6529">
                  <c:v>1.503</c:v>
                </c:pt>
                <c:pt idx="6530">
                  <c:v>1.5032</c:v>
                </c:pt>
                <c:pt idx="6531">
                  <c:v>1.5034</c:v>
                </c:pt>
                <c:pt idx="6532">
                  <c:v>1.5036</c:v>
                </c:pt>
                <c:pt idx="6533">
                  <c:v>1.5038</c:v>
                </c:pt>
                <c:pt idx="6534">
                  <c:v>1.504</c:v>
                </c:pt>
                <c:pt idx="6535">
                  <c:v>1.5042</c:v>
                </c:pt>
                <c:pt idx="6536">
                  <c:v>1.5044</c:v>
                </c:pt>
                <c:pt idx="6537">
                  <c:v>1.5046</c:v>
                </c:pt>
                <c:pt idx="6538">
                  <c:v>1.5048</c:v>
                </c:pt>
                <c:pt idx="6539">
                  <c:v>1.505</c:v>
                </c:pt>
                <c:pt idx="6540">
                  <c:v>1.5052</c:v>
                </c:pt>
                <c:pt idx="6541">
                  <c:v>1.5054</c:v>
                </c:pt>
                <c:pt idx="6542">
                  <c:v>1.5056</c:v>
                </c:pt>
                <c:pt idx="6543">
                  <c:v>1.5058</c:v>
                </c:pt>
                <c:pt idx="6544">
                  <c:v>1.506</c:v>
                </c:pt>
                <c:pt idx="6545">
                  <c:v>1.5062</c:v>
                </c:pt>
                <c:pt idx="6546">
                  <c:v>1.5064</c:v>
                </c:pt>
                <c:pt idx="6547">
                  <c:v>1.5066</c:v>
                </c:pt>
                <c:pt idx="6548">
                  <c:v>1.5068</c:v>
                </c:pt>
                <c:pt idx="6549">
                  <c:v>1.507</c:v>
                </c:pt>
                <c:pt idx="6550">
                  <c:v>1.5072</c:v>
                </c:pt>
                <c:pt idx="6551">
                  <c:v>1.5074</c:v>
                </c:pt>
                <c:pt idx="6552">
                  <c:v>1.5076</c:v>
                </c:pt>
                <c:pt idx="6553">
                  <c:v>1.5078</c:v>
                </c:pt>
                <c:pt idx="6554">
                  <c:v>1.508</c:v>
                </c:pt>
                <c:pt idx="6555">
                  <c:v>1.5082</c:v>
                </c:pt>
                <c:pt idx="6556">
                  <c:v>1.5084</c:v>
                </c:pt>
                <c:pt idx="6557">
                  <c:v>1.5086</c:v>
                </c:pt>
                <c:pt idx="6558">
                  <c:v>1.5088</c:v>
                </c:pt>
                <c:pt idx="6559">
                  <c:v>1.509</c:v>
                </c:pt>
                <c:pt idx="6560">
                  <c:v>1.5092</c:v>
                </c:pt>
                <c:pt idx="6561">
                  <c:v>1.5094</c:v>
                </c:pt>
                <c:pt idx="6562">
                  <c:v>1.5096</c:v>
                </c:pt>
                <c:pt idx="6563">
                  <c:v>1.5098</c:v>
                </c:pt>
                <c:pt idx="6564">
                  <c:v>1.51</c:v>
                </c:pt>
                <c:pt idx="6565">
                  <c:v>1.5102</c:v>
                </c:pt>
                <c:pt idx="6566">
                  <c:v>1.5104</c:v>
                </c:pt>
                <c:pt idx="6567">
                  <c:v>1.5106</c:v>
                </c:pt>
                <c:pt idx="6568">
                  <c:v>1.5108</c:v>
                </c:pt>
                <c:pt idx="6569">
                  <c:v>1.511</c:v>
                </c:pt>
                <c:pt idx="6570">
                  <c:v>1.5112</c:v>
                </c:pt>
                <c:pt idx="6571">
                  <c:v>1.5114</c:v>
                </c:pt>
                <c:pt idx="6572">
                  <c:v>1.5116</c:v>
                </c:pt>
                <c:pt idx="6573">
                  <c:v>1.5118</c:v>
                </c:pt>
                <c:pt idx="6574">
                  <c:v>1.512</c:v>
                </c:pt>
                <c:pt idx="6575">
                  <c:v>1.5122</c:v>
                </c:pt>
                <c:pt idx="6576">
                  <c:v>1.5124</c:v>
                </c:pt>
                <c:pt idx="6577">
                  <c:v>1.5126</c:v>
                </c:pt>
                <c:pt idx="6578">
                  <c:v>1.5128</c:v>
                </c:pt>
                <c:pt idx="6579">
                  <c:v>1.513</c:v>
                </c:pt>
                <c:pt idx="6580">
                  <c:v>1.5132</c:v>
                </c:pt>
                <c:pt idx="6581">
                  <c:v>1.5134</c:v>
                </c:pt>
                <c:pt idx="6582">
                  <c:v>1.5136</c:v>
                </c:pt>
                <c:pt idx="6583">
                  <c:v>1.5138</c:v>
                </c:pt>
                <c:pt idx="6584">
                  <c:v>1.514</c:v>
                </c:pt>
                <c:pt idx="6585">
                  <c:v>1.5142</c:v>
                </c:pt>
                <c:pt idx="6586">
                  <c:v>1.5144</c:v>
                </c:pt>
                <c:pt idx="6587">
                  <c:v>1.5146</c:v>
                </c:pt>
                <c:pt idx="6588">
                  <c:v>1.5148</c:v>
                </c:pt>
                <c:pt idx="6589">
                  <c:v>1.515</c:v>
                </c:pt>
                <c:pt idx="6590">
                  <c:v>1.5152</c:v>
                </c:pt>
                <c:pt idx="6591">
                  <c:v>1.5154</c:v>
                </c:pt>
                <c:pt idx="6592">
                  <c:v>1.5156</c:v>
                </c:pt>
                <c:pt idx="6593">
                  <c:v>1.5158</c:v>
                </c:pt>
                <c:pt idx="6594">
                  <c:v>1.516</c:v>
                </c:pt>
                <c:pt idx="6595">
                  <c:v>1.5162</c:v>
                </c:pt>
                <c:pt idx="6596">
                  <c:v>1.5164</c:v>
                </c:pt>
                <c:pt idx="6597">
                  <c:v>1.5166</c:v>
                </c:pt>
                <c:pt idx="6598">
                  <c:v>1.5168</c:v>
                </c:pt>
                <c:pt idx="6599">
                  <c:v>1.517</c:v>
                </c:pt>
                <c:pt idx="6600">
                  <c:v>1.5172</c:v>
                </c:pt>
                <c:pt idx="6601">
                  <c:v>1.5174</c:v>
                </c:pt>
                <c:pt idx="6602">
                  <c:v>1.5176</c:v>
                </c:pt>
                <c:pt idx="6603">
                  <c:v>1.5178</c:v>
                </c:pt>
                <c:pt idx="6604">
                  <c:v>1.518</c:v>
                </c:pt>
                <c:pt idx="6605">
                  <c:v>1.5182</c:v>
                </c:pt>
                <c:pt idx="6606">
                  <c:v>1.5184</c:v>
                </c:pt>
                <c:pt idx="6607">
                  <c:v>1.5186</c:v>
                </c:pt>
                <c:pt idx="6608">
                  <c:v>1.5188</c:v>
                </c:pt>
                <c:pt idx="6609">
                  <c:v>1.519</c:v>
                </c:pt>
                <c:pt idx="6610">
                  <c:v>1.5192</c:v>
                </c:pt>
                <c:pt idx="6611">
                  <c:v>1.5194</c:v>
                </c:pt>
                <c:pt idx="6612">
                  <c:v>1.5196</c:v>
                </c:pt>
                <c:pt idx="6613">
                  <c:v>1.5198</c:v>
                </c:pt>
                <c:pt idx="6614">
                  <c:v>1.52</c:v>
                </c:pt>
                <c:pt idx="6615">
                  <c:v>1.5202</c:v>
                </c:pt>
                <c:pt idx="6616">
                  <c:v>1.5204</c:v>
                </c:pt>
                <c:pt idx="6617">
                  <c:v>1.5206</c:v>
                </c:pt>
                <c:pt idx="6618">
                  <c:v>1.5208</c:v>
                </c:pt>
                <c:pt idx="6619">
                  <c:v>1.521</c:v>
                </c:pt>
                <c:pt idx="6620">
                  <c:v>1.5212</c:v>
                </c:pt>
                <c:pt idx="6621">
                  <c:v>1.5214</c:v>
                </c:pt>
                <c:pt idx="6622">
                  <c:v>1.5216</c:v>
                </c:pt>
                <c:pt idx="6623">
                  <c:v>1.5218</c:v>
                </c:pt>
                <c:pt idx="6624">
                  <c:v>1.522</c:v>
                </c:pt>
                <c:pt idx="6625">
                  <c:v>1.5222</c:v>
                </c:pt>
                <c:pt idx="6626">
                  <c:v>1.5224</c:v>
                </c:pt>
                <c:pt idx="6627">
                  <c:v>1.5226</c:v>
                </c:pt>
                <c:pt idx="6628">
                  <c:v>1.5228</c:v>
                </c:pt>
                <c:pt idx="6629">
                  <c:v>1.523</c:v>
                </c:pt>
                <c:pt idx="6630">
                  <c:v>1.5232</c:v>
                </c:pt>
                <c:pt idx="6631">
                  <c:v>1.5234</c:v>
                </c:pt>
                <c:pt idx="6632">
                  <c:v>1.5236</c:v>
                </c:pt>
                <c:pt idx="6633">
                  <c:v>1.5238</c:v>
                </c:pt>
                <c:pt idx="6634">
                  <c:v>1.524</c:v>
                </c:pt>
                <c:pt idx="6635">
                  <c:v>1.5242</c:v>
                </c:pt>
                <c:pt idx="6636">
                  <c:v>1.5244</c:v>
                </c:pt>
                <c:pt idx="6637">
                  <c:v>1.5246</c:v>
                </c:pt>
                <c:pt idx="6638">
                  <c:v>1.5248</c:v>
                </c:pt>
                <c:pt idx="6639">
                  <c:v>1.525</c:v>
                </c:pt>
                <c:pt idx="6640">
                  <c:v>1.5252</c:v>
                </c:pt>
                <c:pt idx="6641">
                  <c:v>1.5254</c:v>
                </c:pt>
                <c:pt idx="6642">
                  <c:v>1.5256</c:v>
                </c:pt>
                <c:pt idx="6643">
                  <c:v>1.5258</c:v>
                </c:pt>
                <c:pt idx="6644">
                  <c:v>1.526</c:v>
                </c:pt>
                <c:pt idx="6645">
                  <c:v>1.5262</c:v>
                </c:pt>
                <c:pt idx="6646">
                  <c:v>1.5264</c:v>
                </c:pt>
                <c:pt idx="6647">
                  <c:v>1.5266</c:v>
                </c:pt>
                <c:pt idx="6648">
                  <c:v>1.5268</c:v>
                </c:pt>
                <c:pt idx="6649">
                  <c:v>1.527</c:v>
                </c:pt>
                <c:pt idx="6650">
                  <c:v>1.5272</c:v>
                </c:pt>
                <c:pt idx="6651">
                  <c:v>1.5274</c:v>
                </c:pt>
                <c:pt idx="6652">
                  <c:v>1.5276</c:v>
                </c:pt>
                <c:pt idx="6653">
                  <c:v>1.5278</c:v>
                </c:pt>
                <c:pt idx="6654">
                  <c:v>1.528</c:v>
                </c:pt>
                <c:pt idx="6655">
                  <c:v>1.5282</c:v>
                </c:pt>
                <c:pt idx="6656">
                  <c:v>1.5284</c:v>
                </c:pt>
                <c:pt idx="6657">
                  <c:v>1.5286</c:v>
                </c:pt>
                <c:pt idx="6658">
                  <c:v>1.5288</c:v>
                </c:pt>
                <c:pt idx="6659">
                  <c:v>1.529</c:v>
                </c:pt>
                <c:pt idx="6660">
                  <c:v>1.5292</c:v>
                </c:pt>
                <c:pt idx="6661">
                  <c:v>1.5294</c:v>
                </c:pt>
                <c:pt idx="6662">
                  <c:v>1.5296</c:v>
                </c:pt>
                <c:pt idx="6663">
                  <c:v>1.5298</c:v>
                </c:pt>
                <c:pt idx="6664">
                  <c:v>1.53</c:v>
                </c:pt>
                <c:pt idx="6665">
                  <c:v>1.5302</c:v>
                </c:pt>
                <c:pt idx="6666">
                  <c:v>1.5304</c:v>
                </c:pt>
                <c:pt idx="6667">
                  <c:v>1.5306</c:v>
                </c:pt>
                <c:pt idx="6668">
                  <c:v>1.5308</c:v>
                </c:pt>
                <c:pt idx="6669">
                  <c:v>1.531</c:v>
                </c:pt>
                <c:pt idx="6670">
                  <c:v>1.5312</c:v>
                </c:pt>
                <c:pt idx="6671">
                  <c:v>1.5314</c:v>
                </c:pt>
                <c:pt idx="6672">
                  <c:v>1.5316</c:v>
                </c:pt>
                <c:pt idx="6673">
                  <c:v>1.5318</c:v>
                </c:pt>
                <c:pt idx="6674">
                  <c:v>1.532</c:v>
                </c:pt>
                <c:pt idx="6675">
                  <c:v>1.5322</c:v>
                </c:pt>
                <c:pt idx="6676">
                  <c:v>1.5324</c:v>
                </c:pt>
                <c:pt idx="6677">
                  <c:v>1.5326</c:v>
                </c:pt>
                <c:pt idx="6678">
                  <c:v>1.5328</c:v>
                </c:pt>
                <c:pt idx="6679">
                  <c:v>1.533</c:v>
                </c:pt>
                <c:pt idx="6680">
                  <c:v>1.5332</c:v>
                </c:pt>
                <c:pt idx="6681">
                  <c:v>1.5334</c:v>
                </c:pt>
                <c:pt idx="6682">
                  <c:v>1.5336</c:v>
                </c:pt>
                <c:pt idx="6683">
                  <c:v>1.5338</c:v>
                </c:pt>
                <c:pt idx="6684">
                  <c:v>1.534</c:v>
                </c:pt>
                <c:pt idx="6685">
                  <c:v>1.5342</c:v>
                </c:pt>
                <c:pt idx="6686">
                  <c:v>1.5344</c:v>
                </c:pt>
                <c:pt idx="6687">
                  <c:v>1.5346</c:v>
                </c:pt>
                <c:pt idx="6688">
                  <c:v>1.5348</c:v>
                </c:pt>
                <c:pt idx="6689">
                  <c:v>1.535</c:v>
                </c:pt>
                <c:pt idx="6690">
                  <c:v>1.5352</c:v>
                </c:pt>
                <c:pt idx="6691">
                  <c:v>1.5354</c:v>
                </c:pt>
                <c:pt idx="6692">
                  <c:v>1.5356</c:v>
                </c:pt>
                <c:pt idx="6693">
                  <c:v>1.5358</c:v>
                </c:pt>
                <c:pt idx="6694">
                  <c:v>1.536</c:v>
                </c:pt>
                <c:pt idx="6695">
                  <c:v>1.5362</c:v>
                </c:pt>
                <c:pt idx="6696">
                  <c:v>1.5364</c:v>
                </c:pt>
                <c:pt idx="6697">
                  <c:v>1.5366</c:v>
                </c:pt>
                <c:pt idx="6698">
                  <c:v>1.5368</c:v>
                </c:pt>
                <c:pt idx="6699">
                  <c:v>1.537</c:v>
                </c:pt>
                <c:pt idx="6700">
                  <c:v>1.5372</c:v>
                </c:pt>
                <c:pt idx="6701">
                  <c:v>1.5374</c:v>
                </c:pt>
                <c:pt idx="6702">
                  <c:v>1.5376</c:v>
                </c:pt>
                <c:pt idx="6703">
                  <c:v>1.5378</c:v>
                </c:pt>
                <c:pt idx="6704">
                  <c:v>1.538</c:v>
                </c:pt>
                <c:pt idx="6705">
                  <c:v>1.5382</c:v>
                </c:pt>
                <c:pt idx="6706">
                  <c:v>1.5384</c:v>
                </c:pt>
                <c:pt idx="6707">
                  <c:v>1.5386</c:v>
                </c:pt>
                <c:pt idx="6708">
                  <c:v>1.5388</c:v>
                </c:pt>
                <c:pt idx="6709">
                  <c:v>1.539</c:v>
                </c:pt>
                <c:pt idx="6710">
                  <c:v>1.5392</c:v>
                </c:pt>
                <c:pt idx="6711">
                  <c:v>1.5394</c:v>
                </c:pt>
                <c:pt idx="6712">
                  <c:v>1.5396</c:v>
                </c:pt>
                <c:pt idx="6713">
                  <c:v>1.5398</c:v>
                </c:pt>
                <c:pt idx="6714">
                  <c:v>1.54</c:v>
                </c:pt>
                <c:pt idx="6715">
                  <c:v>1.5402</c:v>
                </c:pt>
                <c:pt idx="6716">
                  <c:v>1.5404</c:v>
                </c:pt>
                <c:pt idx="6717">
                  <c:v>1.5406</c:v>
                </c:pt>
                <c:pt idx="6718">
                  <c:v>1.5408</c:v>
                </c:pt>
                <c:pt idx="6719">
                  <c:v>1.541</c:v>
                </c:pt>
                <c:pt idx="6720">
                  <c:v>1.5412</c:v>
                </c:pt>
                <c:pt idx="6721">
                  <c:v>1.5414</c:v>
                </c:pt>
                <c:pt idx="6722">
                  <c:v>1.5416</c:v>
                </c:pt>
                <c:pt idx="6723">
                  <c:v>1.5418</c:v>
                </c:pt>
                <c:pt idx="6724">
                  <c:v>1.542</c:v>
                </c:pt>
                <c:pt idx="6725">
                  <c:v>1.5422</c:v>
                </c:pt>
                <c:pt idx="6726">
                  <c:v>1.5424</c:v>
                </c:pt>
                <c:pt idx="6727">
                  <c:v>1.5426</c:v>
                </c:pt>
                <c:pt idx="6728">
                  <c:v>1.5428</c:v>
                </c:pt>
                <c:pt idx="6729">
                  <c:v>1.543</c:v>
                </c:pt>
                <c:pt idx="6730">
                  <c:v>1.5432</c:v>
                </c:pt>
                <c:pt idx="6731">
                  <c:v>1.5434</c:v>
                </c:pt>
                <c:pt idx="6732">
                  <c:v>1.5436</c:v>
                </c:pt>
                <c:pt idx="6733">
                  <c:v>1.5438</c:v>
                </c:pt>
                <c:pt idx="6734">
                  <c:v>1.544</c:v>
                </c:pt>
                <c:pt idx="6735">
                  <c:v>1.5442</c:v>
                </c:pt>
                <c:pt idx="6736">
                  <c:v>1.5444</c:v>
                </c:pt>
                <c:pt idx="6737">
                  <c:v>1.5446</c:v>
                </c:pt>
                <c:pt idx="6738">
                  <c:v>1.5448</c:v>
                </c:pt>
                <c:pt idx="6739">
                  <c:v>1.545</c:v>
                </c:pt>
                <c:pt idx="6740">
                  <c:v>1.5452</c:v>
                </c:pt>
                <c:pt idx="6741">
                  <c:v>1.5454</c:v>
                </c:pt>
                <c:pt idx="6742">
                  <c:v>1.5456</c:v>
                </c:pt>
                <c:pt idx="6743">
                  <c:v>1.5458</c:v>
                </c:pt>
                <c:pt idx="6744">
                  <c:v>1.546</c:v>
                </c:pt>
                <c:pt idx="6745">
                  <c:v>1.5462</c:v>
                </c:pt>
                <c:pt idx="6746">
                  <c:v>1.5464</c:v>
                </c:pt>
                <c:pt idx="6747">
                  <c:v>1.5466</c:v>
                </c:pt>
                <c:pt idx="6748">
                  <c:v>1.5468</c:v>
                </c:pt>
                <c:pt idx="6749">
                  <c:v>1.547</c:v>
                </c:pt>
                <c:pt idx="6750">
                  <c:v>1.5472</c:v>
                </c:pt>
                <c:pt idx="6751">
                  <c:v>1.5474</c:v>
                </c:pt>
                <c:pt idx="6752">
                  <c:v>1.5476</c:v>
                </c:pt>
                <c:pt idx="6753">
                  <c:v>1.5478</c:v>
                </c:pt>
                <c:pt idx="6754">
                  <c:v>1.548</c:v>
                </c:pt>
                <c:pt idx="6755">
                  <c:v>1.5482</c:v>
                </c:pt>
                <c:pt idx="6756">
                  <c:v>1.5484</c:v>
                </c:pt>
                <c:pt idx="6757">
                  <c:v>1.5486</c:v>
                </c:pt>
                <c:pt idx="6758">
                  <c:v>1.5488</c:v>
                </c:pt>
                <c:pt idx="6759">
                  <c:v>1.549</c:v>
                </c:pt>
                <c:pt idx="6760">
                  <c:v>1.5492</c:v>
                </c:pt>
                <c:pt idx="6761">
                  <c:v>1.5494</c:v>
                </c:pt>
                <c:pt idx="6762">
                  <c:v>1.5496</c:v>
                </c:pt>
                <c:pt idx="6763">
                  <c:v>1.5498</c:v>
                </c:pt>
                <c:pt idx="6764">
                  <c:v>1.55</c:v>
                </c:pt>
                <c:pt idx="6765">
                  <c:v>1.5502</c:v>
                </c:pt>
                <c:pt idx="6766">
                  <c:v>1.5504</c:v>
                </c:pt>
                <c:pt idx="6767">
                  <c:v>1.5506</c:v>
                </c:pt>
                <c:pt idx="6768">
                  <c:v>1.5508</c:v>
                </c:pt>
                <c:pt idx="6769">
                  <c:v>1.551</c:v>
                </c:pt>
                <c:pt idx="6770">
                  <c:v>1.5512</c:v>
                </c:pt>
                <c:pt idx="6771">
                  <c:v>1.5514</c:v>
                </c:pt>
                <c:pt idx="6772">
                  <c:v>1.5516</c:v>
                </c:pt>
                <c:pt idx="6773">
                  <c:v>1.5518</c:v>
                </c:pt>
                <c:pt idx="6774">
                  <c:v>1.552</c:v>
                </c:pt>
                <c:pt idx="6775">
                  <c:v>1.5522</c:v>
                </c:pt>
                <c:pt idx="6776">
                  <c:v>1.5524</c:v>
                </c:pt>
                <c:pt idx="6777">
                  <c:v>1.5526</c:v>
                </c:pt>
                <c:pt idx="6778">
                  <c:v>1.5528</c:v>
                </c:pt>
                <c:pt idx="6779">
                  <c:v>1.553</c:v>
                </c:pt>
                <c:pt idx="6780">
                  <c:v>1.5532</c:v>
                </c:pt>
                <c:pt idx="6781">
                  <c:v>1.5534</c:v>
                </c:pt>
                <c:pt idx="6782">
                  <c:v>1.5536</c:v>
                </c:pt>
                <c:pt idx="6783">
                  <c:v>1.5538</c:v>
                </c:pt>
                <c:pt idx="6784">
                  <c:v>1.554</c:v>
                </c:pt>
                <c:pt idx="6785">
                  <c:v>1.5542</c:v>
                </c:pt>
                <c:pt idx="6786">
                  <c:v>1.5544</c:v>
                </c:pt>
                <c:pt idx="6787">
                  <c:v>1.5546</c:v>
                </c:pt>
                <c:pt idx="6788">
                  <c:v>1.5548</c:v>
                </c:pt>
                <c:pt idx="6789">
                  <c:v>1.555</c:v>
                </c:pt>
                <c:pt idx="6790">
                  <c:v>1.5552</c:v>
                </c:pt>
                <c:pt idx="6791">
                  <c:v>1.5554</c:v>
                </c:pt>
                <c:pt idx="6792">
                  <c:v>1.5556</c:v>
                </c:pt>
                <c:pt idx="6793">
                  <c:v>1.5558</c:v>
                </c:pt>
                <c:pt idx="6794">
                  <c:v>1.556</c:v>
                </c:pt>
                <c:pt idx="6795">
                  <c:v>1.5562</c:v>
                </c:pt>
                <c:pt idx="6796">
                  <c:v>1.5564</c:v>
                </c:pt>
                <c:pt idx="6797">
                  <c:v>1.5566</c:v>
                </c:pt>
                <c:pt idx="6798">
                  <c:v>1.5568</c:v>
                </c:pt>
                <c:pt idx="6799">
                  <c:v>1.557</c:v>
                </c:pt>
                <c:pt idx="6800">
                  <c:v>1.5572</c:v>
                </c:pt>
                <c:pt idx="6801">
                  <c:v>1.5574</c:v>
                </c:pt>
                <c:pt idx="6802">
                  <c:v>1.5576</c:v>
                </c:pt>
                <c:pt idx="6803">
                  <c:v>1.5578</c:v>
                </c:pt>
                <c:pt idx="6804">
                  <c:v>1.558</c:v>
                </c:pt>
                <c:pt idx="6805">
                  <c:v>1.5582</c:v>
                </c:pt>
                <c:pt idx="6806">
                  <c:v>1.5584</c:v>
                </c:pt>
                <c:pt idx="6807">
                  <c:v>1.5586</c:v>
                </c:pt>
                <c:pt idx="6808">
                  <c:v>1.5588</c:v>
                </c:pt>
                <c:pt idx="6809">
                  <c:v>1.559</c:v>
                </c:pt>
                <c:pt idx="6810">
                  <c:v>1.5592</c:v>
                </c:pt>
                <c:pt idx="6811">
                  <c:v>1.5594</c:v>
                </c:pt>
                <c:pt idx="6812">
                  <c:v>1.5596</c:v>
                </c:pt>
                <c:pt idx="6813">
                  <c:v>1.5598</c:v>
                </c:pt>
                <c:pt idx="6814">
                  <c:v>1.56</c:v>
                </c:pt>
                <c:pt idx="6815">
                  <c:v>1.5602</c:v>
                </c:pt>
                <c:pt idx="6816">
                  <c:v>1.5604</c:v>
                </c:pt>
                <c:pt idx="6817">
                  <c:v>1.5606</c:v>
                </c:pt>
                <c:pt idx="6818">
                  <c:v>1.5608</c:v>
                </c:pt>
                <c:pt idx="6819">
                  <c:v>1.561</c:v>
                </c:pt>
                <c:pt idx="6820">
                  <c:v>1.5612</c:v>
                </c:pt>
                <c:pt idx="6821">
                  <c:v>1.5614</c:v>
                </c:pt>
                <c:pt idx="6822">
                  <c:v>1.5616</c:v>
                </c:pt>
                <c:pt idx="6823">
                  <c:v>1.5618</c:v>
                </c:pt>
                <c:pt idx="6824">
                  <c:v>1.562</c:v>
                </c:pt>
                <c:pt idx="6825">
                  <c:v>1.5622</c:v>
                </c:pt>
                <c:pt idx="6826">
                  <c:v>1.5624</c:v>
                </c:pt>
                <c:pt idx="6827">
                  <c:v>1.5626</c:v>
                </c:pt>
                <c:pt idx="6828">
                  <c:v>1.5628</c:v>
                </c:pt>
                <c:pt idx="6829">
                  <c:v>1.563</c:v>
                </c:pt>
                <c:pt idx="6830">
                  <c:v>1.5632</c:v>
                </c:pt>
                <c:pt idx="6831">
                  <c:v>1.5634</c:v>
                </c:pt>
                <c:pt idx="6832">
                  <c:v>1.5636</c:v>
                </c:pt>
                <c:pt idx="6833">
                  <c:v>1.5638</c:v>
                </c:pt>
                <c:pt idx="6834">
                  <c:v>1.564</c:v>
                </c:pt>
                <c:pt idx="6835">
                  <c:v>1.5642</c:v>
                </c:pt>
                <c:pt idx="6836">
                  <c:v>1.5644</c:v>
                </c:pt>
                <c:pt idx="6837">
                  <c:v>1.5646</c:v>
                </c:pt>
                <c:pt idx="6838">
                  <c:v>1.5648</c:v>
                </c:pt>
                <c:pt idx="6839">
                  <c:v>1.565</c:v>
                </c:pt>
                <c:pt idx="6840">
                  <c:v>1.5652</c:v>
                </c:pt>
                <c:pt idx="6841">
                  <c:v>1.5654</c:v>
                </c:pt>
                <c:pt idx="6842">
                  <c:v>1.5656</c:v>
                </c:pt>
                <c:pt idx="6843">
                  <c:v>1.5658</c:v>
                </c:pt>
                <c:pt idx="6844">
                  <c:v>1.566</c:v>
                </c:pt>
                <c:pt idx="6845">
                  <c:v>1.5662</c:v>
                </c:pt>
                <c:pt idx="6846">
                  <c:v>1.5664</c:v>
                </c:pt>
                <c:pt idx="6847">
                  <c:v>1.5666</c:v>
                </c:pt>
                <c:pt idx="6848">
                  <c:v>1.5668</c:v>
                </c:pt>
                <c:pt idx="6849">
                  <c:v>1.567</c:v>
                </c:pt>
                <c:pt idx="6850">
                  <c:v>1.5672</c:v>
                </c:pt>
                <c:pt idx="6851">
                  <c:v>1.5674</c:v>
                </c:pt>
                <c:pt idx="6852">
                  <c:v>1.5676</c:v>
                </c:pt>
                <c:pt idx="6853">
                  <c:v>1.5678</c:v>
                </c:pt>
                <c:pt idx="6854">
                  <c:v>1.568</c:v>
                </c:pt>
                <c:pt idx="6855">
                  <c:v>1.5682</c:v>
                </c:pt>
                <c:pt idx="6856">
                  <c:v>1.5684</c:v>
                </c:pt>
                <c:pt idx="6857">
                  <c:v>1.5686</c:v>
                </c:pt>
                <c:pt idx="6858">
                  <c:v>1.5688</c:v>
                </c:pt>
                <c:pt idx="6859">
                  <c:v>1.569</c:v>
                </c:pt>
                <c:pt idx="6860">
                  <c:v>1.5692</c:v>
                </c:pt>
                <c:pt idx="6861">
                  <c:v>1.5694</c:v>
                </c:pt>
                <c:pt idx="6862">
                  <c:v>1.5696</c:v>
                </c:pt>
                <c:pt idx="6863">
                  <c:v>1.5698</c:v>
                </c:pt>
                <c:pt idx="6864">
                  <c:v>1.57</c:v>
                </c:pt>
                <c:pt idx="6865">
                  <c:v>1.5702</c:v>
                </c:pt>
                <c:pt idx="6866">
                  <c:v>1.5704</c:v>
                </c:pt>
                <c:pt idx="6867">
                  <c:v>1.5706</c:v>
                </c:pt>
                <c:pt idx="6868">
                  <c:v>1.5708</c:v>
                </c:pt>
                <c:pt idx="6869">
                  <c:v>1.571</c:v>
                </c:pt>
                <c:pt idx="6870">
                  <c:v>1.5712</c:v>
                </c:pt>
                <c:pt idx="6871">
                  <c:v>1.5714</c:v>
                </c:pt>
                <c:pt idx="6872">
                  <c:v>1.5716</c:v>
                </c:pt>
                <c:pt idx="6873">
                  <c:v>1.5718</c:v>
                </c:pt>
                <c:pt idx="6874">
                  <c:v>1.572</c:v>
                </c:pt>
                <c:pt idx="6875">
                  <c:v>1.5722</c:v>
                </c:pt>
                <c:pt idx="6876">
                  <c:v>1.5724</c:v>
                </c:pt>
                <c:pt idx="6877">
                  <c:v>1.5726</c:v>
                </c:pt>
                <c:pt idx="6878">
                  <c:v>1.5728</c:v>
                </c:pt>
                <c:pt idx="6879">
                  <c:v>1.573</c:v>
                </c:pt>
                <c:pt idx="6880">
                  <c:v>1.5732</c:v>
                </c:pt>
                <c:pt idx="6881">
                  <c:v>1.5734</c:v>
                </c:pt>
                <c:pt idx="6882">
                  <c:v>1.5736</c:v>
                </c:pt>
                <c:pt idx="6883">
                  <c:v>1.5738</c:v>
                </c:pt>
                <c:pt idx="6884">
                  <c:v>1.574</c:v>
                </c:pt>
                <c:pt idx="6885">
                  <c:v>1.5742</c:v>
                </c:pt>
                <c:pt idx="6886">
                  <c:v>1.5744</c:v>
                </c:pt>
                <c:pt idx="6887">
                  <c:v>1.5746</c:v>
                </c:pt>
                <c:pt idx="6888">
                  <c:v>1.5748</c:v>
                </c:pt>
                <c:pt idx="6889">
                  <c:v>1.575</c:v>
                </c:pt>
                <c:pt idx="6890">
                  <c:v>1.5752</c:v>
                </c:pt>
                <c:pt idx="6891">
                  <c:v>1.5754</c:v>
                </c:pt>
                <c:pt idx="6892">
                  <c:v>1.5756</c:v>
                </c:pt>
                <c:pt idx="6893">
                  <c:v>1.5758</c:v>
                </c:pt>
                <c:pt idx="6894">
                  <c:v>1.576</c:v>
                </c:pt>
                <c:pt idx="6895">
                  <c:v>1.5762</c:v>
                </c:pt>
                <c:pt idx="6896">
                  <c:v>1.5764</c:v>
                </c:pt>
                <c:pt idx="6897">
                  <c:v>1.5766</c:v>
                </c:pt>
                <c:pt idx="6898">
                  <c:v>1.5768</c:v>
                </c:pt>
                <c:pt idx="6899">
                  <c:v>1.577</c:v>
                </c:pt>
                <c:pt idx="6900">
                  <c:v>1.5772</c:v>
                </c:pt>
                <c:pt idx="6901">
                  <c:v>1.5774</c:v>
                </c:pt>
                <c:pt idx="6902">
                  <c:v>1.5776</c:v>
                </c:pt>
                <c:pt idx="6903">
                  <c:v>1.5778</c:v>
                </c:pt>
                <c:pt idx="6904">
                  <c:v>1.578</c:v>
                </c:pt>
                <c:pt idx="6905">
                  <c:v>1.5782</c:v>
                </c:pt>
                <c:pt idx="6906">
                  <c:v>1.5784</c:v>
                </c:pt>
                <c:pt idx="6907">
                  <c:v>1.5786</c:v>
                </c:pt>
                <c:pt idx="6908">
                  <c:v>1.5788</c:v>
                </c:pt>
                <c:pt idx="6909">
                  <c:v>1.579</c:v>
                </c:pt>
                <c:pt idx="6910">
                  <c:v>1.5792</c:v>
                </c:pt>
                <c:pt idx="6911">
                  <c:v>1.5794</c:v>
                </c:pt>
                <c:pt idx="6912">
                  <c:v>1.5796</c:v>
                </c:pt>
                <c:pt idx="6913">
                  <c:v>1.5798</c:v>
                </c:pt>
                <c:pt idx="6914">
                  <c:v>1.58</c:v>
                </c:pt>
                <c:pt idx="6915">
                  <c:v>1.5802</c:v>
                </c:pt>
                <c:pt idx="6916">
                  <c:v>1.5804</c:v>
                </c:pt>
                <c:pt idx="6917">
                  <c:v>1.5806</c:v>
                </c:pt>
                <c:pt idx="6918">
                  <c:v>1.5808</c:v>
                </c:pt>
                <c:pt idx="6919">
                  <c:v>1.581</c:v>
                </c:pt>
                <c:pt idx="6920">
                  <c:v>1.5812</c:v>
                </c:pt>
                <c:pt idx="6921">
                  <c:v>1.5814</c:v>
                </c:pt>
                <c:pt idx="6922">
                  <c:v>1.5816</c:v>
                </c:pt>
                <c:pt idx="6923">
                  <c:v>1.5818</c:v>
                </c:pt>
                <c:pt idx="6924">
                  <c:v>1.582</c:v>
                </c:pt>
                <c:pt idx="6925">
                  <c:v>1.5822</c:v>
                </c:pt>
                <c:pt idx="6926">
                  <c:v>1.5824</c:v>
                </c:pt>
                <c:pt idx="6927">
                  <c:v>1.5826</c:v>
                </c:pt>
                <c:pt idx="6928">
                  <c:v>1.5828</c:v>
                </c:pt>
                <c:pt idx="6929">
                  <c:v>1.583</c:v>
                </c:pt>
                <c:pt idx="6930">
                  <c:v>1.5832</c:v>
                </c:pt>
                <c:pt idx="6931">
                  <c:v>1.5834</c:v>
                </c:pt>
                <c:pt idx="6932">
                  <c:v>1.5836</c:v>
                </c:pt>
                <c:pt idx="6933">
                  <c:v>1.5838</c:v>
                </c:pt>
                <c:pt idx="6934">
                  <c:v>1.584</c:v>
                </c:pt>
                <c:pt idx="6935">
                  <c:v>1.5842</c:v>
                </c:pt>
                <c:pt idx="6936">
                  <c:v>1.5844</c:v>
                </c:pt>
                <c:pt idx="6937">
                  <c:v>1.5846</c:v>
                </c:pt>
                <c:pt idx="6938">
                  <c:v>1.5848</c:v>
                </c:pt>
                <c:pt idx="6939">
                  <c:v>1.585</c:v>
                </c:pt>
                <c:pt idx="6940">
                  <c:v>1.5852</c:v>
                </c:pt>
                <c:pt idx="6941">
                  <c:v>1.5854</c:v>
                </c:pt>
                <c:pt idx="6942">
                  <c:v>1.5856</c:v>
                </c:pt>
                <c:pt idx="6943">
                  <c:v>1.5858</c:v>
                </c:pt>
                <c:pt idx="6944">
                  <c:v>1.586</c:v>
                </c:pt>
                <c:pt idx="6945">
                  <c:v>1.5862</c:v>
                </c:pt>
                <c:pt idx="6946">
                  <c:v>1.5864</c:v>
                </c:pt>
                <c:pt idx="6947">
                  <c:v>1.5866</c:v>
                </c:pt>
                <c:pt idx="6948">
                  <c:v>1.5868</c:v>
                </c:pt>
                <c:pt idx="6949">
                  <c:v>1.587</c:v>
                </c:pt>
                <c:pt idx="6950">
                  <c:v>1.5872</c:v>
                </c:pt>
                <c:pt idx="6951">
                  <c:v>1.5874</c:v>
                </c:pt>
                <c:pt idx="6952">
                  <c:v>1.5876</c:v>
                </c:pt>
                <c:pt idx="6953">
                  <c:v>1.5878</c:v>
                </c:pt>
                <c:pt idx="6954">
                  <c:v>1.588</c:v>
                </c:pt>
                <c:pt idx="6955">
                  <c:v>1.5882</c:v>
                </c:pt>
                <c:pt idx="6956">
                  <c:v>1.5884</c:v>
                </c:pt>
                <c:pt idx="6957">
                  <c:v>1.5886</c:v>
                </c:pt>
                <c:pt idx="6958">
                  <c:v>1.5888</c:v>
                </c:pt>
                <c:pt idx="6959">
                  <c:v>1.589</c:v>
                </c:pt>
                <c:pt idx="6960">
                  <c:v>1.5892</c:v>
                </c:pt>
                <c:pt idx="6961">
                  <c:v>1.5894</c:v>
                </c:pt>
                <c:pt idx="6962">
                  <c:v>1.5896</c:v>
                </c:pt>
                <c:pt idx="6963">
                  <c:v>1.5898</c:v>
                </c:pt>
                <c:pt idx="6964">
                  <c:v>1.59</c:v>
                </c:pt>
                <c:pt idx="6965">
                  <c:v>1.5902</c:v>
                </c:pt>
                <c:pt idx="6966">
                  <c:v>1.5904</c:v>
                </c:pt>
                <c:pt idx="6967">
                  <c:v>1.5906</c:v>
                </c:pt>
                <c:pt idx="6968">
                  <c:v>1.5908</c:v>
                </c:pt>
                <c:pt idx="6969">
                  <c:v>1.591</c:v>
                </c:pt>
                <c:pt idx="6970">
                  <c:v>1.5912</c:v>
                </c:pt>
                <c:pt idx="6971">
                  <c:v>1.5914</c:v>
                </c:pt>
                <c:pt idx="6972">
                  <c:v>1.5916</c:v>
                </c:pt>
                <c:pt idx="6973">
                  <c:v>1.5918</c:v>
                </c:pt>
                <c:pt idx="6974">
                  <c:v>1.592</c:v>
                </c:pt>
                <c:pt idx="6975">
                  <c:v>1.5922</c:v>
                </c:pt>
                <c:pt idx="6976">
                  <c:v>1.5924</c:v>
                </c:pt>
                <c:pt idx="6977">
                  <c:v>1.5926</c:v>
                </c:pt>
                <c:pt idx="6978">
                  <c:v>1.5928</c:v>
                </c:pt>
                <c:pt idx="6979">
                  <c:v>1.593</c:v>
                </c:pt>
                <c:pt idx="6980">
                  <c:v>1.5932</c:v>
                </c:pt>
                <c:pt idx="6981">
                  <c:v>1.5934</c:v>
                </c:pt>
                <c:pt idx="6982">
                  <c:v>1.5936</c:v>
                </c:pt>
                <c:pt idx="6983">
                  <c:v>1.5938</c:v>
                </c:pt>
                <c:pt idx="6984">
                  <c:v>1.594</c:v>
                </c:pt>
                <c:pt idx="6985">
                  <c:v>1.5942</c:v>
                </c:pt>
                <c:pt idx="6986">
                  <c:v>1.5944</c:v>
                </c:pt>
                <c:pt idx="6987">
                  <c:v>1.5946</c:v>
                </c:pt>
                <c:pt idx="6988">
                  <c:v>1.5948</c:v>
                </c:pt>
                <c:pt idx="6989">
                  <c:v>1.595</c:v>
                </c:pt>
                <c:pt idx="6990">
                  <c:v>1.5952</c:v>
                </c:pt>
                <c:pt idx="6991">
                  <c:v>1.5954</c:v>
                </c:pt>
                <c:pt idx="6992">
                  <c:v>1.5956</c:v>
                </c:pt>
                <c:pt idx="6993">
                  <c:v>1.5958</c:v>
                </c:pt>
                <c:pt idx="6994">
                  <c:v>1.596</c:v>
                </c:pt>
                <c:pt idx="6995">
                  <c:v>1.5962</c:v>
                </c:pt>
                <c:pt idx="6996">
                  <c:v>1.5964</c:v>
                </c:pt>
                <c:pt idx="6997">
                  <c:v>1.5966</c:v>
                </c:pt>
                <c:pt idx="6998">
                  <c:v>1.5968</c:v>
                </c:pt>
                <c:pt idx="6999">
                  <c:v>1.597</c:v>
                </c:pt>
                <c:pt idx="7000">
                  <c:v>1.5972</c:v>
                </c:pt>
                <c:pt idx="7001">
                  <c:v>1.5974</c:v>
                </c:pt>
                <c:pt idx="7002">
                  <c:v>1.5976</c:v>
                </c:pt>
                <c:pt idx="7003">
                  <c:v>1.5978</c:v>
                </c:pt>
                <c:pt idx="7004">
                  <c:v>1.598</c:v>
                </c:pt>
                <c:pt idx="7005">
                  <c:v>1.5982</c:v>
                </c:pt>
                <c:pt idx="7006">
                  <c:v>1.5984</c:v>
                </c:pt>
                <c:pt idx="7007">
                  <c:v>1.5986</c:v>
                </c:pt>
                <c:pt idx="7008">
                  <c:v>1.5988</c:v>
                </c:pt>
                <c:pt idx="7009">
                  <c:v>1.599</c:v>
                </c:pt>
                <c:pt idx="7010">
                  <c:v>1.5992</c:v>
                </c:pt>
                <c:pt idx="7011">
                  <c:v>1.5994</c:v>
                </c:pt>
                <c:pt idx="7012">
                  <c:v>1.5996</c:v>
                </c:pt>
                <c:pt idx="7013">
                  <c:v>1.5998</c:v>
                </c:pt>
                <c:pt idx="7014">
                  <c:v>1.6</c:v>
                </c:pt>
                <c:pt idx="7015">
                  <c:v>1.6002</c:v>
                </c:pt>
                <c:pt idx="7016">
                  <c:v>1.6004</c:v>
                </c:pt>
                <c:pt idx="7017">
                  <c:v>1.6006</c:v>
                </c:pt>
                <c:pt idx="7018">
                  <c:v>1.6008</c:v>
                </c:pt>
                <c:pt idx="7019">
                  <c:v>1.601</c:v>
                </c:pt>
                <c:pt idx="7020">
                  <c:v>1.6012</c:v>
                </c:pt>
                <c:pt idx="7021">
                  <c:v>1.6014</c:v>
                </c:pt>
                <c:pt idx="7022">
                  <c:v>1.6016</c:v>
                </c:pt>
                <c:pt idx="7023">
                  <c:v>1.6018</c:v>
                </c:pt>
                <c:pt idx="7024">
                  <c:v>1.602</c:v>
                </c:pt>
                <c:pt idx="7025">
                  <c:v>1.6022</c:v>
                </c:pt>
                <c:pt idx="7026">
                  <c:v>1.6024</c:v>
                </c:pt>
                <c:pt idx="7027">
                  <c:v>1.6026</c:v>
                </c:pt>
                <c:pt idx="7028">
                  <c:v>1.6028</c:v>
                </c:pt>
                <c:pt idx="7029">
                  <c:v>1.603</c:v>
                </c:pt>
                <c:pt idx="7030">
                  <c:v>1.6032</c:v>
                </c:pt>
                <c:pt idx="7031">
                  <c:v>1.6034</c:v>
                </c:pt>
                <c:pt idx="7032">
                  <c:v>1.6036</c:v>
                </c:pt>
                <c:pt idx="7033">
                  <c:v>1.6038</c:v>
                </c:pt>
                <c:pt idx="7034">
                  <c:v>1.604</c:v>
                </c:pt>
                <c:pt idx="7035">
                  <c:v>1.6042</c:v>
                </c:pt>
                <c:pt idx="7036">
                  <c:v>1.6044</c:v>
                </c:pt>
                <c:pt idx="7037">
                  <c:v>1.6046</c:v>
                </c:pt>
                <c:pt idx="7038">
                  <c:v>1.6048</c:v>
                </c:pt>
                <c:pt idx="7039">
                  <c:v>1.605</c:v>
                </c:pt>
                <c:pt idx="7040">
                  <c:v>1.6052</c:v>
                </c:pt>
                <c:pt idx="7041">
                  <c:v>1.6054</c:v>
                </c:pt>
                <c:pt idx="7042">
                  <c:v>1.6056</c:v>
                </c:pt>
                <c:pt idx="7043">
                  <c:v>1.6058</c:v>
                </c:pt>
                <c:pt idx="7044">
                  <c:v>1.606</c:v>
                </c:pt>
                <c:pt idx="7045">
                  <c:v>1.6062</c:v>
                </c:pt>
                <c:pt idx="7046">
                  <c:v>1.6064</c:v>
                </c:pt>
                <c:pt idx="7047">
                  <c:v>1.6066</c:v>
                </c:pt>
                <c:pt idx="7048">
                  <c:v>1.6068</c:v>
                </c:pt>
                <c:pt idx="7049">
                  <c:v>1.607</c:v>
                </c:pt>
                <c:pt idx="7050">
                  <c:v>1.6072</c:v>
                </c:pt>
                <c:pt idx="7051">
                  <c:v>1.6074</c:v>
                </c:pt>
                <c:pt idx="7052">
                  <c:v>1.6076</c:v>
                </c:pt>
                <c:pt idx="7053">
                  <c:v>1.6078</c:v>
                </c:pt>
                <c:pt idx="7054">
                  <c:v>1.608</c:v>
                </c:pt>
                <c:pt idx="7055">
                  <c:v>1.6082</c:v>
                </c:pt>
                <c:pt idx="7056">
                  <c:v>1.6084</c:v>
                </c:pt>
                <c:pt idx="7057">
                  <c:v>1.6086</c:v>
                </c:pt>
                <c:pt idx="7058">
                  <c:v>1.6088</c:v>
                </c:pt>
                <c:pt idx="7059">
                  <c:v>1.609</c:v>
                </c:pt>
                <c:pt idx="7060">
                  <c:v>1.6092</c:v>
                </c:pt>
                <c:pt idx="7061">
                  <c:v>1.6094</c:v>
                </c:pt>
                <c:pt idx="7062">
                  <c:v>1.6096</c:v>
                </c:pt>
                <c:pt idx="7063">
                  <c:v>1.6098</c:v>
                </c:pt>
                <c:pt idx="7064">
                  <c:v>1.61</c:v>
                </c:pt>
                <c:pt idx="7065">
                  <c:v>1.6102</c:v>
                </c:pt>
                <c:pt idx="7066">
                  <c:v>1.6104</c:v>
                </c:pt>
                <c:pt idx="7067">
                  <c:v>1.6106</c:v>
                </c:pt>
                <c:pt idx="7068">
                  <c:v>1.6108</c:v>
                </c:pt>
                <c:pt idx="7069">
                  <c:v>1.611</c:v>
                </c:pt>
                <c:pt idx="7070">
                  <c:v>1.6112</c:v>
                </c:pt>
                <c:pt idx="7071">
                  <c:v>1.6114</c:v>
                </c:pt>
                <c:pt idx="7072">
                  <c:v>1.6116</c:v>
                </c:pt>
                <c:pt idx="7073">
                  <c:v>1.6118</c:v>
                </c:pt>
                <c:pt idx="7074">
                  <c:v>1.612</c:v>
                </c:pt>
                <c:pt idx="7075">
                  <c:v>1.6122</c:v>
                </c:pt>
                <c:pt idx="7076">
                  <c:v>1.6124</c:v>
                </c:pt>
                <c:pt idx="7077">
                  <c:v>1.6126</c:v>
                </c:pt>
                <c:pt idx="7078">
                  <c:v>1.6128</c:v>
                </c:pt>
                <c:pt idx="7079">
                  <c:v>1.613</c:v>
                </c:pt>
                <c:pt idx="7080">
                  <c:v>1.6132</c:v>
                </c:pt>
                <c:pt idx="7081">
                  <c:v>1.6134</c:v>
                </c:pt>
                <c:pt idx="7082">
                  <c:v>1.6136</c:v>
                </c:pt>
                <c:pt idx="7083">
                  <c:v>1.6138</c:v>
                </c:pt>
                <c:pt idx="7084">
                  <c:v>1.614</c:v>
                </c:pt>
                <c:pt idx="7085">
                  <c:v>1.6142</c:v>
                </c:pt>
                <c:pt idx="7086">
                  <c:v>1.6144</c:v>
                </c:pt>
                <c:pt idx="7087">
                  <c:v>1.6146</c:v>
                </c:pt>
                <c:pt idx="7088">
                  <c:v>1.6148</c:v>
                </c:pt>
                <c:pt idx="7089">
                  <c:v>1.615</c:v>
                </c:pt>
                <c:pt idx="7090">
                  <c:v>1.6152</c:v>
                </c:pt>
                <c:pt idx="7091">
                  <c:v>1.6154</c:v>
                </c:pt>
                <c:pt idx="7092">
                  <c:v>1.6156</c:v>
                </c:pt>
                <c:pt idx="7093">
                  <c:v>1.6158</c:v>
                </c:pt>
                <c:pt idx="7094">
                  <c:v>1.616</c:v>
                </c:pt>
                <c:pt idx="7095">
                  <c:v>1.6162</c:v>
                </c:pt>
                <c:pt idx="7096">
                  <c:v>1.6164</c:v>
                </c:pt>
                <c:pt idx="7097">
                  <c:v>1.6166</c:v>
                </c:pt>
                <c:pt idx="7098">
                  <c:v>1.6168</c:v>
                </c:pt>
                <c:pt idx="7099">
                  <c:v>1.617</c:v>
                </c:pt>
                <c:pt idx="7100">
                  <c:v>1.6172</c:v>
                </c:pt>
                <c:pt idx="7101">
                  <c:v>1.6174</c:v>
                </c:pt>
                <c:pt idx="7102">
                  <c:v>1.6176</c:v>
                </c:pt>
                <c:pt idx="7103">
                  <c:v>1.6178</c:v>
                </c:pt>
                <c:pt idx="7104">
                  <c:v>1.618</c:v>
                </c:pt>
                <c:pt idx="7105">
                  <c:v>1.6182</c:v>
                </c:pt>
                <c:pt idx="7106">
                  <c:v>1.6184</c:v>
                </c:pt>
                <c:pt idx="7107">
                  <c:v>1.6186</c:v>
                </c:pt>
                <c:pt idx="7108">
                  <c:v>1.6188</c:v>
                </c:pt>
                <c:pt idx="7109">
                  <c:v>1.619</c:v>
                </c:pt>
                <c:pt idx="7110">
                  <c:v>1.6192</c:v>
                </c:pt>
                <c:pt idx="7111">
                  <c:v>1.6194</c:v>
                </c:pt>
                <c:pt idx="7112">
                  <c:v>1.6196</c:v>
                </c:pt>
                <c:pt idx="7113">
                  <c:v>1.6198</c:v>
                </c:pt>
                <c:pt idx="7114">
                  <c:v>1.62</c:v>
                </c:pt>
                <c:pt idx="7115">
                  <c:v>1.6202</c:v>
                </c:pt>
                <c:pt idx="7116">
                  <c:v>1.6204</c:v>
                </c:pt>
                <c:pt idx="7117">
                  <c:v>1.6206</c:v>
                </c:pt>
                <c:pt idx="7118">
                  <c:v>1.6208</c:v>
                </c:pt>
                <c:pt idx="7119">
                  <c:v>1.621</c:v>
                </c:pt>
                <c:pt idx="7120">
                  <c:v>1.6212</c:v>
                </c:pt>
                <c:pt idx="7121">
                  <c:v>1.6214</c:v>
                </c:pt>
                <c:pt idx="7122">
                  <c:v>1.6216</c:v>
                </c:pt>
                <c:pt idx="7123">
                  <c:v>1.6218</c:v>
                </c:pt>
                <c:pt idx="7124">
                  <c:v>1.622</c:v>
                </c:pt>
                <c:pt idx="7125">
                  <c:v>1.6222</c:v>
                </c:pt>
                <c:pt idx="7126">
                  <c:v>1.6224</c:v>
                </c:pt>
                <c:pt idx="7127">
                  <c:v>1.6226</c:v>
                </c:pt>
                <c:pt idx="7128">
                  <c:v>1.6228</c:v>
                </c:pt>
                <c:pt idx="7129">
                  <c:v>1.623</c:v>
                </c:pt>
                <c:pt idx="7130">
                  <c:v>1.6232</c:v>
                </c:pt>
                <c:pt idx="7131">
                  <c:v>1.6234</c:v>
                </c:pt>
                <c:pt idx="7132">
                  <c:v>1.6236</c:v>
                </c:pt>
                <c:pt idx="7133">
                  <c:v>1.6238</c:v>
                </c:pt>
                <c:pt idx="7134">
                  <c:v>1.624</c:v>
                </c:pt>
                <c:pt idx="7135">
                  <c:v>1.6242</c:v>
                </c:pt>
                <c:pt idx="7136">
                  <c:v>1.6244</c:v>
                </c:pt>
                <c:pt idx="7137">
                  <c:v>1.6246</c:v>
                </c:pt>
                <c:pt idx="7138">
                  <c:v>1.6248</c:v>
                </c:pt>
                <c:pt idx="7139">
                  <c:v>1.625</c:v>
                </c:pt>
                <c:pt idx="7140">
                  <c:v>1.6252</c:v>
                </c:pt>
                <c:pt idx="7141">
                  <c:v>1.6254</c:v>
                </c:pt>
                <c:pt idx="7142">
                  <c:v>1.6256</c:v>
                </c:pt>
                <c:pt idx="7143">
                  <c:v>1.6258</c:v>
                </c:pt>
                <c:pt idx="7144">
                  <c:v>1.626</c:v>
                </c:pt>
                <c:pt idx="7145">
                  <c:v>1.6262</c:v>
                </c:pt>
                <c:pt idx="7146">
                  <c:v>1.6264</c:v>
                </c:pt>
                <c:pt idx="7147">
                  <c:v>1.6266</c:v>
                </c:pt>
                <c:pt idx="7148">
                  <c:v>1.6268</c:v>
                </c:pt>
                <c:pt idx="7149">
                  <c:v>1.627</c:v>
                </c:pt>
                <c:pt idx="7150">
                  <c:v>1.6272</c:v>
                </c:pt>
                <c:pt idx="7151">
                  <c:v>1.6274</c:v>
                </c:pt>
                <c:pt idx="7152">
                  <c:v>1.6276</c:v>
                </c:pt>
                <c:pt idx="7153">
                  <c:v>1.6278</c:v>
                </c:pt>
                <c:pt idx="7154">
                  <c:v>1.628</c:v>
                </c:pt>
                <c:pt idx="7155">
                  <c:v>1.6282</c:v>
                </c:pt>
                <c:pt idx="7156">
                  <c:v>1.6284</c:v>
                </c:pt>
                <c:pt idx="7157">
                  <c:v>1.6286</c:v>
                </c:pt>
                <c:pt idx="7158">
                  <c:v>1.6288</c:v>
                </c:pt>
                <c:pt idx="7159">
                  <c:v>1.629</c:v>
                </c:pt>
                <c:pt idx="7160">
                  <c:v>1.6292</c:v>
                </c:pt>
                <c:pt idx="7161">
                  <c:v>1.6294</c:v>
                </c:pt>
                <c:pt idx="7162">
                  <c:v>1.6296</c:v>
                </c:pt>
                <c:pt idx="7163">
                  <c:v>1.6298</c:v>
                </c:pt>
                <c:pt idx="7164">
                  <c:v>1.63</c:v>
                </c:pt>
                <c:pt idx="7165">
                  <c:v>1.6302</c:v>
                </c:pt>
                <c:pt idx="7166">
                  <c:v>1.6304</c:v>
                </c:pt>
                <c:pt idx="7167">
                  <c:v>1.6306</c:v>
                </c:pt>
                <c:pt idx="7168">
                  <c:v>1.6308</c:v>
                </c:pt>
                <c:pt idx="7169">
                  <c:v>1.631</c:v>
                </c:pt>
                <c:pt idx="7170">
                  <c:v>1.6312</c:v>
                </c:pt>
                <c:pt idx="7171">
                  <c:v>1.6314</c:v>
                </c:pt>
                <c:pt idx="7172">
                  <c:v>1.6316</c:v>
                </c:pt>
                <c:pt idx="7173">
                  <c:v>1.6318</c:v>
                </c:pt>
                <c:pt idx="7174">
                  <c:v>1.632</c:v>
                </c:pt>
                <c:pt idx="7175">
                  <c:v>1.6322</c:v>
                </c:pt>
                <c:pt idx="7176">
                  <c:v>1.6324</c:v>
                </c:pt>
                <c:pt idx="7177">
                  <c:v>1.6326</c:v>
                </c:pt>
                <c:pt idx="7178">
                  <c:v>1.6328</c:v>
                </c:pt>
                <c:pt idx="7179">
                  <c:v>1.633</c:v>
                </c:pt>
                <c:pt idx="7180">
                  <c:v>1.6332</c:v>
                </c:pt>
                <c:pt idx="7181">
                  <c:v>1.6334</c:v>
                </c:pt>
                <c:pt idx="7182">
                  <c:v>1.6336</c:v>
                </c:pt>
                <c:pt idx="7183">
                  <c:v>1.6338</c:v>
                </c:pt>
                <c:pt idx="7184">
                  <c:v>1.634</c:v>
                </c:pt>
                <c:pt idx="7185">
                  <c:v>1.6342</c:v>
                </c:pt>
                <c:pt idx="7186">
                  <c:v>1.6344</c:v>
                </c:pt>
                <c:pt idx="7187">
                  <c:v>1.6346</c:v>
                </c:pt>
                <c:pt idx="7188">
                  <c:v>1.6348</c:v>
                </c:pt>
                <c:pt idx="7189">
                  <c:v>1.635</c:v>
                </c:pt>
                <c:pt idx="7190">
                  <c:v>1.6352</c:v>
                </c:pt>
                <c:pt idx="7191">
                  <c:v>1.6354</c:v>
                </c:pt>
                <c:pt idx="7192">
                  <c:v>1.6356</c:v>
                </c:pt>
                <c:pt idx="7193">
                  <c:v>1.6358</c:v>
                </c:pt>
                <c:pt idx="7194">
                  <c:v>1.636</c:v>
                </c:pt>
                <c:pt idx="7195">
                  <c:v>1.6362</c:v>
                </c:pt>
                <c:pt idx="7196">
                  <c:v>1.6364</c:v>
                </c:pt>
                <c:pt idx="7197">
                  <c:v>1.6366</c:v>
                </c:pt>
                <c:pt idx="7198">
                  <c:v>1.6368</c:v>
                </c:pt>
                <c:pt idx="7199">
                  <c:v>1.637</c:v>
                </c:pt>
                <c:pt idx="7200">
                  <c:v>1.6372</c:v>
                </c:pt>
                <c:pt idx="7201">
                  <c:v>1.6374</c:v>
                </c:pt>
                <c:pt idx="7202">
                  <c:v>1.6376</c:v>
                </c:pt>
                <c:pt idx="7203">
                  <c:v>1.6378</c:v>
                </c:pt>
                <c:pt idx="7204">
                  <c:v>1.638</c:v>
                </c:pt>
                <c:pt idx="7205">
                  <c:v>1.6382</c:v>
                </c:pt>
                <c:pt idx="7206">
                  <c:v>1.6384</c:v>
                </c:pt>
                <c:pt idx="7207">
                  <c:v>1.6386</c:v>
                </c:pt>
                <c:pt idx="7208">
                  <c:v>1.6388</c:v>
                </c:pt>
                <c:pt idx="7209">
                  <c:v>1.639</c:v>
                </c:pt>
                <c:pt idx="7210">
                  <c:v>1.6392</c:v>
                </c:pt>
                <c:pt idx="7211">
                  <c:v>1.6394</c:v>
                </c:pt>
                <c:pt idx="7212">
                  <c:v>1.6396</c:v>
                </c:pt>
                <c:pt idx="7213">
                  <c:v>1.6398</c:v>
                </c:pt>
                <c:pt idx="7214">
                  <c:v>1.64</c:v>
                </c:pt>
                <c:pt idx="7215">
                  <c:v>1.6402</c:v>
                </c:pt>
                <c:pt idx="7216">
                  <c:v>1.6404</c:v>
                </c:pt>
                <c:pt idx="7217">
                  <c:v>1.6406</c:v>
                </c:pt>
                <c:pt idx="7218">
                  <c:v>1.6408</c:v>
                </c:pt>
                <c:pt idx="7219">
                  <c:v>1.641</c:v>
                </c:pt>
                <c:pt idx="7220">
                  <c:v>1.6412</c:v>
                </c:pt>
                <c:pt idx="7221">
                  <c:v>1.6414</c:v>
                </c:pt>
                <c:pt idx="7222">
                  <c:v>1.6416</c:v>
                </c:pt>
                <c:pt idx="7223">
                  <c:v>1.6418</c:v>
                </c:pt>
                <c:pt idx="7224">
                  <c:v>1.642</c:v>
                </c:pt>
                <c:pt idx="7225">
                  <c:v>1.6422</c:v>
                </c:pt>
                <c:pt idx="7226">
                  <c:v>1.6424</c:v>
                </c:pt>
                <c:pt idx="7227">
                  <c:v>1.6426</c:v>
                </c:pt>
                <c:pt idx="7228">
                  <c:v>1.6428</c:v>
                </c:pt>
                <c:pt idx="7229">
                  <c:v>1.643</c:v>
                </c:pt>
                <c:pt idx="7230">
                  <c:v>1.6432</c:v>
                </c:pt>
                <c:pt idx="7231">
                  <c:v>1.6434</c:v>
                </c:pt>
                <c:pt idx="7232">
                  <c:v>1.6436</c:v>
                </c:pt>
                <c:pt idx="7233">
                  <c:v>1.6438</c:v>
                </c:pt>
                <c:pt idx="7234">
                  <c:v>1.644</c:v>
                </c:pt>
                <c:pt idx="7235">
                  <c:v>1.6442</c:v>
                </c:pt>
                <c:pt idx="7236">
                  <c:v>1.6444</c:v>
                </c:pt>
                <c:pt idx="7237">
                  <c:v>1.6446</c:v>
                </c:pt>
                <c:pt idx="7238">
                  <c:v>1.6448</c:v>
                </c:pt>
                <c:pt idx="7239">
                  <c:v>1.645</c:v>
                </c:pt>
                <c:pt idx="7240">
                  <c:v>1.6452</c:v>
                </c:pt>
                <c:pt idx="7241">
                  <c:v>1.6454</c:v>
                </c:pt>
                <c:pt idx="7242">
                  <c:v>1.6456</c:v>
                </c:pt>
                <c:pt idx="7243">
                  <c:v>1.6458</c:v>
                </c:pt>
                <c:pt idx="7244">
                  <c:v>1.646</c:v>
                </c:pt>
                <c:pt idx="7245">
                  <c:v>1.6462</c:v>
                </c:pt>
                <c:pt idx="7246">
                  <c:v>1.6464</c:v>
                </c:pt>
                <c:pt idx="7247">
                  <c:v>1.6466</c:v>
                </c:pt>
                <c:pt idx="7248">
                  <c:v>1.6468</c:v>
                </c:pt>
                <c:pt idx="7249">
                  <c:v>1.647</c:v>
                </c:pt>
                <c:pt idx="7250">
                  <c:v>1.6472</c:v>
                </c:pt>
                <c:pt idx="7251">
                  <c:v>1.6474</c:v>
                </c:pt>
                <c:pt idx="7252">
                  <c:v>1.6476</c:v>
                </c:pt>
                <c:pt idx="7253">
                  <c:v>1.6478</c:v>
                </c:pt>
                <c:pt idx="7254">
                  <c:v>1.648</c:v>
                </c:pt>
                <c:pt idx="7255">
                  <c:v>1.6482</c:v>
                </c:pt>
                <c:pt idx="7256">
                  <c:v>1.6484</c:v>
                </c:pt>
                <c:pt idx="7257">
                  <c:v>1.6486</c:v>
                </c:pt>
                <c:pt idx="7258">
                  <c:v>1.6488</c:v>
                </c:pt>
                <c:pt idx="7259">
                  <c:v>1.649</c:v>
                </c:pt>
                <c:pt idx="7260">
                  <c:v>1.6492</c:v>
                </c:pt>
                <c:pt idx="7261">
                  <c:v>1.6494</c:v>
                </c:pt>
                <c:pt idx="7262">
                  <c:v>1.6496</c:v>
                </c:pt>
                <c:pt idx="7263">
                  <c:v>1.6498</c:v>
                </c:pt>
                <c:pt idx="7264">
                  <c:v>1.65</c:v>
                </c:pt>
                <c:pt idx="7265">
                  <c:v>1.6502</c:v>
                </c:pt>
                <c:pt idx="7266">
                  <c:v>1.6504</c:v>
                </c:pt>
                <c:pt idx="7267">
                  <c:v>1.6506</c:v>
                </c:pt>
                <c:pt idx="7268">
                  <c:v>1.6508</c:v>
                </c:pt>
                <c:pt idx="7269">
                  <c:v>1.651</c:v>
                </c:pt>
                <c:pt idx="7270">
                  <c:v>1.6512</c:v>
                </c:pt>
                <c:pt idx="7271">
                  <c:v>1.6514</c:v>
                </c:pt>
                <c:pt idx="7272">
                  <c:v>1.6516</c:v>
                </c:pt>
                <c:pt idx="7273">
                  <c:v>1.6518</c:v>
                </c:pt>
                <c:pt idx="7274">
                  <c:v>1.652</c:v>
                </c:pt>
                <c:pt idx="7275">
                  <c:v>1.6522</c:v>
                </c:pt>
                <c:pt idx="7276">
                  <c:v>1.6524</c:v>
                </c:pt>
                <c:pt idx="7277">
                  <c:v>1.6526</c:v>
                </c:pt>
                <c:pt idx="7278">
                  <c:v>1.6528</c:v>
                </c:pt>
                <c:pt idx="7279">
                  <c:v>1.653</c:v>
                </c:pt>
                <c:pt idx="7280">
                  <c:v>1.6532</c:v>
                </c:pt>
                <c:pt idx="7281">
                  <c:v>1.6534</c:v>
                </c:pt>
                <c:pt idx="7282">
                  <c:v>1.6536</c:v>
                </c:pt>
                <c:pt idx="7283">
                  <c:v>1.6538</c:v>
                </c:pt>
                <c:pt idx="7284">
                  <c:v>1.654</c:v>
                </c:pt>
                <c:pt idx="7285">
                  <c:v>1.6542</c:v>
                </c:pt>
                <c:pt idx="7286">
                  <c:v>1.6544</c:v>
                </c:pt>
                <c:pt idx="7287">
                  <c:v>1.6546</c:v>
                </c:pt>
                <c:pt idx="7288">
                  <c:v>1.6548</c:v>
                </c:pt>
                <c:pt idx="7289">
                  <c:v>1.655</c:v>
                </c:pt>
                <c:pt idx="7290">
                  <c:v>1.6552</c:v>
                </c:pt>
                <c:pt idx="7291">
                  <c:v>1.6554</c:v>
                </c:pt>
                <c:pt idx="7292">
                  <c:v>1.6556</c:v>
                </c:pt>
                <c:pt idx="7293">
                  <c:v>1.6558</c:v>
                </c:pt>
                <c:pt idx="7294">
                  <c:v>1.656</c:v>
                </c:pt>
                <c:pt idx="7295">
                  <c:v>1.6562</c:v>
                </c:pt>
                <c:pt idx="7296">
                  <c:v>1.6564</c:v>
                </c:pt>
                <c:pt idx="7297">
                  <c:v>1.6566</c:v>
                </c:pt>
                <c:pt idx="7298">
                  <c:v>1.6568</c:v>
                </c:pt>
                <c:pt idx="7299">
                  <c:v>1.657</c:v>
                </c:pt>
                <c:pt idx="7300">
                  <c:v>1.6572</c:v>
                </c:pt>
                <c:pt idx="7301">
                  <c:v>1.6574</c:v>
                </c:pt>
                <c:pt idx="7302">
                  <c:v>1.6576</c:v>
                </c:pt>
                <c:pt idx="7303">
                  <c:v>1.6578</c:v>
                </c:pt>
                <c:pt idx="7304">
                  <c:v>1.658</c:v>
                </c:pt>
                <c:pt idx="7305">
                  <c:v>1.6582</c:v>
                </c:pt>
                <c:pt idx="7306">
                  <c:v>1.6584</c:v>
                </c:pt>
                <c:pt idx="7307">
                  <c:v>1.6586</c:v>
                </c:pt>
                <c:pt idx="7308">
                  <c:v>1.6588</c:v>
                </c:pt>
                <c:pt idx="7309">
                  <c:v>1.659</c:v>
                </c:pt>
                <c:pt idx="7310">
                  <c:v>1.6592</c:v>
                </c:pt>
                <c:pt idx="7311">
                  <c:v>1.6594</c:v>
                </c:pt>
                <c:pt idx="7312">
                  <c:v>1.6596</c:v>
                </c:pt>
                <c:pt idx="7313">
                  <c:v>1.6598</c:v>
                </c:pt>
                <c:pt idx="7314">
                  <c:v>1.66</c:v>
                </c:pt>
                <c:pt idx="7315">
                  <c:v>1.6602</c:v>
                </c:pt>
                <c:pt idx="7316">
                  <c:v>1.6604</c:v>
                </c:pt>
                <c:pt idx="7317">
                  <c:v>1.6606</c:v>
                </c:pt>
                <c:pt idx="7318">
                  <c:v>1.6608</c:v>
                </c:pt>
                <c:pt idx="7319">
                  <c:v>1.661</c:v>
                </c:pt>
                <c:pt idx="7320">
                  <c:v>1.6612</c:v>
                </c:pt>
                <c:pt idx="7321">
                  <c:v>1.6614</c:v>
                </c:pt>
                <c:pt idx="7322">
                  <c:v>1.6616</c:v>
                </c:pt>
                <c:pt idx="7323">
                  <c:v>1.6618</c:v>
                </c:pt>
                <c:pt idx="7324">
                  <c:v>1.662</c:v>
                </c:pt>
                <c:pt idx="7325">
                  <c:v>1.6622</c:v>
                </c:pt>
                <c:pt idx="7326">
                  <c:v>1.6624</c:v>
                </c:pt>
                <c:pt idx="7327">
                  <c:v>1.6626</c:v>
                </c:pt>
                <c:pt idx="7328">
                  <c:v>1.6628</c:v>
                </c:pt>
                <c:pt idx="7329">
                  <c:v>1.663</c:v>
                </c:pt>
                <c:pt idx="7330">
                  <c:v>1.6632</c:v>
                </c:pt>
                <c:pt idx="7331">
                  <c:v>1.6634</c:v>
                </c:pt>
                <c:pt idx="7332">
                  <c:v>1.6636</c:v>
                </c:pt>
                <c:pt idx="7333">
                  <c:v>1.6638</c:v>
                </c:pt>
                <c:pt idx="7334">
                  <c:v>1.664</c:v>
                </c:pt>
                <c:pt idx="7335">
                  <c:v>1.6642</c:v>
                </c:pt>
                <c:pt idx="7336">
                  <c:v>1.6644</c:v>
                </c:pt>
                <c:pt idx="7337">
                  <c:v>1.6646</c:v>
                </c:pt>
                <c:pt idx="7338">
                  <c:v>1.6648</c:v>
                </c:pt>
                <c:pt idx="7339">
                  <c:v>1.665</c:v>
                </c:pt>
                <c:pt idx="7340">
                  <c:v>1.6652</c:v>
                </c:pt>
                <c:pt idx="7341">
                  <c:v>1.6654</c:v>
                </c:pt>
                <c:pt idx="7342">
                  <c:v>1.6656</c:v>
                </c:pt>
                <c:pt idx="7343">
                  <c:v>1.6658</c:v>
                </c:pt>
                <c:pt idx="7344">
                  <c:v>1.666</c:v>
                </c:pt>
                <c:pt idx="7345">
                  <c:v>1.6662</c:v>
                </c:pt>
                <c:pt idx="7346">
                  <c:v>1.6664</c:v>
                </c:pt>
                <c:pt idx="7347">
                  <c:v>1.6666</c:v>
                </c:pt>
                <c:pt idx="7348">
                  <c:v>1.6668</c:v>
                </c:pt>
                <c:pt idx="7349">
                  <c:v>1.667</c:v>
                </c:pt>
                <c:pt idx="7350">
                  <c:v>1.6672</c:v>
                </c:pt>
                <c:pt idx="7351">
                  <c:v>1.6674</c:v>
                </c:pt>
                <c:pt idx="7352">
                  <c:v>1.6676</c:v>
                </c:pt>
                <c:pt idx="7353">
                  <c:v>1.6678</c:v>
                </c:pt>
                <c:pt idx="7354">
                  <c:v>1.668</c:v>
                </c:pt>
                <c:pt idx="7355">
                  <c:v>1.6682</c:v>
                </c:pt>
                <c:pt idx="7356">
                  <c:v>1.6684</c:v>
                </c:pt>
                <c:pt idx="7357">
                  <c:v>1.6686</c:v>
                </c:pt>
                <c:pt idx="7358">
                  <c:v>1.6688</c:v>
                </c:pt>
                <c:pt idx="7359">
                  <c:v>1.669</c:v>
                </c:pt>
                <c:pt idx="7360">
                  <c:v>1.6692</c:v>
                </c:pt>
                <c:pt idx="7361">
                  <c:v>1.6694</c:v>
                </c:pt>
                <c:pt idx="7362">
                  <c:v>1.6696</c:v>
                </c:pt>
                <c:pt idx="7363">
                  <c:v>1.6698</c:v>
                </c:pt>
                <c:pt idx="7364">
                  <c:v>1.67</c:v>
                </c:pt>
                <c:pt idx="7365">
                  <c:v>1.6702</c:v>
                </c:pt>
                <c:pt idx="7366">
                  <c:v>1.6704</c:v>
                </c:pt>
                <c:pt idx="7367">
                  <c:v>1.6706</c:v>
                </c:pt>
                <c:pt idx="7368">
                  <c:v>1.6708</c:v>
                </c:pt>
                <c:pt idx="7369">
                  <c:v>1.671</c:v>
                </c:pt>
                <c:pt idx="7370">
                  <c:v>1.6712</c:v>
                </c:pt>
                <c:pt idx="7371">
                  <c:v>1.6714</c:v>
                </c:pt>
                <c:pt idx="7372">
                  <c:v>1.6716</c:v>
                </c:pt>
                <c:pt idx="7373">
                  <c:v>1.6718</c:v>
                </c:pt>
                <c:pt idx="7374">
                  <c:v>1.672</c:v>
                </c:pt>
                <c:pt idx="7375">
                  <c:v>1.6722</c:v>
                </c:pt>
                <c:pt idx="7376">
                  <c:v>1.6724</c:v>
                </c:pt>
                <c:pt idx="7377">
                  <c:v>1.6726</c:v>
                </c:pt>
                <c:pt idx="7378">
                  <c:v>1.6728</c:v>
                </c:pt>
                <c:pt idx="7379">
                  <c:v>1.673</c:v>
                </c:pt>
                <c:pt idx="7380">
                  <c:v>1.6732</c:v>
                </c:pt>
                <c:pt idx="7381">
                  <c:v>1.6734</c:v>
                </c:pt>
                <c:pt idx="7382">
                  <c:v>1.6736</c:v>
                </c:pt>
                <c:pt idx="7383">
                  <c:v>1.6738</c:v>
                </c:pt>
                <c:pt idx="7384">
                  <c:v>1.674</c:v>
                </c:pt>
                <c:pt idx="7385">
                  <c:v>1.6742</c:v>
                </c:pt>
                <c:pt idx="7386">
                  <c:v>1.6744</c:v>
                </c:pt>
                <c:pt idx="7387">
                  <c:v>1.6746</c:v>
                </c:pt>
                <c:pt idx="7388">
                  <c:v>1.6748</c:v>
                </c:pt>
                <c:pt idx="7389">
                  <c:v>1.675</c:v>
                </c:pt>
                <c:pt idx="7390">
                  <c:v>1.6752</c:v>
                </c:pt>
                <c:pt idx="7391">
                  <c:v>1.6754</c:v>
                </c:pt>
                <c:pt idx="7392">
                  <c:v>1.6756</c:v>
                </c:pt>
                <c:pt idx="7393">
                  <c:v>1.6758</c:v>
                </c:pt>
                <c:pt idx="7394">
                  <c:v>1.676</c:v>
                </c:pt>
                <c:pt idx="7395">
                  <c:v>1.6762</c:v>
                </c:pt>
                <c:pt idx="7396">
                  <c:v>1.6764</c:v>
                </c:pt>
                <c:pt idx="7397">
                  <c:v>1.6766</c:v>
                </c:pt>
                <c:pt idx="7398">
                  <c:v>1.6768</c:v>
                </c:pt>
                <c:pt idx="7399">
                  <c:v>1.677</c:v>
                </c:pt>
                <c:pt idx="7400">
                  <c:v>1.6772</c:v>
                </c:pt>
                <c:pt idx="7401">
                  <c:v>1.6774</c:v>
                </c:pt>
                <c:pt idx="7402">
                  <c:v>1.6776</c:v>
                </c:pt>
                <c:pt idx="7403">
                  <c:v>1.6778</c:v>
                </c:pt>
                <c:pt idx="7404">
                  <c:v>1.678</c:v>
                </c:pt>
                <c:pt idx="7405">
                  <c:v>1.6782</c:v>
                </c:pt>
                <c:pt idx="7406">
                  <c:v>1.6784</c:v>
                </c:pt>
                <c:pt idx="7407">
                  <c:v>1.6786</c:v>
                </c:pt>
                <c:pt idx="7408">
                  <c:v>1.6788</c:v>
                </c:pt>
                <c:pt idx="7409">
                  <c:v>1.679</c:v>
                </c:pt>
                <c:pt idx="7410">
                  <c:v>1.6792</c:v>
                </c:pt>
                <c:pt idx="7411">
                  <c:v>1.6794</c:v>
                </c:pt>
                <c:pt idx="7412">
                  <c:v>1.6796</c:v>
                </c:pt>
                <c:pt idx="7413">
                  <c:v>1.6798</c:v>
                </c:pt>
                <c:pt idx="7414">
                  <c:v>1.68</c:v>
                </c:pt>
                <c:pt idx="7415">
                  <c:v>1.6802</c:v>
                </c:pt>
                <c:pt idx="7416">
                  <c:v>1.6804</c:v>
                </c:pt>
                <c:pt idx="7417">
                  <c:v>1.6806</c:v>
                </c:pt>
                <c:pt idx="7418">
                  <c:v>1.6808</c:v>
                </c:pt>
                <c:pt idx="7419">
                  <c:v>1.681</c:v>
                </c:pt>
                <c:pt idx="7420">
                  <c:v>1.6812</c:v>
                </c:pt>
                <c:pt idx="7421">
                  <c:v>1.6814</c:v>
                </c:pt>
                <c:pt idx="7422">
                  <c:v>1.6816</c:v>
                </c:pt>
                <c:pt idx="7423">
                  <c:v>1.6818</c:v>
                </c:pt>
                <c:pt idx="7424">
                  <c:v>1.682</c:v>
                </c:pt>
                <c:pt idx="7425">
                  <c:v>1.6822</c:v>
                </c:pt>
                <c:pt idx="7426">
                  <c:v>1.6824</c:v>
                </c:pt>
                <c:pt idx="7427">
                  <c:v>1.6826</c:v>
                </c:pt>
                <c:pt idx="7428">
                  <c:v>1.6828</c:v>
                </c:pt>
                <c:pt idx="7429">
                  <c:v>1.683</c:v>
                </c:pt>
                <c:pt idx="7430">
                  <c:v>1.6832</c:v>
                </c:pt>
                <c:pt idx="7431">
                  <c:v>1.6834</c:v>
                </c:pt>
                <c:pt idx="7432">
                  <c:v>1.6836</c:v>
                </c:pt>
                <c:pt idx="7433">
                  <c:v>1.6838</c:v>
                </c:pt>
                <c:pt idx="7434">
                  <c:v>1.684</c:v>
                </c:pt>
                <c:pt idx="7435">
                  <c:v>1.6842</c:v>
                </c:pt>
                <c:pt idx="7436">
                  <c:v>1.6844</c:v>
                </c:pt>
                <c:pt idx="7437">
                  <c:v>1.6846</c:v>
                </c:pt>
                <c:pt idx="7438">
                  <c:v>1.6848</c:v>
                </c:pt>
                <c:pt idx="7439">
                  <c:v>1.685</c:v>
                </c:pt>
                <c:pt idx="7440">
                  <c:v>1.6852</c:v>
                </c:pt>
                <c:pt idx="7441">
                  <c:v>1.6854</c:v>
                </c:pt>
                <c:pt idx="7442">
                  <c:v>1.6856</c:v>
                </c:pt>
                <c:pt idx="7443">
                  <c:v>1.6858</c:v>
                </c:pt>
                <c:pt idx="7444">
                  <c:v>1.686</c:v>
                </c:pt>
                <c:pt idx="7445">
                  <c:v>1.6862</c:v>
                </c:pt>
                <c:pt idx="7446">
                  <c:v>1.6864</c:v>
                </c:pt>
                <c:pt idx="7447">
                  <c:v>1.6866</c:v>
                </c:pt>
                <c:pt idx="7448">
                  <c:v>1.6868</c:v>
                </c:pt>
                <c:pt idx="7449">
                  <c:v>1.687</c:v>
                </c:pt>
                <c:pt idx="7450">
                  <c:v>1.6872</c:v>
                </c:pt>
                <c:pt idx="7451">
                  <c:v>1.6874</c:v>
                </c:pt>
                <c:pt idx="7452">
                  <c:v>1.6876</c:v>
                </c:pt>
                <c:pt idx="7453">
                  <c:v>1.6878</c:v>
                </c:pt>
                <c:pt idx="7454">
                  <c:v>1.688</c:v>
                </c:pt>
                <c:pt idx="7455">
                  <c:v>1.6882</c:v>
                </c:pt>
                <c:pt idx="7456">
                  <c:v>1.6884</c:v>
                </c:pt>
                <c:pt idx="7457">
                  <c:v>1.6886</c:v>
                </c:pt>
                <c:pt idx="7458">
                  <c:v>1.6888</c:v>
                </c:pt>
                <c:pt idx="7459">
                  <c:v>1.689</c:v>
                </c:pt>
                <c:pt idx="7460">
                  <c:v>1.6892</c:v>
                </c:pt>
                <c:pt idx="7461">
                  <c:v>1.6894</c:v>
                </c:pt>
                <c:pt idx="7462">
                  <c:v>1.6896</c:v>
                </c:pt>
                <c:pt idx="7463">
                  <c:v>1.6898</c:v>
                </c:pt>
                <c:pt idx="7464">
                  <c:v>1.69</c:v>
                </c:pt>
                <c:pt idx="7465">
                  <c:v>1.6902</c:v>
                </c:pt>
                <c:pt idx="7466">
                  <c:v>1.6904</c:v>
                </c:pt>
                <c:pt idx="7467">
                  <c:v>1.6906</c:v>
                </c:pt>
                <c:pt idx="7468">
                  <c:v>1.6908</c:v>
                </c:pt>
                <c:pt idx="7469">
                  <c:v>1.691</c:v>
                </c:pt>
                <c:pt idx="7470">
                  <c:v>1.6912</c:v>
                </c:pt>
                <c:pt idx="7471">
                  <c:v>1.6914</c:v>
                </c:pt>
                <c:pt idx="7472">
                  <c:v>1.6916</c:v>
                </c:pt>
                <c:pt idx="7473">
                  <c:v>1.6918</c:v>
                </c:pt>
                <c:pt idx="7474">
                  <c:v>1.692</c:v>
                </c:pt>
                <c:pt idx="7475">
                  <c:v>1.6922</c:v>
                </c:pt>
                <c:pt idx="7476">
                  <c:v>1.6924</c:v>
                </c:pt>
                <c:pt idx="7477">
                  <c:v>1.6926</c:v>
                </c:pt>
                <c:pt idx="7478">
                  <c:v>1.6928</c:v>
                </c:pt>
                <c:pt idx="7479">
                  <c:v>1.693</c:v>
                </c:pt>
                <c:pt idx="7480">
                  <c:v>1.6932</c:v>
                </c:pt>
                <c:pt idx="7481">
                  <c:v>1.6934</c:v>
                </c:pt>
                <c:pt idx="7482">
                  <c:v>1.6936</c:v>
                </c:pt>
                <c:pt idx="7483">
                  <c:v>1.6938</c:v>
                </c:pt>
                <c:pt idx="7484">
                  <c:v>1.694</c:v>
                </c:pt>
                <c:pt idx="7485">
                  <c:v>1.6942</c:v>
                </c:pt>
                <c:pt idx="7486">
                  <c:v>1.6944</c:v>
                </c:pt>
                <c:pt idx="7487">
                  <c:v>1.6946</c:v>
                </c:pt>
                <c:pt idx="7488">
                  <c:v>1.6948</c:v>
                </c:pt>
                <c:pt idx="7489">
                  <c:v>1.695</c:v>
                </c:pt>
                <c:pt idx="7490">
                  <c:v>1.6952</c:v>
                </c:pt>
                <c:pt idx="7491">
                  <c:v>1.6954</c:v>
                </c:pt>
                <c:pt idx="7492">
                  <c:v>1.6956</c:v>
                </c:pt>
                <c:pt idx="7493">
                  <c:v>1.6958</c:v>
                </c:pt>
                <c:pt idx="7494">
                  <c:v>1.696</c:v>
                </c:pt>
                <c:pt idx="7495">
                  <c:v>1.6962</c:v>
                </c:pt>
                <c:pt idx="7496">
                  <c:v>1.6964</c:v>
                </c:pt>
                <c:pt idx="7497">
                  <c:v>1.6966</c:v>
                </c:pt>
                <c:pt idx="7498">
                  <c:v>1.6968</c:v>
                </c:pt>
                <c:pt idx="7499">
                  <c:v>1.697</c:v>
                </c:pt>
                <c:pt idx="7500">
                  <c:v>1.6972</c:v>
                </c:pt>
                <c:pt idx="7501">
                  <c:v>1.6974</c:v>
                </c:pt>
                <c:pt idx="7502">
                  <c:v>1.6976</c:v>
                </c:pt>
                <c:pt idx="7503">
                  <c:v>1.6978</c:v>
                </c:pt>
                <c:pt idx="7504">
                  <c:v>1.698</c:v>
                </c:pt>
                <c:pt idx="7505">
                  <c:v>1.6982</c:v>
                </c:pt>
                <c:pt idx="7506">
                  <c:v>1.6984</c:v>
                </c:pt>
                <c:pt idx="7507">
                  <c:v>1.6986</c:v>
                </c:pt>
                <c:pt idx="7508">
                  <c:v>1.6988</c:v>
                </c:pt>
                <c:pt idx="7509">
                  <c:v>1.699</c:v>
                </c:pt>
                <c:pt idx="7510">
                  <c:v>1.6992</c:v>
                </c:pt>
                <c:pt idx="7511">
                  <c:v>1.6994</c:v>
                </c:pt>
                <c:pt idx="7512">
                  <c:v>1.6996</c:v>
                </c:pt>
                <c:pt idx="7513">
                  <c:v>1.6998</c:v>
                </c:pt>
                <c:pt idx="7514">
                  <c:v>1.7</c:v>
                </c:pt>
                <c:pt idx="7515">
                  <c:v>1.7002</c:v>
                </c:pt>
                <c:pt idx="7516">
                  <c:v>1.7004</c:v>
                </c:pt>
                <c:pt idx="7517">
                  <c:v>1.7006</c:v>
                </c:pt>
                <c:pt idx="7518">
                  <c:v>1.7008</c:v>
                </c:pt>
                <c:pt idx="7519">
                  <c:v>1.701</c:v>
                </c:pt>
                <c:pt idx="7520">
                  <c:v>1.7012</c:v>
                </c:pt>
                <c:pt idx="7521">
                  <c:v>1.7014</c:v>
                </c:pt>
                <c:pt idx="7522">
                  <c:v>1.7016</c:v>
                </c:pt>
                <c:pt idx="7523">
                  <c:v>1.7018</c:v>
                </c:pt>
                <c:pt idx="7524">
                  <c:v>1.702</c:v>
                </c:pt>
                <c:pt idx="7525">
                  <c:v>1.7022</c:v>
                </c:pt>
                <c:pt idx="7526">
                  <c:v>1.7024</c:v>
                </c:pt>
                <c:pt idx="7527">
                  <c:v>1.7026</c:v>
                </c:pt>
                <c:pt idx="7528">
                  <c:v>1.7028</c:v>
                </c:pt>
                <c:pt idx="7529">
                  <c:v>1.703</c:v>
                </c:pt>
                <c:pt idx="7530">
                  <c:v>1.7032</c:v>
                </c:pt>
                <c:pt idx="7531">
                  <c:v>1.7034</c:v>
                </c:pt>
                <c:pt idx="7532">
                  <c:v>1.7036</c:v>
                </c:pt>
                <c:pt idx="7533">
                  <c:v>1.7038</c:v>
                </c:pt>
                <c:pt idx="7534">
                  <c:v>1.704</c:v>
                </c:pt>
                <c:pt idx="7535">
                  <c:v>1.7042</c:v>
                </c:pt>
                <c:pt idx="7536">
                  <c:v>1.7044</c:v>
                </c:pt>
                <c:pt idx="7537">
                  <c:v>1.7046</c:v>
                </c:pt>
                <c:pt idx="7538">
                  <c:v>1.7048</c:v>
                </c:pt>
                <c:pt idx="7539">
                  <c:v>1.705</c:v>
                </c:pt>
                <c:pt idx="7540">
                  <c:v>1.7052</c:v>
                </c:pt>
                <c:pt idx="7541">
                  <c:v>1.7054</c:v>
                </c:pt>
                <c:pt idx="7542">
                  <c:v>1.7056</c:v>
                </c:pt>
                <c:pt idx="7543">
                  <c:v>1.7058</c:v>
                </c:pt>
                <c:pt idx="7544">
                  <c:v>1.706</c:v>
                </c:pt>
                <c:pt idx="7545">
                  <c:v>1.7062</c:v>
                </c:pt>
                <c:pt idx="7546">
                  <c:v>1.7064</c:v>
                </c:pt>
                <c:pt idx="7547">
                  <c:v>1.7066</c:v>
                </c:pt>
                <c:pt idx="7548">
                  <c:v>1.7068</c:v>
                </c:pt>
                <c:pt idx="7549">
                  <c:v>1.707</c:v>
                </c:pt>
                <c:pt idx="7550">
                  <c:v>1.7072</c:v>
                </c:pt>
                <c:pt idx="7551">
                  <c:v>1.7074</c:v>
                </c:pt>
                <c:pt idx="7552">
                  <c:v>1.7076</c:v>
                </c:pt>
                <c:pt idx="7553">
                  <c:v>1.7078</c:v>
                </c:pt>
                <c:pt idx="7554">
                  <c:v>1.708</c:v>
                </c:pt>
                <c:pt idx="7555">
                  <c:v>1.7082</c:v>
                </c:pt>
                <c:pt idx="7556">
                  <c:v>1.7084</c:v>
                </c:pt>
                <c:pt idx="7557">
                  <c:v>1.7086</c:v>
                </c:pt>
                <c:pt idx="7558">
                  <c:v>1.7088</c:v>
                </c:pt>
                <c:pt idx="7559">
                  <c:v>1.709</c:v>
                </c:pt>
                <c:pt idx="7560">
                  <c:v>1.7092</c:v>
                </c:pt>
                <c:pt idx="7561">
                  <c:v>1.7094</c:v>
                </c:pt>
                <c:pt idx="7562">
                  <c:v>1.7096</c:v>
                </c:pt>
                <c:pt idx="7563">
                  <c:v>1.7098</c:v>
                </c:pt>
                <c:pt idx="7564">
                  <c:v>1.71</c:v>
                </c:pt>
                <c:pt idx="7565">
                  <c:v>1.7102</c:v>
                </c:pt>
                <c:pt idx="7566">
                  <c:v>1.7104</c:v>
                </c:pt>
                <c:pt idx="7567">
                  <c:v>1.7106</c:v>
                </c:pt>
                <c:pt idx="7568">
                  <c:v>1.7108</c:v>
                </c:pt>
                <c:pt idx="7569">
                  <c:v>1.711</c:v>
                </c:pt>
                <c:pt idx="7570">
                  <c:v>1.7112</c:v>
                </c:pt>
                <c:pt idx="7571">
                  <c:v>1.7114</c:v>
                </c:pt>
                <c:pt idx="7572">
                  <c:v>1.7116</c:v>
                </c:pt>
                <c:pt idx="7573">
                  <c:v>1.7118</c:v>
                </c:pt>
                <c:pt idx="7574">
                  <c:v>1.712</c:v>
                </c:pt>
                <c:pt idx="7575">
                  <c:v>1.7122</c:v>
                </c:pt>
                <c:pt idx="7576">
                  <c:v>1.7124</c:v>
                </c:pt>
                <c:pt idx="7577">
                  <c:v>1.7126</c:v>
                </c:pt>
                <c:pt idx="7578">
                  <c:v>1.7128</c:v>
                </c:pt>
                <c:pt idx="7579">
                  <c:v>1.713</c:v>
                </c:pt>
                <c:pt idx="7580">
                  <c:v>1.7132</c:v>
                </c:pt>
                <c:pt idx="7581">
                  <c:v>1.7134</c:v>
                </c:pt>
                <c:pt idx="7582">
                  <c:v>1.7136</c:v>
                </c:pt>
                <c:pt idx="7583">
                  <c:v>1.7138</c:v>
                </c:pt>
                <c:pt idx="7584">
                  <c:v>1.714</c:v>
                </c:pt>
                <c:pt idx="7585">
                  <c:v>1.7142</c:v>
                </c:pt>
                <c:pt idx="7586">
                  <c:v>1.7144</c:v>
                </c:pt>
                <c:pt idx="7587">
                  <c:v>1.7146</c:v>
                </c:pt>
                <c:pt idx="7588">
                  <c:v>1.7148</c:v>
                </c:pt>
                <c:pt idx="7589">
                  <c:v>1.715</c:v>
                </c:pt>
                <c:pt idx="7590">
                  <c:v>1.7152</c:v>
                </c:pt>
                <c:pt idx="7591">
                  <c:v>1.7154</c:v>
                </c:pt>
                <c:pt idx="7592">
                  <c:v>1.7156</c:v>
                </c:pt>
                <c:pt idx="7593">
                  <c:v>1.7158</c:v>
                </c:pt>
                <c:pt idx="7594">
                  <c:v>1.716</c:v>
                </c:pt>
                <c:pt idx="7595">
                  <c:v>1.7162</c:v>
                </c:pt>
                <c:pt idx="7596">
                  <c:v>1.7164</c:v>
                </c:pt>
                <c:pt idx="7597">
                  <c:v>1.7166</c:v>
                </c:pt>
                <c:pt idx="7598">
                  <c:v>1.7168</c:v>
                </c:pt>
                <c:pt idx="7599">
                  <c:v>1.717</c:v>
                </c:pt>
                <c:pt idx="7600">
                  <c:v>1.7172</c:v>
                </c:pt>
                <c:pt idx="7601">
                  <c:v>1.7174</c:v>
                </c:pt>
                <c:pt idx="7602">
                  <c:v>1.7176</c:v>
                </c:pt>
                <c:pt idx="7603">
                  <c:v>1.7178</c:v>
                </c:pt>
                <c:pt idx="7604">
                  <c:v>1.718</c:v>
                </c:pt>
                <c:pt idx="7605">
                  <c:v>1.7182</c:v>
                </c:pt>
                <c:pt idx="7606">
                  <c:v>1.7184</c:v>
                </c:pt>
                <c:pt idx="7607">
                  <c:v>1.7186</c:v>
                </c:pt>
                <c:pt idx="7608">
                  <c:v>1.7188</c:v>
                </c:pt>
                <c:pt idx="7609">
                  <c:v>1.719</c:v>
                </c:pt>
                <c:pt idx="7610">
                  <c:v>1.7192</c:v>
                </c:pt>
                <c:pt idx="7611">
                  <c:v>1.7194</c:v>
                </c:pt>
                <c:pt idx="7612">
                  <c:v>1.7196</c:v>
                </c:pt>
                <c:pt idx="7613">
                  <c:v>1.7198</c:v>
                </c:pt>
                <c:pt idx="7614">
                  <c:v>1.72</c:v>
                </c:pt>
                <c:pt idx="7615">
                  <c:v>1.7202</c:v>
                </c:pt>
                <c:pt idx="7616">
                  <c:v>1.7204</c:v>
                </c:pt>
                <c:pt idx="7617">
                  <c:v>1.7206</c:v>
                </c:pt>
                <c:pt idx="7618">
                  <c:v>1.7208</c:v>
                </c:pt>
                <c:pt idx="7619">
                  <c:v>1.721</c:v>
                </c:pt>
                <c:pt idx="7620">
                  <c:v>1.7212</c:v>
                </c:pt>
                <c:pt idx="7621">
                  <c:v>1.7214</c:v>
                </c:pt>
                <c:pt idx="7622">
                  <c:v>1.7216</c:v>
                </c:pt>
                <c:pt idx="7623">
                  <c:v>1.7218</c:v>
                </c:pt>
                <c:pt idx="7624">
                  <c:v>1.722</c:v>
                </c:pt>
                <c:pt idx="7625">
                  <c:v>1.7222</c:v>
                </c:pt>
                <c:pt idx="7626">
                  <c:v>1.7224</c:v>
                </c:pt>
                <c:pt idx="7627">
                  <c:v>1.7226</c:v>
                </c:pt>
                <c:pt idx="7628">
                  <c:v>1.7228</c:v>
                </c:pt>
                <c:pt idx="7629">
                  <c:v>1.723</c:v>
                </c:pt>
                <c:pt idx="7630">
                  <c:v>1.7232</c:v>
                </c:pt>
                <c:pt idx="7631">
                  <c:v>1.7234</c:v>
                </c:pt>
                <c:pt idx="7632">
                  <c:v>1.7236</c:v>
                </c:pt>
                <c:pt idx="7633">
                  <c:v>1.7238</c:v>
                </c:pt>
                <c:pt idx="7634">
                  <c:v>1.724</c:v>
                </c:pt>
                <c:pt idx="7635">
                  <c:v>1.7242</c:v>
                </c:pt>
                <c:pt idx="7636">
                  <c:v>1.7244</c:v>
                </c:pt>
                <c:pt idx="7637">
                  <c:v>1.7246</c:v>
                </c:pt>
                <c:pt idx="7638">
                  <c:v>1.7248</c:v>
                </c:pt>
                <c:pt idx="7639">
                  <c:v>1.725</c:v>
                </c:pt>
                <c:pt idx="7640">
                  <c:v>1.7252</c:v>
                </c:pt>
                <c:pt idx="7641">
                  <c:v>1.7254</c:v>
                </c:pt>
                <c:pt idx="7642">
                  <c:v>1.7256</c:v>
                </c:pt>
                <c:pt idx="7643">
                  <c:v>1.7258</c:v>
                </c:pt>
                <c:pt idx="7644">
                  <c:v>1.726</c:v>
                </c:pt>
                <c:pt idx="7645">
                  <c:v>1.7262</c:v>
                </c:pt>
                <c:pt idx="7646">
                  <c:v>1.7264</c:v>
                </c:pt>
                <c:pt idx="7647">
                  <c:v>1.7266</c:v>
                </c:pt>
                <c:pt idx="7648">
                  <c:v>1.7268</c:v>
                </c:pt>
                <c:pt idx="7649">
                  <c:v>1.727</c:v>
                </c:pt>
                <c:pt idx="7650">
                  <c:v>1.7272</c:v>
                </c:pt>
                <c:pt idx="7651">
                  <c:v>1.7274</c:v>
                </c:pt>
                <c:pt idx="7652">
                  <c:v>1.7276</c:v>
                </c:pt>
                <c:pt idx="7653">
                  <c:v>1.7278</c:v>
                </c:pt>
                <c:pt idx="7654">
                  <c:v>1.728</c:v>
                </c:pt>
                <c:pt idx="7655">
                  <c:v>1.7282</c:v>
                </c:pt>
                <c:pt idx="7656">
                  <c:v>1.7284</c:v>
                </c:pt>
                <c:pt idx="7657">
                  <c:v>1.7286</c:v>
                </c:pt>
                <c:pt idx="7658">
                  <c:v>1.7288</c:v>
                </c:pt>
                <c:pt idx="7659">
                  <c:v>1.729</c:v>
                </c:pt>
                <c:pt idx="7660">
                  <c:v>1.7292</c:v>
                </c:pt>
                <c:pt idx="7661">
                  <c:v>1.7294</c:v>
                </c:pt>
                <c:pt idx="7662">
                  <c:v>1.7296</c:v>
                </c:pt>
                <c:pt idx="7663">
                  <c:v>1.7298</c:v>
                </c:pt>
                <c:pt idx="7664">
                  <c:v>1.73</c:v>
                </c:pt>
                <c:pt idx="7665">
                  <c:v>1.7302</c:v>
                </c:pt>
                <c:pt idx="7666">
                  <c:v>1.7304</c:v>
                </c:pt>
                <c:pt idx="7667">
                  <c:v>1.7306</c:v>
                </c:pt>
                <c:pt idx="7668">
                  <c:v>1.7308</c:v>
                </c:pt>
                <c:pt idx="7669">
                  <c:v>1.731</c:v>
                </c:pt>
                <c:pt idx="7670">
                  <c:v>1.7312</c:v>
                </c:pt>
                <c:pt idx="7671">
                  <c:v>1.7314</c:v>
                </c:pt>
                <c:pt idx="7672">
                  <c:v>1.7316</c:v>
                </c:pt>
                <c:pt idx="7673">
                  <c:v>1.7318</c:v>
                </c:pt>
                <c:pt idx="7674">
                  <c:v>1.732</c:v>
                </c:pt>
                <c:pt idx="7675">
                  <c:v>1.7322</c:v>
                </c:pt>
                <c:pt idx="7676">
                  <c:v>1.7324</c:v>
                </c:pt>
                <c:pt idx="7677">
                  <c:v>1.7326</c:v>
                </c:pt>
                <c:pt idx="7678">
                  <c:v>1.7328</c:v>
                </c:pt>
                <c:pt idx="7679">
                  <c:v>1.733</c:v>
                </c:pt>
                <c:pt idx="7680">
                  <c:v>1.7332</c:v>
                </c:pt>
                <c:pt idx="7681">
                  <c:v>1.7334</c:v>
                </c:pt>
                <c:pt idx="7682">
                  <c:v>1.7336</c:v>
                </c:pt>
                <c:pt idx="7683">
                  <c:v>1.7338</c:v>
                </c:pt>
                <c:pt idx="7684">
                  <c:v>1.734</c:v>
                </c:pt>
                <c:pt idx="7685">
                  <c:v>1.7342</c:v>
                </c:pt>
                <c:pt idx="7686">
                  <c:v>1.7344</c:v>
                </c:pt>
                <c:pt idx="7687">
                  <c:v>1.7346</c:v>
                </c:pt>
                <c:pt idx="7688">
                  <c:v>1.7348</c:v>
                </c:pt>
                <c:pt idx="7689">
                  <c:v>1.735</c:v>
                </c:pt>
                <c:pt idx="7690">
                  <c:v>1.7352</c:v>
                </c:pt>
                <c:pt idx="7691">
                  <c:v>1.7354</c:v>
                </c:pt>
                <c:pt idx="7692">
                  <c:v>1.7356</c:v>
                </c:pt>
                <c:pt idx="7693">
                  <c:v>1.7358</c:v>
                </c:pt>
                <c:pt idx="7694">
                  <c:v>1.736</c:v>
                </c:pt>
                <c:pt idx="7695">
                  <c:v>1.7362</c:v>
                </c:pt>
                <c:pt idx="7696">
                  <c:v>1.7364</c:v>
                </c:pt>
                <c:pt idx="7697">
                  <c:v>1.7366</c:v>
                </c:pt>
                <c:pt idx="7698">
                  <c:v>1.7368</c:v>
                </c:pt>
                <c:pt idx="7699">
                  <c:v>1.737</c:v>
                </c:pt>
                <c:pt idx="7700">
                  <c:v>1.7372</c:v>
                </c:pt>
                <c:pt idx="7701">
                  <c:v>1.7374</c:v>
                </c:pt>
                <c:pt idx="7702">
                  <c:v>1.7376</c:v>
                </c:pt>
                <c:pt idx="7703">
                  <c:v>1.7378</c:v>
                </c:pt>
                <c:pt idx="7704">
                  <c:v>1.738</c:v>
                </c:pt>
                <c:pt idx="7705">
                  <c:v>1.7382</c:v>
                </c:pt>
                <c:pt idx="7706">
                  <c:v>1.7384</c:v>
                </c:pt>
                <c:pt idx="7707">
                  <c:v>1.7386</c:v>
                </c:pt>
                <c:pt idx="7708">
                  <c:v>1.7388</c:v>
                </c:pt>
                <c:pt idx="7709">
                  <c:v>1.739</c:v>
                </c:pt>
                <c:pt idx="7710">
                  <c:v>1.7392</c:v>
                </c:pt>
                <c:pt idx="7711">
                  <c:v>1.7394</c:v>
                </c:pt>
                <c:pt idx="7712">
                  <c:v>1.7396</c:v>
                </c:pt>
                <c:pt idx="7713">
                  <c:v>1.7398</c:v>
                </c:pt>
                <c:pt idx="7714">
                  <c:v>1.74</c:v>
                </c:pt>
                <c:pt idx="7715">
                  <c:v>1.7402</c:v>
                </c:pt>
                <c:pt idx="7716">
                  <c:v>1.7404</c:v>
                </c:pt>
                <c:pt idx="7717">
                  <c:v>1.7406</c:v>
                </c:pt>
                <c:pt idx="7718">
                  <c:v>1.7408</c:v>
                </c:pt>
                <c:pt idx="7719">
                  <c:v>1.741</c:v>
                </c:pt>
                <c:pt idx="7720">
                  <c:v>1.7412</c:v>
                </c:pt>
                <c:pt idx="7721">
                  <c:v>1.7414</c:v>
                </c:pt>
                <c:pt idx="7722">
                  <c:v>1.7416</c:v>
                </c:pt>
                <c:pt idx="7723">
                  <c:v>1.7418</c:v>
                </c:pt>
                <c:pt idx="7724">
                  <c:v>1.742</c:v>
                </c:pt>
                <c:pt idx="7725">
                  <c:v>1.7422</c:v>
                </c:pt>
                <c:pt idx="7726">
                  <c:v>1.7424</c:v>
                </c:pt>
                <c:pt idx="7727">
                  <c:v>1.7426</c:v>
                </c:pt>
                <c:pt idx="7728">
                  <c:v>1.7428</c:v>
                </c:pt>
                <c:pt idx="7729">
                  <c:v>1.743</c:v>
                </c:pt>
                <c:pt idx="7730">
                  <c:v>1.7432</c:v>
                </c:pt>
                <c:pt idx="7731">
                  <c:v>1.7434</c:v>
                </c:pt>
                <c:pt idx="7732">
                  <c:v>1.7436</c:v>
                </c:pt>
                <c:pt idx="7733">
                  <c:v>1.7438</c:v>
                </c:pt>
                <c:pt idx="7734">
                  <c:v>1.744</c:v>
                </c:pt>
                <c:pt idx="7735">
                  <c:v>1.7442</c:v>
                </c:pt>
                <c:pt idx="7736">
                  <c:v>1.7444</c:v>
                </c:pt>
                <c:pt idx="7737">
                  <c:v>1.7446</c:v>
                </c:pt>
                <c:pt idx="7738">
                  <c:v>1.7448</c:v>
                </c:pt>
                <c:pt idx="7739">
                  <c:v>1.745</c:v>
                </c:pt>
                <c:pt idx="7740">
                  <c:v>1.7452</c:v>
                </c:pt>
                <c:pt idx="7741">
                  <c:v>1.7454</c:v>
                </c:pt>
                <c:pt idx="7742">
                  <c:v>1.7456</c:v>
                </c:pt>
                <c:pt idx="7743">
                  <c:v>1.7458</c:v>
                </c:pt>
                <c:pt idx="7744">
                  <c:v>1.746</c:v>
                </c:pt>
                <c:pt idx="7745">
                  <c:v>1.7462</c:v>
                </c:pt>
                <c:pt idx="7746">
                  <c:v>1.7464</c:v>
                </c:pt>
                <c:pt idx="7747">
                  <c:v>1.7466</c:v>
                </c:pt>
                <c:pt idx="7748">
                  <c:v>1.7468</c:v>
                </c:pt>
                <c:pt idx="7749">
                  <c:v>1.747</c:v>
                </c:pt>
                <c:pt idx="7750">
                  <c:v>1.7472</c:v>
                </c:pt>
                <c:pt idx="7751">
                  <c:v>1.7474</c:v>
                </c:pt>
                <c:pt idx="7752">
                  <c:v>1.7476</c:v>
                </c:pt>
                <c:pt idx="7753">
                  <c:v>1.7478</c:v>
                </c:pt>
                <c:pt idx="7754">
                  <c:v>1.748</c:v>
                </c:pt>
                <c:pt idx="7755">
                  <c:v>1.7482</c:v>
                </c:pt>
                <c:pt idx="7756">
                  <c:v>1.7484</c:v>
                </c:pt>
                <c:pt idx="7757">
                  <c:v>1.7486</c:v>
                </c:pt>
                <c:pt idx="7758">
                  <c:v>1.7488</c:v>
                </c:pt>
                <c:pt idx="7759">
                  <c:v>1.749</c:v>
                </c:pt>
                <c:pt idx="7760">
                  <c:v>1.7492</c:v>
                </c:pt>
                <c:pt idx="7761">
                  <c:v>1.7494</c:v>
                </c:pt>
                <c:pt idx="7762">
                  <c:v>1.7496</c:v>
                </c:pt>
                <c:pt idx="7763">
                  <c:v>1.7498</c:v>
                </c:pt>
                <c:pt idx="7764">
                  <c:v>1.75</c:v>
                </c:pt>
                <c:pt idx="7765">
                  <c:v>1.7502</c:v>
                </c:pt>
                <c:pt idx="7766">
                  <c:v>1.7504</c:v>
                </c:pt>
                <c:pt idx="7767">
                  <c:v>1.7506</c:v>
                </c:pt>
                <c:pt idx="7768">
                  <c:v>1.7508</c:v>
                </c:pt>
                <c:pt idx="7769">
                  <c:v>1.751</c:v>
                </c:pt>
                <c:pt idx="7770">
                  <c:v>1.7512</c:v>
                </c:pt>
                <c:pt idx="7771">
                  <c:v>1.7514</c:v>
                </c:pt>
                <c:pt idx="7772">
                  <c:v>1.7516</c:v>
                </c:pt>
                <c:pt idx="7773">
                  <c:v>1.7518</c:v>
                </c:pt>
                <c:pt idx="7774">
                  <c:v>1.752</c:v>
                </c:pt>
                <c:pt idx="7775">
                  <c:v>1.7522</c:v>
                </c:pt>
                <c:pt idx="7776">
                  <c:v>1.7524</c:v>
                </c:pt>
                <c:pt idx="7777">
                  <c:v>1.7526</c:v>
                </c:pt>
                <c:pt idx="7778">
                  <c:v>1.7528</c:v>
                </c:pt>
                <c:pt idx="7779">
                  <c:v>1.753</c:v>
                </c:pt>
                <c:pt idx="7780">
                  <c:v>1.7532</c:v>
                </c:pt>
                <c:pt idx="7781">
                  <c:v>1.7534</c:v>
                </c:pt>
                <c:pt idx="7782">
                  <c:v>1.7536</c:v>
                </c:pt>
                <c:pt idx="7783">
                  <c:v>1.7538</c:v>
                </c:pt>
                <c:pt idx="7784">
                  <c:v>1.754</c:v>
                </c:pt>
                <c:pt idx="7785">
                  <c:v>1.7542</c:v>
                </c:pt>
                <c:pt idx="7786">
                  <c:v>1.7544</c:v>
                </c:pt>
                <c:pt idx="7787">
                  <c:v>1.7546</c:v>
                </c:pt>
                <c:pt idx="7788">
                  <c:v>1.7548</c:v>
                </c:pt>
                <c:pt idx="7789">
                  <c:v>1.755</c:v>
                </c:pt>
                <c:pt idx="7790">
                  <c:v>1.7552</c:v>
                </c:pt>
                <c:pt idx="7791">
                  <c:v>1.7554</c:v>
                </c:pt>
                <c:pt idx="7792">
                  <c:v>1.7556</c:v>
                </c:pt>
                <c:pt idx="7793">
                  <c:v>1.7558</c:v>
                </c:pt>
                <c:pt idx="7794">
                  <c:v>1.756</c:v>
                </c:pt>
                <c:pt idx="7795">
                  <c:v>1.7562</c:v>
                </c:pt>
                <c:pt idx="7796">
                  <c:v>1.7564</c:v>
                </c:pt>
                <c:pt idx="7797">
                  <c:v>1.7566</c:v>
                </c:pt>
                <c:pt idx="7798">
                  <c:v>1.7568</c:v>
                </c:pt>
                <c:pt idx="7799">
                  <c:v>1.757</c:v>
                </c:pt>
                <c:pt idx="7800">
                  <c:v>1.7572</c:v>
                </c:pt>
                <c:pt idx="7801">
                  <c:v>1.7574</c:v>
                </c:pt>
                <c:pt idx="7802">
                  <c:v>1.7576</c:v>
                </c:pt>
                <c:pt idx="7803">
                  <c:v>1.7578</c:v>
                </c:pt>
                <c:pt idx="7804">
                  <c:v>1.758</c:v>
                </c:pt>
                <c:pt idx="7805">
                  <c:v>1.7582</c:v>
                </c:pt>
                <c:pt idx="7806">
                  <c:v>1.7584</c:v>
                </c:pt>
                <c:pt idx="7807">
                  <c:v>1.7586</c:v>
                </c:pt>
                <c:pt idx="7808">
                  <c:v>1.7588</c:v>
                </c:pt>
                <c:pt idx="7809">
                  <c:v>1.759</c:v>
                </c:pt>
                <c:pt idx="7810">
                  <c:v>1.7592</c:v>
                </c:pt>
                <c:pt idx="7811">
                  <c:v>1.7594</c:v>
                </c:pt>
                <c:pt idx="7812">
                  <c:v>1.7596</c:v>
                </c:pt>
                <c:pt idx="7813">
                  <c:v>1.7598</c:v>
                </c:pt>
                <c:pt idx="7814">
                  <c:v>1.76</c:v>
                </c:pt>
                <c:pt idx="7815">
                  <c:v>1.7602</c:v>
                </c:pt>
                <c:pt idx="7816">
                  <c:v>1.7604</c:v>
                </c:pt>
                <c:pt idx="7817">
                  <c:v>1.7606</c:v>
                </c:pt>
                <c:pt idx="7818">
                  <c:v>1.7608</c:v>
                </c:pt>
                <c:pt idx="7819">
                  <c:v>1.761</c:v>
                </c:pt>
                <c:pt idx="7820">
                  <c:v>1.7612</c:v>
                </c:pt>
                <c:pt idx="7821">
                  <c:v>1.7614</c:v>
                </c:pt>
                <c:pt idx="7822">
                  <c:v>1.7616</c:v>
                </c:pt>
                <c:pt idx="7823">
                  <c:v>1.7618</c:v>
                </c:pt>
                <c:pt idx="7824">
                  <c:v>1.762</c:v>
                </c:pt>
                <c:pt idx="7825">
                  <c:v>1.7622</c:v>
                </c:pt>
                <c:pt idx="7826">
                  <c:v>1.7624</c:v>
                </c:pt>
                <c:pt idx="7827">
                  <c:v>1.7626</c:v>
                </c:pt>
                <c:pt idx="7828">
                  <c:v>1.7628</c:v>
                </c:pt>
                <c:pt idx="7829">
                  <c:v>1.763</c:v>
                </c:pt>
                <c:pt idx="7830">
                  <c:v>1.7632</c:v>
                </c:pt>
                <c:pt idx="7831">
                  <c:v>1.7634</c:v>
                </c:pt>
                <c:pt idx="7832">
                  <c:v>1.7636</c:v>
                </c:pt>
                <c:pt idx="7833">
                  <c:v>1.7638</c:v>
                </c:pt>
                <c:pt idx="7834">
                  <c:v>1.764</c:v>
                </c:pt>
                <c:pt idx="7835">
                  <c:v>1.7642</c:v>
                </c:pt>
                <c:pt idx="7836">
                  <c:v>1.7644</c:v>
                </c:pt>
                <c:pt idx="7837">
                  <c:v>1.7646</c:v>
                </c:pt>
                <c:pt idx="7838">
                  <c:v>1.7648</c:v>
                </c:pt>
                <c:pt idx="7839">
                  <c:v>1.765</c:v>
                </c:pt>
                <c:pt idx="7840">
                  <c:v>1.7652</c:v>
                </c:pt>
                <c:pt idx="7841">
                  <c:v>1.7654</c:v>
                </c:pt>
                <c:pt idx="7842">
                  <c:v>1.7656</c:v>
                </c:pt>
                <c:pt idx="7843">
                  <c:v>1.7658</c:v>
                </c:pt>
                <c:pt idx="7844">
                  <c:v>1.766</c:v>
                </c:pt>
                <c:pt idx="7845">
                  <c:v>1.7662</c:v>
                </c:pt>
                <c:pt idx="7846">
                  <c:v>1.7664</c:v>
                </c:pt>
                <c:pt idx="7847">
                  <c:v>1.7666</c:v>
                </c:pt>
                <c:pt idx="7848">
                  <c:v>1.7668</c:v>
                </c:pt>
                <c:pt idx="7849">
                  <c:v>1.767</c:v>
                </c:pt>
                <c:pt idx="7850">
                  <c:v>1.7672</c:v>
                </c:pt>
                <c:pt idx="7851">
                  <c:v>1.7674</c:v>
                </c:pt>
                <c:pt idx="7852">
                  <c:v>1.7676</c:v>
                </c:pt>
                <c:pt idx="7853">
                  <c:v>1.7678</c:v>
                </c:pt>
                <c:pt idx="7854">
                  <c:v>1.768</c:v>
                </c:pt>
                <c:pt idx="7855">
                  <c:v>1.7682</c:v>
                </c:pt>
                <c:pt idx="7856">
                  <c:v>1.7684</c:v>
                </c:pt>
                <c:pt idx="7857">
                  <c:v>1.7686</c:v>
                </c:pt>
                <c:pt idx="7858">
                  <c:v>1.7688</c:v>
                </c:pt>
                <c:pt idx="7859">
                  <c:v>1.769</c:v>
                </c:pt>
                <c:pt idx="7860">
                  <c:v>1.7692</c:v>
                </c:pt>
                <c:pt idx="7861">
                  <c:v>1.7694</c:v>
                </c:pt>
                <c:pt idx="7862">
                  <c:v>1.7696</c:v>
                </c:pt>
                <c:pt idx="7863">
                  <c:v>1.7698</c:v>
                </c:pt>
                <c:pt idx="7864">
                  <c:v>1.77</c:v>
                </c:pt>
                <c:pt idx="7865">
                  <c:v>1.7702</c:v>
                </c:pt>
                <c:pt idx="7866">
                  <c:v>1.7704</c:v>
                </c:pt>
                <c:pt idx="7867">
                  <c:v>1.7706</c:v>
                </c:pt>
                <c:pt idx="7868">
                  <c:v>1.7708</c:v>
                </c:pt>
                <c:pt idx="7869">
                  <c:v>1.771</c:v>
                </c:pt>
                <c:pt idx="7870">
                  <c:v>1.7712</c:v>
                </c:pt>
                <c:pt idx="7871">
                  <c:v>1.7714</c:v>
                </c:pt>
                <c:pt idx="7872">
                  <c:v>1.7716</c:v>
                </c:pt>
                <c:pt idx="7873">
                  <c:v>1.7718</c:v>
                </c:pt>
                <c:pt idx="7874">
                  <c:v>1.772</c:v>
                </c:pt>
                <c:pt idx="7875">
                  <c:v>1.7722</c:v>
                </c:pt>
                <c:pt idx="7876">
                  <c:v>1.7724</c:v>
                </c:pt>
                <c:pt idx="7877">
                  <c:v>1.7726</c:v>
                </c:pt>
                <c:pt idx="7878">
                  <c:v>1.7728</c:v>
                </c:pt>
                <c:pt idx="7879">
                  <c:v>1.773</c:v>
                </c:pt>
                <c:pt idx="7880">
                  <c:v>1.7732</c:v>
                </c:pt>
                <c:pt idx="7881">
                  <c:v>1.7734</c:v>
                </c:pt>
                <c:pt idx="7882">
                  <c:v>1.7736</c:v>
                </c:pt>
                <c:pt idx="7883">
                  <c:v>1.7738</c:v>
                </c:pt>
                <c:pt idx="7884">
                  <c:v>1.774</c:v>
                </c:pt>
                <c:pt idx="7885">
                  <c:v>1.7742</c:v>
                </c:pt>
                <c:pt idx="7886">
                  <c:v>1.7744</c:v>
                </c:pt>
                <c:pt idx="7887">
                  <c:v>1.7746</c:v>
                </c:pt>
                <c:pt idx="7888">
                  <c:v>1.7748</c:v>
                </c:pt>
                <c:pt idx="7889">
                  <c:v>1.775</c:v>
                </c:pt>
                <c:pt idx="7890">
                  <c:v>1.7752</c:v>
                </c:pt>
                <c:pt idx="7891">
                  <c:v>1.7754</c:v>
                </c:pt>
                <c:pt idx="7892">
                  <c:v>1.7756</c:v>
                </c:pt>
                <c:pt idx="7893">
                  <c:v>1.7758</c:v>
                </c:pt>
                <c:pt idx="7894">
                  <c:v>1.776</c:v>
                </c:pt>
                <c:pt idx="7895">
                  <c:v>1.7762</c:v>
                </c:pt>
                <c:pt idx="7896">
                  <c:v>1.7764</c:v>
                </c:pt>
                <c:pt idx="7897">
                  <c:v>1.7766</c:v>
                </c:pt>
                <c:pt idx="7898">
                  <c:v>1.7768</c:v>
                </c:pt>
                <c:pt idx="7899">
                  <c:v>1.777</c:v>
                </c:pt>
                <c:pt idx="7900">
                  <c:v>1.7772</c:v>
                </c:pt>
                <c:pt idx="7901">
                  <c:v>1.7774</c:v>
                </c:pt>
                <c:pt idx="7902">
                  <c:v>1.7776</c:v>
                </c:pt>
                <c:pt idx="7903">
                  <c:v>1.7778</c:v>
                </c:pt>
                <c:pt idx="7904">
                  <c:v>1.778</c:v>
                </c:pt>
                <c:pt idx="7905">
                  <c:v>1.7782</c:v>
                </c:pt>
                <c:pt idx="7906">
                  <c:v>1.7784</c:v>
                </c:pt>
                <c:pt idx="7907">
                  <c:v>1.7786</c:v>
                </c:pt>
                <c:pt idx="7908">
                  <c:v>1.7788</c:v>
                </c:pt>
                <c:pt idx="7909">
                  <c:v>1.779</c:v>
                </c:pt>
                <c:pt idx="7910">
                  <c:v>1.7792</c:v>
                </c:pt>
                <c:pt idx="7911">
                  <c:v>1.7794</c:v>
                </c:pt>
                <c:pt idx="7912">
                  <c:v>1.7796</c:v>
                </c:pt>
                <c:pt idx="7913">
                  <c:v>1.7798</c:v>
                </c:pt>
                <c:pt idx="7914">
                  <c:v>1.78</c:v>
                </c:pt>
                <c:pt idx="7915">
                  <c:v>1.7802</c:v>
                </c:pt>
                <c:pt idx="7916">
                  <c:v>1.7804</c:v>
                </c:pt>
                <c:pt idx="7917">
                  <c:v>1.7806</c:v>
                </c:pt>
                <c:pt idx="7918">
                  <c:v>1.7808</c:v>
                </c:pt>
                <c:pt idx="7919">
                  <c:v>1.781</c:v>
                </c:pt>
                <c:pt idx="7920">
                  <c:v>1.7812</c:v>
                </c:pt>
                <c:pt idx="7921">
                  <c:v>1.7814</c:v>
                </c:pt>
                <c:pt idx="7922">
                  <c:v>1.7816</c:v>
                </c:pt>
                <c:pt idx="7923">
                  <c:v>1.7818</c:v>
                </c:pt>
                <c:pt idx="7924">
                  <c:v>1.782</c:v>
                </c:pt>
                <c:pt idx="7925">
                  <c:v>1.7822</c:v>
                </c:pt>
                <c:pt idx="7926">
                  <c:v>1.7824</c:v>
                </c:pt>
                <c:pt idx="7927">
                  <c:v>1.7826</c:v>
                </c:pt>
                <c:pt idx="7928">
                  <c:v>1.7828</c:v>
                </c:pt>
                <c:pt idx="7929">
                  <c:v>1.783</c:v>
                </c:pt>
                <c:pt idx="7930">
                  <c:v>1.7832</c:v>
                </c:pt>
                <c:pt idx="7931">
                  <c:v>1.7834</c:v>
                </c:pt>
                <c:pt idx="7932">
                  <c:v>1.7836</c:v>
                </c:pt>
                <c:pt idx="7933">
                  <c:v>1.7838</c:v>
                </c:pt>
                <c:pt idx="7934">
                  <c:v>1.784</c:v>
                </c:pt>
                <c:pt idx="7935">
                  <c:v>1.7842</c:v>
                </c:pt>
                <c:pt idx="7936">
                  <c:v>1.7844</c:v>
                </c:pt>
                <c:pt idx="7937">
                  <c:v>1.7846</c:v>
                </c:pt>
                <c:pt idx="7938">
                  <c:v>1.7848</c:v>
                </c:pt>
                <c:pt idx="7939">
                  <c:v>1.785</c:v>
                </c:pt>
                <c:pt idx="7940">
                  <c:v>1.7852</c:v>
                </c:pt>
                <c:pt idx="7941">
                  <c:v>1.7854</c:v>
                </c:pt>
                <c:pt idx="7942">
                  <c:v>1.7856</c:v>
                </c:pt>
                <c:pt idx="7943">
                  <c:v>1.7858</c:v>
                </c:pt>
                <c:pt idx="7944">
                  <c:v>1.786</c:v>
                </c:pt>
                <c:pt idx="7945">
                  <c:v>1.7862</c:v>
                </c:pt>
                <c:pt idx="7946">
                  <c:v>1.7864</c:v>
                </c:pt>
                <c:pt idx="7947">
                  <c:v>1.7866</c:v>
                </c:pt>
                <c:pt idx="7948">
                  <c:v>1.7868</c:v>
                </c:pt>
                <c:pt idx="7949">
                  <c:v>1.787</c:v>
                </c:pt>
                <c:pt idx="7950">
                  <c:v>1.7872</c:v>
                </c:pt>
                <c:pt idx="7951">
                  <c:v>1.7874</c:v>
                </c:pt>
                <c:pt idx="7952">
                  <c:v>1.7876</c:v>
                </c:pt>
                <c:pt idx="7953">
                  <c:v>1.7878</c:v>
                </c:pt>
                <c:pt idx="7954">
                  <c:v>1.788</c:v>
                </c:pt>
                <c:pt idx="7955">
                  <c:v>1.7882</c:v>
                </c:pt>
                <c:pt idx="7956">
                  <c:v>1.7884</c:v>
                </c:pt>
                <c:pt idx="7957">
                  <c:v>1.7886</c:v>
                </c:pt>
                <c:pt idx="7958">
                  <c:v>1.7888</c:v>
                </c:pt>
                <c:pt idx="7959">
                  <c:v>1.789</c:v>
                </c:pt>
                <c:pt idx="7960">
                  <c:v>1.7892</c:v>
                </c:pt>
                <c:pt idx="7961">
                  <c:v>1.7894</c:v>
                </c:pt>
                <c:pt idx="7962">
                  <c:v>1.7896</c:v>
                </c:pt>
                <c:pt idx="7963">
                  <c:v>1.7898</c:v>
                </c:pt>
                <c:pt idx="7964">
                  <c:v>1.79</c:v>
                </c:pt>
                <c:pt idx="7965">
                  <c:v>1.7902</c:v>
                </c:pt>
                <c:pt idx="7966">
                  <c:v>1.7904</c:v>
                </c:pt>
                <c:pt idx="7967">
                  <c:v>1.7906</c:v>
                </c:pt>
                <c:pt idx="7968">
                  <c:v>1.7908</c:v>
                </c:pt>
                <c:pt idx="7969">
                  <c:v>1.791</c:v>
                </c:pt>
                <c:pt idx="7970">
                  <c:v>1.7912</c:v>
                </c:pt>
                <c:pt idx="7971">
                  <c:v>1.7914</c:v>
                </c:pt>
                <c:pt idx="7972">
                  <c:v>1.7916</c:v>
                </c:pt>
                <c:pt idx="7973">
                  <c:v>1.7918</c:v>
                </c:pt>
                <c:pt idx="7974">
                  <c:v>1.792</c:v>
                </c:pt>
                <c:pt idx="7975">
                  <c:v>1.7922</c:v>
                </c:pt>
                <c:pt idx="7976">
                  <c:v>1.7924</c:v>
                </c:pt>
                <c:pt idx="7977">
                  <c:v>1.7926</c:v>
                </c:pt>
                <c:pt idx="7978">
                  <c:v>1.7928</c:v>
                </c:pt>
                <c:pt idx="7979">
                  <c:v>1.793</c:v>
                </c:pt>
                <c:pt idx="7980">
                  <c:v>1.7932</c:v>
                </c:pt>
                <c:pt idx="7981">
                  <c:v>1.7934</c:v>
                </c:pt>
                <c:pt idx="7982">
                  <c:v>1.7936</c:v>
                </c:pt>
                <c:pt idx="7983">
                  <c:v>1.7938</c:v>
                </c:pt>
                <c:pt idx="7984">
                  <c:v>1.794</c:v>
                </c:pt>
                <c:pt idx="7985">
                  <c:v>1.7942</c:v>
                </c:pt>
                <c:pt idx="7986">
                  <c:v>1.7944</c:v>
                </c:pt>
                <c:pt idx="7987">
                  <c:v>1.7946</c:v>
                </c:pt>
                <c:pt idx="7988">
                  <c:v>1.7948</c:v>
                </c:pt>
                <c:pt idx="7989">
                  <c:v>1.795</c:v>
                </c:pt>
                <c:pt idx="7990">
                  <c:v>1.7952</c:v>
                </c:pt>
                <c:pt idx="7991">
                  <c:v>1.7954</c:v>
                </c:pt>
                <c:pt idx="7992">
                  <c:v>1.7956</c:v>
                </c:pt>
                <c:pt idx="7993">
                  <c:v>1.7958</c:v>
                </c:pt>
                <c:pt idx="7994">
                  <c:v>1.796</c:v>
                </c:pt>
                <c:pt idx="7995">
                  <c:v>1.7962</c:v>
                </c:pt>
                <c:pt idx="7996">
                  <c:v>1.7964</c:v>
                </c:pt>
                <c:pt idx="7997">
                  <c:v>1.7966</c:v>
                </c:pt>
                <c:pt idx="7998">
                  <c:v>1.7968</c:v>
                </c:pt>
                <c:pt idx="7999">
                  <c:v>1.797</c:v>
                </c:pt>
                <c:pt idx="8000">
                  <c:v>1.7972</c:v>
                </c:pt>
                <c:pt idx="8001">
                  <c:v>1.7974</c:v>
                </c:pt>
                <c:pt idx="8002">
                  <c:v>1.7976</c:v>
                </c:pt>
                <c:pt idx="8003">
                  <c:v>1.7978</c:v>
                </c:pt>
                <c:pt idx="8004">
                  <c:v>1.798</c:v>
                </c:pt>
                <c:pt idx="8005">
                  <c:v>1.7982</c:v>
                </c:pt>
                <c:pt idx="8006">
                  <c:v>1.7984</c:v>
                </c:pt>
                <c:pt idx="8007">
                  <c:v>1.7986</c:v>
                </c:pt>
                <c:pt idx="8008">
                  <c:v>1.7988</c:v>
                </c:pt>
                <c:pt idx="8009">
                  <c:v>1.799</c:v>
                </c:pt>
                <c:pt idx="8010">
                  <c:v>1.7992</c:v>
                </c:pt>
                <c:pt idx="8011">
                  <c:v>1.7994</c:v>
                </c:pt>
                <c:pt idx="8012">
                  <c:v>1.7996</c:v>
                </c:pt>
                <c:pt idx="8013">
                  <c:v>1.7998</c:v>
                </c:pt>
                <c:pt idx="8014">
                  <c:v>1.8</c:v>
                </c:pt>
                <c:pt idx="8015">
                  <c:v>1.8002</c:v>
                </c:pt>
                <c:pt idx="8016">
                  <c:v>1.8004</c:v>
                </c:pt>
                <c:pt idx="8017">
                  <c:v>1.8006</c:v>
                </c:pt>
                <c:pt idx="8018">
                  <c:v>1.8008</c:v>
                </c:pt>
                <c:pt idx="8019">
                  <c:v>1.801</c:v>
                </c:pt>
                <c:pt idx="8020">
                  <c:v>1.8012</c:v>
                </c:pt>
                <c:pt idx="8021">
                  <c:v>1.8014</c:v>
                </c:pt>
                <c:pt idx="8022">
                  <c:v>1.8016</c:v>
                </c:pt>
                <c:pt idx="8023">
                  <c:v>1.8018</c:v>
                </c:pt>
                <c:pt idx="8024">
                  <c:v>1.802</c:v>
                </c:pt>
                <c:pt idx="8025">
                  <c:v>1.8022</c:v>
                </c:pt>
                <c:pt idx="8026">
                  <c:v>1.8024</c:v>
                </c:pt>
                <c:pt idx="8027">
                  <c:v>1.8026</c:v>
                </c:pt>
                <c:pt idx="8028">
                  <c:v>1.8028</c:v>
                </c:pt>
                <c:pt idx="8029">
                  <c:v>1.803</c:v>
                </c:pt>
                <c:pt idx="8030">
                  <c:v>1.8032</c:v>
                </c:pt>
                <c:pt idx="8031">
                  <c:v>1.8034</c:v>
                </c:pt>
                <c:pt idx="8032">
                  <c:v>1.8036</c:v>
                </c:pt>
                <c:pt idx="8033">
                  <c:v>1.8038</c:v>
                </c:pt>
                <c:pt idx="8034">
                  <c:v>1.804</c:v>
                </c:pt>
                <c:pt idx="8035">
                  <c:v>1.8042</c:v>
                </c:pt>
                <c:pt idx="8036">
                  <c:v>1.8044</c:v>
                </c:pt>
                <c:pt idx="8037">
                  <c:v>1.8046</c:v>
                </c:pt>
                <c:pt idx="8038">
                  <c:v>1.8048</c:v>
                </c:pt>
                <c:pt idx="8039">
                  <c:v>1.805</c:v>
                </c:pt>
                <c:pt idx="8040">
                  <c:v>1.8052</c:v>
                </c:pt>
                <c:pt idx="8041">
                  <c:v>1.8054</c:v>
                </c:pt>
                <c:pt idx="8042">
                  <c:v>1.8056</c:v>
                </c:pt>
                <c:pt idx="8043">
                  <c:v>1.8058</c:v>
                </c:pt>
                <c:pt idx="8044">
                  <c:v>1.806</c:v>
                </c:pt>
                <c:pt idx="8045">
                  <c:v>1.8062</c:v>
                </c:pt>
                <c:pt idx="8046">
                  <c:v>1.8064</c:v>
                </c:pt>
                <c:pt idx="8047">
                  <c:v>1.8066</c:v>
                </c:pt>
                <c:pt idx="8048">
                  <c:v>1.8068</c:v>
                </c:pt>
                <c:pt idx="8049">
                  <c:v>1.807</c:v>
                </c:pt>
                <c:pt idx="8050">
                  <c:v>1.8072</c:v>
                </c:pt>
                <c:pt idx="8051">
                  <c:v>1.8074</c:v>
                </c:pt>
                <c:pt idx="8052">
                  <c:v>1.8076</c:v>
                </c:pt>
                <c:pt idx="8053">
                  <c:v>1.8078</c:v>
                </c:pt>
                <c:pt idx="8054">
                  <c:v>1.808</c:v>
                </c:pt>
                <c:pt idx="8055">
                  <c:v>1.8082</c:v>
                </c:pt>
                <c:pt idx="8056">
                  <c:v>1.8084</c:v>
                </c:pt>
                <c:pt idx="8057">
                  <c:v>1.8086</c:v>
                </c:pt>
                <c:pt idx="8058">
                  <c:v>1.8088</c:v>
                </c:pt>
                <c:pt idx="8059">
                  <c:v>1.809</c:v>
                </c:pt>
                <c:pt idx="8060">
                  <c:v>1.8092</c:v>
                </c:pt>
                <c:pt idx="8061">
                  <c:v>1.8094</c:v>
                </c:pt>
                <c:pt idx="8062">
                  <c:v>1.8096</c:v>
                </c:pt>
                <c:pt idx="8063">
                  <c:v>1.8098</c:v>
                </c:pt>
                <c:pt idx="8064">
                  <c:v>1.81</c:v>
                </c:pt>
                <c:pt idx="8065">
                  <c:v>1.8102</c:v>
                </c:pt>
                <c:pt idx="8066">
                  <c:v>1.8104</c:v>
                </c:pt>
                <c:pt idx="8067">
                  <c:v>1.8106</c:v>
                </c:pt>
                <c:pt idx="8068">
                  <c:v>1.8108</c:v>
                </c:pt>
                <c:pt idx="8069">
                  <c:v>1.811</c:v>
                </c:pt>
                <c:pt idx="8070">
                  <c:v>1.8112</c:v>
                </c:pt>
                <c:pt idx="8071">
                  <c:v>1.8114</c:v>
                </c:pt>
                <c:pt idx="8072">
                  <c:v>1.8116</c:v>
                </c:pt>
                <c:pt idx="8073">
                  <c:v>1.8118</c:v>
                </c:pt>
                <c:pt idx="8074">
                  <c:v>1.812</c:v>
                </c:pt>
                <c:pt idx="8075">
                  <c:v>1.8122</c:v>
                </c:pt>
                <c:pt idx="8076">
                  <c:v>1.8124</c:v>
                </c:pt>
                <c:pt idx="8077">
                  <c:v>1.8126</c:v>
                </c:pt>
                <c:pt idx="8078">
                  <c:v>1.8128</c:v>
                </c:pt>
                <c:pt idx="8079">
                  <c:v>1.813</c:v>
                </c:pt>
                <c:pt idx="8080">
                  <c:v>1.8132</c:v>
                </c:pt>
                <c:pt idx="8081">
                  <c:v>1.8134</c:v>
                </c:pt>
                <c:pt idx="8082">
                  <c:v>1.8136</c:v>
                </c:pt>
                <c:pt idx="8083">
                  <c:v>1.8138</c:v>
                </c:pt>
                <c:pt idx="8084">
                  <c:v>1.814</c:v>
                </c:pt>
                <c:pt idx="8085">
                  <c:v>1.8142</c:v>
                </c:pt>
                <c:pt idx="8086">
                  <c:v>1.8144</c:v>
                </c:pt>
                <c:pt idx="8087">
                  <c:v>1.8146</c:v>
                </c:pt>
                <c:pt idx="8088">
                  <c:v>1.8148</c:v>
                </c:pt>
                <c:pt idx="8089">
                  <c:v>1.815</c:v>
                </c:pt>
                <c:pt idx="8090">
                  <c:v>1.8152</c:v>
                </c:pt>
                <c:pt idx="8091">
                  <c:v>1.8154</c:v>
                </c:pt>
                <c:pt idx="8092">
                  <c:v>1.8156</c:v>
                </c:pt>
                <c:pt idx="8093">
                  <c:v>1.8158</c:v>
                </c:pt>
                <c:pt idx="8094">
                  <c:v>1.816</c:v>
                </c:pt>
                <c:pt idx="8095">
                  <c:v>1.8162</c:v>
                </c:pt>
                <c:pt idx="8096">
                  <c:v>1.8164</c:v>
                </c:pt>
                <c:pt idx="8097">
                  <c:v>1.8166</c:v>
                </c:pt>
                <c:pt idx="8098">
                  <c:v>1.8168</c:v>
                </c:pt>
                <c:pt idx="8099">
                  <c:v>1.817</c:v>
                </c:pt>
                <c:pt idx="8100">
                  <c:v>1.8172</c:v>
                </c:pt>
                <c:pt idx="8101">
                  <c:v>1.8174</c:v>
                </c:pt>
                <c:pt idx="8102">
                  <c:v>1.8176</c:v>
                </c:pt>
                <c:pt idx="8103">
                  <c:v>1.8178</c:v>
                </c:pt>
                <c:pt idx="8104">
                  <c:v>1.818</c:v>
                </c:pt>
                <c:pt idx="8105">
                  <c:v>1.8182</c:v>
                </c:pt>
                <c:pt idx="8106">
                  <c:v>1.8184</c:v>
                </c:pt>
                <c:pt idx="8107">
                  <c:v>1.8186</c:v>
                </c:pt>
                <c:pt idx="8108">
                  <c:v>1.8188</c:v>
                </c:pt>
                <c:pt idx="8109">
                  <c:v>1.819</c:v>
                </c:pt>
                <c:pt idx="8110">
                  <c:v>1.8192</c:v>
                </c:pt>
                <c:pt idx="8111">
                  <c:v>1.8194</c:v>
                </c:pt>
                <c:pt idx="8112">
                  <c:v>1.8196</c:v>
                </c:pt>
                <c:pt idx="8113">
                  <c:v>1.8198</c:v>
                </c:pt>
                <c:pt idx="8114">
                  <c:v>1.82</c:v>
                </c:pt>
                <c:pt idx="8115">
                  <c:v>1.8202</c:v>
                </c:pt>
                <c:pt idx="8116">
                  <c:v>1.8204</c:v>
                </c:pt>
                <c:pt idx="8117">
                  <c:v>1.8206</c:v>
                </c:pt>
                <c:pt idx="8118">
                  <c:v>1.8208</c:v>
                </c:pt>
                <c:pt idx="8119">
                  <c:v>1.821</c:v>
                </c:pt>
                <c:pt idx="8120">
                  <c:v>1.8212</c:v>
                </c:pt>
                <c:pt idx="8121">
                  <c:v>1.8214</c:v>
                </c:pt>
                <c:pt idx="8122">
                  <c:v>1.8216</c:v>
                </c:pt>
                <c:pt idx="8123">
                  <c:v>1.8218</c:v>
                </c:pt>
                <c:pt idx="8124">
                  <c:v>1.822</c:v>
                </c:pt>
                <c:pt idx="8125">
                  <c:v>1.8222</c:v>
                </c:pt>
                <c:pt idx="8126">
                  <c:v>1.8224</c:v>
                </c:pt>
                <c:pt idx="8127">
                  <c:v>1.8226</c:v>
                </c:pt>
                <c:pt idx="8128">
                  <c:v>1.8228</c:v>
                </c:pt>
                <c:pt idx="8129">
                  <c:v>1.823</c:v>
                </c:pt>
                <c:pt idx="8130">
                  <c:v>1.8232</c:v>
                </c:pt>
                <c:pt idx="8131">
                  <c:v>1.8234</c:v>
                </c:pt>
                <c:pt idx="8132">
                  <c:v>1.8236</c:v>
                </c:pt>
                <c:pt idx="8133">
                  <c:v>1.8238</c:v>
                </c:pt>
                <c:pt idx="8134">
                  <c:v>1.824</c:v>
                </c:pt>
                <c:pt idx="8135">
                  <c:v>1.8242</c:v>
                </c:pt>
                <c:pt idx="8136">
                  <c:v>1.8244</c:v>
                </c:pt>
                <c:pt idx="8137">
                  <c:v>1.8246</c:v>
                </c:pt>
                <c:pt idx="8138">
                  <c:v>1.8248</c:v>
                </c:pt>
                <c:pt idx="8139">
                  <c:v>1.825</c:v>
                </c:pt>
                <c:pt idx="8140">
                  <c:v>1.8252</c:v>
                </c:pt>
                <c:pt idx="8141">
                  <c:v>1.8254</c:v>
                </c:pt>
                <c:pt idx="8142">
                  <c:v>1.8256</c:v>
                </c:pt>
                <c:pt idx="8143">
                  <c:v>1.8258</c:v>
                </c:pt>
                <c:pt idx="8144">
                  <c:v>1.826</c:v>
                </c:pt>
                <c:pt idx="8145">
                  <c:v>1.8262</c:v>
                </c:pt>
                <c:pt idx="8146">
                  <c:v>1.8264</c:v>
                </c:pt>
                <c:pt idx="8147">
                  <c:v>1.8266</c:v>
                </c:pt>
                <c:pt idx="8148">
                  <c:v>1.8268</c:v>
                </c:pt>
                <c:pt idx="8149">
                  <c:v>1.827</c:v>
                </c:pt>
                <c:pt idx="8150">
                  <c:v>1.8272</c:v>
                </c:pt>
                <c:pt idx="8151">
                  <c:v>1.8274</c:v>
                </c:pt>
                <c:pt idx="8152">
                  <c:v>1.8276</c:v>
                </c:pt>
                <c:pt idx="8153">
                  <c:v>1.8278</c:v>
                </c:pt>
                <c:pt idx="8154">
                  <c:v>1.828</c:v>
                </c:pt>
                <c:pt idx="8155">
                  <c:v>1.8282</c:v>
                </c:pt>
                <c:pt idx="8156">
                  <c:v>1.8284</c:v>
                </c:pt>
                <c:pt idx="8157">
                  <c:v>1.8286</c:v>
                </c:pt>
                <c:pt idx="8158">
                  <c:v>1.8288</c:v>
                </c:pt>
                <c:pt idx="8159">
                  <c:v>1.829</c:v>
                </c:pt>
                <c:pt idx="8160">
                  <c:v>1.8292</c:v>
                </c:pt>
                <c:pt idx="8161">
                  <c:v>1.8294</c:v>
                </c:pt>
                <c:pt idx="8162">
                  <c:v>1.8296</c:v>
                </c:pt>
                <c:pt idx="8163">
                  <c:v>1.8298</c:v>
                </c:pt>
                <c:pt idx="8164">
                  <c:v>1.83</c:v>
                </c:pt>
                <c:pt idx="8165">
                  <c:v>1.8302</c:v>
                </c:pt>
                <c:pt idx="8166">
                  <c:v>1.8304</c:v>
                </c:pt>
                <c:pt idx="8167">
                  <c:v>1.8306</c:v>
                </c:pt>
                <c:pt idx="8168">
                  <c:v>1.8308</c:v>
                </c:pt>
                <c:pt idx="8169">
                  <c:v>1.831</c:v>
                </c:pt>
                <c:pt idx="8170">
                  <c:v>1.8312</c:v>
                </c:pt>
                <c:pt idx="8171">
                  <c:v>1.8314</c:v>
                </c:pt>
                <c:pt idx="8172">
                  <c:v>1.8316</c:v>
                </c:pt>
                <c:pt idx="8173">
                  <c:v>1.8318</c:v>
                </c:pt>
                <c:pt idx="8174">
                  <c:v>1.832</c:v>
                </c:pt>
                <c:pt idx="8175">
                  <c:v>1.8322</c:v>
                </c:pt>
                <c:pt idx="8176">
                  <c:v>1.8324</c:v>
                </c:pt>
                <c:pt idx="8177">
                  <c:v>1.8326</c:v>
                </c:pt>
                <c:pt idx="8178">
                  <c:v>1.8328</c:v>
                </c:pt>
                <c:pt idx="8179">
                  <c:v>1.833</c:v>
                </c:pt>
                <c:pt idx="8180">
                  <c:v>1.8332</c:v>
                </c:pt>
                <c:pt idx="8181">
                  <c:v>1.8334</c:v>
                </c:pt>
                <c:pt idx="8182">
                  <c:v>1.8336</c:v>
                </c:pt>
                <c:pt idx="8183">
                  <c:v>1.8338</c:v>
                </c:pt>
                <c:pt idx="8184">
                  <c:v>1.834</c:v>
                </c:pt>
                <c:pt idx="8185">
                  <c:v>1.8342</c:v>
                </c:pt>
                <c:pt idx="8186">
                  <c:v>1.8344</c:v>
                </c:pt>
                <c:pt idx="8187">
                  <c:v>1.8346</c:v>
                </c:pt>
                <c:pt idx="8188">
                  <c:v>1.8348</c:v>
                </c:pt>
                <c:pt idx="8189">
                  <c:v>1.835</c:v>
                </c:pt>
                <c:pt idx="8190">
                  <c:v>1.8352</c:v>
                </c:pt>
                <c:pt idx="8191">
                  <c:v>1.8354</c:v>
                </c:pt>
                <c:pt idx="8192">
                  <c:v>1.8356</c:v>
                </c:pt>
                <c:pt idx="8193">
                  <c:v>1.8358</c:v>
                </c:pt>
                <c:pt idx="8194">
                  <c:v>1.836</c:v>
                </c:pt>
                <c:pt idx="8195">
                  <c:v>1.8362</c:v>
                </c:pt>
                <c:pt idx="8196">
                  <c:v>1.8364</c:v>
                </c:pt>
                <c:pt idx="8197">
                  <c:v>1.8366</c:v>
                </c:pt>
                <c:pt idx="8198">
                  <c:v>1.8368</c:v>
                </c:pt>
                <c:pt idx="8199">
                  <c:v>1.837</c:v>
                </c:pt>
                <c:pt idx="8200">
                  <c:v>1.8372</c:v>
                </c:pt>
                <c:pt idx="8201">
                  <c:v>1.8374</c:v>
                </c:pt>
                <c:pt idx="8202">
                  <c:v>1.8376</c:v>
                </c:pt>
                <c:pt idx="8203">
                  <c:v>1.8378</c:v>
                </c:pt>
                <c:pt idx="8204">
                  <c:v>1.838</c:v>
                </c:pt>
                <c:pt idx="8205">
                  <c:v>1.8382</c:v>
                </c:pt>
                <c:pt idx="8206">
                  <c:v>1.8384</c:v>
                </c:pt>
                <c:pt idx="8207">
                  <c:v>1.8386</c:v>
                </c:pt>
                <c:pt idx="8208">
                  <c:v>1.8388</c:v>
                </c:pt>
                <c:pt idx="8209">
                  <c:v>1.839</c:v>
                </c:pt>
                <c:pt idx="8210">
                  <c:v>1.8392</c:v>
                </c:pt>
                <c:pt idx="8211">
                  <c:v>1.8394</c:v>
                </c:pt>
                <c:pt idx="8212">
                  <c:v>1.8396</c:v>
                </c:pt>
                <c:pt idx="8213">
                  <c:v>1.8398</c:v>
                </c:pt>
                <c:pt idx="8214">
                  <c:v>1.84</c:v>
                </c:pt>
                <c:pt idx="8215">
                  <c:v>1.8402</c:v>
                </c:pt>
                <c:pt idx="8216">
                  <c:v>1.8404</c:v>
                </c:pt>
                <c:pt idx="8217">
                  <c:v>1.8406</c:v>
                </c:pt>
                <c:pt idx="8218">
                  <c:v>1.8408</c:v>
                </c:pt>
                <c:pt idx="8219">
                  <c:v>1.841</c:v>
                </c:pt>
                <c:pt idx="8220">
                  <c:v>1.8412</c:v>
                </c:pt>
                <c:pt idx="8221">
                  <c:v>1.8414</c:v>
                </c:pt>
                <c:pt idx="8222">
                  <c:v>1.8416</c:v>
                </c:pt>
                <c:pt idx="8223">
                  <c:v>1.8418</c:v>
                </c:pt>
                <c:pt idx="8224">
                  <c:v>1.842</c:v>
                </c:pt>
                <c:pt idx="8225">
                  <c:v>1.8422</c:v>
                </c:pt>
                <c:pt idx="8226">
                  <c:v>1.8424</c:v>
                </c:pt>
                <c:pt idx="8227">
                  <c:v>1.8426</c:v>
                </c:pt>
                <c:pt idx="8228">
                  <c:v>1.8428</c:v>
                </c:pt>
                <c:pt idx="8229">
                  <c:v>1.843</c:v>
                </c:pt>
                <c:pt idx="8230">
                  <c:v>1.8432</c:v>
                </c:pt>
                <c:pt idx="8231">
                  <c:v>1.8434</c:v>
                </c:pt>
                <c:pt idx="8232">
                  <c:v>1.8436</c:v>
                </c:pt>
                <c:pt idx="8233">
                  <c:v>1.8438</c:v>
                </c:pt>
                <c:pt idx="8234">
                  <c:v>1.844</c:v>
                </c:pt>
                <c:pt idx="8235">
                  <c:v>1.8442</c:v>
                </c:pt>
                <c:pt idx="8236">
                  <c:v>1.8444</c:v>
                </c:pt>
                <c:pt idx="8237">
                  <c:v>1.8446</c:v>
                </c:pt>
                <c:pt idx="8238">
                  <c:v>1.8448</c:v>
                </c:pt>
                <c:pt idx="8239">
                  <c:v>1.845</c:v>
                </c:pt>
                <c:pt idx="8240">
                  <c:v>1.8452</c:v>
                </c:pt>
                <c:pt idx="8241">
                  <c:v>1.8454</c:v>
                </c:pt>
                <c:pt idx="8242">
                  <c:v>1.8456</c:v>
                </c:pt>
                <c:pt idx="8243">
                  <c:v>1.8458</c:v>
                </c:pt>
                <c:pt idx="8244">
                  <c:v>1.846</c:v>
                </c:pt>
                <c:pt idx="8245">
                  <c:v>1.8462</c:v>
                </c:pt>
                <c:pt idx="8246">
                  <c:v>1.8464</c:v>
                </c:pt>
                <c:pt idx="8247">
                  <c:v>1.8466</c:v>
                </c:pt>
                <c:pt idx="8248">
                  <c:v>1.8468</c:v>
                </c:pt>
                <c:pt idx="8249">
                  <c:v>1.847</c:v>
                </c:pt>
                <c:pt idx="8250">
                  <c:v>1.8472</c:v>
                </c:pt>
                <c:pt idx="8251">
                  <c:v>1.8474</c:v>
                </c:pt>
                <c:pt idx="8252">
                  <c:v>1.8476</c:v>
                </c:pt>
                <c:pt idx="8253">
                  <c:v>1.8478</c:v>
                </c:pt>
                <c:pt idx="8254">
                  <c:v>1.848</c:v>
                </c:pt>
                <c:pt idx="8255">
                  <c:v>1.8482</c:v>
                </c:pt>
                <c:pt idx="8256">
                  <c:v>1.8484</c:v>
                </c:pt>
                <c:pt idx="8257">
                  <c:v>1.8486</c:v>
                </c:pt>
                <c:pt idx="8258">
                  <c:v>1.8488</c:v>
                </c:pt>
                <c:pt idx="8259">
                  <c:v>1.849</c:v>
                </c:pt>
                <c:pt idx="8260">
                  <c:v>1.8492</c:v>
                </c:pt>
                <c:pt idx="8261">
                  <c:v>1.8494</c:v>
                </c:pt>
                <c:pt idx="8262">
                  <c:v>1.8496</c:v>
                </c:pt>
                <c:pt idx="8263">
                  <c:v>1.8498</c:v>
                </c:pt>
                <c:pt idx="8264">
                  <c:v>1.85</c:v>
                </c:pt>
                <c:pt idx="8265">
                  <c:v>1.8502</c:v>
                </c:pt>
                <c:pt idx="8266">
                  <c:v>1.8504</c:v>
                </c:pt>
                <c:pt idx="8267">
                  <c:v>1.8506</c:v>
                </c:pt>
                <c:pt idx="8268">
                  <c:v>1.8508</c:v>
                </c:pt>
                <c:pt idx="8269">
                  <c:v>1.851</c:v>
                </c:pt>
                <c:pt idx="8270">
                  <c:v>1.8512</c:v>
                </c:pt>
                <c:pt idx="8271">
                  <c:v>1.8514</c:v>
                </c:pt>
                <c:pt idx="8272">
                  <c:v>1.8516</c:v>
                </c:pt>
                <c:pt idx="8273">
                  <c:v>1.8518</c:v>
                </c:pt>
                <c:pt idx="8274">
                  <c:v>1.852</c:v>
                </c:pt>
                <c:pt idx="8275">
                  <c:v>1.8522</c:v>
                </c:pt>
                <c:pt idx="8276">
                  <c:v>1.8524</c:v>
                </c:pt>
                <c:pt idx="8277">
                  <c:v>1.8526</c:v>
                </c:pt>
                <c:pt idx="8278">
                  <c:v>1.8528</c:v>
                </c:pt>
                <c:pt idx="8279">
                  <c:v>1.853</c:v>
                </c:pt>
                <c:pt idx="8280">
                  <c:v>1.8532</c:v>
                </c:pt>
                <c:pt idx="8281">
                  <c:v>1.8534</c:v>
                </c:pt>
                <c:pt idx="8282">
                  <c:v>1.8536</c:v>
                </c:pt>
                <c:pt idx="8283">
                  <c:v>1.8538</c:v>
                </c:pt>
                <c:pt idx="8284">
                  <c:v>1.854</c:v>
                </c:pt>
                <c:pt idx="8285">
                  <c:v>1.8542</c:v>
                </c:pt>
                <c:pt idx="8286">
                  <c:v>1.8544</c:v>
                </c:pt>
                <c:pt idx="8287">
                  <c:v>1.8546</c:v>
                </c:pt>
                <c:pt idx="8288">
                  <c:v>1.8548</c:v>
                </c:pt>
                <c:pt idx="8289">
                  <c:v>1.855</c:v>
                </c:pt>
                <c:pt idx="8290">
                  <c:v>1.8552</c:v>
                </c:pt>
                <c:pt idx="8291">
                  <c:v>1.8554</c:v>
                </c:pt>
                <c:pt idx="8292">
                  <c:v>1.8556</c:v>
                </c:pt>
                <c:pt idx="8293">
                  <c:v>1.8558</c:v>
                </c:pt>
                <c:pt idx="8294">
                  <c:v>1.856</c:v>
                </c:pt>
                <c:pt idx="8295">
                  <c:v>1.8562</c:v>
                </c:pt>
                <c:pt idx="8296">
                  <c:v>1.8564</c:v>
                </c:pt>
                <c:pt idx="8297">
                  <c:v>1.8566</c:v>
                </c:pt>
                <c:pt idx="8298">
                  <c:v>1.8568</c:v>
                </c:pt>
                <c:pt idx="8299">
                  <c:v>1.857</c:v>
                </c:pt>
                <c:pt idx="8300">
                  <c:v>1.8572</c:v>
                </c:pt>
                <c:pt idx="8301">
                  <c:v>1.8574</c:v>
                </c:pt>
                <c:pt idx="8302">
                  <c:v>1.8576</c:v>
                </c:pt>
                <c:pt idx="8303">
                  <c:v>1.8578</c:v>
                </c:pt>
                <c:pt idx="8304">
                  <c:v>1.858</c:v>
                </c:pt>
                <c:pt idx="8305">
                  <c:v>1.8582</c:v>
                </c:pt>
                <c:pt idx="8306">
                  <c:v>1.8584</c:v>
                </c:pt>
                <c:pt idx="8307">
                  <c:v>1.8586</c:v>
                </c:pt>
                <c:pt idx="8308">
                  <c:v>1.8588</c:v>
                </c:pt>
                <c:pt idx="8309">
                  <c:v>1.859</c:v>
                </c:pt>
                <c:pt idx="8310">
                  <c:v>1.8592</c:v>
                </c:pt>
                <c:pt idx="8311">
                  <c:v>1.8594</c:v>
                </c:pt>
                <c:pt idx="8312">
                  <c:v>1.8596</c:v>
                </c:pt>
                <c:pt idx="8313">
                  <c:v>1.8598</c:v>
                </c:pt>
                <c:pt idx="8314">
                  <c:v>1.86</c:v>
                </c:pt>
                <c:pt idx="8315">
                  <c:v>1.8602</c:v>
                </c:pt>
                <c:pt idx="8316">
                  <c:v>1.8604</c:v>
                </c:pt>
                <c:pt idx="8317">
                  <c:v>1.8606</c:v>
                </c:pt>
                <c:pt idx="8318">
                  <c:v>1.8608</c:v>
                </c:pt>
                <c:pt idx="8319">
                  <c:v>1.861</c:v>
                </c:pt>
                <c:pt idx="8320">
                  <c:v>1.8612</c:v>
                </c:pt>
                <c:pt idx="8321">
                  <c:v>1.8614</c:v>
                </c:pt>
                <c:pt idx="8322">
                  <c:v>1.8616</c:v>
                </c:pt>
                <c:pt idx="8323">
                  <c:v>1.8618</c:v>
                </c:pt>
                <c:pt idx="8324">
                  <c:v>1.862</c:v>
                </c:pt>
                <c:pt idx="8325">
                  <c:v>1.8622</c:v>
                </c:pt>
                <c:pt idx="8326">
                  <c:v>1.8624</c:v>
                </c:pt>
                <c:pt idx="8327">
                  <c:v>1.8626</c:v>
                </c:pt>
                <c:pt idx="8328">
                  <c:v>1.8628</c:v>
                </c:pt>
                <c:pt idx="8329">
                  <c:v>1.863</c:v>
                </c:pt>
                <c:pt idx="8330">
                  <c:v>1.8632</c:v>
                </c:pt>
                <c:pt idx="8331">
                  <c:v>1.8634</c:v>
                </c:pt>
                <c:pt idx="8332">
                  <c:v>1.8636</c:v>
                </c:pt>
                <c:pt idx="8333">
                  <c:v>1.8638</c:v>
                </c:pt>
                <c:pt idx="8334">
                  <c:v>1.864</c:v>
                </c:pt>
                <c:pt idx="8335">
                  <c:v>1.8642</c:v>
                </c:pt>
                <c:pt idx="8336">
                  <c:v>1.8644</c:v>
                </c:pt>
                <c:pt idx="8337">
                  <c:v>1.8646</c:v>
                </c:pt>
                <c:pt idx="8338">
                  <c:v>1.8648</c:v>
                </c:pt>
                <c:pt idx="8339">
                  <c:v>1.865</c:v>
                </c:pt>
                <c:pt idx="8340">
                  <c:v>1.8652</c:v>
                </c:pt>
                <c:pt idx="8341">
                  <c:v>1.8654</c:v>
                </c:pt>
                <c:pt idx="8342">
                  <c:v>1.8656</c:v>
                </c:pt>
                <c:pt idx="8343">
                  <c:v>1.8658</c:v>
                </c:pt>
                <c:pt idx="8344">
                  <c:v>1.866</c:v>
                </c:pt>
                <c:pt idx="8345">
                  <c:v>1.8662</c:v>
                </c:pt>
                <c:pt idx="8346">
                  <c:v>1.8664</c:v>
                </c:pt>
                <c:pt idx="8347">
                  <c:v>1.8666</c:v>
                </c:pt>
                <c:pt idx="8348">
                  <c:v>1.8668</c:v>
                </c:pt>
                <c:pt idx="8349">
                  <c:v>1.867</c:v>
                </c:pt>
                <c:pt idx="8350">
                  <c:v>1.8672</c:v>
                </c:pt>
                <c:pt idx="8351">
                  <c:v>1.8674</c:v>
                </c:pt>
                <c:pt idx="8352">
                  <c:v>1.8676</c:v>
                </c:pt>
                <c:pt idx="8353">
                  <c:v>1.8678</c:v>
                </c:pt>
                <c:pt idx="8354">
                  <c:v>1.868</c:v>
                </c:pt>
                <c:pt idx="8355">
                  <c:v>1.8682</c:v>
                </c:pt>
                <c:pt idx="8356">
                  <c:v>1.8684</c:v>
                </c:pt>
                <c:pt idx="8357">
                  <c:v>1.8686</c:v>
                </c:pt>
                <c:pt idx="8358">
                  <c:v>1.8688</c:v>
                </c:pt>
                <c:pt idx="8359">
                  <c:v>1.869</c:v>
                </c:pt>
                <c:pt idx="8360">
                  <c:v>1.8692</c:v>
                </c:pt>
                <c:pt idx="8361">
                  <c:v>1.8694</c:v>
                </c:pt>
                <c:pt idx="8362">
                  <c:v>1.8696</c:v>
                </c:pt>
                <c:pt idx="8363">
                  <c:v>1.8698</c:v>
                </c:pt>
                <c:pt idx="8364">
                  <c:v>1.87</c:v>
                </c:pt>
                <c:pt idx="8365">
                  <c:v>1.8702</c:v>
                </c:pt>
                <c:pt idx="8366">
                  <c:v>1.8704</c:v>
                </c:pt>
                <c:pt idx="8367">
                  <c:v>1.8706</c:v>
                </c:pt>
                <c:pt idx="8368">
                  <c:v>1.8708</c:v>
                </c:pt>
                <c:pt idx="8369">
                  <c:v>1.871</c:v>
                </c:pt>
                <c:pt idx="8370">
                  <c:v>1.8712</c:v>
                </c:pt>
                <c:pt idx="8371">
                  <c:v>1.8714</c:v>
                </c:pt>
                <c:pt idx="8372">
                  <c:v>1.8716</c:v>
                </c:pt>
                <c:pt idx="8373">
                  <c:v>1.8718</c:v>
                </c:pt>
                <c:pt idx="8374">
                  <c:v>1.872</c:v>
                </c:pt>
                <c:pt idx="8375">
                  <c:v>1.8722</c:v>
                </c:pt>
                <c:pt idx="8376">
                  <c:v>1.8724</c:v>
                </c:pt>
                <c:pt idx="8377">
                  <c:v>1.8726</c:v>
                </c:pt>
                <c:pt idx="8378">
                  <c:v>1.8728</c:v>
                </c:pt>
                <c:pt idx="8379">
                  <c:v>1.873</c:v>
                </c:pt>
                <c:pt idx="8380">
                  <c:v>1.8732</c:v>
                </c:pt>
                <c:pt idx="8381">
                  <c:v>1.8734</c:v>
                </c:pt>
                <c:pt idx="8382">
                  <c:v>1.8736</c:v>
                </c:pt>
                <c:pt idx="8383">
                  <c:v>1.8738</c:v>
                </c:pt>
                <c:pt idx="8384">
                  <c:v>1.874</c:v>
                </c:pt>
                <c:pt idx="8385">
                  <c:v>1.8742</c:v>
                </c:pt>
                <c:pt idx="8386">
                  <c:v>1.8744</c:v>
                </c:pt>
                <c:pt idx="8387">
                  <c:v>1.8746</c:v>
                </c:pt>
                <c:pt idx="8388">
                  <c:v>1.8748</c:v>
                </c:pt>
                <c:pt idx="8389">
                  <c:v>1.875</c:v>
                </c:pt>
                <c:pt idx="8390">
                  <c:v>1.8752</c:v>
                </c:pt>
                <c:pt idx="8391">
                  <c:v>1.8754</c:v>
                </c:pt>
                <c:pt idx="8392">
                  <c:v>1.8756</c:v>
                </c:pt>
                <c:pt idx="8393">
                  <c:v>1.8758</c:v>
                </c:pt>
                <c:pt idx="8394">
                  <c:v>1.876</c:v>
                </c:pt>
                <c:pt idx="8395">
                  <c:v>1.8762</c:v>
                </c:pt>
                <c:pt idx="8396">
                  <c:v>1.8764</c:v>
                </c:pt>
                <c:pt idx="8397">
                  <c:v>1.8766</c:v>
                </c:pt>
                <c:pt idx="8398">
                  <c:v>1.8768</c:v>
                </c:pt>
                <c:pt idx="8399">
                  <c:v>1.877</c:v>
                </c:pt>
                <c:pt idx="8400">
                  <c:v>1.8772</c:v>
                </c:pt>
                <c:pt idx="8401">
                  <c:v>1.8774</c:v>
                </c:pt>
                <c:pt idx="8402">
                  <c:v>1.8776</c:v>
                </c:pt>
                <c:pt idx="8403">
                  <c:v>1.8778</c:v>
                </c:pt>
                <c:pt idx="8404">
                  <c:v>1.878</c:v>
                </c:pt>
                <c:pt idx="8405">
                  <c:v>1.8782</c:v>
                </c:pt>
                <c:pt idx="8406">
                  <c:v>1.8784</c:v>
                </c:pt>
                <c:pt idx="8407">
                  <c:v>1.8786</c:v>
                </c:pt>
                <c:pt idx="8408">
                  <c:v>1.8788</c:v>
                </c:pt>
                <c:pt idx="8409">
                  <c:v>1.879</c:v>
                </c:pt>
                <c:pt idx="8410">
                  <c:v>1.8792</c:v>
                </c:pt>
                <c:pt idx="8411">
                  <c:v>1.8794</c:v>
                </c:pt>
                <c:pt idx="8412">
                  <c:v>1.8796</c:v>
                </c:pt>
                <c:pt idx="8413">
                  <c:v>1.8798</c:v>
                </c:pt>
                <c:pt idx="8414">
                  <c:v>1.88</c:v>
                </c:pt>
                <c:pt idx="8415">
                  <c:v>1.8802</c:v>
                </c:pt>
                <c:pt idx="8416">
                  <c:v>1.8804</c:v>
                </c:pt>
                <c:pt idx="8417">
                  <c:v>1.8806</c:v>
                </c:pt>
                <c:pt idx="8418">
                  <c:v>1.8808</c:v>
                </c:pt>
                <c:pt idx="8419">
                  <c:v>1.881</c:v>
                </c:pt>
                <c:pt idx="8420">
                  <c:v>1.8812</c:v>
                </c:pt>
                <c:pt idx="8421">
                  <c:v>1.8814</c:v>
                </c:pt>
                <c:pt idx="8422">
                  <c:v>1.8816</c:v>
                </c:pt>
                <c:pt idx="8423">
                  <c:v>1.8818</c:v>
                </c:pt>
                <c:pt idx="8424">
                  <c:v>1.882</c:v>
                </c:pt>
                <c:pt idx="8425">
                  <c:v>1.8822</c:v>
                </c:pt>
                <c:pt idx="8426">
                  <c:v>1.8824</c:v>
                </c:pt>
                <c:pt idx="8427">
                  <c:v>1.8826</c:v>
                </c:pt>
                <c:pt idx="8428">
                  <c:v>1.8828</c:v>
                </c:pt>
                <c:pt idx="8429">
                  <c:v>1.883</c:v>
                </c:pt>
                <c:pt idx="8430">
                  <c:v>1.8832</c:v>
                </c:pt>
                <c:pt idx="8431">
                  <c:v>1.8834</c:v>
                </c:pt>
                <c:pt idx="8432">
                  <c:v>1.8836</c:v>
                </c:pt>
                <c:pt idx="8433">
                  <c:v>1.8838</c:v>
                </c:pt>
                <c:pt idx="8434">
                  <c:v>1.884</c:v>
                </c:pt>
                <c:pt idx="8435">
                  <c:v>1.8842</c:v>
                </c:pt>
                <c:pt idx="8436">
                  <c:v>1.8844</c:v>
                </c:pt>
                <c:pt idx="8437">
                  <c:v>1.8846</c:v>
                </c:pt>
                <c:pt idx="8438">
                  <c:v>1.8848</c:v>
                </c:pt>
                <c:pt idx="8439">
                  <c:v>1.885</c:v>
                </c:pt>
                <c:pt idx="8440">
                  <c:v>1.8852</c:v>
                </c:pt>
                <c:pt idx="8441">
                  <c:v>1.8854</c:v>
                </c:pt>
                <c:pt idx="8442">
                  <c:v>1.8856</c:v>
                </c:pt>
                <c:pt idx="8443">
                  <c:v>1.8858</c:v>
                </c:pt>
                <c:pt idx="8444">
                  <c:v>1.886</c:v>
                </c:pt>
                <c:pt idx="8445">
                  <c:v>1.8862</c:v>
                </c:pt>
                <c:pt idx="8446">
                  <c:v>1.8864</c:v>
                </c:pt>
                <c:pt idx="8447">
                  <c:v>1.8866</c:v>
                </c:pt>
                <c:pt idx="8448">
                  <c:v>1.8868</c:v>
                </c:pt>
                <c:pt idx="8449">
                  <c:v>1.887</c:v>
                </c:pt>
                <c:pt idx="8450">
                  <c:v>1.8872</c:v>
                </c:pt>
                <c:pt idx="8451">
                  <c:v>1.8874</c:v>
                </c:pt>
                <c:pt idx="8452">
                  <c:v>1.8876</c:v>
                </c:pt>
                <c:pt idx="8453">
                  <c:v>1.8878</c:v>
                </c:pt>
                <c:pt idx="8454">
                  <c:v>1.888</c:v>
                </c:pt>
                <c:pt idx="8455">
                  <c:v>1.8882</c:v>
                </c:pt>
                <c:pt idx="8456">
                  <c:v>1.8884</c:v>
                </c:pt>
                <c:pt idx="8457">
                  <c:v>1.8886</c:v>
                </c:pt>
                <c:pt idx="8458">
                  <c:v>1.8888</c:v>
                </c:pt>
                <c:pt idx="8459">
                  <c:v>1.889</c:v>
                </c:pt>
                <c:pt idx="8460">
                  <c:v>1.8892</c:v>
                </c:pt>
                <c:pt idx="8461">
                  <c:v>1.8894</c:v>
                </c:pt>
                <c:pt idx="8462">
                  <c:v>1.8896</c:v>
                </c:pt>
                <c:pt idx="8463">
                  <c:v>1.8898</c:v>
                </c:pt>
                <c:pt idx="8464">
                  <c:v>1.89</c:v>
                </c:pt>
                <c:pt idx="8465">
                  <c:v>1.8902</c:v>
                </c:pt>
                <c:pt idx="8466">
                  <c:v>1.8904</c:v>
                </c:pt>
                <c:pt idx="8467">
                  <c:v>1.8906</c:v>
                </c:pt>
                <c:pt idx="8468">
                  <c:v>1.8908</c:v>
                </c:pt>
                <c:pt idx="8469">
                  <c:v>1.891</c:v>
                </c:pt>
                <c:pt idx="8470">
                  <c:v>1.8912</c:v>
                </c:pt>
                <c:pt idx="8471">
                  <c:v>1.8914</c:v>
                </c:pt>
                <c:pt idx="8472">
                  <c:v>1.8916</c:v>
                </c:pt>
                <c:pt idx="8473">
                  <c:v>1.8918</c:v>
                </c:pt>
                <c:pt idx="8474">
                  <c:v>1.892</c:v>
                </c:pt>
                <c:pt idx="8475">
                  <c:v>1.8922</c:v>
                </c:pt>
                <c:pt idx="8476">
                  <c:v>1.8924</c:v>
                </c:pt>
                <c:pt idx="8477">
                  <c:v>1.8926</c:v>
                </c:pt>
                <c:pt idx="8478">
                  <c:v>1.8928</c:v>
                </c:pt>
                <c:pt idx="8479">
                  <c:v>1.893</c:v>
                </c:pt>
                <c:pt idx="8480">
                  <c:v>1.8932</c:v>
                </c:pt>
                <c:pt idx="8481">
                  <c:v>1.8934</c:v>
                </c:pt>
                <c:pt idx="8482">
                  <c:v>1.8936</c:v>
                </c:pt>
                <c:pt idx="8483">
                  <c:v>1.8938</c:v>
                </c:pt>
                <c:pt idx="8484">
                  <c:v>1.894</c:v>
                </c:pt>
                <c:pt idx="8485">
                  <c:v>1.8942</c:v>
                </c:pt>
                <c:pt idx="8486">
                  <c:v>1.8944</c:v>
                </c:pt>
                <c:pt idx="8487">
                  <c:v>1.8946</c:v>
                </c:pt>
                <c:pt idx="8488">
                  <c:v>1.8948</c:v>
                </c:pt>
                <c:pt idx="8489">
                  <c:v>1.895</c:v>
                </c:pt>
                <c:pt idx="8490">
                  <c:v>1.8952</c:v>
                </c:pt>
                <c:pt idx="8491">
                  <c:v>1.8954</c:v>
                </c:pt>
                <c:pt idx="8492">
                  <c:v>1.8956</c:v>
                </c:pt>
                <c:pt idx="8493">
                  <c:v>1.8958</c:v>
                </c:pt>
                <c:pt idx="8494">
                  <c:v>1.896</c:v>
                </c:pt>
                <c:pt idx="8495">
                  <c:v>1.8962</c:v>
                </c:pt>
                <c:pt idx="8496">
                  <c:v>1.8964</c:v>
                </c:pt>
                <c:pt idx="8497">
                  <c:v>1.8966</c:v>
                </c:pt>
                <c:pt idx="8498">
                  <c:v>1.8968</c:v>
                </c:pt>
                <c:pt idx="8499">
                  <c:v>1.897</c:v>
                </c:pt>
                <c:pt idx="8500">
                  <c:v>1.8972</c:v>
                </c:pt>
                <c:pt idx="8501">
                  <c:v>1.8974</c:v>
                </c:pt>
                <c:pt idx="8502">
                  <c:v>1.8976</c:v>
                </c:pt>
                <c:pt idx="8503">
                  <c:v>1.8978</c:v>
                </c:pt>
                <c:pt idx="8504">
                  <c:v>1.898</c:v>
                </c:pt>
                <c:pt idx="8505">
                  <c:v>1.8982</c:v>
                </c:pt>
                <c:pt idx="8506">
                  <c:v>1.8984</c:v>
                </c:pt>
                <c:pt idx="8507">
                  <c:v>1.8986</c:v>
                </c:pt>
                <c:pt idx="8508">
                  <c:v>1.8988</c:v>
                </c:pt>
                <c:pt idx="8509">
                  <c:v>1.899</c:v>
                </c:pt>
                <c:pt idx="8510">
                  <c:v>1.8992</c:v>
                </c:pt>
                <c:pt idx="8511">
                  <c:v>1.8994</c:v>
                </c:pt>
                <c:pt idx="8512">
                  <c:v>1.8996</c:v>
                </c:pt>
                <c:pt idx="8513">
                  <c:v>1.8998</c:v>
                </c:pt>
                <c:pt idx="8514">
                  <c:v>1.9</c:v>
                </c:pt>
                <c:pt idx="8515">
                  <c:v>1.9002</c:v>
                </c:pt>
                <c:pt idx="8516">
                  <c:v>1.9004</c:v>
                </c:pt>
                <c:pt idx="8517">
                  <c:v>1.9006</c:v>
                </c:pt>
                <c:pt idx="8518">
                  <c:v>1.9008</c:v>
                </c:pt>
                <c:pt idx="8519">
                  <c:v>1.901</c:v>
                </c:pt>
                <c:pt idx="8520">
                  <c:v>1.9012</c:v>
                </c:pt>
                <c:pt idx="8521">
                  <c:v>1.9014</c:v>
                </c:pt>
                <c:pt idx="8522">
                  <c:v>1.9016</c:v>
                </c:pt>
                <c:pt idx="8523">
                  <c:v>1.901799999999999</c:v>
                </c:pt>
                <c:pt idx="8524">
                  <c:v>1.901999999999999</c:v>
                </c:pt>
                <c:pt idx="8525">
                  <c:v>1.9022</c:v>
                </c:pt>
                <c:pt idx="8526">
                  <c:v>1.9024</c:v>
                </c:pt>
                <c:pt idx="8527">
                  <c:v>1.9026</c:v>
                </c:pt>
                <c:pt idx="8528">
                  <c:v>1.9028</c:v>
                </c:pt>
                <c:pt idx="8529">
                  <c:v>1.903</c:v>
                </c:pt>
                <c:pt idx="8530">
                  <c:v>1.9032</c:v>
                </c:pt>
                <c:pt idx="8531">
                  <c:v>1.9034</c:v>
                </c:pt>
                <c:pt idx="8532">
                  <c:v>1.9036</c:v>
                </c:pt>
                <c:pt idx="8533">
                  <c:v>1.903799999999999</c:v>
                </c:pt>
                <c:pt idx="8534">
                  <c:v>1.903999999999999</c:v>
                </c:pt>
                <c:pt idx="8535">
                  <c:v>1.9042</c:v>
                </c:pt>
                <c:pt idx="8536">
                  <c:v>1.9044</c:v>
                </c:pt>
                <c:pt idx="8537">
                  <c:v>1.9046</c:v>
                </c:pt>
                <c:pt idx="8538">
                  <c:v>1.9048</c:v>
                </c:pt>
                <c:pt idx="8539">
                  <c:v>1.905</c:v>
                </c:pt>
                <c:pt idx="8540">
                  <c:v>1.9052</c:v>
                </c:pt>
                <c:pt idx="8541">
                  <c:v>1.9054</c:v>
                </c:pt>
                <c:pt idx="8542">
                  <c:v>1.9056</c:v>
                </c:pt>
                <c:pt idx="8543">
                  <c:v>1.905799999999999</c:v>
                </c:pt>
                <c:pt idx="8544">
                  <c:v>1.905999999999999</c:v>
                </c:pt>
                <c:pt idx="8545">
                  <c:v>1.9062</c:v>
                </c:pt>
                <c:pt idx="8546">
                  <c:v>1.9064</c:v>
                </c:pt>
                <c:pt idx="8547">
                  <c:v>1.9066</c:v>
                </c:pt>
                <c:pt idx="8548">
                  <c:v>1.9068</c:v>
                </c:pt>
                <c:pt idx="8549">
                  <c:v>1.907</c:v>
                </c:pt>
                <c:pt idx="8550">
                  <c:v>1.9072</c:v>
                </c:pt>
                <c:pt idx="8551">
                  <c:v>1.9074</c:v>
                </c:pt>
                <c:pt idx="8552">
                  <c:v>1.9076</c:v>
                </c:pt>
                <c:pt idx="8553">
                  <c:v>1.907799999999999</c:v>
                </c:pt>
                <c:pt idx="8554">
                  <c:v>1.907999999999999</c:v>
                </c:pt>
                <c:pt idx="8555">
                  <c:v>1.9082</c:v>
                </c:pt>
                <c:pt idx="8556">
                  <c:v>1.9084</c:v>
                </c:pt>
                <c:pt idx="8557">
                  <c:v>1.9086</c:v>
                </c:pt>
                <c:pt idx="8558">
                  <c:v>1.9088</c:v>
                </c:pt>
                <c:pt idx="8559">
                  <c:v>1.909</c:v>
                </c:pt>
                <c:pt idx="8560">
                  <c:v>1.9092</c:v>
                </c:pt>
                <c:pt idx="8561">
                  <c:v>1.9094</c:v>
                </c:pt>
                <c:pt idx="8562">
                  <c:v>1.9096</c:v>
                </c:pt>
                <c:pt idx="8563">
                  <c:v>1.909799999999999</c:v>
                </c:pt>
                <c:pt idx="8564">
                  <c:v>1.91</c:v>
                </c:pt>
                <c:pt idx="8565">
                  <c:v>1.9102</c:v>
                </c:pt>
                <c:pt idx="8566">
                  <c:v>1.9104</c:v>
                </c:pt>
                <c:pt idx="8567">
                  <c:v>1.9106</c:v>
                </c:pt>
                <c:pt idx="8568">
                  <c:v>1.9108</c:v>
                </c:pt>
                <c:pt idx="8569">
                  <c:v>1.911</c:v>
                </c:pt>
                <c:pt idx="8570">
                  <c:v>1.9112</c:v>
                </c:pt>
                <c:pt idx="8571">
                  <c:v>1.9114</c:v>
                </c:pt>
                <c:pt idx="8572">
                  <c:v>1.9116</c:v>
                </c:pt>
                <c:pt idx="8573">
                  <c:v>1.911799999999999</c:v>
                </c:pt>
                <c:pt idx="8574">
                  <c:v>1.911999999999999</c:v>
                </c:pt>
                <c:pt idx="8575">
                  <c:v>1.9122</c:v>
                </c:pt>
                <c:pt idx="8576">
                  <c:v>1.9124</c:v>
                </c:pt>
                <c:pt idx="8577">
                  <c:v>1.9126</c:v>
                </c:pt>
                <c:pt idx="8578">
                  <c:v>1.9128</c:v>
                </c:pt>
                <c:pt idx="8579">
                  <c:v>1.913</c:v>
                </c:pt>
                <c:pt idx="8580">
                  <c:v>1.9132</c:v>
                </c:pt>
                <c:pt idx="8581">
                  <c:v>1.9134</c:v>
                </c:pt>
                <c:pt idx="8582">
                  <c:v>1.9136</c:v>
                </c:pt>
                <c:pt idx="8583">
                  <c:v>1.913799999999999</c:v>
                </c:pt>
                <c:pt idx="8584">
                  <c:v>1.913999999999999</c:v>
                </c:pt>
                <c:pt idx="8585">
                  <c:v>1.9142</c:v>
                </c:pt>
                <c:pt idx="8586">
                  <c:v>1.9144</c:v>
                </c:pt>
                <c:pt idx="8587">
                  <c:v>1.9146</c:v>
                </c:pt>
                <c:pt idx="8588">
                  <c:v>1.9148</c:v>
                </c:pt>
                <c:pt idx="8589">
                  <c:v>1.915</c:v>
                </c:pt>
                <c:pt idx="8590">
                  <c:v>1.9152</c:v>
                </c:pt>
                <c:pt idx="8591">
                  <c:v>1.9154</c:v>
                </c:pt>
                <c:pt idx="8592">
                  <c:v>1.9156</c:v>
                </c:pt>
                <c:pt idx="8593">
                  <c:v>1.915799999999999</c:v>
                </c:pt>
                <c:pt idx="8594">
                  <c:v>1.915999999999999</c:v>
                </c:pt>
                <c:pt idx="8595">
                  <c:v>1.9162</c:v>
                </c:pt>
                <c:pt idx="8596">
                  <c:v>1.9164</c:v>
                </c:pt>
                <c:pt idx="8597">
                  <c:v>1.9166</c:v>
                </c:pt>
                <c:pt idx="8598">
                  <c:v>1.9168</c:v>
                </c:pt>
                <c:pt idx="8599">
                  <c:v>1.917</c:v>
                </c:pt>
                <c:pt idx="8600">
                  <c:v>1.9172</c:v>
                </c:pt>
                <c:pt idx="8601">
                  <c:v>1.9174</c:v>
                </c:pt>
                <c:pt idx="8602">
                  <c:v>1.9176</c:v>
                </c:pt>
                <c:pt idx="8603">
                  <c:v>1.917799999999999</c:v>
                </c:pt>
                <c:pt idx="8604">
                  <c:v>1.917999999999999</c:v>
                </c:pt>
                <c:pt idx="8605">
                  <c:v>1.9182</c:v>
                </c:pt>
                <c:pt idx="8606">
                  <c:v>1.9184</c:v>
                </c:pt>
                <c:pt idx="8607">
                  <c:v>1.9186</c:v>
                </c:pt>
                <c:pt idx="8608">
                  <c:v>1.9188</c:v>
                </c:pt>
                <c:pt idx="8609">
                  <c:v>1.919</c:v>
                </c:pt>
                <c:pt idx="8610">
                  <c:v>1.9192</c:v>
                </c:pt>
                <c:pt idx="8611">
                  <c:v>1.9194</c:v>
                </c:pt>
                <c:pt idx="8612">
                  <c:v>1.9196</c:v>
                </c:pt>
                <c:pt idx="8613">
                  <c:v>1.9198</c:v>
                </c:pt>
                <c:pt idx="8614">
                  <c:v>1.92</c:v>
                </c:pt>
                <c:pt idx="8615">
                  <c:v>1.9202</c:v>
                </c:pt>
                <c:pt idx="8616">
                  <c:v>1.9204</c:v>
                </c:pt>
                <c:pt idx="8617">
                  <c:v>1.9206</c:v>
                </c:pt>
                <c:pt idx="8618">
                  <c:v>1.9208</c:v>
                </c:pt>
                <c:pt idx="8619">
                  <c:v>1.921</c:v>
                </c:pt>
                <c:pt idx="8620">
                  <c:v>1.9212</c:v>
                </c:pt>
                <c:pt idx="8621">
                  <c:v>1.9214</c:v>
                </c:pt>
                <c:pt idx="8622">
                  <c:v>1.9216</c:v>
                </c:pt>
                <c:pt idx="8623">
                  <c:v>1.9218</c:v>
                </c:pt>
                <c:pt idx="8624">
                  <c:v>1.921999999999999</c:v>
                </c:pt>
                <c:pt idx="8625">
                  <c:v>1.9222</c:v>
                </c:pt>
                <c:pt idx="8626">
                  <c:v>1.9224</c:v>
                </c:pt>
                <c:pt idx="8627">
                  <c:v>1.9226</c:v>
                </c:pt>
                <c:pt idx="8628">
                  <c:v>1.9228</c:v>
                </c:pt>
                <c:pt idx="8629">
                  <c:v>1.923</c:v>
                </c:pt>
                <c:pt idx="8630">
                  <c:v>1.9232</c:v>
                </c:pt>
                <c:pt idx="8631">
                  <c:v>1.9234</c:v>
                </c:pt>
                <c:pt idx="8632">
                  <c:v>1.9236</c:v>
                </c:pt>
                <c:pt idx="8633">
                  <c:v>1.9238</c:v>
                </c:pt>
                <c:pt idx="8634">
                  <c:v>1.923999999999999</c:v>
                </c:pt>
                <c:pt idx="8635">
                  <c:v>1.9242</c:v>
                </c:pt>
                <c:pt idx="8636">
                  <c:v>1.9244</c:v>
                </c:pt>
                <c:pt idx="8637">
                  <c:v>1.9246</c:v>
                </c:pt>
                <c:pt idx="8638">
                  <c:v>1.9248</c:v>
                </c:pt>
                <c:pt idx="8639">
                  <c:v>1.925</c:v>
                </c:pt>
                <c:pt idx="8640">
                  <c:v>1.9252</c:v>
                </c:pt>
                <c:pt idx="8641">
                  <c:v>1.9254</c:v>
                </c:pt>
                <c:pt idx="8642">
                  <c:v>1.9256</c:v>
                </c:pt>
                <c:pt idx="8643">
                  <c:v>1.9258</c:v>
                </c:pt>
                <c:pt idx="8644">
                  <c:v>1.925999999999999</c:v>
                </c:pt>
                <c:pt idx="8645">
                  <c:v>1.9262</c:v>
                </c:pt>
                <c:pt idx="8646">
                  <c:v>1.9264</c:v>
                </c:pt>
                <c:pt idx="8647">
                  <c:v>1.9266</c:v>
                </c:pt>
                <c:pt idx="8648">
                  <c:v>1.9268</c:v>
                </c:pt>
                <c:pt idx="8649">
                  <c:v>1.927</c:v>
                </c:pt>
                <c:pt idx="8650">
                  <c:v>1.9272</c:v>
                </c:pt>
                <c:pt idx="8651">
                  <c:v>1.9274</c:v>
                </c:pt>
                <c:pt idx="8652">
                  <c:v>1.9276</c:v>
                </c:pt>
                <c:pt idx="8653">
                  <c:v>1.9278</c:v>
                </c:pt>
                <c:pt idx="8654">
                  <c:v>1.927999999999999</c:v>
                </c:pt>
                <c:pt idx="8655">
                  <c:v>1.9282</c:v>
                </c:pt>
                <c:pt idx="8656">
                  <c:v>1.9284</c:v>
                </c:pt>
                <c:pt idx="8657">
                  <c:v>1.9286</c:v>
                </c:pt>
                <c:pt idx="8658">
                  <c:v>1.9288</c:v>
                </c:pt>
                <c:pt idx="8659">
                  <c:v>1.929</c:v>
                </c:pt>
                <c:pt idx="8660">
                  <c:v>1.9292</c:v>
                </c:pt>
                <c:pt idx="8661">
                  <c:v>1.9294</c:v>
                </c:pt>
                <c:pt idx="8662">
                  <c:v>1.9296</c:v>
                </c:pt>
                <c:pt idx="8663">
                  <c:v>1.9298</c:v>
                </c:pt>
                <c:pt idx="8664">
                  <c:v>1.93</c:v>
                </c:pt>
                <c:pt idx="8665">
                  <c:v>1.9302</c:v>
                </c:pt>
                <c:pt idx="8666">
                  <c:v>1.9304</c:v>
                </c:pt>
                <c:pt idx="8667">
                  <c:v>1.9306</c:v>
                </c:pt>
                <c:pt idx="8668">
                  <c:v>1.9308</c:v>
                </c:pt>
                <c:pt idx="8669">
                  <c:v>1.931</c:v>
                </c:pt>
                <c:pt idx="8670">
                  <c:v>1.9312</c:v>
                </c:pt>
                <c:pt idx="8671">
                  <c:v>1.9314</c:v>
                </c:pt>
                <c:pt idx="8672">
                  <c:v>1.9316</c:v>
                </c:pt>
                <c:pt idx="8673">
                  <c:v>1.9318</c:v>
                </c:pt>
                <c:pt idx="8674">
                  <c:v>1.931999999999999</c:v>
                </c:pt>
                <c:pt idx="8675">
                  <c:v>1.9322</c:v>
                </c:pt>
                <c:pt idx="8676">
                  <c:v>1.9324</c:v>
                </c:pt>
                <c:pt idx="8677">
                  <c:v>1.9326</c:v>
                </c:pt>
                <c:pt idx="8678">
                  <c:v>1.9328</c:v>
                </c:pt>
                <c:pt idx="8679">
                  <c:v>1.933</c:v>
                </c:pt>
                <c:pt idx="8680">
                  <c:v>1.9332</c:v>
                </c:pt>
                <c:pt idx="8681">
                  <c:v>1.9334</c:v>
                </c:pt>
                <c:pt idx="8682">
                  <c:v>1.9336</c:v>
                </c:pt>
                <c:pt idx="8683">
                  <c:v>1.9338</c:v>
                </c:pt>
                <c:pt idx="8684">
                  <c:v>1.933999999999999</c:v>
                </c:pt>
                <c:pt idx="8685">
                  <c:v>1.9342</c:v>
                </c:pt>
                <c:pt idx="8686">
                  <c:v>1.9344</c:v>
                </c:pt>
                <c:pt idx="8687">
                  <c:v>1.9346</c:v>
                </c:pt>
                <c:pt idx="8688">
                  <c:v>1.9348</c:v>
                </c:pt>
                <c:pt idx="8689">
                  <c:v>1.935</c:v>
                </c:pt>
                <c:pt idx="8690">
                  <c:v>1.9352</c:v>
                </c:pt>
                <c:pt idx="8691">
                  <c:v>1.9354</c:v>
                </c:pt>
                <c:pt idx="8692">
                  <c:v>1.9356</c:v>
                </c:pt>
                <c:pt idx="8693">
                  <c:v>1.9358</c:v>
                </c:pt>
                <c:pt idx="8694">
                  <c:v>1.935999999999999</c:v>
                </c:pt>
                <c:pt idx="8695">
                  <c:v>1.9362</c:v>
                </c:pt>
                <c:pt idx="8696">
                  <c:v>1.9364</c:v>
                </c:pt>
                <c:pt idx="8697">
                  <c:v>1.9366</c:v>
                </c:pt>
                <c:pt idx="8698">
                  <c:v>1.9368</c:v>
                </c:pt>
                <c:pt idx="8699">
                  <c:v>1.937</c:v>
                </c:pt>
                <c:pt idx="8700">
                  <c:v>1.9372</c:v>
                </c:pt>
                <c:pt idx="8701">
                  <c:v>1.9374</c:v>
                </c:pt>
                <c:pt idx="8702">
                  <c:v>1.9376</c:v>
                </c:pt>
                <c:pt idx="8703">
                  <c:v>1.9378</c:v>
                </c:pt>
                <c:pt idx="8704">
                  <c:v>1.937999999999999</c:v>
                </c:pt>
                <c:pt idx="8705">
                  <c:v>1.9382</c:v>
                </c:pt>
                <c:pt idx="8706">
                  <c:v>1.9384</c:v>
                </c:pt>
                <c:pt idx="8707">
                  <c:v>1.9386</c:v>
                </c:pt>
                <c:pt idx="8708">
                  <c:v>1.9388</c:v>
                </c:pt>
                <c:pt idx="8709">
                  <c:v>1.939</c:v>
                </c:pt>
                <c:pt idx="8710">
                  <c:v>1.9392</c:v>
                </c:pt>
                <c:pt idx="8711">
                  <c:v>1.9394</c:v>
                </c:pt>
                <c:pt idx="8712">
                  <c:v>1.9396</c:v>
                </c:pt>
                <c:pt idx="8713">
                  <c:v>1.9398</c:v>
                </c:pt>
                <c:pt idx="8714">
                  <c:v>1.94</c:v>
                </c:pt>
                <c:pt idx="8715">
                  <c:v>1.9402</c:v>
                </c:pt>
                <c:pt idx="8716">
                  <c:v>1.9404</c:v>
                </c:pt>
                <c:pt idx="8717">
                  <c:v>1.9406</c:v>
                </c:pt>
                <c:pt idx="8718">
                  <c:v>1.9408</c:v>
                </c:pt>
                <c:pt idx="8719">
                  <c:v>1.941</c:v>
                </c:pt>
                <c:pt idx="8720">
                  <c:v>1.9412</c:v>
                </c:pt>
                <c:pt idx="8721">
                  <c:v>1.9414</c:v>
                </c:pt>
                <c:pt idx="8722">
                  <c:v>1.9416</c:v>
                </c:pt>
                <c:pt idx="8723">
                  <c:v>1.9418</c:v>
                </c:pt>
                <c:pt idx="8724">
                  <c:v>1.941999999999999</c:v>
                </c:pt>
                <c:pt idx="8725">
                  <c:v>1.9422</c:v>
                </c:pt>
                <c:pt idx="8726">
                  <c:v>1.9424</c:v>
                </c:pt>
                <c:pt idx="8727">
                  <c:v>1.9426</c:v>
                </c:pt>
                <c:pt idx="8728">
                  <c:v>1.9428</c:v>
                </c:pt>
                <c:pt idx="8729">
                  <c:v>1.943</c:v>
                </c:pt>
                <c:pt idx="8730">
                  <c:v>1.9432</c:v>
                </c:pt>
                <c:pt idx="8731">
                  <c:v>1.9434</c:v>
                </c:pt>
                <c:pt idx="8732">
                  <c:v>1.9436</c:v>
                </c:pt>
                <c:pt idx="8733">
                  <c:v>1.9438</c:v>
                </c:pt>
                <c:pt idx="8734">
                  <c:v>1.944</c:v>
                </c:pt>
                <c:pt idx="8735">
                  <c:v>1.9442</c:v>
                </c:pt>
                <c:pt idx="8736">
                  <c:v>1.9444</c:v>
                </c:pt>
                <c:pt idx="8737">
                  <c:v>1.9446</c:v>
                </c:pt>
                <c:pt idx="8738">
                  <c:v>1.9448</c:v>
                </c:pt>
                <c:pt idx="8739">
                  <c:v>1.945</c:v>
                </c:pt>
                <c:pt idx="8740">
                  <c:v>1.9452</c:v>
                </c:pt>
                <c:pt idx="8741">
                  <c:v>1.9454</c:v>
                </c:pt>
                <c:pt idx="8742">
                  <c:v>1.9456</c:v>
                </c:pt>
                <c:pt idx="8743">
                  <c:v>1.9458</c:v>
                </c:pt>
                <c:pt idx="8744">
                  <c:v>1.946</c:v>
                </c:pt>
                <c:pt idx="8745">
                  <c:v>1.9462</c:v>
                </c:pt>
                <c:pt idx="8746">
                  <c:v>1.9464</c:v>
                </c:pt>
                <c:pt idx="8747">
                  <c:v>1.9466</c:v>
                </c:pt>
                <c:pt idx="8748">
                  <c:v>1.9468</c:v>
                </c:pt>
                <c:pt idx="8749">
                  <c:v>1.947</c:v>
                </c:pt>
                <c:pt idx="8750">
                  <c:v>1.9472</c:v>
                </c:pt>
                <c:pt idx="8751">
                  <c:v>1.9474</c:v>
                </c:pt>
                <c:pt idx="8752">
                  <c:v>1.9476</c:v>
                </c:pt>
                <c:pt idx="8753">
                  <c:v>1.9478</c:v>
                </c:pt>
                <c:pt idx="8754">
                  <c:v>1.948</c:v>
                </c:pt>
                <c:pt idx="8755">
                  <c:v>1.9482</c:v>
                </c:pt>
                <c:pt idx="8756">
                  <c:v>1.9484</c:v>
                </c:pt>
                <c:pt idx="8757">
                  <c:v>1.9486</c:v>
                </c:pt>
                <c:pt idx="8758">
                  <c:v>1.9488</c:v>
                </c:pt>
                <c:pt idx="8759">
                  <c:v>1.949</c:v>
                </c:pt>
                <c:pt idx="8760">
                  <c:v>1.9492</c:v>
                </c:pt>
                <c:pt idx="8761">
                  <c:v>1.9494</c:v>
                </c:pt>
                <c:pt idx="8762">
                  <c:v>1.9496</c:v>
                </c:pt>
                <c:pt idx="8763">
                  <c:v>1.9498</c:v>
                </c:pt>
                <c:pt idx="8764">
                  <c:v>1.95</c:v>
                </c:pt>
                <c:pt idx="8765">
                  <c:v>1.9502</c:v>
                </c:pt>
                <c:pt idx="8766">
                  <c:v>1.9504</c:v>
                </c:pt>
                <c:pt idx="8767">
                  <c:v>1.9506</c:v>
                </c:pt>
                <c:pt idx="8768">
                  <c:v>1.9508</c:v>
                </c:pt>
                <c:pt idx="8769">
                  <c:v>1.951</c:v>
                </c:pt>
                <c:pt idx="8770">
                  <c:v>1.9512</c:v>
                </c:pt>
                <c:pt idx="8771">
                  <c:v>1.9514</c:v>
                </c:pt>
                <c:pt idx="8772">
                  <c:v>1.9516</c:v>
                </c:pt>
                <c:pt idx="8773">
                  <c:v>1.9518</c:v>
                </c:pt>
                <c:pt idx="8774">
                  <c:v>1.952</c:v>
                </c:pt>
                <c:pt idx="8775">
                  <c:v>1.9522</c:v>
                </c:pt>
                <c:pt idx="8776">
                  <c:v>1.9524</c:v>
                </c:pt>
                <c:pt idx="8777">
                  <c:v>1.9526</c:v>
                </c:pt>
                <c:pt idx="8778">
                  <c:v>1.9528</c:v>
                </c:pt>
                <c:pt idx="8779">
                  <c:v>1.953</c:v>
                </c:pt>
                <c:pt idx="8780">
                  <c:v>1.9532</c:v>
                </c:pt>
                <c:pt idx="8781">
                  <c:v>1.9534</c:v>
                </c:pt>
                <c:pt idx="8782">
                  <c:v>1.9536</c:v>
                </c:pt>
                <c:pt idx="8783">
                  <c:v>1.9538</c:v>
                </c:pt>
                <c:pt idx="8784">
                  <c:v>1.954</c:v>
                </c:pt>
                <c:pt idx="8785">
                  <c:v>1.9542</c:v>
                </c:pt>
                <c:pt idx="8786">
                  <c:v>1.9544</c:v>
                </c:pt>
                <c:pt idx="8787">
                  <c:v>1.9546</c:v>
                </c:pt>
                <c:pt idx="8788">
                  <c:v>1.9548</c:v>
                </c:pt>
                <c:pt idx="8789">
                  <c:v>1.955</c:v>
                </c:pt>
                <c:pt idx="8790">
                  <c:v>1.9552</c:v>
                </c:pt>
                <c:pt idx="8791">
                  <c:v>1.9554</c:v>
                </c:pt>
                <c:pt idx="8792">
                  <c:v>1.9556</c:v>
                </c:pt>
                <c:pt idx="8793">
                  <c:v>1.9558</c:v>
                </c:pt>
                <c:pt idx="8794">
                  <c:v>1.956</c:v>
                </c:pt>
                <c:pt idx="8795">
                  <c:v>1.9562</c:v>
                </c:pt>
                <c:pt idx="8796">
                  <c:v>1.9564</c:v>
                </c:pt>
                <c:pt idx="8797">
                  <c:v>1.9566</c:v>
                </c:pt>
                <c:pt idx="8798">
                  <c:v>1.9568</c:v>
                </c:pt>
                <c:pt idx="8799">
                  <c:v>1.957</c:v>
                </c:pt>
                <c:pt idx="8800">
                  <c:v>1.9572</c:v>
                </c:pt>
                <c:pt idx="8801">
                  <c:v>1.9574</c:v>
                </c:pt>
                <c:pt idx="8802">
                  <c:v>1.9576</c:v>
                </c:pt>
                <c:pt idx="8803">
                  <c:v>1.9578</c:v>
                </c:pt>
                <c:pt idx="8804">
                  <c:v>1.958</c:v>
                </c:pt>
                <c:pt idx="8805">
                  <c:v>1.9582</c:v>
                </c:pt>
                <c:pt idx="8806">
                  <c:v>1.9584</c:v>
                </c:pt>
                <c:pt idx="8807">
                  <c:v>1.9586</c:v>
                </c:pt>
                <c:pt idx="8808">
                  <c:v>1.9588</c:v>
                </c:pt>
                <c:pt idx="8809">
                  <c:v>1.959</c:v>
                </c:pt>
                <c:pt idx="8810">
                  <c:v>1.9592</c:v>
                </c:pt>
                <c:pt idx="8811">
                  <c:v>1.9594</c:v>
                </c:pt>
                <c:pt idx="8812">
                  <c:v>1.9596</c:v>
                </c:pt>
                <c:pt idx="8813">
                  <c:v>1.9598</c:v>
                </c:pt>
                <c:pt idx="8814">
                  <c:v>1.96</c:v>
                </c:pt>
                <c:pt idx="8815">
                  <c:v>1.9602</c:v>
                </c:pt>
                <c:pt idx="8816">
                  <c:v>1.9604</c:v>
                </c:pt>
                <c:pt idx="8817">
                  <c:v>1.9606</c:v>
                </c:pt>
                <c:pt idx="8818">
                  <c:v>1.9608</c:v>
                </c:pt>
                <c:pt idx="8819">
                  <c:v>1.961</c:v>
                </c:pt>
                <c:pt idx="8820">
                  <c:v>1.9612</c:v>
                </c:pt>
                <c:pt idx="8821">
                  <c:v>1.9614</c:v>
                </c:pt>
                <c:pt idx="8822">
                  <c:v>1.9616</c:v>
                </c:pt>
                <c:pt idx="8823">
                  <c:v>1.9618</c:v>
                </c:pt>
                <c:pt idx="8824">
                  <c:v>1.962</c:v>
                </c:pt>
                <c:pt idx="8825">
                  <c:v>1.9622</c:v>
                </c:pt>
                <c:pt idx="8826">
                  <c:v>1.9624</c:v>
                </c:pt>
                <c:pt idx="8827">
                  <c:v>1.9626</c:v>
                </c:pt>
                <c:pt idx="8828">
                  <c:v>1.9628</c:v>
                </c:pt>
                <c:pt idx="8829">
                  <c:v>1.963</c:v>
                </c:pt>
                <c:pt idx="8830">
                  <c:v>1.9632</c:v>
                </c:pt>
                <c:pt idx="8831">
                  <c:v>1.9634</c:v>
                </c:pt>
                <c:pt idx="8832">
                  <c:v>1.9636</c:v>
                </c:pt>
                <c:pt idx="8833">
                  <c:v>1.9638</c:v>
                </c:pt>
                <c:pt idx="8834">
                  <c:v>1.964</c:v>
                </c:pt>
                <c:pt idx="8835">
                  <c:v>1.9642</c:v>
                </c:pt>
                <c:pt idx="8836">
                  <c:v>1.9644</c:v>
                </c:pt>
                <c:pt idx="8837">
                  <c:v>1.9646</c:v>
                </c:pt>
                <c:pt idx="8838">
                  <c:v>1.9648</c:v>
                </c:pt>
                <c:pt idx="8839">
                  <c:v>1.965</c:v>
                </c:pt>
                <c:pt idx="8840">
                  <c:v>1.9652</c:v>
                </c:pt>
                <c:pt idx="8841">
                  <c:v>1.9654</c:v>
                </c:pt>
                <c:pt idx="8842">
                  <c:v>1.9656</c:v>
                </c:pt>
                <c:pt idx="8843">
                  <c:v>1.9658</c:v>
                </c:pt>
                <c:pt idx="8844">
                  <c:v>1.966</c:v>
                </c:pt>
                <c:pt idx="8845">
                  <c:v>1.9662</c:v>
                </c:pt>
                <c:pt idx="8846">
                  <c:v>1.9664</c:v>
                </c:pt>
                <c:pt idx="8847">
                  <c:v>1.9666</c:v>
                </c:pt>
                <c:pt idx="8848">
                  <c:v>1.9668</c:v>
                </c:pt>
                <c:pt idx="8849">
                  <c:v>1.967</c:v>
                </c:pt>
                <c:pt idx="8850">
                  <c:v>1.9672</c:v>
                </c:pt>
                <c:pt idx="8851">
                  <c:v>1.9674</c:v>
                </c:pt>
                <c:pt idx="8852">
                  <c:v>1.9676</c:v>
                </c:pt>
                <c:pt idx="8853">
                  <c:v>1.9678</c:v>
                </c:pt>
                <c:pt idx="8854">
                  <c:v>1.968</c:v>
                </c:pt>
                <c:pt idx="8855">
                  <c:v>1.9682</c:v>
                </c:pt>
                <c:pt idx="8856">
                  <c:v>1.9684</c:v>
                </c:pt>
                <c:pt idx="8857">
                  <c:v>1.9686</c:v>
                </c:pt>
                <c:pt idx="8858">
                  <c:v>1.9688</c:v>
                </c:pt>
                <c:pt idx="8859">
                  <c:v>1.969</c:v>
                </c:pt>
                <c:pt idx="8860">
                  <c:v>1.9692</c:v>
                </c:pt>
                <c:pt idx="8861">
                  <c:v>1.9694</c:v>
                </c:pt>
                <c:pt idx="8862">
                  <c:v>1.9696</c:v>
                </c:pt>
                <c:pt idx="8863">
                  <c:v>1.9698</c:v>
                </c:pt>
                <c:pt idx="8864">
                  <c:v>1.97</c:v>
                </c:pt>
                <c:pt idx="8865">
                  <c:v>1.9702</c:v>
                </c:pt>
                <c:pt idx="8866">
                  <c:v>1.9704</c:v>
                </c:pt>
                <c:pt idx="8867">
                  <c:v>1.9706</c:v>
                </c:pt>
                <c:pt idx="8868">
                  <c:v>1.9708</c:v>
                </c:pt>
                <c:pt idx="8869">
                  <c:v>1.971</c:v>
                </c:pt>
                <c:pt idx="8870">
                  <c:v>1.9712</c:v>
                </c:pt>
                <c:pt idx="8871">
                  <c:v>1.9714</c:v>
                </c:pt>
                <c:pt idx="8872">
                  <c:v>1.9716</c:v>
                </c:pt>
                <c:pt idx="8873">
                  <c:v>1.9718</c:v>
                </c:pt>
                <c:pt idx="8874">
                  <c:v>1.972</c:v>
                </c:pt>
                <c:pt idx="8875">
                  <c:v>1.9722</c:v>
                </c:pt>
                <c:pt idx="8876">
                  <c:v>1.9724</c:v>
                </c:pt>
                <c:pt idx="8877">
                  <c:v>1.9726</c:v>
                </c:pt>
                <c:pt idx="8878">
                  <c:v>1.9728</c:v>
                </c:pt>
                <c:pt idx="8879">
                  <c:v>1.973</c:v>
                </c:pt>
                <c:pt idx="8880">
                  <c:v>1.9732</c:v>
                </c:pt>
                <c:pt idx="8881">
                  <c:v>1.9734</c:v>
                </c:pt>
                <c:pt idx="8882">
                  <c:v>1.9736</c:v>
                </c:pt>
                <c:pt idx="8883">
                  <c:v>1.9738</c:v>
                </c:pt>
                <c:pt idx="8884">
                  <c:v>1.974</c:v>
                </c:pt>
                <c:pt idx="8885">
                  <c:v>1.9742</c:v>
                </c:pt>
                <c:pt idx="8886">
                  <c:v>1.9744</c:v>
                </c:pt>
                <c:pt idx="8887">
                  <c:v>1.9746</c:v>
                </c:pt>
                <c:pt idx="8888">
                  <c:v>1.9748</c:v>
                </c:pt>
                <c:pt idx="8889">
                  <c:v>1.975</c:v>
                </c:pt>
                <c:pt idx="8890">
                  <c:v>1.9752</c:v>
                </c:pt>
                <c:pt idx="8891">
                  <c:v>1.9754</c:v>
                </c:pt>
                <c:pt idx="8892">
                  <c:v>1.9756</c:v>
                </c:pt>
                <c:pt idx="8893">
                  <c:v>1.9758</c:v>
                </c:pt>
                <c:pt idx="8894">
                  <c:v>1.976</c:v>
                </c:pt>
                <c:pt idx="8895">
                  <c:v>1.9762</c:v>
                </c:pt>
                <c:pt idx="8896">
                  <c:v>1.9764</c:v>
                </c:pt>
                <c:pt idx="8897">
                  <c:v>1.9766</c:v>
                </c:pt>
                <c:pt idx="8898">
                  <c:v>1.9768</c:v>
                </c:pt>
                <c:pt idx="8899">
                  <c:v>1.977</c:v>
                </c:pt>
                <c:pt idx="8900">
                  <c:v>1.9772</c:v>
                </c:pt>
                <c:pt idx="8901">
                  <c:v>1.9774</c:v>
                </c:pt>
                <c:pt idx="8902">
                  <c:v>1.9776</c:v>
                </c:pt>
                <c:pt idx="8903">
                  <c:v>1.9778</c:v>
                </c:pt>
                <c:pt idx="8904">
                  <c:v>1.978</c:v>
                </c:pt>
                <c:pt idx="8905">
                  <c:v>1.9782</c:v>
                </c:pt>
                <c:pt idx="8906">
                  <c:v>1.9784</c:v>
                </c:pt>
                <c:pt idx="8907">
                  <c:v>1.9786</c:v>
                </c:pt>
                <c:pt idx="8908">
                  <c:v>1.9788</c:v>
                </c:pt>
                <c:pt idx="8909">
                  <c:v>1.979</c:v>
                </c:pt>
                <c:pt idx="8910">
                  <c:v>1.9792</c:v>
                </c:pt>
                <c:pt idx="8911">
                  <c:v>1.9794</c:v>
                </c:pt>
                <c:pt idx="8912">
                  <c:v>1.9796</c:v>
                </c:pt>
                <c:pt idx="8913">
                  <c:v>1.9798</c:v>
                </c:pt>
                <c:pt idx="8914">
                  <c:v>1.98</c:v>
                </c:pt>
                <c:pt idx="8915">
                  <c:v>1.9802</c:v>
                </c:pt>
                <c:pt idx="8916">
                  <c:v>1.9804</c:v>
                </c:pt>
                <c:pt idx="8917">
                  <c:v>1.9806</c:v>
                </c:pt>
                <c:pt idx="8918">
                  <c:v>1.9808</c:v>
                </c:pt>
                <c:pt idx="8919">
                  <c:v>1.981</c:v>
                </c:pt>
                <c:pt idx="8920">
                  <c:v>1.9812</c:v>
                </c:pt>
                <c:pt idx="8921">
                  <c:v>1.9814</c:v>
                </c:pt>
                <c:pt idx="8922">
                  <c:v>1.9816</c:v>
                </c:pt>
                <c:pt idx="8923">
                  <c:v>1.9818</c:v>
                </c:pt>
                <c:pt idx="8924">
                  <c:v>1.982</c:v>
                </c:pt>
                <c:pt idx="8925">
                  <c:v>1.9822</c:v>
                </c:pt>
                <c:pt idx="8926">
                  <c:v>1.9824</c:v>
                </c:pt>
                <c:pt idx="8927">
                  <c:v>1.9826</c:v>
                </c:pt>
                <c:pt idx="8928">
                  <c:v>1.9828</c:v>
                </c:pt>
                <c:pt idx="8929">
                  <c:v>1.983</c:v>
                </c:pt>
                <c:pt idx="8930">
                  <c:v>1.9832</c:v>
                </c:pt>
                <c:pt idx="8931">
                  <c:v>1.9834</c:v>
                </c:pt>
                <c:pt idx="8932">
                  <c:v>1.9836</c:v>
                </c:pt>
                <c:pt idx="8933">
                  <c:v>1.9838</c:v>
                </c:pt>
                <c:pt idx="8934">
                  <c:v>1.984</c:v>
                </c:pt>
                <c:pt idx="8935">
                  <c:v>1.9842</c:v>
                </c:pt>
                <c:pt idx="8936">
                  <c:v>1.9844</c:v>
                </c:pt>
                <c:pt idx="8937">
                  <c:v>1.9846</c:v>
                </c:pt>
                <c:pt idx="8938">
                  <c:v>1.9848</c:v>
                </c:pt>
                <c:pt idx="8939">
                  <c:v>1.985</c:v>
                </c:pt>
                <c:pt idx="8940">
                  <c:v>1.9852</c:v>
                </c:pt>
                <c:pt idx="8941">
                  <c:v>1.9854</c:v>
                </c:pt>
                <c:pt idx="8942">
                  <c:v>1.9856</c:v>
                </c:pt>
                <c:pt idx="8943">
                  <c:v>1.9858</c:v>
                </c:pt>
                <c:pt idx="8944">
                  <c:v>1.986</c:v>
                </c:pt>
                <c:pt idx="8945">
                  <c:v>1.9862</c:v>
                </c:pt>
                <c:pt idx="8946">
                  <c:v>1.9864</c:v>
                </c:pt>
                <c:pt idx="8947">
                  <c:v>1.9866</c:v>
                </c:pt>
                <c:pt idx="8948">
                  <c:v>1.9868</c:v>
                </c:pt>
                <c:pt idx="8949">
                  <c:v>1.987</c:v>
                </c:pt>
                <c:pt idx="8950">
                  <c:v>1.9872</c:v>
                </c:pt>
                <c:pt idx="8951">
                  <c:v>1.9874</c:v>
                </c:pt>
                <c:pt idx="8952">
                  <c:v>1.9876</c:v>
                </c:pt>
                <c:pt idx="8953">
                  <c:v>1.9878</c:v>
                </c:pt>
                <c:pt idx="8954">
                  <c:v>1.988</c:v>
                </c:pt>
                <c:pt idx="8955">
                  <c:v>1.9882</c:v>
                </c:pt>
                <c:pt idx="8956">
                  <c:v>1.9884</c:v>
                </c:pt>
                <c:pt idx="8957">
                  <c:v>1.9886</c:v>
                </c:pt>
                <c:pt idx="8958">
                  <c:v>1.9888</c:v>
                </c:pt>
                <c:pt idx="8959">
                  <c:v>1.989</c:v>
                </c:pt>
                <c:pt idx="8960">
                  <c:v>1.9892</c:v>
                </c:pt>
                <c:pt idx="8961">
                  <c:v>1.9894</c:v>
                </c:pt>
                <c:pt idx="8962">
                  <c:v>1.9896</c:v>
                </c:pt>
                <c:pt idx="8963">
                  <c:v>1.9898</c:v>
                </c:pt>
                <c:pt idx="8964">
                  <c:v>1.99</c:v>
                </c:pt>
                <c:pt idx="8965">
                  <c:v>1.9902</c:v>
                </c:pt>
                <c:pt idx="8966">
                  <c:v>1.9904</c:v>
                </c:pt>
                <c:pt idx="8967">
                  <c:v>1.9906</c:v>
                </c:pt>
                <c:pt idx="8968">
                  <c:v>1.9908</c:v>
                </c:pt>
                <c:pt idx="8969">
                  <c:v>1.991</c:v>
                </c:pt>
                <c:pt idx="8970">
                  <c:v>1.9912</c:v>
                </c:pt>
                <c:pt idx="8971">
                  <c:v>1.9914</c:v>
                </c:pt>
                <c:pt idx="8972">
                  <c:v>1.9916</c:v>
                </c:pt>
                <c:pt idx="8973">
                  <c:v>1.9918</c:v>
                </c:pt>
                <c:pt idx="8974">
                  <c:v>1.992</c:v>
                </c:pt>
                <c:pt idx="8975">
                  <c:v>1.9922</c:v>
                </c:pt>
                <c:pt idx="8976">
                  <c:v>1.9924</c:v>
                </c:pt>
                <c:pt idx="8977">
                  <c:v>1.9926</c:v>
                </c:pt>
                <c:pt idx="8978">
                  <c:v>1.9928</c:v>
                </c:pt>
                <c:pt idx="8979">
                  <c:v>1.993</c:v>
                </c:pt>
                <c:pt idx="8980">
                  <c:v>1.9932</c:v>
                </c:pt>
                <c:pt idx="8981">
                  <c:v>1.9934</c:v>
                </c:pt>
                <c:pt idx="8982">
                  <c:v>1.9936</c:v>
                </c:pt>
                <c:pt idx="8983">
                  <c:v>1.9938</c:v>
                </c:pt>
                <c:pt idx="8984">
                  <c:v>1.994</c:v>
                </c:pt>
                <c:pt idx="8985">
                  <c:v>1.9942</c:v>
                </c:pt>
                <c:pt idx="8986">
                  <c:v>1.9944</c:v>
                </c:pt>
                <c:pt idx="8987">
                  <c:v>1.9946</c:v>
                </c:pt>
                <c:pt idx="8988">
                  <c:v>1.9948</c:v>
                </c:pt>
                <c:pt idx="8989">
                  <c:v>1.995</c:v>
                </c:pt>
                <c:pt idx="8990">
                  <c:v>1.9952</c:v>
                </c:pt>
                <c:pt idx="8991">
                  <c:v>1.9954</c:v>
                </c:pt>
                <c:pt idx="8992">
                  <c:v>1.9956</c:v>
                </c:pt>
                <c:pt idx="8993">
                  <c:v>1.9958</c:v>
                </c:pt>
                <c:pt idx="8994">
                  <c:v>1.996</c:v>
                </c:pt>
                <c:pt idx="8995">
                  <c:v>1.9962</c:v>
                </c:pt>
                <c:pt idx="8996">
                  <c:v>1.9964</c:v>
                </c:pt>
                <c:pt idx="8997">
                  <c:v>1.9966</c:v>
                </c:pt>
                <c:pt idx="8998">
                  <c:v>1.9968</c:v>
                </c:pt>
                <c:pt idx="8999">
                  <c:v>1.997</c:v>
                </c:pt>
                <c:pt idx="9000">
                  <c:v>1.9972</c:v>
                </c:pt>
                <c:pt idx="9001">
                  <c:v>1.9974</c:v>
                </c:pt>
                <c:pt idx="9002">
                  <c:v>1.9976</c:v>
                </c:pt>
                <c:pt idx="9003">
                  <c:v>1.9978</c:v>
                </c:pt>
                <c:pt idx="9004">
                  <c:v>1.998</c:v>
                </c:pt>
                <c:pt idx="9005">
                  <c:v>1.9982</c:v>
                </c:pt>
                <c:pt idx="9006">
                  <c:v>1.9984</c:v>
                </c:pt>
                <c:pt idx="9007">
                  <c:v>1.9986</c:v>
                </c:pt>
                <c:pt idx="9008">
                  <c:v>1.9988</c:v>
                </c:pt>
                <c:pt idx="9009">
                  <c:v>1.999</c:v>
                </c:pt>
                <c:pt idx="9010">
                  <c:v>1.9992</c:v>
                </c:pt>
                <c:pt idx="9011">
                  <c:v>1.9994</c:v>
                </c:pt>
                <c:pt idx="9012">
                  <c:v>1.9996</c:v>
                </c:pt>
                <c:pt idx="9013">
                  <c:v>1.9998</c:v>
                </c:pt>
                <c:pt idx="9014">
                  <c:v>2.0</c:v>
                </c:pt>
                <c:pt idx="9015">
                  <c:v>2.0002</c:v>
                </c:pt>
                <c:pt idx="9016">
                  <c:v>2.0004</c:v>
                </c:pt>
                <c:pt idx="9017">
                  <c:v>2.0006</c:v>
                </c:pt>
                <c:pt idx="9018">
                  <c:v>2.0008</c:v>
                </c:pt>
                <c:pt idx="9019">
                  <c:v>2.001</c:v>
                </c:pt>
                <c:pt idx="9020">
                  <c:v>2.0012</c:v>
                </c:pt>
                <c:pt idx="9021">
                  <c:v>2.0014</c:v>
                </c:pt>
                <c:pt idx="9022">
                  <c:v>2.0016</c:v>
                </c:pt>
                <c:pt idx="9023">
                  <c:v>2.0018</c:v>
                </c:pt>
                <c:pt idx="9024">
                  <c:v>2.002</c:v>
                </c:pt>
                <c:pt idx="9025">
                  <c:v>2.0022</c:v>
                </c:pt>
                <c:pt idx="9026">
                  <c:v>2.0024</c:v>
                </c:pt>
                <c:pt idx="9027">
                  <c:v>2.0026</c:v>
                </c:pt>
                <c:pt idx="9028">
                  <c:v>2.0028</c:v>
                </c:pt>
                <c:pt idx="9029">
                  <c:v>2.003</c:v>
                </c:pt>
                <c:pt idx="9030">
                  <c:v>2.0032</c:v>
                </c:pt>
                <c:pt idx="9031">
                  <c:v>2.0034</c:v>
                </c:pt>
                <c:pt idx="9032">
                  <c:v>2.0036</c:v>
                </c:pt>
                <c:pt idx="9033">
                  <c:v>2.0038</c:v>
                </c:pt>
                <c:pt idx="9034">
                  <c:v>2.004</c:v>
                </c:pt>
                <c:pt idx="9035">
                  <c:v>2.0042</c:v>
                </c:pt>
                <c:pt idx="9036">
                  <c:v>2.0044</c:v>
                </c:pt>
                <c:pt idx="9037">
                  <c:v>2.0046</c:v>
                </c:pt>
                <c:pt idx="9038">
                  <c:v>2.0048</c:v>
                </c:pt>
                <c:pt idx="9039">
                  <c:v>2.005</c:v>
                </c:pt>
                <c:pt idx="9040">
                  <c:v>2.0052</c:v>
                </c:pt>
                <c:pt idx="9041">
                  <c:v>2.0054</c:v>
                </c:pt>
                <c:pt idx="9042">
                  <c:v>2.0056</c:v>
                </c:pt>
                <c:pt idx="9043">
                  <c:v>2.0058</c:v>
                </c:pt>
                <c:pt idx="9044">
                  <c:v>2.006</c:v>
                </c:pt>
                <c:pt idx="9045">
                  <c:v>2.0062</c:v>
                </c:pt>
                <c:pt idx="9046">
                  <c:v>2.0064</c:v>
                </c:pt>
                <c:pt idx="9047">
                  <c:v>2.0066</c:v>
                </c:pt>
                <c:pt idx="9048">
                  <c:v>2.0068</c:v>
                </c:pt>
                <c:pt idx="9049">
                  <c:v>2.007</c:v>
                </c:pt>
                <c:pt idx="9050">
                  <c:v>2.0072</c:v>
                </c:pt>
                <c:pt idx="9051">
                  <c:v>2.0074</c:v>
                </c:pt>
                <c:pt idx="9052">
                  <c:v>2.0076</c:v>
                </c:pt>
                <c:pt idx="9053">
                  <c:v>2.0078</c:v>
                </c:pt>
                <c:pt idx="9054">
                  <c:v>2.008</c:v>
                </c:pt>
                <c:pt idx="9055">
                  <c:v>2.0082</c:v>
                </c:pt>
                <c:pt idx="9056">
                  <c:v>2.0084</c:v>
                </c:pt>
                <c:pt idx="9057">
                  <c:v>2.0086</c:v>
                </c:pt>
                <c:pt idx="9058">
                  <c:v>2.0088</c:v>
                </c:pt>
                <c:pt idx="9059">
                  <c:v>2.009</c:v>
                </c:pt>
                <c:pt idx="9060">
                  <c:v>2.0092</c:v>
                </c:pt>
                <c:pt idx="9061">
                  <c:v>2.0094</c:v>
                </c:pt>
                <c:pt idx="9062">
                  <c:v>2.0096</c:v>
                </c:pt>
                <c:pt idx="9063">
                  <c:v>2.0098</c:v>
                </c:pt>
                <c:pt idx="9064">
                  <c:v>2.01</c:v>
                </c:pt>
                <c:pt idx="9065">
                  <c:v>2.0102</c:v>
                </c:pt>
                <c:pt idx="9066">
                  <c:v>2.0104</c:v>
                </c:pt>
                <c:pt idx="9067">
                  <c:v>2.0106</c:v>
                </c:pt>
                <c:pt idx="9068">
                  <c:v>2.0108</c:v>
                </c:pt>
                <c:pt idx="9069">
                  <c:v>2.011</c:v>
                </c:pt>
                <c:pt idx="9070">
                  <c:v>2.0112</c:v>
                </c:pt>
                <c:pt idx="9071">
                  <c:v>2.0114</c:v>
                </c:pt>
                <c:pt idx="9072">
                  <c:v>2.0116</c:v>
                </c:pt>
                <c:pt idx="9073">
                  <c:v>2.0118</c:v>
                </c:pt>
                <c:pt idx="9074">
                  <c:v>2.012</c:v>
                </c:pt>
                <c:pt idx="9075">
                  <c:v>2.0122</c:v>
                </c:pt>
                <c:pt idx="9076">
                  <c:v>2.0124</c:v>
                </c:pt>
                <c:pt idx="9077">
                  <c:v>2.012599999999999</c:v>
                </c:pt>
                <c:pt idx="9078">
                  <c:v>2.012799999999999</c:v>
                </c:pt>
                <c:pt idx="9079">
                  <c:v>2.012999999999999</c:v>
                </c:pt>
                <c:pt idx="9080">
                  <c:v>2.0132</c:v>
                </c:pt>
                <c:pt idx="9081">
                  <c:v>2.0134</c:v>
                </c:pt>
                <c:pt idx="9082">
                  <c:v>2.0136</c:v>
                </c:pt>
                <c:pt idx="9083">
                  <c:v>2.0138</c:v>
                </c:pt>
                <c:pt idx="9084">
                  <c:v>2.014</c:v>
                </c:pt>
                <c:pt idx="9085">
                  <c:v>2.0142</c:v>
                </c:pt>
                <c:pt idx="9086">
                  <c:v>2.0144</c:v>
                </c:pt>
                <c:pt idx="9087">
                  <c:v>2.0146</c:v>
                </c:pt>
                <c:pt idx="9088">
                  <c:v>2.0148</c:v>
                </c:pt>
                <c:pt idx="9089">
                  <c:v>2.015</c:v>
                </c:pt>
                <c:pt idx="9090">
                  <c:v>2.0152</c:v>
                </c:pt>
                <c:pt idx="9091">
                  <c:v>2.0154</c:v>
                </c:pt>
                <c:pt idx="9092">
                  <c:v>2.0156</c:v>
                </c:pt>
                <c:pt idx="9093">
                  <c:v>2.0158</c:v>
                </c:pt>
                <c:pt idx="9094">
                  <c:v>2.016</c:v>
                </c:pt>
                <c:pt idx="9095">
                  <c:v>2.0162</c:v>
                </c:pt>
                <c:pt idx="9096">
                  <c:v>2.0164</c:v>
                </c:pt>
                <c:pt idx="9097">
                  <c:v>2.0166</c:v>
                </c:pt>
                <c:pt idx="9098">
                  <c:v>2.016799999999999</c:v>
                </c:pt>
                <c:pt idx="9099">
                  <c:v>2.016999999999999</c:v>
                </c:pt>
                <c:pt idx="9100">
                  <c:v>2.0172</c:v>
                </c:pt>
                <c:pt idx="9101">
                  <c:v>2.0174</c:v>
                </c:pt>
                <c:pt idx="9102">
                  <c:v>2.0176</c:v>
                </c:pt>
                <c:pt idx="9103">
                  <c:v>2.0178</c:v>
                </c:pt>
                <c:pt idx="9104">
                  <c:v>2.018</c:v>
                </c:pt>
                <c:pt idx="9105">
                  <c:v>2.0182</c:v>
                </c:pt>
                <c:pt idx="9106">
                  <c:v>2.0184</c:v>
                </c:pt>
                <c:pt idx="9107">
                  <c:v>2.0186</c:v>
                </c:pt>
                <c:pt idx="9108">
                  <c:v>2.0188</c:v>
                </c:pt>
                <c:pt idx="9109">
                  <c:v>2.019</c:v>
                </c:pt>
                <c:pt idx="9110">
                  <c:v>2.0192</c:v>
                </c:pt>
                <c:pt idx="9111">
                  <c:v>2.0194</c:v>
                </c:pt>
                <c:pt idx="9112">
                  <c:v>2.0196</c:v>
                </c:pt>
                <c:pt idx="9113">
                  <c:v>2.0198</c:v>
                </c:pt>
                <c:pt idx="9114">
                  <c:v>2.02</c:v>
                </c:pt>
                <c:pt idx="9115">
                  <c:v>2.0202</c:v>
                </c:pt>
                <c:pt idx="9116">
                  <c:v>2.0204</c:v>
                </c:pt>
                <c:pt idx="9117">
                  <c:v>2.0206</c:v>
                </c:pt>
                <c:pt idx="9118">
                  <c:v>2.0208</c:v>
                </c:pt>
                <c:pt idx="9119">
                  <c:v>2.021</c:v>
                </c:pt>
                <c:pt idx="9120">
                  <c:v>2.0212</c:v>
                </c:pt>
                <c:pt idx="9121">
                  <c:v>2.0214</c:v>
                </c:pt>
                <c:pt idx="9122">
                  <c:v>2.0216</c:v>
                </c:pt>
                <c:pt idx="9123">
                  <c:v>2.0218</c:v>
                </c:pt>
                <c:pt idx="9124">
                  <c:v>2.022</c:v>
                </c:pt>
                <c:pt idx="9125">
                  <c:v>2.0222</c:v>
                </c:pt>
                <c:pt idx="9126">
                  <c:v>2.0224</c:v>
                </c:pt>
                <c:pt idx="9127">
                  <c:v>2.0226</c:v>
                </c:pt>
                <c:pt idx="9128">
                  <c:v>2.0228</c:v>
                </c:pt>
                <c:pt idx="9129">
                  <c:v>2.023</c:v>
                </c:pt>
                <c:pt idx="9130">
                  <c:v>2.0232</c:v>
                </c:pt>
                <c:pt idx="9131">
                  <c:v>2.0234</c:v>
                </c:pt>
                <c:pt idx="9132">
                  <c:v>2.0236</c:v>
                </c:pt>
                <c:pt idx="9133">
                  <c:v>2.0238</c:v>
                </c:pt>
                <c:pt idx="9134">
                  <c:v>2.024</c:v>
                </c:pt>
                <c:pt idx="9135">
                  <c:v>2.0242</c:v>
                </c:pt>
                <c:pt idx="9136">
                  <c:v>2.0244</c:v>
                </c:pt>
                <c:pt idx="9137">
                  <c:v>2.0246</c:v>
                </c:pt>
                <c:pt idx="9138">
                  <c:v>2.0248</c:v>
                </c:pt>
                <c:pt idx="9139">
                  <c:v>2.025</c:v>
                </c:pt>
                <c:pt idx="9140">
                  <c:v>2.0252</c:v>
                </c:pt>
                <c:pt idx="9141">
                  <c:v>2.0254</c:v>
                </c:pt>
                <c:pt idx="9142">
                  <c:v>2.0256</c:v>
                </c:pt>
                <c:pt idx="9143">
                  <c:v>2.0258</c:v>
                </c:pt>
                <c:pt idx="9144">
                  <c:v>2.026</c:v>
                </c:pt>
                <c:pt idx="9145">
                  <c:v>2.0262</c:v>
                </c:pt>
                <c:pt idx="9146">
                  <c:v>2.0264</c:v>
                </c:pt>
                <c:pt idx="9147">
                  <c:v>2.0266</c:v>
                </c:pt>
                <c:pt idx="9148">
                  <c:v>2.0268</c:v>
                </c:pt>
                <c:pt idx="9149">
                  <c:v>2.027</c:v>
                </c:pt>
                <c:pt idx="9150">
                  <c:v>2.0272</c:v>
                </c:pt>
                <c:pt idx="9151">
                  <c:v>2.0274</c:v>
                </c:pt>
                <c:pt idx="9152">
                  <c:v>2.0276</c:v>
                </c:pt>
                <c:pt idx="9153">
                  <c:v>2.0278</c:v>
                </c:pt>
                <c:pt idx="9154">
                  <c:v>2.028</c:v>
                </c:pt>
                <c:pt idx="9155">
                  <c:v>2.0282</c:v>
                </c:pt>
                <c:pt idx="9156">
                  <c:v>2.0284</c:v>
                </c:pt>
                <c:pt idx="9157">
                  <c:v>2.0286</c:v>
                </c:pt>
                <c:pt idx="9158">
                  <c:v>2.0288</c:v>
                </c:pt>
                <c:pt idx="9159">
                  <c:v>2.029</c:v>
                </c:pt>
                <c:pt idx="9160">
                  <c:v>2.0292</c:v>
                </c:pt>
                <c:pt idx="9161">
                  <c:v>2.0294</c:v>
                </c:pt>
                <c:pt idx="9162">
                  <c:v>2.0296</c:v>
                </c:pt>
                <c:pt idx="9163">
                  <c:v>2.0298</c:v>
                </c:pt>
                <c:pt idx="9164">
                  <c:v>2.03</c:v>
                </c:pt>
                <c:pt idx="9165">
                  <c:v>2.0302</c:v>
                </c:pt>
                <c:pt idx="9166">
                  <c:v>2.0304</c:v>
                </c:pt>
                <c:pt idx="9167">
                  <c:v>2.0306</c:v>
                </c:pt>
                <c:pt idx="9168">
                  <c:v>2.0308</c:v>
                </c:pt>
                <c:pt idx="9169">
                  <c:v>2.031</c:v>
                </c:pt>
                <c:pt idx="9170">
                  <c:v>2.0312</c:v>
                </c:pt>
                <c:pt idx="9171">
                  <c:v>2.0314</c:v>
                </c:pt>
                <c:pt idx="9172">
                  <c:v>2.0316</c:v>
                </c:pt>
                <c:pt idx="9173">
                  <c:v>2.0318</c:v>
                </c:pt>
                <c:pt idx="9174">
                  <c:v>2.032</c:v>
                </c:pt>
                <c:pt idx="9175">
                  <c:v>2.0322</c:v>
                </c:pt>
                <c:pt idx="9176">
                  <c:v>2.0324</c:v>
                </c:pt>
                <c:pt idx="9177">
                  <c:v>2.0326</c:v>
                </c:pt>
                <c:pt idx="9178">
                  <c:v>2.032799999999999</c:v>
                </c:pt>
                <c:pt idx="9179">
                  <c:v>2.032999999999999</c:v>
                </c:pt>
                <c:pt idx="9180">
                  <c:v>2.0332</c:v>
                </c:pt>
                <c:pt idx="9181">
                  <c:v>2.0334</c:v>
                </c:pt>
                <c:pt idx="9182">
                  <c:v>2.0336</c:v>
                </c:pt>
                <c:pt idx="9183">
                  <c:v>2.0338</c:v>
                </c:pt>
                <c:pt idx="9184">
                  <c:v>2.034</c:v>
                </c:pt>
                <c:pt idx="9185">
                  <c:v>2.0342</c:v>
                </c:pt>
                <c:pt idx="9186">
                  <c:v>2.0344</c:v>
                </c:pt>
                <c:pt idx="9187">
                  <c:v>2.0346</c:v>
                </c:pt>
                <c:pt idx="9188">
                  <c:v>2.0348</c:v>
                </c:pt>
                <c:pt idx="9189">
                  <c:v>2.035</c:v>
                </c:pt>
                <c:pt idx="9190">
                  <c:v>2.0352</c:v>
                </c:pt>
                <c:pt idx="9191">
                  <c:v>2.0354</c:v>
                </c:pt>
                <c:pt idx="9192">
                  <c:v>2.0356</c:v>
                </c:pt>
                <c:pt idx="9193">
                  <c:v>2.0358</c:v>
                </c:pt>
                <c:pt idx="9194">
                  <c:v>2.036</c:v>
                </c:pt>
                <c:pt idx="9195">
                  <c:v>2.0362</c:v>
                </c:pt>
                <c:pt idx="9196">
                  <c:v>2.0364</c:v>
                </c:pt>
                <c:pt idx="9197">
                  <c:v>2.0366</c:v>
                </c:pt>
                <c:pt idx="9198">
                  <c:v>2.036799999999999</c:v>
                </c:pt>
                <c:pt idx="9199">
                  <c:v>2.036999999999999</c:v>
                </c:pt>
                <c:pt idx="9200">
                  <c:v>2.0372</c:v>
                </c:pt>
                <c:pt idx="9201">
                  <c:v>2.0374</c:v>
                </c:pt>
                <c:pt idx="9202">
                  <c:v>2.0376</c:v>
                </c:pt>
                <c:pt idx="9203">
                  <c:v>2.0378</c:v>
                </c:pt>
                <c:pt idx="9204">
                  <c:v>2.038</c:v>
                </c:pt>
                <c:pt idx="9205">
                  <c:v>2.0382</c:v>
                </c:pt>
                <c:pt idx="9206">
                  <c:v>2.0384</c:v>
                </c:pt>
                <c:pt idx="9207">
                  <c:v>2.0386</c:v>
                </c:pt>
                <c:pt idx="9208">
                  <c:v>2.0388</c:v>
                </c:pt>
                <c:pt idx="9209">
                  <c:v>2.039</c:v>
                </c:pt>
                <c:pt idx="9210">
                  <c:v>2.0392</c:v>
                </c:pt>
                <c:pt idx="9211">
                  <c:v>2.0394</c:v>
                </c:pt>
                <c:pt idx="9212">
                  <c:v>2.0396</c:v>
                </c:pt>
                <c:pt idx="9213">
                  <c:v>2.0398</c:v>
                </c:pt>
                <c:pt idx="9214">
                  <c:v>2.04</c:v>
                </c:pt>
                <c:pt idx="9215">
                  <c:v>2.0402</c:v>
                </c:pt>
                <c:pt idx="9216">
                  <c:v>2.0404</c:v>
                </c:pt>
                <c:pt idx="9217">
                  <c:v>2.0406</c:v>
                </c:pt>
                <c:pt idx="9218">
                  <c:v>2.0408</c:v>
                </c:pt>
                <c:pt idx="9219">
                  <c:v>2.041</c:v>
                </c:pt>
                <c:pt idx="9220">
                  <c:v>2.0412</c:v>
                </c:pt>
                <c:pt idx="9221">
                  <c:v>2.0414</c:v>
                </c:pt>
                <c:pt idx="9222">
                  <c:v>2.0416</c:v>
                </c:pt>
                <c:pt idx="9223">
                  <c:v>2.0418</c:v>
                </c:pt>
                <c:pt idx="9224">
                  <c:v>2.042</c:v>
                </c:pt>
                <c:pt idx="9225">
                  <c:v>2.0422</c:v>
                </c:pt>
                <c:pt idx="9226">
                  <c:v>2.0424</c:v>
                </c:pt>
                <c:pt idx="9227">
                  <c:v>2.0426</c:v>
                </c:pt>
                <c:pt idx="9228">
                  <c:v>2.0428</c:v>
                </c:pt>
                <c:pt idx="9229">
                  <c:v>2.043</c:v>
                </c:pt>
                <c:pt idx="9230">
                  <c:v>2.0432</c:v>
                </c:pt>
                <c:pt idx="9231">
                  <c:v>2.0434</c:v>
                </c:pt>
                <c:pt idx="9232">
                  <c:v>2.0436</c:v>
                </c:pt>
                <c:pt idx="9233">
                  <c:v>2.0438</c:v>
                </c:pt>
                <c:pt idx="9234">
                  <c:v>2.044</c:v>
                </c:pt>
                <c:pt idx="9235">
                  <c:v>2.0442</c:v>
                </c:pt>
                <c:pt idx="9236">
                  <c:v>2.0444</c:v>
                </c:pt>
                <c:pt idx="9237">
                  <c:v>2.0446</c:v>
                </c:pt>
                <c:pt idx="9238">
                  <c:v>2.0448</c:v>
                </c:pt>
                <c:pt idx="9239">
                  <c:v>2.045</c:v>
                </c:pt>
                <c:pt idx="9240">
                  <c:v>2.0452</c:v>
                </c:pt>
                <c:pt idx="9241">
                  <c:v>2.0454</c:v>
                </c:pt>
                <c:pt idx="9242">
                  <c:v>2.0456</c:v>
                </c:pt>
                <c:pt idx="9243">
                  <c:v>2.0458</c:v>
                </c:pt>
                <c:pt idx="9244">
                  <c:v>2.046</c:v>
                </c:pt>
                <c:pt idx="9245">
                  <c:v>2.0462</c:v>
                </c:pt>
                <c:pt idx="9246">
                  <c:v>2.0464</c:v>
                </c:pt>
                <c:pt idx="9247">
                  <c:v>2.0466</c:v>
                </c:pt>
                <c:pt idx="9248">
                  <c:v>2.0468</c:v>
                </c:pt>
                <c:pt idx="9249">
                  <c:v>2.047</c:v>
                </c:pt>
                <c:pt idx="9250">
                  <c:v>2.0472</c:v>
                </c:pt>
                <c:pt idx="9251">
                  <c:v>2.0474</c:v>
                </c:pt>
                <c:pt idx="9252">
                  <c:v>2.0476</c:v>
                </c:pt>
                <c:pt idx="9253">
                  <c:v>2.0478</c:v>
                </c:pt>
                <c:pt idx="9254">
                  <c:v>2.048</c:v>
                </c:pt>
                <c:pt idx="9255">
                  <c:v>2.0482</c:v>
                </c:pt>
                <c:pt idx="9256">
                  <c:v>2.0484</c:v>
                </c:pt>
                <c:pt idx="9257">
                  <c:v>2.0486</c:v>
                </c:pt>
                <c:pt idx="9258">
                  <c:v>2.0488</c:v>
                </c:pt>
                <c:pt idx="9259">
                  <c:v>2.049</c:v>
                </c:pt>
                <c:pt idx="9260">
                  <c:v>2.0492</c:v>
                </c:pt>
                <c:pt idx="9261">
                  <c:v>2.0494</c:v>
                </c:pt>
                <c:pt idx="9262">
                  <c:v>2.0496</c:v>
                </c:pt>
                <c:pt idx="9263">
                  <c:v>2.0498</c:v>
                </c:pt>
                <c:pt idx="9264">
                  <c:v>2.05</c:v>
                </c:pt>
                <c:pt idx="9265">
                  <c:v>2.0502</c:v>
                </c:pt>
                <c:pt idx="9266">
                  <c:v>2.0504</c:v>
                </c:pt>
                <c:pt idx="9267">
                  <c:v>2.0506</c:v>
                </c:pt>
                <c:pt idx="9268">
                  <c:v>2.0508</c:v>
                </c:pt>
                <c:pt idx="9269">
                  <c:v>2.051</c:v>
                </c:pt>
                <c:pt idx="9270">
                  <c:v>2.0512</c:v>
                </c:pt>
                <c:pt idx="9271">
                  <c:v>2.0514</c:v>
                </c:pt>
                <c:pt idx="9272">
                  <c:v>2.0516</c:v>
                </c:pt>
                <c:pt idx="9273">
                  <c:v>2.0518</c:v>
                </c:pt>
                <c:pt idx="9274">
                  <c:v>2.052</c:v>
                </c:pt>
                <c:pt idx="9275">
                  <c:v>2.0522</c:v>
                </c:pt>
                <c:pt idx="9276">
                  <c:v>2.0524</c:v>
                </c:pt>
                <c:pt idx="9277">
                  <c:v>2.0526</c:v>
                </c:pt>
                <c:pt idx="9278">
                  <c:v>2.0528</c:v>
                </c:pt>
                <c:pt idx="9279">
                  <c:v>2.052999999999999</c:v>
                </c:pt>
                <c:pt idx="9280">
                  <c:v>2.0532</c:v>
                </c:pt>
                <c:pt idx="9281">
                  <c:v>2.0534</c:v>
                </c:pt>
                <c:pt idx="9282">
                  <c:v>2.0536</c:v>
                </c:pt>
                <c:pt idx="9283">
                  <c:v>2.0538</c:v>
                </c:pt>
                <c:pt idx="9284">
                  <c:v>2.054</c:v>
                </c:pt>
                <c:pt idx="9285">
                  <c:v>2.0542</c:v>
                </c:pt>
                <c:pt idx="9286">
                  <c:v>2.0544</c:v>
                </c:pt>
                <c:pt idx="9287">
                  <c:v>2.0546</c:v>
                </c:pt>
                <c:pt idx="9288">
                  <c:v>2.0548</c:v>
                </c:pt>
                <c:pt idx="9289">
                  <c:v>2.055</c:v>
                </c:pt>
                <c:pt idx="9290">
                  <c:v>2.0552</c:v>
                </c:pt>
                <c:pt idx="9291">
                  <c:v>2.0554</c:v>
                </c:pt>
                <c:pt idx="9292">
                  <c:v>2.0556</c:v>
                </c:pt>
                <c:pt idx="9293">
                  <c:v>2.0558</c:v>
                </c:pt>
                <c:pt idx="9294">
                  <c:v>2.056</c:v>
                </c:pt>
                <c:pt idx="9295">
                  <c:v>2.0562</c:v>
                </c:pt>
                <c:pt idx="9296">
                  <c:v>2.0564</c:v>
                </c:pt>
                <c:pt idx="9297">
                  <c:v>2.0566</c:v>
                </c:pt>
                <c:pt idx="9298">
                  <c:v>2.0568</c:v>
                </c:pt>
                <c:pt idx="9299">
                  <c:v>2.056999999999999</c:v>
                </c:pt>
                <c:pt idx="9300">
                  <c:v>2.0572</c:v>
                </c:pt>
                <c:pt idx="9301">
                  <c:v>2.0574</c:v>
                </c:pt>
                <c:pt idx="9302">
                  <c:v>2.0576</c:v>
                </c:pt>
                <c:pt idx="9303">
                  <c:v>2.0578</c:v>
                </c:pt>
                <c:pt idx="9304">
                  <c:v>2.058</c:v>
                </c:pt>
                <c:pt idx="9305">
                  <c:v>2.0582</c:v>
                </c:pt>
                <c:pt idx="9306">
                  <c:v>2.0584</c:v>
                </c:pt>
                <c:pt idx="9307">
                  <c:v>2.0586</c:v>
                </c:pt>
                <c:pt idx="9308">
                  <c:v>2.0588</c:v>
                </c:pt>
                <c:pt idx="9309">
                  <c:v>2.059</c:v>
                </c:pt>
                <c:pt idx="9310">
                  <c:v>2.0592</c:v>
                </c:pt>
                <c:pt idx="9311">
                  <c:v>2.0594</c:v>
                </c:pt>
                <c:pt idx="9312">
                  <c:v>2.0596</c:v>
                </c:pt>
                <c:pt idx="9313">
                  <c:v>2.0598</c:v>
                </c:pt>
                <c:pt idx="9314">
                  <c:v>2.06</c:v>
                </c:pt>
                <c:pt idx="9315">
                  <c:v>2.0602</c:v>
                </c:pt>
                <c:pt idx="9316">
                  <c:v>2.0604</c:v>
                </c:pt>
                <c:pt idx="9317">
                  <c:v>2.0606</c:v>
                </c:pt>
                <c:pt idx="9318">
                  <c:v>2.0608</c:v>
                </c:pt>
                <c:pt idx="9319">
                  <c:v>2.061</c:v>
                </c:pt>
                <c:pt idx="9320">
                  <c:v>2.0612</c:v>
                </c:pt>
                <c:pt idx="9321">
                  <c:v>2.0614</c:v>
                </c:pt>
                <c:pt idx="9322">
                  <c:v>2.0616</c:v>
                </c:pt>
                <c:pt idx="9323">
                  <c:v>2.0618</c:v>
                </c:pt>
                <c:pt idx="9324">
                  <c:v>2.062</c:v>
                </c:pt>
                <c:pt idx="9325">
                  <c:v>2.0622</c:v>
                </c:pt>
                <c:pt idx="9326">
                  <c:v>2.0624</c:v>
                </c:pt>
                <c:pt idx="9327">
                  <c:v>2.0626</c:v>
                </c:pt>
                <c:pt idx="9328">
                  <c:v>2.0628</c:v>
                </c:pt>
                <c:pt idx="9329">
                  <c:v>2.063</c:v>
                </c:pt>
                <c:pt idx="9330">
                  <c:v>2.0632</c:v>
                </c:pt>
                <c:pt idx="9331">
                  <c:v>2.0634</c:v>
                </c:pt>
                <c:pt idx="9332">
                  <c:v>2.0636</c:v>
                </c:pt>
                <c:pt idx="9333">
                  <c:v>2.0638</c:v>
                </c:pt>
                <c:pt idx="9334">
                  <c:v>2.064</c:v>
                </c:pt>
                <c:pt idx="9335">
                  <c:v>2.0642</c:v>
                </c:pt>
                <c:pt idx="9336">
                  <c:v>2.0644</c:v>
                </c:pt>
                <c:pt idx="9337">
                  <c:v>2.0646</c:v>
                </c:pt>
                <c:pt idx="9338">
                  <c:v>2.0648</c:v>
                </c:pt>
                <c:pt idx="9339">
                  <c:v>2.065</c:v>
                </c:pt>
                <c:pt idx="9340">
                  <c:v>2.0652</c:v>
                </c:pt>
                <c:pt idx="9341">
                  <c:v>2.0654</c:v>
                </c:pt>
                <c:pt idx="9342">
                  <c:v>2.0656</c:v>
                </c:pt>
                <c:pt idx="9343">
                  <c:v>2.0658</c:v>
                </c:pt>
                <c:pt idx="9344">
                  <c:v>2.066</c:v>
                </c:pt>
                <c:pt idx="9345">
                  <c:v>2.0662</c:v>
                </c:pt>
                <c:pt idx="9346">
                  <c:v>2.0664</c:v>
                </c:pt>
                <c:pt idx="9347">
                  <c:v>2.0666</c:v>
                </c:pt>
                <c:pt idx="9348">
                  <c:v>2.0668</c:v>
                </c:pt>
                <c:pt idx="9349">
                  <c:v>2.067</c:v>
                </c:pt>
                <c:pt idx="9350">
                  <c:v>2.0672</c:v>
                </c:pt>
                <c:pt idx="9351">
                  <c:v>2.0674</c:v>
                </c:pt>
                <c:pt idx="9352">
                  <c:v>2.0676</c:v>
                </c:pt>
                <c:pt idx="9353">
                  <c:v>2.0678</c:v>
                </c:pt>
                <c:pt idx="9354">
                  <c:v>2.068</c:v>
                </c:pt>
                <c:pt idx="9355">
                  <c:v>2.0682</c:v>
                </c:pt>
                <c:pt idx="9356">
                  <c:v>2.0684</c:v>
                </c:pt>
                <c:pt idx="9357">
                  <c:v>2.0686</c:v>
                </c:pt>
                <c:pt idx="9358">
                  <c:v>2.0688</c:v>
                </c:pt>
                <c:pt idx="9359">
                  <c:v>2.069</c:v>
                </c:pt>
                <c:pt idx="9360">
                  <c:v>2.0692</c:v>
                </c:pt>
                <c:pt idx="9361">
                  <c:v>2.0694</c:v>
                </c:pt>
                <c:pt idx="9362">
                  <c:v>2.0696</c:v>
                </c:pt>
                <c:pt idx="9363">
                  <c:v>2.0698</c:v>
                </c:pt>
                <c:pt idx="9364">
                  <c:v>2.07</c:v>
                </c:pt>
                <c:pt idx="9365">
                  <c:v>2.0702</c:v>
                </c:pt>
                <c:pt idx="9366">
                  <c:v>2.0704</c:v>
                </c:pt>
                <c:pt idx="9367">
                  <c:v>2.0706</c:v>
                </c:pt>
                <c:pt idx="9368">
                  <c:v>2.0708</c:v>
                </c:pt>
                <c:pt idx="9369">
                  <c:v>2.071</c:v>
                </c:pt>
                <c:pt idx="9370">
                  <c:v>2.0712</c:v>
                </c:pt>
                <c:pt idx="9371">
                  <c:v>2.0714</c:v>
                </c:pt>
                <c:pt idx="9372">
                  <c:v>2.0716</c:v>
                </c:pt>
                <c:pt idx="9373">
                  <c:v>2.0718</c:v>
                </c:pt>
                <c:pt idx="9374">
                  <c:v>2.072</c:v>
                </c:pt>
                <c:pt idx="9375">
                  <c:v>2.0722</c:v>
                </c:pt>
                <c:pt idx="9376">
                  <c:v>2.0724</c:v>
                </c:pt>
                <c:pt idx="9377">
                  <c:v>2.0726</c:v>
                </c:pt>
                <c:pt idx="9378">
                  <c:v>2.0728</c:v>
                </c:pt>
                <c:pt idx="9379">
                  <c:v>2.073</c:v>
                </c:pt>
                <c:pt idx="9380">
                  <c:v>2.0732</c:v>
                </c:pt>
                <c:pt idx="9381">
                  <c:v>2.0734</c:v>
                </c:pt>
                <c:pt idx="9382">
                  <c:v>2.0736</c:v>
                </c:pt>
                <c:pt idx="9383">
                  <c:v>2.0738</c:v>
                </c:pt>
                <c:pt idx="9384">
                  <c:v>2.074</c:v>
                </c:pt>
                <c:pt idx="9385">
                  <c:v>2.0742</c:v>
                </c:pt>
                <c:pt idx="9386">
                  <c:v>2.0744</c:v>
                </c:pt>
                <c:pt idx="9387">
                  <c:v>2.0746</c:v>
                </c:pt>
                <c:pt idx="9388">
                  <c:v>2.0748</c:v>
                </c:pt>
                <c:pt idx="9389">
                  <c:v>2.075</c:v>
                </c:pt>
                <c:pt idx="9390">
                  <c:v>2.0752</c:v>
                </c:pt>
                <c:pt idx="9391">
                  <c:v>2.0754</c:v>
                </c:pt>
                <c:pt idx="9392">
                  <c:v>2.0756</c:v>
                </c:pt>
                <c:pt idx="9393">
                  <c:v>2.0758</c:v>
                </c:pt>
                <c:pt idx="9394">
                  <c:v>2.076</c:v>
                </c:pt>
                <c:pt idx="9395">
                  <c:v>2.0762</c:v>
                </c:pt>
                <c:pt idx="9396">
                  <c:v>2.0764</c:v>
                </c:pt>
                <c:pt idx="9397">
                  <c:v>2.0766</c:v>
                </c:pt>
                <c:pt idx="9398">
                  <c:v>2.0768</c:v>
                </c:pt>
                <c:pt idx="9399">
                  <c:v>2.077</c:v>
                </c:pt>
                <c:pt idx="9400">
                  <c:v>2.0772</c:v>
                </c:pt>
                <c:pt idx="9401">
                  <c:v>2.0774</c:v>
                </c:pt>
                <c:pt idx="9402">
                  <c:v>2.0776</c:v>
                </c:pt>
                <c:pt idx="9403">
                  <c:v>2.0778</c:v>
                </c:pt>
                <c:pt idx="9404">
                  <c:v>2.078</c:v>
                </c:pt>
                <c:pt idx="9405">
                  <c:v>2.0782</c:v>
                </c:pt>
                <c:pt idx="9406">
                  <c:v>2.0784</c:v>
                </c:pt>
                <c:pt idx="9407">
                  <c:v>2.0786</c:v>
                </c:pt>
                <c:pt idx="9408">
                  <c:v>2.0788</c:v>
                </c:pt>
                <c:pt idx="9409">
                  <c:v>2.079</c:v>
                </c:pt>
                <c:pt idx="9410">
                  <c:v>2.0792</c:v>
                </c:pt>
                <c:pt idx="9411">
                  <c:v>2.0794</c:v>
                </c:pt>
                <c:pt idx="9412">
                  <c:v>2.0796</c:v>
                </c:pt>
                <c:pt idx="9413">
                  <c:v>2.0798</c:v>
                </c:pt>
                <c:pt idx="9414">
                  <c:v>2.08</c:v>
                </c:pt>
                <c:pt idx="9415">
                  <c:v>2.0802</c:v>
                </c:pt>
                <c:pt idx="9416">
                  <c:v>2.0804</c:v>
                </c:pt>
                <c:pt idx="9417">
                  <c:v>2.0806</c:v>
                </c:pt>
                <c:pt idx="9418">
                  <c:v>2.0808</c:v>
                </c:pt>
                <c:pt idx="9419">
                  <c:v>2.081</c:v>
                </c:pt>
                <c:pt idx="9420">
                  <c:v>2.0812</c:v>
                </c:pt>
                <c:pt idx="9421">
                  <c:v>2.0814</c:v>
                </c:pt>
                <c:pt idx="9422">
                  <c:v>2.0816</c:v>
                </c:pt>
                <c:pt idx="9423">
                  <c:v>2.0818</c:v>
                </c:pt>
                <c:pt idx="9424">
                  <c:v>2.082</c:v>
                </c:pt>
                <c:pt idx="9425">
                  <c:v>2.0822</c:v>
                </c:pt>
                <c:pt idx="9426">
                  <c:v>2.0824</c:v>
                </c:pt>
                <c:pt idx="9427">
                  <c:v>2.0826</c:v>
                </c:pt>
                <c:pt idx="9428">
                  <c:v>2.0828</c:v>
                </c:pt>
                <c:pt idx="9429">
                  <c:v>2.083</c:v>
                </c:pt>
                <c:pt idx="9430">
                  <c:v>2.0832</c:v>
                </c:pt>
                <c:pt idx="9431">
                  <c:v>2.0834</c:v>
                </c:pt>
                <c:pt idx="9432">
                  <c:v>2.0836</c:v>
                </c:pt>
                <c:pt idx="9433">
                  <c:v>2.0838</c:v>
                </c:pt>
                <c:pt idx="9434">
                  <c:v>2.084</c:v>
                </c:pt>
                <c:pt idx="9435">
                  <c:v>2.0842</c:v>
                </c:pt>
                <c:pt idx="9436">
                  <c:v>2.0844</c:v>
                </c:pt>
                <c:pt idx="9437">
                  <c:v>2.0846</c:v>
                </c:pt>
                <c:pt idx="9438">
                  <c:v>2.0848</c:v>
                </c:pt>
                <c:pt idx="9439">
                  <c:v>2.085</c:v>
                </c:pt>
                <c:pt idx="9440">
                  <c:v>2.0852</c:v>
                </c:pt>
                <c:pt idx="9441">
                  <c:v>2.0854</c:v>
                </c:pt>
                <c:pt idx="9442">
                  <c:v>2.0856</c:v>
                </c:pt>
                <c:pt idx="9443">
                  <c:v>2.0858</c:v>
                </c:pt>
                <c:pt idx="9444">
                  <c:v>2.086</c:v>
                </c:pt>
                <c:pt idx="9445">
                  <c:v>2.0862</c:v>
                </c:pt>
                <c:pt idx="9446">
                  <c:v>2.0864</c:v>
                </c:pt>
                <c:pt idx="9447">
                  <c:v>2.0866</c:v>
                </c:pt>
                <c:pt idx="9448">
                  <c:v>2.0868</c:v>
                </c:pt>
                <c:pt idx="9449">
                  <c:v>2.087</c:v>
                </c:pt>
                <c:pt idx="9450">
                  <c:v>2.0872</c:v>
                </c:pt>
                <c:pt idx="9451">
                  <c:v>2.0874</c:v>
                </c:pt>
                <c:pt idx="9452">
                  <c:v>2.0876</c:v>
                </c:pt>
                <c:pt idx="9453">
                  <c:v>2.0878</c:v>
                </c:pt>
                <c:pt idx="9454">
                  <c:v>2.088</c:v>
                </c:pt>
                <c:pt idx="9455">
                  <c:v>2.0882</c:v>
                </c:pt>
                <c:pt idx="9456">
                  <c:v>2.0884</c:v>
                </c:pt>
                <c:pt idx="9457">
                  <c:v>2.0886</c:v>
                </c:pt>
                <c:pt idx="9458">
                  <c:v>2.0888</c:v>
                </c:pt>
                <c:pt idx="9459">
                  <c:v>2.089</c:v>
                </c:pt>
                <c:pt idx="9460">
                  <c:v>2.0892</c:v>
                </c:pt>
                <c:pt idx="9461">
                  <c:v>2.0894</c:v>
                </c:pt>
                <c:pt idx="9462">
                  <c:v>2.0896</c:v>
                </c:pt>
                <c:pt idx="9463">
                  <c:v>2.0898</c:v>
                </c:pt>
                <c:pt idx="9464">
                  <c:v>2.09</c:v>
                </c:pt>
                <c:pt idx="9465">
                  <c:v>2.0902</c:v>
                </c:pt>
                <c:pt idx="9466">
                  <c:v>2.0904</c:v>
                </c:pt>
                <c:pt idx="9467">
                  <c:v>2.0906</c:v>
                </c:pt>
                <c:pt idx="9468">
                  <c:v>2.0908</c:v>
                </c:pt>
                <c:pt idx="9469">
                  <c:v>2.091</c:v>
                </c:pt>
                <c:pt idx="9470">
                  <c:v>2.0912</c:v>
                </c:pt>
                <c:pt idx="9471">
                  <c:v>2.0914</c:v>
                </c:pt>
                <c:pt idx="9472">
                  <c:v>2.0916</c:v>
                </c:pt>
                <c:pt idx="9473">
                  <c:v>2.0918</c:v>
                </c:pt>
                <c:pt idx="9474">
                  <c:v>2.092</c:v>
                </c:pt>
                <c:pt idx="9475">
                  <c:v>2.0922</c:v>
                </c:pt>
                <c:pt idx="9476">
                  <c:v>2.0924</c:v>
                </c:pt>
                <c:pt idx="9477">
                  <c:v>2.0926</c:v>
                </c:pt>
                <c:pt idx="9478">
                  <c:v>2.0928</c:v>
                </c:pt>
                <c:pt idx="9479">
                  <c:v>2.093</c:v>
                </c:pt>
                <c:pt idx="9480">
                  <c:v>2.0932</c:v>
                </c:pt>
                <c:pt idx="9481">
                  <c:v>2.0934</c:v>
                </c:pt>
                <c:pt idx="9482">
                  <c:v>2.0936</c:v>
                </c:pt>
                <c:pt idx="9483">
                  <c:v>2.0938</c:v>
                </c:pt>
                <c:pt idx="9484">
                  <c:v>2.094</c:v>
                </c:pt>
                <c:pt idx="9485">
                  <c:v>2.0942</c:v>
                </c:pt>
                <c:pt idx="9486">
                  <c:v>2.0944</c:v>
                </c:pt>
                <c:pt idx="9487">
                  <c:v>2.0946</c:v>
                </c:pt>
                <c:pt idx="9488">
                  <c:v>2.0948</c:v>
                </c:pt>
                <c:pt idx="9489">
                  <c:v>2.095</c:v>
                </c:pt>
                <c:pt idx="9490">
                  <c:v>2.0952</c:v>
                </c:pt>
                <c:pt idx="9491">
                  <c:v>2.0954</c:v>
                </c:pt>
                <c:pt idx="9492">
                  <c:v>2.0956</c:v>
                </c:pt>
                <c:pt idx="9493">
                  <c:v>2.0958</c:v>
                </c:pt>
                <c:pt idx="9494">
                  <c:v>2.096</c:v>
                </c:pt>
                <c:pt idx="9495">
                  <c:v>2.0962</c:v>
                </c:pt>
                <c:pt idx="9496">
                  <c:v>2.0964</c:v>
                </c:pt>
                <c:pt idx="9497">
                  <c:v>2.0966</c:v>
                </c:pt>
                <c:pt idx="9498">
                  <c:v>2.0968</c:v>
                </c:pt>
                <c:pt idx="9499">
                  <c:v>2.097</c:v>
                </c:pt>
                <c:pt idx="9500">
                  <c:v>2.0972</c:v>
                </c:pt>
                <c:pt idx="9501">
                  <c:v>2.0974</c:v>
                </c:pt>
                <c:pt idx="9502">
                  <c:v>2.0976</c:v>
                </c:pt>
                <c:pt idx="9503">
                  <c:v>2.0978</c:v>
                </c:pt>
                <c:pt idx="9504">
                  <c:v>2.098</c:v>
                </c:pt>
                <c:pt idx="9505">
                  <c:v>2.0982</c:v>
                </c:pt>
                <c:pt idx="9506">
                  <c:v>2.0984</c:v>
                </c:pt>
                <c:pt idx="9507">
                  <c:v>2.0986</c:v>
                </c:pt>
                <c:pt idx="9508">
                  <c:v>2.0988</c:v>
                </c:pt>
                <c:pt idx="9509">
                  <c:v>2.099</c:v>
                </c:pt>
                <c:pt idx="9510">
                  <c:v>2.0992</c:v>
                </c:pt>
                <c:pt idx="9511">
                  <c:v>2.0994</c:v>
                </c:pt>
                <c:pt idx="9512">
                  <c:v>2.0996</c:v>
                </c:pt>
                <c:pt idx="9513">
                  <c:v>2.0998</c:v>
                </c:pt>
                <c:pt idx="9514">
                  <c:v>2.1</c:v>
                </c:pt>
                <c:pt idx="9515">
                  <c:v>2.1002</c:v>
                </c:pt>
                <c:pt idx="9516">
                  <c:v>2.1004</c:v>
                </c:pt>
                <c:pt idx="9517">
                  <c:v>2.1006</c:v>
                </c:pt>
                <c:pt idx="9518">
                  <c:v>2.1008</c:v>
                </c:pt>
                <c:pt idx="9519">
                  <c:v>2.101</c:v>
                </c:pt>
                <c:pt idx="9520">
                  <c:v>2.1012</c:v>
                </c:pt>
                <c:pt idx="9521">
                  <c:v>2.1014</c:v>
                </c:pt>
                <c:pt idx="9522">
                  <c:v>2.1016</c:v>
                </c:pt>
                <c:pt idx="9523">
                  <c:v>2.1018</c:v>
                </c:pt>
                <c:pt idx="9524">
                  <c:v>2.102</c:v>
                </c:pt>
                <c:pt idx="9525">
                  <c:v>2.1022</c:v>
                </c:pt>
                <c:pt idx="9526">
                  <c:v>2.1024</c:v>
                </c:pt>
                <c:pt idx="9527">
                  <c:v>2.1026</c:v>
                </c:pt>
                <c:pt idx="9528">
                  <c:v>2.1028</c:v>
                </c:pt>
                <c:pt idx="9529">
                  <c:v>2.103</c:v>
                </c:pt>
                <c:pt idx="9530">
                  <c:v>2.1032</c:v>
                </c:pt>
                <c:pt idx="9531">
                  <c:v>2.1034</c:v>
                </c:pt>
                <c:pt idx="9532">
                  <c:v>2.1036</c:v>
                </c:pt>
                <c:pt idx="9533">
                  <c:v>2.1038</c:v>
                </c:pt>
                <c:pt idx="9534">
                  <c:v>2.104</c:v>
                </c:pt>
                <c:pt idx="9535">
                  <c:v>2.1042</c:v>
                </c:pt>
                <c:pt idx="9536">
                  <c:v>2.1044</c:v>
                </c:pt>
                <c:pt idx="9537">
                  <c:v>2.1046</c:v>
                </c:pt>
                <c:pt idx="9538">
                  <c:v>2.1048</c:v>
                </c:pt>
                <c:pt idx="9539">
                  <c:v>2.105</c:v>
                </c:pt>
                <c:pt idx="9540">
                  <c:v>2.1052</c:v>
                </c:pt>
                <c:pt idx="9541">
                  <c:v>2.1054</c:v>
                </c:pt>
                <c:pt idx="9542">
                  <c:v>2.1056</c:v>
                </c:pt>
                <c:pt idx="9543">
                  <c:v>2.1058</c:v>
                </c:pt>
                <c:pt idx="9544">
                  <c:v>2.106</c:v>
                </c:pt>
                <c:pt idx="9545">
                  <c:v>2.1062</c:v>
                </c:pt>
                <c:pt idx="9546">
                  <c:v>2.1064</c:v>
                </c:pt>
                <c:pt idx="9547">
                  <c:v>2.1066</c:v>
                </c:pt>
                <c:pt idx="9548">
                  <c:v>2.1068</c:v>
                </c:pt>
                <c:pt idx="9549">
                  <c:v>2.107</c:v>
                </c:pt>
                <c:pt idx="9550">
                  <c:v>2.1072</c:v>
                </c:pt>
                <c:pt idx="9551">
                  <c:v>2.1074</c:v>
                </c:pt>
                <c:pt idx="9552">
                  <c:v>2.1076</c:v>
                </c:pt>
                <c:pt idx="9553">
                  <c:v>2.1078</c:v>
                </c:pt>
                <c:pt idx="9554">
                  <c:v>2.108</c:v>
                </c:pt>
                <c:pt idx="9555">
                  <c:v>2.1082</c:v>
                </c:pt>
                <c:pt idx="9556">
                  <c:v>2.1084</c:v>
                </c:pt>
                <c:pt idx="9557">
                  <c:v>2.1086</c:v>
                </c:pt>
                <c:pt idx="9558">
                  <c:v>2.1088</c:v>
                </c:pt>
                <c:pt idx="9559">
                  <c:v>2.109</c:v>
                </c:pt>
                <c:pt idx="9560">
                  <c:v>2.1092</c:v>
                </c:pt>
                <c:pt idx="9561">
                  <c:v>2.1094</c:v>
                </c:pt>
                <c:pt idx="9562">
                  <c:v>2.1096</c:v>
                </c:pt>
                <c:pt idx="9563">
                  <c:v>2.1098</c:v>
                </c:pt>
                <c:pt idx="9564">
                  <c:v>2.11</c:v>
                </c:pt>
                <c:pt idx="9565">
                  <c:v>2.1102</c:v>
                </c:pt>
                <c:pt idx="9566">
                  <c:v>2.1104</c:v>
                </c:pt>
                <c:pt idx="9567">
                  <c:v>2.1106</c:v>
                </c:pt>
                <c:pt idx="9568">
                  <c:v>2.1108</c:v>
                </c:pt>
                <c:pt idx="9569">
                  <c:v>2.111</c:v>
                </c:pt>
                <c:pt idx="9570">
                  <c:v>2.1112</c:v>
                </c:pt>
                <c:pt idx="9571">
                  <c:v>2.1114</c:v>
                </c:pt>
                <c:pt idx="9572">
                  <c:v>2.1116</c:v>
                </c:pt>
                <c:pt idx="9573">
                  <c:v>2.1118</c:v>
                </c:pt>
                <c:pt idx="9574">
                  <c:v>2.112</c:v>
                </c:pt>
                <c:pt idx="9575">
                  <c:v>2.1122</c:v>
                </c:pt>
                <c:pt idx="9576">
                  <c:v>2.1124</c:v>
                </c:pt>
                <c:pt idx="9577">
                  <c:v>2.1126</c:v>
                </c:pt>
                <c:pt idx="9578">
                  <c:v>2.1128</c:v>
                </c:pt>
                <c:pt idx="9579">
                  <c:v>2.113</c:v>
                </c:pt>
                <c:pt idx="9580">
                  <c:v>2.1132</c:v>
                </c:pt>
                <c:pt idx="9581">
                  <c:v>2.1134</c:v>
                </c:pt>
                <c:pt idx="9582">
                  <c:v>2.1136</c:v>
                </c:pt>
                <c:pt idx="9583">
                  <c:v>2.1138</c:v>
                </c:pt>
                <c:pt idx="9584">
                  <c:v>2.114</c:v>
                </c:pt>
                <c:pt idx="9585">
                  <c:v>2.1142</c:v>
                </c:pt>
                <c:pt idx="9586">
                  <c:v>2.1144</c:v>
                </c:pt>
                <c:pt idx="9587">
                  <c:v>2.1146</c:v>
                </c:pt>
                <c:pt idx="9588">
                  <c:v>2.1148</c:v>
                </c:pt>
                <c:pt idx="9589">
                  <c:v>2.115</c:v>
                </c:pt>
                <c:pt idx="9590">
                  <c:v>2.1152</c:v>
                </c:pt>
                <c:pt idx="9591">
                  <c:v>2.1154</c:v>
                </c:pt>
                <c:pt idx="9592">
                  <c:v>2.1156</c:v>
                </c:pt>
                <c:pt idx="9593">
                  <c:v>2.1158</c:v>
                </c:pt>
                <c:pt idx="9594">
                  <c:v>2.116</c:v>
                </c:pt>
                <c:pt idx="9595">
                  <c:v>2.1162</c:v>
                </c:pt>
                <c:pt idx="9596">
                  <c:v>2.1164</c:v>
                </c:pt>
                <c:pt idx="9597">
                  <c:v>2.1166</c:v>
                </c:pt>
                <c:pt idx="9598">
                  <c:v>2.1168</c:v>
                </c:pt>
                <c:pt idx="9599">
                  <c:v>2.117</c:v>
                </c:pt>
                <c:pt idx="9600">
                  <c:v>2.1172</c:v>
                </c:pt>
                <c:pt idx="9601">
                  <c:v>2.1174</c:v>
                </c:pt>
                <c:pt idx="9602">
                  <c:v>2.1176</c:v>
                </c:pt>
                <c:pt idx="9603">
                  <c:v>2.1178</c:v>
                </c:pt>
                <c:pt idx="9604">
                  <c:v>2.118</c:v>
                </c:pt>
                <c:pt idx="9605">
                  <c:v>2.1182</c:v>
                </c:pt>
                <c:pt idx="9606">
                  <c:v>2.1184</c:v>
                </c:pt>
                <c:pt idx="9607">
                  <c:v>2.1186</c:v>
                </c:pt>
                <c:pt idx="9608">
                  <c:v>2.1188</c:v>
                </c:pt>
                <c:pt idx="9609">
                  <c:v>2.119</c:v>
                </c:pt>
                <c:pt idx="9610">
                  <c:v>2.1192</c:v>
                </c:pt>
                <c:pt idx="9611">
                  <c:v>2.1194</c:v>
                </c:pt>
                <c:pt idx="9612">
                  <c:v>2.1196</c:v>
                </c:pt>
                <c:pt idx="9613">
                  <c:v>2.1198</c:v>
                </c:pt>
                <c:pt idx="9614">
                  <c:v>2.12</c:v>
                </c:pt>
                <c:pt idx="9615">
                  <c:v>2.1202</c:v>
                </c:pt>
                <c:pt idx="9616">
                  <c:v>2.1204</c:v>
                </c:pt>
                <c:pt idx="9617">
                  <c:v>2.1206</c:v>
                </c:pt>
                <c:pt idx="9618">
                  <c:v>2.1208</c:v>
                </c:pt>
                <c:pt idx="9619">
                  <c:v>2.121</c:v>
                </c:pt>
                <c:pt idx="9620">
                  <c:v>2.1212</c:v>
                </c:pt>
                <c:pt idx="9621">
                  <c:v>2.1214</c:v>
                </c:pt>
                <c:pt idx="9622">
                  <c:v>2.1216</c:v>
                </c:pt>
                <c:pt idx="9623">
                  <c:v>2.1218</c:v>
                </c:pt>
                <c:pt idx="9624">
                  <c:v>2.122</c:v>
                </c:pt>
                <c:pt idx="9625">
                  <c:v>2.1222</c:v>
                </c:pt>
                <c:pt idx="9626">
                  <c:v>2.1224</c:v>
                </c:pt>
                <c:pt idx="9627">
                  <c:v>2.1226</c:v>
                </c:pt>
                <c:pt idx="9628">
                  <c:v>2.1228</c:v>
                </c:pt>
                <c:pt idx="9629">
                  <c:v>2.123</c:v>
                </c:pt>
                <c:pt idx="9630">
                  <c:v>2.1232</c:v>
                </c:pt>
                <c:pt idx="9631">
                  <c:v>2.1234</c:v>
                </c:pt>
                <c:pt idx="9632">
                  <c:v>2.1236</c:v>
                </c:pt>
                <c:pt idx="9633">
                  <c:v>2.1238</c:v>
                </c:pt>
                <c:pt idx="9634">
                  <c:v>2.124</c:v>
                </c:pt>
                <c:pt idx="9635">
                  <c:v>2.1242</c:v>
                </c:pt>
                <c:pt idx="9636">
                  <c:v>2.1244</c:v>
                </c:pt>
                <c:pt idx="9637">
                  <c:v>2.1246</c:v>
                </c:pt>
                <c:pt idx="9638">
                  <c:v>2.1248</c:v>
                </c:pt>
                <c:pt idx="9639">
                  <c:v>2.125</c:v>
                </c:pt>
                <c:pt idx="9640">
                  <c:v>2.1252</c:v>
                </c:pt>
                <c:pt idx="9641">
                  <c:v>2.1254</c:v>
                </c:pt>
                <c:pt idx="9642">
                  <c:v>2.1256</c:v>
                </c:pt>
                <c:pt idx="9643">
                  <c:v>2.1258</c:v>
                </c:pt>
                <c:pt idx="9644">
                  <c:v>2.126</c:v>
                </c:pt>
                <c:pt idx="9645">
                  <c:v>2.1262</c:v>
                </c:pt>
                <c:pt idx="9646">
                  <c:v>2.1264</c:v>
                </c:pt>
                <c:pt idx="9647">
                  <c:v>2.1266</c:v>
                </c:pt>
                <c:pt idx="9648">
                  <c:v>2.1268</c:v>
                </c:pt>
                <c:pt idx="9649">
                  <c:v>2.127</c:v>
                </c:pt>
                <c:pt idx="9650">
                  <c:v>2.1272</c:v>
                </c:pt>
                <c:pt idx="9651">
                  <c:v>2.1274</c:v>
                </c:pt>
                <c:pt idx="9652">
                  <c:v>2.1276</c:v>
                </c:pt>
                <c:pt idx="9653">
                  <c:v>2.1278</c:v>
                </c:pt>
                <c:pt idx="9654">
                  <c:v>2.128</c:v>
                </c:pt>
                <c:pt idx="9655">
                  <c:v>2.1282</c:v>
                </c:pt>
                <c:pt idx="9656">
                  <c:v>2.1284</c:v>
                </c:pt>
                <c:pt idx="9657">
                  <c:v>2.1286</c:v>
                </c:pt>
                <c:pt idx="9658">
                  <c:v>2.1288</c:v>
                </c:pt>
                <c:pt idx="9659">
                  <c:v>2.129</c:v>
                </c:pt>
                <c:pt idx="9660">
                  <c:v>2.1292</c:v>
                </c:pt>
                <c:pt idx="9661">
                  <c:v>2.1294</c:v>
                </c:pt>
                <c:pt idx="9662">
                  <c:v>2.1296</c:v>
                </c:pt>
                <c:pt idx="9663">
                  <c:v>2.1298</c:v>
                </c:pt>
                <c:pt idx="9664">
                  <c:v>2.13</c:v>
                </c:pt>
                <c:pt idx="9665">
                  <c:v>2.1302</c:v>
                </c:pt>
                <c:pt idx="9666">
                  <c:v>2.1304</c:v>
                </c:pt>
                <c:pt idx="9667">
                  <c:v>2.1306</c:v>
                </c:pt>
                <c:pt idx="9668">
                  <c:v>2.1308</c:v>
                </c:pt>
                <c:pt idx="9669">
                  <c:v>2.131</c:v>
                </c:pt>
                <c:pt idx="9670">
                  <c:v>2.1312</c:v>
                </c:pt>
                <c:pt idx="9671">
                  <c:v>2.1314</c:v>
                </c:pt>
                <c:pt idx="9672">
                  <c:v>2.1316</c:v>
                </c:pt>
                <c:pt idx="9673">
                  <c:v>2.1318</c:v>
                </c:pt>
                <c:pt idx="9674">
                  <c:v>2.132</c:v>
                </c:pt>
                <c:pt idx="9675">
                  <c:v>2.1322</c:v>
                </c:pt>
                <c:pt idx="9676">
                  <c:v>2.1324</c:v>
                </c:pt>
                <c:pt idx="9677">
                  <c:v>2.1326</c:v>
                </c:pt>
                <c:pt idx="9678">
                  <c:v>2.1328</c:v>
                </c:pt>
                <c:pt idx="9679">
                  <c:v>2.133</c:v>
                </c:pt>
                <c:pt idx="9680">
                  <c:v>2.1332</c:v>
                </c:pt>
                <c:pt idx="9681">
                  <c:v>2.1334</c:v>
                </c:pt>
                <c:pt idx="9682">
                  <c:v>2.1336</c:v>
                </c:pt>
                <c:pt idx="9683">
                  <c:v>2.1338</c:v>
                </c:pt>
                <c:pt idx="9684">
                  <c:v>2.134</c:v>
                </c:pt>
                <c:pt idx="9685">
                  <c:v>2.1342</c:v>
                </c:pt>
                <c:pt idx="9686">
                  <c:v>2.1344</c:v>
                </c:pt>
                <c:pt idx="9687">
                  <c:v>2.1346</c:v>
                </c:pt>
                <c:pt idx="9688">
                  <c:v>2.1348</c:v>
                </c:pt>
                <c:pt idx="9689">
                  <c:v>2.135</c:v>
                </c:pt>
                <c:pt idx="9690">
                  <c:v>2.1352</c:v>
                </c:pt>
                <c:pt idx="9691">
                  <c:v>2.1354</c:v>
                </c:pt>
                <c:pt idx="9692">
                  <c:v>2.1356</c:v>
                </c:pt>
                <c:pt idx="9693">
                  <c:v>2.1358</c:v>
                </c:pt>
                <c:pt idx="9694">
                  <c:v>2.136</c:v>
                </c:pt>
                <c:pt idx="9695">
                  <c:v>2.1362</c:v>
                </c:pt>
                <c:pt idx="9696">
                  <c:v>2.1364</c:v>
                </c:pt>
                <c:pt idx="9697">
                  <c:v>2.1366</c:v>
                </c:pt>
                <c:pt idx="9698">
                  <c:v>2.1368</c:v>
                </c:pt>
                <c:pt idx="9699">
                  <c:v>2.137</c:v>
                </c:pt>
                <c:pt idx="9700">
                  <c:v>2.1372</c:v>
                </c:pt>
                <c:pt idx="9701">
                  <c:v>2.1374</c:v>
                </c:pt>
                <c:pt idx="9702">
                  <c:v>2.1376</c:v>
                </c:pt>
                <c:pt idx="9703">
                  <c:v>2.1378</c:v>
                </c:pt>
                <c:pt idx="9704">
                  <c:v>2.138</c:v>
                </c:pt>
                <c:pt idx="9705">
                  <c:v>2.1382</c:v>
                </c:pt>
                <c:pt idx="9706">
                  <c:v>2.1384</c:v>
                </c:pt>
                <c:pt idx="9707">
                  <c:v>2.1386</c:v>
                </c:pt>
                <c:pt idx="9708">
                  <c:v>2.1388</c:v>
                </c:pt>
                <c:pt idx="9709">
                  <c:v>2.139</c:v>
                </c:pt>
                <c:pt idx="9710">
                  <c:v>2.1392</c:v>
                </c:pt>
                <c:pt idx="9711">
                  <c:v>2.1394</c:v>
                </c:pt>
                <c:pt idx="9712">
                  <c:v>2.1396</c:v>
                </c:pt>
                <c:pt idx="9713">
                  <c:v>2.1398</c:v>
                </c:pt>
                <c:pt idx="9714">
                  <c:v>2.14</c:v>
                </c:pt>
                <c:pt idx="9715">
                  <c:v>2.1402</c:v>
                </c:pt>
                <c:pt idx="9716">
                  <c:v>2.1404</c:v>
                </c:pt>
                <c:pt idx="9717">
                  <c:v>2.1406</c:v>
                </c:pt>
                <c:pt idx="9718">
                  <c:v>2.1408</c:v>
                </c:pt>
                <c:pt idx="9719">
                  <c:v>2.141</c:v>
                </c:pt>
                <c:pt idx="9720">
                  <c:v>2.1412</c:v>
                </c:pt>
                <c:pt idx="9721">
                  <c:v>2.1414</c:v>
                </c:pt>
                <c:pt idx="9722">
                  <c:v>2.1416</c:v>
                </c:pt>
                <c:pt idx="9723">
                  <c:v>2.1418</c:v>
                </c:pt>
                <c:pt idx="9724">
                  <c:v>2.142</c:v>
                </c:pt>
                <c:pt idx="9725">
                  <c:v>2.1422</c:v>
                </c:pt>
                <c:pt idx="9726">
                  <c:v>2.1424</c:v>
                </c:pt>
                <c:pt idx="9727">
                  <c:v>2.1426</c:v>
                </c:pt>
                <c:pt idx="9728">
                  <c:v>2.1428</c:v>
                </c:pt>
                <c:pt idx="9729">
                  <c:v>2.143</c:v>
                </c:pt>
                <c:pt idx="9730">
                  <c:v>2.1432</c:v>
                </c:pt>
                <c:pt idx="9731">
                  <c:v>2.1434</c:v>
                </c:pt>
                <c:pt idx="9732">
                  <c:v>2.1436</c:v>
                </c:pt>
                <c:pt idx="9733">
                  <c:v>2.1438</c:v>
                </c:pt>
                <c:pt idx="9734">
                  <c:v>2.144</c:v>
                </c:pt>
                <c:pt idx="9735">
                  <c:v>2.1442</c:v>
                </c:pt>
                <c:pt idx="9736">
                  <c:v>2.1444</c:v>
                </c:pt>
                <c:pt idx="9737">
                  <c:v>2.1446</c:v>
                </c:pt>
                <c:pt idx="9738">
                  <c:v>2.1448</c:v>
                </c:pt>
                <c:pt idx="9739">
                  <c:v>2.145</c:v>
                </c:pt>
                <c:pt idx="9740">
                  <c:v>2.1452</c:v>
                </c:pt>
                <c:pt idx="9741">
                  <c:v>2.1454</c:v>
                </c:pt>
                <c:pt idx="9742">
                  <c:v>2.1456</c:v>
                </c:pt>
                <c:pt idx="9743">
                  <c:v>2.1458</c:v>
                </c:pt>
                <c:pt idx="9744">
                  <c:v>2.146</c:v>
                </c:pt>
                <c:pt idx="9745">
                  <c:v>2.1462</c:v>
                </c:pt>
                <c:pt idx="9746">
                  <c:v>2.1464</c:v>
                </c:pt>
                <c:pt idx="9747">
                  <c:v>2.1466</c:v>
                </c:pt>
                <c:pt idx="9748">
                  <c:v>2.1468</c:v>
                </c:pt>
                <c:pt idx="9749">
                  <c:v>2.147</c:v>
                </c:pt>
                <c:pt idx="9750">
                  <c:v>2.1472</c:v>
                </c:pt>
                <c:pt idx="9751">
                  <c:v>2.1474</c:v>
                </c:pt>
                <c:pt idx="9752">
                  <c:v>2.1476</c:v>
                </c:pt>
                <c:pt idx="9753">
                  <c:v>2.1478</c:v>
                </c:pt>
                <c:pt idx="9754">
                  <c:v>2.148</c:v>
                </c:pt>
                <c:pt idx="9755">
                  <c:v>2.1482</c:v>
                </c:pt>
                <c:pt idx="9756">
                  <c:v>2.1484</c:v>
                </c:pt>
                <c:pt idx="9757">
                  <c:v>2.1486</c:v>
                </c:pt>
                <c:pt idx="9758">
                  <c:v>2.1488</c:v>
                </c:pt>
                <c:pt idx="9759">
                  <c:v>2.149</c:v>
                </c:pt>
                <c:pt idx="9760">
                  <c:v>2.1492</c:v>
                </c:pt>
                <c:pt idx="9761">
                  <c:v>2.1494</c:v>
                </c:pt>
                <c:pt idx="9762">
                  <c:v>2.1496</c:v>
                </c:pt>
                <c:pt idx="9763">
                  <c:v>2.1498</c:v>
                </c:pt>
                <c:pt idx="9764">
                  <c:v>2.15</c:v>
                </c:pt>
                <c:pt idx="9765">
                  <c:v>2.1502</c:v>
                </c:pt>
                <c:pt idx="9766">
                  <c:v>2.1504</c:v>
                </c:pt>
                <c:pt idx="9767">
                  <c:v>2.1506</c:v>
                </c:pt>
                <c:pt idx="9768">
                  <c:v>2.1508</c:v>
                </c:pt>
                <c:pt idx="9769">
                  <c:v>2.151</c:v>
                </c:pt>
                <c:pt idx="9770">
                  <c:v>2.1512</c:v>
                </c:pt>
                <c:pt idx="9771">
                  <c:v>2.1514</c:v>
                </c:pt>
                <c:pt idx="9772">
                  <c:v>2.1516</c:v>
                </c:pt>
                <c:pt idx="9773">
                  <c:v>2.1518</c:v>
                </c:pt>
                <c:pt idx="9774">
                  <c:v>2.152</c:v>
                </c:pt>
                <c:pt idx="9775">
                  <c:v>2.1522</c:v>
                </c:pt>
                <c:pt idx="9776">
                  <c:v>2.1524</c:v>
                </c:pt>
                <c:pt idx="9777">
                  <c:v>2.1526</c:v>
                </c:pt>
                <c:pt idx="9778">
                  <c:v>2.1528</c:v>
                </c:pt>
                <c:pt idx="9779">
                  <c:v>2.153</c:v>
                </c:pt>
                <c:pt idx="9780">
                  <c:v>2.1532</c:v>
                </c:pt>
                <c:pt idx="9781">
                  <c:v>2.1534</c:v>
                </c:pt>
                <c:pt idx="9782">
                  <c:v>2.1536</c:v>
                </c:pt>
                <c:pt idx="9783">
                  <c:v>2.1538</c:v>
                </c:pt>
                <c:pt idx="9784">
                  <c:v>2.154</c:v>
                </c:pt>
                <c:pt idx="9785">
                  <c:v>2.1542</c:v>
                </c:pt>
                <c:pt idx="9786">
                  <c:v>2.1544</c:v>
                </c:pt>
                <c:pt idx="9787">
                  <c:v>2.1546</c:v>
                </c:pt>
                <c:pt idx="9788">
                  <c:v>2.1548</c:v>
                </c:pt>
                <c:pt idx="9789">
                  <c:v>2.155</c:v>
                </c:pt>
                <c:pt idx="9790">
                  <c:v>2.1552</c:v>
                </c:pt>
                <c:pt idx="9791">
                  <c:v>2.1554</c:v>
                </c:pt>
                <c:pt idx="9792">
                  <c:v>2.1556</c:v>
                </c:pt>
                <c:pt idx="9793">
                  <c:v>2.1558</c:v>
                </c:pt>
                <c:pt idx="9794">
                  <c:v>2.156</c:v>
                </c:pt>
                <c:pt idx="9795">
                  <c:v>2.1562</c:v>
                </c:pt>
                <c:pt idx="9796">
                  <c:v>2.1564</c:v>
                </c:pt>
                <c:pt idx="9797">
                  <c:v>2.1566</c:v>
                </c:pt>
                <c:pt idx="9798">
                  <c:v>2.1568</c:v>
                </c:pt>
                <c:pt idx="9799">
                  <c:v>2.157</c:v>
                </c:pt>
                <c:pt idx="9800">
                  <c:v>2.1572</c:v>
                </c:pt>
                <c:pt idx="9801">
                  <c:v>2.1574</c:v>
                </c:pt>
                <c:pt idx="9802">
                  <c:v>2.1576</c:v>
                </c:pt>
                <c:pt idx="9803">
                  <c:v>2.1578</c:v>
                </c:pt>
                <c:pt idx="9804">
                  <c:v>2.158</c:v>
                </c:pt>
                <c:pt idx="9805">
                  <c:v>2.1582</c:v>
                </c:pt>
                <c:pt idx="9806">
                  <c:v>2.1584</c:v>
                </c:pt>
                <c:pt idx="9807">
                  <c:v>2.1586</c:v>
                </c:pt>
                <c:pt idx="9808">
                  <c:v>2.1588</c:v>
                </c:pt>
                <c:pt idx="9809">
                  <c:v>2.159</c:v>
                </c:pt>
                <c:pt idx="9810">
                  <c:v>2.1592</c:v>
                </c:pt>
                <c:pt idx="9811">
                  <c:v>2.1594</c:v>
                </c:pt>
                <c:pt idx="9812">
                  <c:v>2.1596</c:v>
                </c:pt>
                <c:pt idx="9813">
                  <c:v>2.1598</c:v>
                </c:pt>
                <c:pt idx="9814">
                  <c:v>2.16</c:v>
                </c:pt>
                <c:pt idx="9815">
                  <c:v>2.1602</c:v>
                </c:pt>
                <c:pt idx="9816">
                  <c:v>2.1604</c:v>
                </c:pt>
                <c:pt idx="9817">
                  <c:v>2.1606</c:v>
                </c:pt>
                <c:pt idx="9818">
                  <c:v>2.1608</c:v>
                </c:pt>
                <c:pt idx="9819">
                  <c:v>2.161</c:v>
                </c:pt>
                <c:pt idx="9820">
                  <c:v>2.1612</c:v>
                </c:pt>
                <c:pt idx="9821">
                  <c:v>2.1614</c:v>
                </c:pt>
                <c:pt idx="9822">
                  <c:v>2.1616</c:v>
                </c:pt>
                <c:pt idx="9823">
                  <c:v>2.1618</c:v>
                </c:pt>
                <c:pt idx="9824">
                  <c:v>2.162</c:v>
                </c:pt>
                <c:pt idx="9825">
                  <c:v>2.1622</c:v>
                </c:pt>
                <c:pt idx="9826">
                  <c:v>2.1624</c:v>
                </c:pt>
                <c:pt idx="9827">
                  <c:v>2.1626</c:v>
                </c:pt>
                <c:pt idx="9828">
                  <c:v>2.1628</c:v>
                </c:pt>
                <c:pt idx="9829">
                  <c:v>2.163</c:v>
                </c:pt>
                <c:pt idx="9830">
                  <c:v>2.1632</c:v>
                </c:pt>
                <c:pt idx="9831">
                  <c:v>2.1634</c:v>
                </c:pt>
                <c:pt idx="9832">
                  <c:v>2.1636</c:v>
                </c:pt>
                <c:pt idx="9833">
                  <c:v>2.1638</c:v>
                </c:pt>
                <c:pt idx="9834">
                  <c:v>2.164</c:v>
                </c:pt>
                <c:pt idx="9835">
                  <c:v>2.1642</c:v>
                </c:pt>
                <c:pt idx="9836">
                  <c:v>2.1644</c:v>
                </c:pt>
                <c:pt idx="9837">
                  <c:v>2.1646</c:v>
                </c:pt>
                <c:pt idx="9838">
                  <c:v>2.1648</c:v>
                </c:pt>
                <c:pt idx="9839">
                  <c:v>2.165</c:v>
                </c:pt>
                <c:pt idx="9840">
                  <c:v>2.1652</c:v>
                </c:pt>
                <c:pt idx="9841">
                  <c:v>2.1654</c:v>
                </c:pt>
                <c:pt idx="9842">
                  <c:v>2.1656</c:v>
                </c:pt>
                <c:pt idx="9843">
                  <c:v>2.1658</c:v>
                </c:pt>
                <c:pt idx="9844">
                  <c:v>2.166</c:v>
                </c:pt>
                <c:pt idx="9845">
                  <c:v>2.1662</c:v>
                </c:pt>
                <c:pt idx="9846">
                  <c:v>2.1664</c:v>
                </c:pt>
                <c:pt idx="9847">
                  <c:v>2.1666</c:v>
                </c:pt>
                <c:pt idx="9848">
                  <c:v>2.1668</c:v>
                </c:pt>
                <c:pt idx="9849">
                  <c:v>2.167</c:v>
                </c:pt>
                <c:pt idx="9850">
                  <c:v>2.1672</c:v>
                </c:pt>
                <c:pt idx="9851">
                  <c:v>2.1674</c:v>
                </c:pt>
                <c:pt idx="9852">
                  <c:v>2.1676</c:v>
                </c:pt>
                <c:pt idx="9853">
                  <c:v>2.1678</c:v>
                </c:pt>
                <c:pt idx="9854">
                  <c:v>2.168</c:v>
                </c:pt>
                <c:pt idx="9855">
                  <c:v>2.1682</c:v>
                </c:pt>
                <c:pt idx="9856">
                  <c:v>2.1684</c:v>
                </c:pt>
                <c:pt idx="9857">
                  <c:v>2.1686</c:v>
                </c:pt>
                <c:pt idx="9858">
                  <c:v>2.1688</c:v>
                </c:pt>
                <c:pt idx="9859">
                  <c:v>2.169</c:v>
                </c:pt>
                <c:pt idx="9860">
                  <c:v>2.1692</c:v>
                </c:pt>
                <c:pt idx="9861">
                  <c:v>2.1694</c:v>
                </c:pt>
                <c:pt idx="9862">
                  <c:v>2.1696</c:v>
                </c:pt>
                <c:pt idx="9863">
                  <c:v>2.1698</c:v>
                </c:pt>
                <c:pt idx="9864">
                  <c:v>2.17</c:v>
                </c:pt>
                <c:pt idx="9865">
                  <c:v>2.1702</c:v>
                </c:pt>
                <c:pt idx="9866">
                  <c:v>2.1704</c:v>
                </c:pt>
                <c:pt idx="9867">
                  <c:v>2.1706</c:v>
                </c:pt>
                <c:pt idx="9868">
                  <c:v>2.1708</c:v>
                </c:pt>
                <c:pt idx="9869">
                  <c:v>2.171</c:v>
                </c:pt>
                <c:pt idx="9870">
                  <c:v>2.1712</c:v>
                </c:pt>
                <c:pt idx="9871">
                  <c:v>2.1714</c:v>
                </c:pt>
                <c:pt idx="9872">
                  <c:v>2.1716</c:v>
                </c:pt>
                <c:pt idx="9873">
                  <c:v>2.1718</c:v>
                </c:pt>
                <c:pt idx="9874">
                  <c:v>2.172</c:v>
                </c:pt>
                <c:pt idx="9875">
                  <c:v>2.1722</c:v>
                </c:pt>
                <c:pt idx="9876">
                  <c:v>2.1724</c:v>
                </c:pt>
                <c:pt idx="9877">
                  <c:v>2.1726</c:v>
                </c:pt>
                <c:pt idx="9878">
                  <c:v>2.1728</c:v>
                </c:pt>
                <c:pt idx="9879">
                  <c:v>2.173</c:v>
                </c:pt>
                <c:pt idx="9880">
                  <c:v>2.1732</c:v>
                </c:pt>
                <c:pt idx="9881">
                  <c:v>2.1734</c:v>
                </c:pt>
                <c:pt idx="9882">
                  <c:v>2.1736</c:v>
                </c:pt>
                <c:pt idx="9883">
                  <c:v>2.1738</c:v>
                </c:pt>
                <c:pt idx="9884">
                  <c:v>2.174</c:v>
                </c:pt>
                <c:pt idx="9885">
                  <c:v>2.1742</c:v>
                </c:pt>
                <c:pt idx="9886">
                  <c:v>2.1744</c:v>
                </c:pt>
                <c:pt idx="9887">
                  <c:v>2.1746</c:v>
                </c:pt>
                <c:pt idx="9888">
                  <c:v>2.1748</c:v>
                </c:pt>
                <c:pt idx="9889">
                  <c:v>2.175</c:v>
                </c:pt>
                <c:pt idx="9890">
                  <c:v>2.1752</c:v>
                </c:pt>
                <c:pt idx="9891">
                  <c:v>2.1754</c:v>
                </c:pt>
                <c:pt idx="9892">
                  <c:v>2.1756</c:v>
                </c:pt>
                <c:pt idx="9893">
                  <c:v>2.1758</c:v>
                </c:pt>
                <c:pt idx="9894">
                  <c:v>2.176</c:v>
                </c:pt>
                <c:pt idx="9895">
                  <c:v>2.1762</c:v>
                </c:pt>
                <c:pt idx="9896">
                  <c:v>2.1764</c:v>
                </c:pt>
                <c:pt idx="9897">
                  <c:v>2.1766</c:v>
                </c:pt>
                <c:pt idx="9898">
                  <c:v>2.1768</c:v>
                </c:pt>
                <c:pt idx="9899">
                  <c:v>2.177</c:v>
                </c:pt>
                <c:pt idx="9900">
                  <c:v>2.1772</c:v>
                </c:pt>
                <c:pt idx="9901">
                  <c:v>2.1774</c:v>
                </c:pt>
                <c:pt idx="9902">
                  <c:v>2.1776</c:v>
                </c:pt>
                <c:pt idx="9903">
                  <c:v>2.1778</c:v>
                </c:pt>
                <c:pt idx="9904">
                  <c:v>2.178</c:v>
                </c:pt>
                <c:pt idx="9905">
                  <c:v>2.1782</c:v>
                </c:pt>
                <c:pt idx="9906">
                  <c:v>2.1784</c:v>
                </c:pt>
                <c:pt idx="9907">
                  <c:v>2.1786</c:v>
                </c:pt>
                <c:pt idx="9908">
                  <c:v>2.1788</c:v>
                </c:pt>
                <c:pt idx="9909">
                  <c:v>2.179</c:v>
                </c:pt>
                <c:pt idx="9910">
                  <c:v>2.1792</c:v>
                </c:pt>
                <c:pt idx="9911">
                  <c:v>2.1794</c:v>
                </c:pt>
                <c:pt idx="9912">
                  <c:v>2.1796</c:v>
                </c:pt>
                <c:pt idx="9913">
                  <c:v>2.1798</c:v>
                </c:pt>
                <c:pt idx="9914">
                  <c:v>2.18</c:v>
                </c:pt>
                <c:pt idx="9915">
                  <c:v>2.1802</c:v>
                </c:pt>
                <c:pt idx="9916">
                  <c:v>2.1804</c:v>
                </c:pt>
                <c:pt idx="9917">
                  <c:v>2.1806</c:v>
                </c:pt>
                <c:pt idx="9918">
                  <c:v>2.1808</c:v>
                </c:pt>
                <c:pt idx="9919">
                  <c:v>2.181</c:v>
                </c:pt>
                <c:pt idx="9920">
                  <c:v>2.1812</c:v>
                </c:pt>
                <c:pt idx="9921">
                  <c:v>2.1814</c:v>
                </c:pt>
                <c:pt idx="9922">
                  <c:v>2.1816</c:v>
                </c:pt>
                <c:pt idx="9923">
                  <c:v>2.1818</c:v>
                </c:pt>
                <c:pt idx="9924">
                  <c:v>2.182</c:v>
                </c:pt>
                <c:pt idx="9925">
                  <c:v>2.1822</c:v>
                </c:pt>
                <c:pt idx="9926">
                  <c:v>2.1824</c:v>
                </c:pt>
                <c:pt idx="9927">
                  <c:v>2.1826</c:v>
                </c:pt>
                <c:pt idx="9928">
                  <c:v>2.1828</c:v>
                </c:pt>
                <c:pt idx="9929">
                  <c:v>2.183</c:v>
                </c:pt>
                <c:pt idx="9930">
                  <c:v>2.1832</c:v>
                </c:pt>
                <c:pt idx="9931">
                  <c:v>2.1834</c:v>
                </c:pt>
                <c:pt idx="9932">
                  <c:v>2.1836</c:v>
                </c:pt>
                <c:pt idx="9933">
                  <c:v>2.1838</c:v>
                </c:pt>
                <c:pt idx="9934">
                  <c:v>2.184</c:v>
                </c:pt>
                <c:pt idx="9935">
                  <c:v>2.1842</c:v>
                </c:pt>
                <c:pt idx="9936">
                  <c:v>2.1844</c:v>
                </c:pt>
                <c:pt idx="9937">
                  <c:v>2.1846</c:v>
                </c:pt>
                <c:pt idx="9938">
                  <c:v>2.1848</c:v>
                </c:pt>
                <c:pt idx="9939">
                  <c:v>2.185</c:v>
                </c:pt>
                <c:pt idx="9940">
                  <c:v>2.1852</c:v>
                </c:pt>
                <c:pt idx="9941">
                  <c:v>2.1854</c:v>
                </c:pt>
                <c:pt idx="9942">
                  <c:v>2.1856</c:v>
                </c:pt>
                <c:pt idx="9943">
                  <c:v>2.1858</c:v>
                </c:pt>
                <c:pt idx="9944">
                  <c:v>2.186</c:v>
                </c:pt>
                <c:pt idx="9945">
                  <c:v>2.1862</c:v>
                </c:pt>
                <c:pt idx="9946">
                  <c:v>2.1864</c:v>
                </c:pt>
                <c:pt idx="9947">
                  <c:v>2.1866</c:v>
                </c:pt>
                <c:pt idx="9948">
                  <c:v>2.1868</c:v>
                </c:pt>
                <c:pt idx="9949">
                  <c:v>2.187</c:v>
                </c:pt>
                <c:pt idx="9950">
                  <c:v>2.1872</c:v>
                </c:pt>
                <c:pt idx="9951">
                  <c:v>2.1874</c:v>
                </c:pt>
                <c:pt idx="9952">
                  <c:v>2.1876</c:v>
                </c:pt>
                <c:pt idx="9953">
                  <c:v>2.1878</c:v>
                </c:pt>
                <c:pt idx="9954">
                  <c:v>2.188</c:v>
                </c:pt>
                <c:pt idx="9955">
                  <c:v>2.1882</c:v>
                </c:pt>
                <c:pt idx="9956">
                  <c:v>2.1884</c:v>
                </c:pt>
                <c:pt idx="9957">
                  <c:v>2.1886</c:v>
                </c:pt>
                <c:pt idx="9958">
                  <c:v>2.1888</c:v>
                </c:pt>
                <c:pt idx="9959">
                  <c:v>2.189</c:v>
                </c:pt>
                <c:pt idx="9960">
                  <c:v>2.1892</c:v>
                </c:pt>
                <c:pt idx="9961">
                  <c:v>2.1894</c:v>
                </c:pt>
                <c:pt idx="9962">
                  <c:v>2.1896</c:v>
                </c:pt>
                <c:pt idx="9963">
                  <c:v>2.1898</c:v>
                </c:pt>
                <c:pt idx="9964">
                  <c:v>2.19</c:v>
                </c:pt>
                <c:pt idx="9965">
                  <c:v>2.1902</c:v>
                </c:pt>
                <c:pt idx="9966">
                  <c:v>2.1904</c:v>
                </c:pt>
                <c:pt idx="9967">
                  <c:v>2.1906</c:v>
                </c:pt>
                <c:pt idx="9968">
                  <c:v>2.1908</c:v>
                </c:pt>
                <c:pt idx="9969">
                  <c:v>2.191</c:v>
                </c:pt>
                <c:pt idx="9970">
                  <c:v>2.1912</c:v>
                </c:pt>
                <c:pt idx="9971">
                  <c:v>2.1914</c:v>
                </c:pt>
                <c:pt idx="9972">
                  <c:v>2.1916</c:v>
                </c:pt>
                <c:pt idx="9973">
                  <c:v>2.1918</c:v>
                </c:pt>
                <c:pt idx="9974">
                  <c:v>2.192</c:v>
                </c:pt>
                <c:pt idx="9975">
                  <c:v>2.1922</c:v>
                </c:pt>
                <c:pt idx="9976">
                  <c:v>2.1924</c:v>
                </c:pt>
                <c:pt idx="9977">
                  <c:v>2.1926</c:v>
                </c:pt>
                <c:pt idx="9978">
                  <c:v>2.1928</c:v>
                </c:pt>
                <c:pt idx="9979">
                  <c:v>2.193</c:v>
                </c:pt>
                <c:pt idx="9980">
                  <c:v>2.1932</c:v>
                </c:pt>
                <c:pt idx="9981">
                  <c:v>2.1934</c:v>
                </c:pt>
                <c:pt idx="9982">
                  <c:v>2.1936</c:v>
                </c:pt>
                <c:pt idx="9983">
                  <c:v>2.1938</c:v>
                </c:pt>
                <c:pt idx="9984">
                  <c:v>2.194</c:v>
                </c:pt>
                <c:pt idx="9985">
                  <c:v>2.1942</c:v>
                </c:pt>
                <c:pt idx="9986">
                  <c:v>2.1944</c:v>
                </c:pt>
                <c:pt idx="9987">
                  <c:v>2.1946</c:v>
                </c:pt>
                <c:pt idx="9988">
                  <c:v>2.1948</c:v>
                </c:pt>
                <c:pt idx="9989">
                  <c:v>2.195</c:v>
                </c:pt>
                <c:pt idx="9990">
                  <c:v>2.1952</c:v>
                </c:pt>
                <c:pt idx="9991">
                  <c:v>2.1954</c:v>
                </c:pt>
                <c:pt idx="9992">
                  <c:v>2.1956</c:v>
                </c:pt>
                <c:pt idx="9993">
                  <c:v>2.1958</c:v>
                </c:pt>
                <c:pt idx="9994">
                  <c:v>2.196</c:v>
                </c:pt>
                <c:pt idx="9995">
                  <c:v>2.1962</c:v>
                </c:pt>
                <c:pt idx="9996">
                  <c:v>2.1964</c:v>
                </c:pt>
                <c:pt idx="9997">
                  <c:v>2.1966</c:v>
                </c:pt>
                <c:pt idx="9998">
                  <c:v>2.1968</c:v>
                </c:pt>
                <c:pt idx="9999">
                  <c:v>2.197</c:v>
                </c:pt>
                <c:pt idx="10000">
                  <c:v>2.1972</c:v>
                </c:pt>
                <c:pt idx="10001">
                  <c:v>2.1974</c:v>
                </c:pt>
                <c:pt idx="10002">
                  <c:v>2.1976</c:v>
                </c:pt>
                <c:pt idx="10003">
                  <c:v>2.1978</c:v>
                </c:pt>
                <c:pt idx="10004">
                  <c:v>2.198</c:v>
                </c:pt>
                <c:pt idx="10005">
                  <c:v>2.1982</c:v>
                </c:pt>
                <c:pt idx="10006">
                  <c:v>2.1984</c:v>
                </c:pt>
                <c:pt idx="10007">
                  <c:v>2.1986</c:v>
                </c:pt>
                <c:pt idx="10008">
                  <c:v>2.1988</c:v>
                </c:pt>
                <c:pt idx="10009">
                  <c:v>2.199</c:v>
                </c:pt>
                <c:pt idx="10010">
                  <c:v>2.1992</c:v>
                </c:pt>
                <c:pt idx="10011">
                  <c:v>2.1994</c:v>
                </c:pt>
                <c:pt idx="10012">
                  <c:v>2.1996</c:v>
                </c:pt>
                <c:pt idx="10013">
                  <c:v>2.1998</c:v>
                </c:pt>
                <c:pt idx="10014">
                  <c:v>2.2</c:v>
                </c:pt>
                <c:pt idx="10015">
                  <c:v>2.2002</c:v>
                </c:pt>
                <c:pt idx="10016">
                  <c:v>2.2004</c:v>
                </c:pt>
                <c:pt idx="10017">
                  <c:v>2.2006</c:v>
                </c:pt>
                <c:pt idx="10018">
                  <c:v>2.2008</c:v>
                </c:pt>
                <c:pt idx="10019">
                  <c:v>2.201</c:v>
                </c:pt>
                <c:pt idx="10020">
                  <c:v>2.2012</c:v>
                </c:pt>
                <c:pt idx="10021">
                  <c:v>2.2014</c:v>
                </c:pt>
                <c:pt idx="10022">
                  <c:v>2.2016</c:v>
                </c:pt>
                <c:pt idx="10023">
                  <c:v>2.2018</c:v>
                </c:pt>
                <c:pt idx="10024">
                  <c:v>2.202</c:v>
                </c:pt>
                <c:pt idx="10025">
                  <c:v>2.2022</c:v>
                </c:pt>
                <c:pt idx="10026">
                  <c:v>2.2024</c:v>
                </c:pt>
                <c:pt idx="10027">
                  <c:v>2.2026</c:v>
                </c:pt>
                <c:pt idx="10028">
                  <c:v>2.2028</c:v>
                </c:pt>
                <c:pt idx="10029">
                  <c:v>2.203</c:v>
                </c:pt>
                <c:pt idx="10030">
                  <c:v>2.2032</c:v>
                </c:pt>
                <c:pt idx="10031">
                  <c:v>2.2034</c:v>
                </c:pt>
                <c:pt idx="10032">
                  <c:v>2.2036</c:v>
                </c:pt>
                <c:pt idx="10033">
                  <c:v>2.2038</c:v>
                </c:pt>
                <c:pt idx="10034">
                  <c:v>2.204</c:v>
                </c:pt>
                <c:pt idx="10035">
                  <c:v>2.2042</c:v>
                </c:pt>
                <c:pt idx="10036">
                  <c:v>2.2044</c:v>
                </c:pt>
                <c:pt idx="10037">
                  <c:v>2.2046</c:v>
                </c:pt>
                <c:pt idx="10038">
                  <c:v>2.2048</c:v>
                </c:pt>
                <c:pt idx="10039">
                  <c:v>2.205</c:v>
                </c:pt>
                <c:pt idx="10040">
                  <c:v>2.2052</c:v>
                </c:pt>
                <c:pt idx="10041">
                  <c:v>2.2054</c:v>
                </c:pt>
                <c:pt idx="10042">
                  <c:v>2.2056</c:v>
                </c:pt>
                <c:pt idx="10043">
                  <c:v>2.2058</c:v>
                </c:pt>
                <c:pt idx="10044">
                  <c:v>2.206</c:v>
                </c:pt>
                <c:pt idx="10045">
                  <c:v>2.2062</c:v>
                </c:pt>
                <c:pt idx="10046">
                  <c:v>2.2064</c:v>
                </c:pt>
                <c:pt idx="10047">
                  <c:v>2.2066</c:v>
                </c:pt>
                <c:pt idx="10048">
                  <c:v>2.2068</c:v>
                </c:pt>
                <c:pt idx="10049">
                  <c:v>2.207</c:v>
                </c:pt>
                <c:pt idx="10050">
                  <c:v>2.2072</c:v>
                </c:pt>
                <c:pt idx="10051">
                  <c:v>2.2074</c:v>
                </c:pt>
                <c:pt idx="10052">
                  <c:v>2.2076</c:v>
                </c:pt>
                <c:pt idx="10053">
                  <c:v>2.2078</c:v>
                </c:pt>
                <c:pt idx="10054">
                  <c:v>2.208</c:v>
                </c:pt>
                <c:pt idx="10055">
                  <c:v>2.2082</c:v>
                </c:pt>
                <c:pt idx="10056">
                  <c:v>2.2084</c:v>
                </c:pt>
                <c:pt idx="10057">
                  <c:v>2.2086</c:v>
                </c:pt>
                <c:pt idx="10058">
                  <c:v>2.2088</c:v>
                </c:pt>
                <c:pt idx="10059">
                  <c:v>2.209</c:v>
                </c:pt>
                <c:pt idx="10060">
                  <c:v>2.2092</c:v>
                </c:pt>
                <c:pt idx="10061">
                  <c:v>2.2094</c:v>
                </c:pt>
                <c:pt idx="10062">
                  <c:v>2.2096</c:v>
                </c:pt>
                <c:pt idx="10063">
                  <c:v>2.2098</c:v>
                </c:pt>
                <c:pt idx="10064">
                  <c:v>2.21</c:v>
                </c:pt>
                <c:pt idx="10065">
                  <c:v>2.2102</c:v>
                </c:pt>
                <c:pt idx="10066">
                  <c:v>2.2104</c:v>
                </c:pt>
                <c:pt idx="10067">
                  <c:v>2.2106</c:v>
                </c:pt>
                <c:pt idx="10068">
                  <c:v>2.2108</c:v>
                </c:pt>
                <c:pt idx="10069">
                  <c:v>2.211</c:v>
                </c:pt>
                <c:pt idx="10070">
                  <c:v>2.2112</c:v>
                </c:pt>
                <c:pt idx="10071">
                  <c:v>2.2114</c:v>
                </c:pt>
                <c:pt idx="10072">
                  <c:v>2.2116</c:v>
                </c:pt>
                <c:pt idx="10073">
                  <c:v>2.2118</c:v>
                </c:pt>
                <c:pt idx="10074">
                  <c:v>2.212</c:v>
                </c:pt>
                <c:pt idx="10075">
                  <c:v>2.2122</c:v>
                </c:pt>
                <c:pt idx="10076">
                  <c:v>2.2124</c:v>
                </c:pt>
                <c:pt idx="10077">
                  <c:v>2.2126</c:v>
                </c:pt>
                <c:pt idx="10078">
                  <c:v>2.2128</c:v>
                </c:pt>
                <c:pt idx="10079">
                  <c:v>2.213</c:v>
                </c:pt>
                <c:pt idx="10080">
                  <c:v>2.2132</c:v>
                </c:pt>
                <c:pt idx="10081">
                  <c:v>2.2134</c:v>
                </c:pt>
                <c:pt idx="10082">
                  <c:v>2.2136</c:v>
                </c:pt>
                <c:pt idx="10083">
                  <c:v>2.2138</c:v>
                </c:pt>
                <c:pt idx="10084">
                  <c:v>2.214</c:v>
                </c:pt>
                <c:pt idx="10085">
                  <c:v>2.2142</c:v>
                </c:pt>
                <c:pt idx="10086">
                  <c:v>2.2144</c:v>
                </c:pt>
                <c:pt idx="10087">
                  <c:v>2.2146</c:v>
                </c:pt>
                <c:pt idx="10088">
                  <c:v>2.2148</c:v>
                </c:pt>
                <c:pt idx="10089">
                  <c:v>2.215</c:v>
                </c:pt>
                <c:pt idx="10090">
                  <c:v>2.2152</c:v>
                </c:pt>
                <c:pt idx="10091">
                  <c:v>2.2154</c:v>
                </c:pt>
                <c:pt idx="10092">
                  <c:v>2.2156</c:v>
                </c:pt>
                <c:pt idx="10093">
                  <c:v>2.2158</c:v>
                </c:pt>
                <c:pt idx="10094">
                  <c:v>2.216</c:v>
                </c:pt>
                <c:pt idx="10095">
                  <c:v>2.2162</c:v>
                </c:pt>
                <c:pt idx="10096">
                  <c:v>2.2164</c:v>
                </c:pt>
                <c:pt idx="10097">
                  <c:v>2.2166</c:v>
                </c:pt>
                <c:pt idx="10098">
                  <c:v>2.2168</c:v>
                </c:pt>
                <c:pt idx="10099">
                  <c:v>2.217</c:v>
                </c:pt>
                <c:pt idx="10100">
                  <c:v>2.2172</c:v>
                </c:pt>
                <c:pt idx="10101">
                  <c:v>2.2174</c:v>
                </c:pt>
                <c:pt idx="10102">
                  <c:v>2.2176</c:v>
                </c:pt>
                <c:pt idx="10103">
                  <c:v>2.2178</c:v>
                </c:pt>
                <c:pt idx="10104">
                  <c:v>2.218</c:v>
                </c:pt>
                <c:pt idx="10105">
                  <c:v>2.2182</c:v>
                </c:pt>
                <c:pt idx="10106">
                  <c:v>2.2184</c:v>
                </c:pt>
                <c:pt idx="10107">
                  <c:v>2.2186</c:v>
                </c:pt>
                <c:pt idx="10108">
                  <c:v>2.2188</c:v>
                </c:pt>
                <c:pt idx="10109">
                  <c:v>2.219</c:v>
                </c:pt>
                <c:pt idx="10110">
                  <c:v>2.2192</c:v>
                </c:pt>
                <c:pt idx="10111">
                  <c:v>2.2194</c:v>
                </c:pt>
                <c:pt idx="10112">
                  <c:v>2.2196</c:v>
                </c:pt>
                <c:pt idx="10113">
                  <c:v>2.2198</c:v>
                </c:pt>
                <c:pt idx="10114">
                  <c:v>2.22</c:v>
                </c:pt>
                <c:pt idx="10115">
                  <c:v>2.2202</c:v>
                </c:pt>
                <c:pt idx="10116">
                  <c:v>2.2204</c:v>
                </c:pt>
                <c:pt idx="10117">
                  <c:v>2.2206</c:v>
                </c:pt>
                <c:pt idx="10118">
                  <c:v>2.2208</c:v>
                </c:pt>
                <c:pt idx="10119">
                  <c:v>2.221</c:v>
                </c:pt>
                <c:pt idx="10120">
                  <c:v>2.2212</c:v>
                </c:pt>
                <c:pt idx="10121">
                  <c:v>2.2214</c:v>
                </c:pt>
                <c:pt idx="10122">
                  <c:v>2.2216</c:v>
                </c:pt>
                <c:pt idx="10123">
                  <c:v>2.2218</c:v>
                </c:pt>
                <c:pt idx="10124">
                  <c:v>2.222</c:v>
                </c:pt>
                <c:pt idx="10125">
                  <c:v>2.2222</c:v>
                </c:pt>
                <c:pt idx="10126">
                  <c:v>2.2224</c:v>
                </c:pt>
                <c:pt idx="10127">
                  <c:v>2.2226</c:v>
                </c:pt>
                <c:pt idx="10128">
                  <c:v>2.2228</c:v>
                </c:pt>
                <c:pt idx="10129">
                  <c:v>2.223</c:v>
                </c:pt>
                <c:pt idx="10130">
                  <c:v>2.2232</c:v>
                </c:pt>
                <c:pt idx="10131">
                  <c:v>2.2234</c:v>
                </c:pt>
                <c:pt idx="10132">
                  <c:v>2.2236</c:v>
                </c:pt>
                <c:pt idx="10133">
                  <c:v>2.2238</c:v>
                </c:pt>
                <c:pt idx="10134">
                  <c:v>2.224</c:v>
                </c:pt>
                <c:pt idx="10135">
                  <c:v>2.2242</c:v>
                </c:pt>
                <c:pt idx="10136">
                  <c:v>2.2244</c:v>
                </c:pt>
                <c:pt idx="10137">
                  <c:v>2.2246</c:v>
                </c:pt>
                <c:pt idx="10138">
                  <c:v>2.2248</c:v>
                </c:pt>
                <c:pt idx="10139">
                  <c:v>2.225</c:v>
                </c:pt>
                <c:pt idx="10140">
                  <c:v>2.2252</c:v>
                </c:pt>
                <c:pt idx="10141">
                  <c:v>2.2254</c:v>
                </c:pt>
                <c:pt idx="10142">
                  <c:v>2.2256</c:v>
                </c:pt>
                <c:pt idx="10143">
                  <c:v>2.2258</c:v>
                </c:pt>
                <c:pt idx="10144">
                  <c:v>2.226</c:v>
                </c:pt>
                <c:pt idx="10145">
                  <c:v>2.2262</c:v>
                </c:pt>
                <c:pt idx="10146">
                  <c:v>2.2264</c:v>
                </c:pt>
                <c:pt idx="10147">
                  <c:v>2.2266</c:v>
                </c:pt>
                <c:pt idx="10148">
                  <c:v>2.2268</c:v>
                </c:pt>
                <c:pt idx="10149">
                  <c:v>2.227</c:v>
                </c:pt>
                <c:pt idx="10150">
                  <c:v>2.2272</c:v>
                </c:pt>
                <c:pt idx="10151">
                  <c:v>2.2274</c:v>
                </c:pt>
                <c:pt idx="10152">
                  <c:v>2.2276</c:v>
                </c:pt>
                <c:pt idx="10153">
                  <c:v>2.2278</c:v>
                </c:pt>
                <c:pt idx="10154">
                  <c:v>2.228</c:v>
                </c:pt>
                <c:pt idx="10155">
                  <c:v>2.2282</c:v>
                </c:pt>
                <c:pt idx="10156">
                  <c:v>2.2284</c:v>
                </c:pt>
                <c:pt idx="10157">
                  <c:v>2.2286</c:v>
                </c:pt>
                <c:pt idx="10158">
                  <c:v>2.2288</c:v>
                </c:pt>
                <c:pt idx="10159">
                  <c:v>2.229</c:v>
                </c:pt>
                <c:pt idx="10160">
                  <c:v>2.2292</c:v>
                </c:pt>
                <c:pt idx="10161">
                  <c:v>2.2294</c:v>
                </c:pt>
                <c:pt idx="10162">
                  <c:v>2.2296</c:v>
                </c:pt>
                <c:pt idx="10163">
                  <c:v>2.2298</c:v>
                </c:pt>
                <c:pt idx="10164">
                  <c:v>2.23</c:v>
                </c:pt>
                <c:pt idx="10165">
                  <c:v>2.2302</c:v>
                </c:pt>
                <c:pt idx="10166">
                  <c:v>2.2304</c:v>
                </c:pt>
                <c:pt idx="10167">
                  <c:v>2.2306</c:v>
                </c:pt>
                <c:pt idx="10168">
                  <c:v>2.2308</c:v>
                </c:pt>
                <c:pt idx="10169">
                  <c:v>2.231</c:v>
                </c:pt>
                <c:pt idx="10170">
                  <c:v>2.2312</c:v>
                </c:pt>
                <c:pt idx="10171">
                  <c:v>2.2314</c:v>
                </c:pt>
                <c:pt idx="10172">
                  <c:v>2.2316</c:v>
                </c:pt>
                <c:pt idx="10173">
                  <c:v>2.2318</c:v>
                </c:pt>
                <c:pt idx="10174">
                  <c:v>2.232</c:v>
                </c:pt>
                <c:pt idx="10175">
                  <c:v>2.2322</c:v>
                </c:pt>
                <c:pt idx="10176">
                  <c:v>2.2324</c:v>
                </c:pt>
                <c:pt idx="10177">
                  <c:v>2.2326</c:v>
                </c:pt>
                <c:pt idx="10178">
                  <c:v>2.2328</c:v>
                </c:pt>
                <c:pt idx="10179">
                  <c:v>2.233</c:v>
                </c:pt>
                <c:pt idx="10180">
                  <c:v>2.2332</c:v>
                </c:pt>
                <c:pt idx="10181">
                  <c:v>2.2334</c:v>
                </c:pt>
                <c:pt idx="10182">
                  <c:v>2.2336</c:v>
                </c:pt>
                <c:pt idx="10183">
                  <c:v>2.2338</c:v>
                </c:pt>
                <c:pt idx="10184">
                  <c:v>2.234</c:v>
                </c:pt>
                <c:pt idx="10185">
                  <c:v>2.2342</c:v>
                </c:pt>
                <c:pt idx="10186">
                  <c:v>2.2344</c:v>
                </c:pt>
                <c:pt idx="10187">
                  <c:v>2.2346</c:v>
                </c:pt>
                <c:pt idx="10188">
                  <c:v>2.2348</c:v>
                </c:pt>
                <c:pt idx="10189">
                  <c:v>2.235</c:v>
                </c:pt>
                <c:pt idx="10190">
                  <c:v>2.2352</c:v>
                </c:pt>
                <c:pt idx="10191">
                  <c:v>2.2354</c:v>
                </c:pt>
                <c:pt idx="10192">
                  <c:v>2.2356</c:v>
                </c:pt>
                <c:pt idx="10193">
                  <c:v>2.2358</c:v>
                </c:pt>
                <c:pt idx="10194">
                  <c:v>2.236</c:v>
                </c:pt>
                <c:pt idx="10195">
                  <c:v>2.2362</c:v>
                </c:pt>
                <c:pt idx="10196">
                  <c:v>2.2364</c:v>
                </c:pt>
                <c:pt idx="10197">
                  <c:v>2.2366</c:v>
                </c:pt>
                <c:pt idx="10198">
                  <c:v>2.2368</c:v>
                </c:pt>
                <c:pt idx="10199">
                  <c:v>2.237</c:v>
                </c:pt>
                <c:pt idx="10200">
                  <c:v>2.2372</c:v>
                </c:pt>
                <c:pt idx="10201">
                  <c:v>2.2374</c:v>
                </c:pt>
                <c:pt idx="10202">
                  <c:v>2.2376</c:v>
                </c:pt>
                <c:pt idx="10203">
                  <c:v>2.2378</c:v>
                </c:pt>
                <c:pt idx="10204">
                  <c:v>2.238</c:v>
                </c:pt>
                <c:pt idx="10205">
                  <c:v>2.2382</c:v>
                </c:pt>
                <c:pt idx="10206">
                  <c:v>2.2384</c:v>
                </c:pt>
                <c:pt idx="10207">
                  <c:v>2.2386</c:v>
                </c:pt>
                <c:pt idx="10208">
                  <c:v>2.2388</c:v>
                </c:pt>
                <c:pt idx="10209">
                  <c:v>2.239</c:v>
                </c:pt>
                <c:pt idx="10210">
                  <c:v>2.2392</c:v>
                </c:pt>
                <c:pt idx="10211">
                  <c:v>2.2394</c:v>
                </c:pt>
                <c:pt idx="10212">
                  <c:v>2.2396</c:v>
                </c:pt>
                <c:pt idx="10213">
                  <c:v>2.2398</c:v>
                </c:pt>
                <c:pt idx="10214">
                  <c:v>2.24</c:v>
                </c:pt>
                <c:pt idx="10215">
                  <c:v>2.2402</c:v>
                </c:pt>
                <c:pt idx="10216">
                  <c:v>2.2404</c:v>
                </c:pt>
                <c:pt idx="10217">
                  <c:v>2.2406</c:v>
                </c:pt>
                <c:pt idx="10218">
                  <c:v>2.2408</c:v>
                </c:pt>
                <c:pt idx="10219">
                  <c:v>2.241</c:v>
                </c:pt>
                <c:pt idx="10220">
                  <c:v>2.2412</c:v>
                </c:pt>
                <c:pt idx="10221">
                  <c:v>2.2414</c:v>
                </c:pt>
                <c:pt idx="10222">
                  <c:v>2.2416</c:v>
                </c:pt>
                <c:pt idx="10223">
                  <c:v>2.2418</c:v>
                </c:pt>
                <c:pt idx="10224">
                  <c:v>2.242</c:v>
                </c:pt>
                <c:pt idx="10225">
                  <c:v>2.2422</c:v>
                </c:pt>
                <c:pt idx="10226">
                  <c:v>2.2424</c:v>
                </c:pt>
                <c:pt idx="10227">
                  <c:v>2.2426</c:v>
                </c:pt>
                <c:pt idx="10228">
                  <c:v>2.2428</c:v>
                </c:pt>
                <c:pt idx="10229">
                  <c:v>2.243</c:v>
                </c:pt>
                <c:pt idx="10230">
                  <c:v>2.2432</c:v>
                </c:pt>
                <c:pt idx="10231">
                  <c:v>2.2434</c:v>
                </c:pt>
                <c:pt idx="10232">
                  <c:v>2.2436</c:v>
                </c:pt>
                <c:pt idx="10233">
                  <c:v>2.2438</c:v>
                </c:pt>
                <c:pt idx="10234">
                  <c:v>2.244</c:v>
                </c:pt>
                <c:pt idx="10235">
                  <c:v>2.2442</c:v>
                </c:pt>
                <c:pt idx="10236">
                  <c:v>2.2444</c:v>
                </c:pt>
                <c:pt idx="10237">
                  <c:v>2.2446</c:v>
                </c:pt>
                <c:pt idx="10238">
                  <c:v>2.2448</c:v>
                </c:pt>
                <c:pt idx="10239">
                  <c:v>2.245</c:v>
                </c:pt>
                <c:pt idx="10240">
                  <c:v>2.2452</c:v>
                </c:pt>
                <c:pt idx="10241">
                  <c:v>2.2454</c:v>
                </c:pt>
                <c:pt idx="10242">
                  <c:v>2.2456</c:v>
                </c:pt>
                <c:pt idx="10243">
                  <c:v>2.2458</c:v>
                </c:pt>
                <c:pt idx="10244">
                  <c:v>2.246</c:v>
                </c:pt>
                <c:pt idx="10245">
                  <c:v>2.2462</c:v>
                </c:pt>
                <c:pt idx="10246">
                  <c:v>2.2464</c:v>
                </c:pt>
                <c:pt idx="10247">
                  <c:v>2.2466</c:v>
                </c:pt>
                <c:pt idx="10248">
                  <c:v>2.2468</c:v>
                </c:pt>
                <c:pt idx="10249">
                  <c:v>2.247</c:v>
                </c:pt>
                <c:pt idx="10250">
                  <c:v>2.2472</c:v>
                </c:pt>
                <c:pt idx="10251">
                  <c:v>2.2474</c:v>
                </c:pt>
                <c:pt idx="10252">
                  <c:v>2.2476</c:v>
                </c:pt>
                <c:pt idx="10253">
                  <c:v>2.2478</c:v>
                </c:pt>
                <c:pt idx="10254">
                  <c:v>2.248</c:v>
                </c:pt>
                <c:pt idx="10255">
                  <c:v>2.2482</c:v>
                </c:pt>
                <c:pt idx="10256">
                  <c:v>2.2484</c:v>
                </c:pt>
                <c:pt idx="10257">
                  <c:v>2.2486</c:v>
                </c:pt>
                <c:pt idx="10258">
                  <c:v>2.2488</c:v>
                </c:pt>
                <c:pt idx="10259">
                  <c:v>2.249</c:v>
                </c:pt>
                <c:pt idx="10260">
                  <c:v>2.2492</c:v>
                </c:pt>
                <c:pt idx="10261">
                  <c:v>2.2494</c:v>
                </c:pt>
                <c:pt idx="10262">
                  <c:v>2.2496</c:v>
                </c:pt>
                <c:pt idx="10263">
                  <c:v>2.2498</c:v>
                </c:pt>
                <c:pt idx="10264">
                  <c:v>2.25</c:v>
                </c:pt>
                <c:pt idx="10265">
                  <c:v>2.2502</c:v>
                </c:pt>
                <c:pt idx="10266">
                  <c:v>2.2504</c:v>
                </c:pt>
                <c:pt idx="10267">
                  <c:v>2.2506</c:v>
                </c:pt>
                <c:pt idx="10268">
                  <c:v>2.2508</c:v>
                </c:pt>
                <c:pt idx="10269">
                  <c:v>2.251</c:v>
                </c:pt>
                <c:pt idx="10270">
                  <c:v>2.2512</c:v>
                </c:pt>
                <c:pt idx="10271">
                  <c:v>2.2514</c:v>
                </c:pt>
                <c:pt idx="10272">
                  <c:v>2.2516</c:v>
                </c:pt>
                <c:pt idx="10273">
                  <c:v>2.2518</c:v>
                </c:pt>
                <c:pt idx="10274">
                  <c:v>2.252</c:v>
                </c:pt>
                <c:pt idx="10275">
                  <c:v>2.2522</c:v>
                </c:pt>
                <c:pt idx="10276">
                  <c:v>2.2524</c:v>
                </c:pt>
                <c:pt idx="10277">
                  <c:v>2.2526</c:v>
                </c:pt>
                <c:pt idx="10278">
                  <c:v>2.2528</c:v>
                </c:pt>
                <c:pt idx="10279">
                  <c:v>2.253</c:v>
                </c:pt>
                <c:pt idx="10280">
                  <c:v>2.2532</c:v>
                </c:pt>
                <c:pt idx="10281">
                  <c:v>2.2534</c:v>
                </c:pt>
                <c:pt idx="10282">
                  <c:v>2.2536</c:v>
                </c:pt>
                <c:pt idx="10283">
                  <c:v>2.2538</c:v>
                </c:pt>
                <c:pt idx="10284">
                  <c:v>2.254</c:v>
                </c:pt>
                <c:pt idx="10285">
                  <c:v>2.2542</c:v>
                </c:pt>
                <c:pt idx="10286">
                  <c:v>2.2544</c:v>
                </c:pt>
                <c:pt idx="10287">
                  <c:v>2.2546</c:v>
                </c:pt>
                <c:pt idx="10288">
                  <c:v>2.2548</c:v>
                </c:pt>
                <c:pt idx="10289">
                  <c:v>2.255</c:v>
                </c:pt>
                <c:pt idx="10290">
                  <c:v>2.2552</c:v>
                </c:pt>
                <c:pt idx="10291">
                  <c:v>2.2554</c:v>
                </c:pt>
                <c:pt idx="10292">
                  <c:v>2.2556</c:v>
                </c:pt>
                <c:pt idx="10293">
                  <c:v>2.2558</c:v>
                </c:pt>
                <c:pt idx="10294">
                  <c:v>2.256</c:v>
                </c:pt>
                <c:pt idx="10295">
                  <c:v>2.2562</c:v>
                </c:pt>
                <c:pt idx="10296">
                  <c:v>2.2564</c:v>
                </c:pt>
                <c:pt idx="10297">
                  <c:v>2.2566</c:v>
                </c:pt>
                <c:pt idx="10298">
                  <c:v>2.2568</c:v>
                </c:pt>
                <c:pt idx="10299">
                  <c:v>2.257</c:v>
                </c:pt>
                <c:pt idx="10300">
                  <c:v>2.2572</c:v>
                </c:pt>
                <c:pt idx="10301">
                  <c:v>2.2574</c:v>
                </c:pt>
                <c:pt idx="10302">
                  <c:v>2.2576</c:v>
                </c:pt>
                <c:pt idx="10303">
                  <c:v>2.2578</c:v>
                </c:pt>
                <c:pt idx="10304">
                  <c:v>2.258</c:v>
                </c:pt>
                <c:pt idx="10305">
                  <c:v>2.2582</c:v>
                </c:pt>
                <c:pt idx="10306">
                  <c:v>2.2584</c:v>
                </c:pt>
                <c:pt idx="10307">
                  <c:v>2.2586</c:v>
                </c:pt>
                <c:pt idx="10308">
                  <c:v>2.2588</c:v>
                </c:pt>
                <c:pt idx="10309">
                  <c:v>2.259</c:v>
                </c:pt>
                <c:pt idx="10310">
                  <c:v>2.2592</c:v>
                </c:pt>
                <c:pt idx="10311">
                  <c:v>2.2594</c:v>
                </c:pt>
                <c:pt idx="10312">
                  <c:v>2.2596</c:v>
                </c:pt>
                <c:pt idx="10313">
                  <c:v>2.2598</c:v>
                </c:pt>
                <c:pt idx="10314">
                  <c:v>2.26</c:v>
                </c:pt>
                <c:pt idx="10315">
                  <c:v>2.2602</c:v>
                </c:pt>
                <c:pt idx="10316">
                  <c:v>2.2604</c:v>
                </c:pt>
                <c:pt idx="10317">
                  <c:v>2.2606</c:v>
                </c:pt>
                <c:pt idx="10318">
                  <c:v>2.2608</c:v>
                </c:pt>
                <c:pt idx="10319">
                  <c:v>2.261</c:v>
                </c:pt>
                <c:pt idx="10320">
                  <c:v>2.2612</c:v>
                </c:pt>
                <c:pt idx="10321">
                  <c:v>2.2614</c:v>
                </c:pt>
                <c:pt idx="10322">
                  <c:v>2.2616</c:v>
                </c:pt>
                <c:pt idx="10323">
                  <c:v>2.2618</c:v>
                </c:pt>
                <c:pt idx="10324">
                  <c:v>2.262</c:v>
                </c:pt>
                <c:pt idx="10325">
                  <c:v>2.2622</c:v>
                </c:pt>
                <c:pt idx="10326">
                  <c:v>2.2624</c:v>
                </c:pt>
                <c:pt idx="10327">
                  <c:v>2.2626</c:v>
                </c:pt>
                <c:pt idx="10328">
                  <c:v>2.2628</c:v>
                </c:pt>
                <c:pt idx="10329">
                  <c:v>2.263</c:v>
                </c:pt>
                <c:pt idx="10330">
                  <c:v>2.2632</c:v>
                </c:pt>
                <c:pt idx="10331">
                  <c:v>2.2634</c:v>
                </c:pt>
                <c:pt idx="10332">
                  <c:v>2.2636</c:v>
                </c:pt>
                <c:pt idx="10333">
                  <c:v>2.2638</c:v>
                </c:pt>
                <c:pt idx="10334">
                  <c:v>2.264</c:v>
                </c:pt>
                <c:pt idx="10335">
                  <c:v>2.2642</c:v>
                </c:pt>
                <c:pt idx="10336">
                  <c:v>2.2644</c:v>
                </c:pt>
                <c:pt idx="10337">
                  <c:v>2.2646</c:v>
                </c:pt>
                <c:pt idx="10338">
                  <c:v>2.2648</c:v>
                </c:pt>
                <c:pt idx="10339">
                  <c:v>2.265</c:v>
                </c:pt>
                <c:pt idx="10340">
                  <c:v>2.2652</c:v>
                </c:pt>
                <c:pt idx="10341">
                  <c:v>2.2654</c:v>
                </c:pt>
                <c:pt idx="10342">
                  <c:v>2.2656</c:v>
                </c:pt>
                <c:pt idx="10343">
                  <c:v>2.2658</c:v>
                </c:pt>
                <c:pt idx="10344">
                  <c:v>2.266</c:v>
                </c:pt>
                <c:pt idx="10345">
                  <c:v>2.2662</c:v>
                </c:pt>
                <c:pt idx="10346">
                  <c:v>2.2664</c:v>
                </c:pt>
                <c:pt idx="10347">
                  <c:v>2.2666</c:v>
                </c:pt>
                <c:pt idx="10348">
                  <c:v>2.2668</c:v>
                </c:pt>
                <c:pt idx="10349">
                  <c:v>2.267</c:v>
                </c:pt>
                <c:pt idx="10350">
                  <c:v>2.2672</c:v>
                </c:pt>
                <c:pt idx="10351">
                  <c:v>2.2674</c:v>
                </c:pt>
                <c:pt idx="10352">
                  <c:v>2.2676</c:v>
                </c:pt>
                <c:pt idx="10353">
                  <c:v>2.2678</c:v>
                </c:pt>
                <c:pt idx="10354">
                  <c:v>2.268</c:v>
                </c:pt>
                <c:pt idx="10355">
                  <c:v>2.2682</c:v>
                </c:pt>
                <c:pt idx="10356">
                  <c:v>2.2684</c:v>
                </c:pt>
                <c:pt idx="10357">
                  <c:v>2.2686</c:v>
                </c:pt>
                <c:pt idx="10358">
                  <c:v>2.2688</c:v>
                </c:pt>
                <c:pt idx="10359">
                  <c:v>2.269</c:v>
                </c:pt>
                <c:pt idx="10360">
                  <c:v>2.2692</c:v>
                </c:pt>
                <c:pt idx="10361">
                  <c:v>2.2694</c:v>
                </c:pt>
                <c:pt idx="10362">
                  <c:v>2.2696</c:v>
                </c:pt>
                <c:pt idx="10363">
                  <c:v>2.2698</c:v>
                </c:pt>
                <c:pt idx="10364">
                  <c:v>2.27</c:v>
                </c:pt>
                <c:pt idx="10365">
                  <c:v>2.2702</c:v>
                </c:pt>
                <c:pt idx="10366">
                  <c:v>2.2704</c:v>
                </c:pt>
                <c:pt idx="10367">
                  <c:v>2.2706</c:v>
                </c:pt>
                <c:pt idx="10368">
                  <c:v>2.2708</c:v>
                </c:pt>
                <c:pt idx="10369">
                  <c:v>2.271</c:v>
                </c:pt>
                <c:pt idx="10370">
                  <c:v>2.2712</c:v>
                </c:pt>
                <c:pt idx="10371">
                  <c:v>2.2714</c:v>
                </c:pt>
                <c:pt idx="10372">
                  <c:v>2.2716</c:v>
                </c:pt>
                <c:pt idx="10373">
                  <c:v>2.2718</c:v>
                </c:pt>
                <c:pt idx="10374">
                  <c:v>2.272</c:v>
                </c:pt>
                <c:pt idx="10375">
                  <c:v>2.2722</c:v>
                </c:pt>
                <c:pt idx="10376">
                  <c:v>2.2724</c:v>
                </c:pt>
                <c:pt idx="10377">
                  <c:v>2.2726</c:v>
                </c:pt>
                <c:pt idx="10378">
                  <c:v>2.2728</c:v>
                </c:pt>
                <c:pt idx="10379">
                  <c:v>2.273</c:v>
                </c:pt>
                <c:pt idx="10380">
                  <c:v>2.2732</c:v>
                </c:pt>
                <c:pt idx="10381">
                  <c:v>2.2734</c:v>
                </c:pt>
                <c:pt idx="10382">
                  <c:v>2.2736</c:v>
                </c:pt>
                <c:pt idx="10383">
                  <c:v>2.2738</c:v>
                </c:pt>
                <c:pt idx="10384">
                  <c:v>2.274</c:v>
                </c:pt>
                <c:pt idx="10385">
                  <c:v>2.2742</c:v>
                </c:pt>
                <c:pt idx="10386">
                  <c:v>2.2744</c:v>
                </c:pt>
                <c:pt idx="10387">
                  <c:v>2.2746</c:v>
                </c:pt>
                <c:pt idx="10388">
                  <c:v>2.2748</c:v>
                </c:pt>
                <c:pt idx="10389">
                  <c:v>2.275</c:v>
                </c:pt>
                <c:pt idx="10390">
                  <c:v>2.2752</c:v>
                </c:pt>
                <c:pt idx="10391">
                  <c:v>2.2754</c:v>
                </c:pt>
                <c:pt idx="10392">
                  <c:v>2.2756</c:v>
                </c:pt>
                <c:pt idx="10393">
                  <c:v>2.2758</c:v>
                </c:pt>
                <c:pt idx="10394">
                  <c:v>2.276</c:v>
                </c:pt>
                <c:pt idx="10395">
                  <c:v>2.2762</c:v>
                </c:pt>
                <c:pt idx="10396">
                  <c:v>2.2764</c:v>
                </c:pt>
                <c:pt idx="10397">
                  <c:v>2.2766</c:v>
                </c:pt>
                <c:pt idx="10398">
                  <c:v>2.2768</c:v>
                </c:pt>
                <c:pt idx="10399">
                  <c:v>2.277</c:v>
                </c:pt>
                <c:pt idx="10400">
                  <c:v>2.2772</c:v>
                </c:pt>
                <c:pt idx="10401">
                  <c:v>2.2774</c:v>
                </c:pt>
                <c:pt idx="10402">
                  <c:v>2.2776</c:v>
                </c:pt>
                <c:pt idx="10403">
                  <c:v>2.2778</c:v>
                </c:pt>
                <c:pt idx="10404">
                  <c:v>2.278</c:v>
                </c:pt>
                <c:pt idx="10405">
                  <c:v>2.2782</c:v>
                </c:pt>
                <c:pt idx="10406">
                  <c:v>2.2784</c:v>
                </c:pt>
                <c:pt idx="10407">
                  <c:v>2.2786</c:v>
                </c:pt>
                <c:pt idx="10408">
                  <c:v>2.2788</c:v>
                </c:pt>
                <c:pt idx="10409">
                  <c:v>2.279</c:v>
                </c:pt>
                <c:pt idx="10410">
                  <c:v>2.2792</c:v>
                </c:pt>
                <c:pt idx="10411">
                  <c:v>2.2794</c:v>
                </c:pt>
                <c:pt idx="10412">
                  <c:v>2.2796</c:v>
                </c:pt>
                <c:pt idx="10413">
                  <c:v>2.2798</c:v>
                </c:pt>
                <c:pt idx="10414">
                  <c:v>2.28</c:v>
                </c:pt>
                <c:pt idx="10415">
                  <c:v>2.2802</c:v>
                </c:pt>
                <c:pt idx="10416">
                  <c:v>2.2804</c:v>
                </c:pt>
                <c:pt idx="10417">
                  <c:v>2.2806</c:v>
                </c:pt>
                <c:pt idx="10418">
                  <c:v>2.2808</c:v>
                </c:pt>
                <c:pt idx="10419">
                  <c:v>2.281</c:v>
                </c:pt>
                <c:pt idx="10420">
                  <c:v>2.2812</c:v>
                </c:pt>
                <c:pt idx="10421">
                  <c:v>2.2814</c:v>
                </c:pt>
                <c:pt idx="10422">
                  <c:v>2.2816</c:v>
                </c:pt>
                <c:pt idx="10423">
                  <c:v>2.2818</c:v>
                </c:pt>
                <c:pt idx="10424">
                  <c:v>2.282</c:v>
                </c:pt>
                <c:pt idx="10425">
                  <c:v>2.2822</c:v>
                </c:pt>
                <c:pt idx="10426">
                  <c:v>2.2824</c:v>
                </c:pt>
                <c:pt idx="10427">
                  <c:v>2.2826</c:v>
                </c:pt>
                <c:pt idx="10428">
                  <c:v>2.2828</c:v>
                </c:pt>
                <c:pt idx="10429">
                  <c:v>2.283</c:v>
                </c:pt>
                <c:pt idx="10430">
                  <c:v>2.2832</c:v>
                </c:pt>
                <c:pt idx="10431">
                  <c:v>2.2834</c:v>
                </c:pt>
                <c:pt idx="10432">
                  <c:v>2.2836</c:v>
                </c:pt>
                <c:pt idx="10433">
                  <c:v>2.2838</c:v>
                </c:pt>
                <c:pt idx="10434">
                  <c:v>2.284</c:v>
                </c:pt>
                <c:pt idx="10435">
                  <c:v>2.2842</c:v>
                </c:pt>
                <c:pt idx="10436">
                  <c:v>2.2844</c:v>
                </c:pt>
                <c:pt idx="10437">
                  <c:v>2.2846</c:v>
                </c:pt>
                <c:pt idx="10438">
                  <c:v>2.2848</c:v>
                </c:pt>
                <c:pt idx="10439">
                  <c:v>2.285</c:v>
                </c:pt>
                <c:pt idx="10440">
                  <c:v>2.2852</c:v>
                </c:pt>
                <c:pt idx="10441">
                  <c:v>2.2854</c:v>
                </c:pt>
                <c:pt idx="10442">
                  <c:v>2.2856</c:v>
                </c:pt>
                <c:pt idx="10443">
                  <c:v>2.2858</c:v>
                </c:pt>
                <c:pt idx="10444">
                  <c:v>2.286</c:v>
                </c:pt>
                <c:pt idx="10445">
                  <c:v>2.2862</c:v>
                </c:pt>
                <c:pt idx="10446">
                  <c:v>2.2864</c:v>
                </c:pt>
                <c:pt idx="10447">
                  <c:v>2.2866</c:v>
                </c:pt>
                <c:pt idx="10448">
                  <c:v>2.2868</c:v>
                </c:pt>
                <c:pt idx="10449">
                  <c:v>2.287</c:v>
                </c:pt>
                <c:pt idx="10450">
                  <c:v>2.2872</c:v>
                </c:pt>
                <c:pt idx="10451">
                  <c:v>2.2874</c:v>
                </c:pt>
                <c:pt idx="10452">
                  <c:v>2.2876</c:v>
                </c:pt>
                <c:pt idx="10453">
                  <c:v>2.2878</c:v>
                </c:pt>
                <c:pt idx="10454">
                  <c:v>2.288</c:v>
                </c:pt>
                <c:pt idx="10455">
                  <c:v>2.2882</c:v>
                </c:pt>
                <c:pt idx="10456">
                  <c:v>2.2884</c:v>
                </c:pt>
                <c:pt idx="10457">
                  <c:v>2.2886</c:v>
                </c:pt>
                <c:pt idx="10458">
                  <c:v>2.2888</c:v>
                </c:pt>
                <c:pt idx="10459">
                  <c:v>2.289</c:v>
                </c:pt>
                <c:pt idx="10460">
                  <c:v>2.2892</c:v>
                </c:pt>
                <c:pt idx="10461">
                  <c:v>2.2894</c:v>
                </c:pt>
                <c:pt idx="10462">
                  <c:v>2.2896</c:v>
                </c:pt>
                <c:pt idx="10463">
                  <c:v>2.2898</c:v>
                </c:pt>
                <c:pt idx="10464">
                  <c:v>2.29</c:v>
                </c:pt>
                <c:pt idx="10465">
                  <c:v>2.2902</c:v>
                </c:pt>
                <c:pt idx="10466">
                  <c:v>2.2904</c:v>
                </c:pt>
                <c:pt idx="10467">
                  <c:v>2.2906</c:v>
                </c:pt>
                <c:pt idx="10468">
                  <c:v>2.2908</c:v>
                </c:pt>
                <c:pt idx="10469">
                  <c:v>2.291</c:v>
                </c:pt>
                <c:pt idx="10470">
                  <c:v>2.2912</c:v>
                </c:pt>
                <c:pt idx="10471">
                  <c:v>2.2914</c:v>
                </c:pt>
                <c:pt idx="10472">
                  <c:v>2.2916</c:v>
                </c:pt>
                <c:pt idx="10473">
                  <c:v>2.2918</c:v>
                </c:pt>
                <c:pt idx="10474">
                  <c:v>2.292</c:v>
                </c:pt>
                <c:pt idx="10475">
                  <c:v>2.2922</c:v>
                </c:pt>
                <c:pt idx="10476">
                  <c:v>2.2924</c:v>
                </c:pt>
                <c:pt idx="10477">
                  <c:v>2.2926</c:v>
                </c:pt>
                <c:pt idx="10478">
                  <c:v>2.2928</c:v>
                </c:pt>
                <c:pt idx="10479">
                  <c:v>2.293</c:v>
                </c:pt>
                <c:pt idx="10480">
                  <c:v>2.2932</c:v>
                </c:pt>
                <c:pt idx="10481">
                  <c:v>2.2934</c:v>
                </c:pt>
                <c:pt idx="10482">
                  <c:v>2.2936</c:v>
                </c:pt>
                <c:pt idx="10483">
                  <c:v>2.2938</c:v>
                </c:pt>
                <c:pt idx="10484">
                  <c:v>2.294</c:v>
                </c:pt>
                <c:pt idx="10485">
                  <c:v>2.2942</c:v>
                </c:pt>
                <c:pt idx="10486">
                  <c:v>2.2944</c:v>
                </c:pt>
                <c:pt idx="10487">
                  <c:v>2.2946</c:v>
                </c:pt>
                <c:pt idx="10488">
                  <c:v>2.2948</c:v>
                </c:pt>
                <c:pt idx="10489">
                  <c:v>2.295</c:v>
                </c:pt>
                <c:pt idx="10490">
                  <c:v>2.2952</c:v>
                </c:pt>
                <c:pt idx="10491">
                  <c:v>2.2954</c:v>
                </c:pt>
                <c:pt idx="10492">
                  <c:v>2.2956</c:v>
                </c:pt>
                <c:pt idx="10493">
                  <c:v>2.2958</c:v>
                </c:pt>
                <c:pt idx="10494">
                  <c:v>2.296</c:v>
                </c:pt>
                <c:pt idx="10495">
                  <c:v>2.2962</c:v>
                </c:pt>
                <c:pt idx="10496">
                  <c:v>2.2964</c:v>
                </c:pt>
                <c:pt idx="10497">
                  <c:v>2.2966</c:v>
                </c:pt>
                <c:pt idx="10498">
                  <c:v>2.2968</c:v>
                </c:pt>
                <c:pt idx="10499">
                  <c:v>2.297</c:v>
                </c:pt>
                <c:pt idx="10500">
                  <c:v>2.2972</c:v>
                </c:pt>
                <c:pt idx="10501">
                  <c:v>2.2974</c:v>
                </c:pt>
                <c:pt idx="10502">
                  <c:v>2.2976</c:v>
                </c:pt>
                <c:pt idx="10503">
                  <c:v>2.2978</c:v>
                </c:pt>
                <c:pt idx="10504">
                  <c:v>2.298</c:v>
                </c:pt>
                <c:pt idx="10505">
                  <c:v>2.2982</c:v>
                </c:pt>
                <c:pt idx="10506">
                  <c:v>2.2984</c:v>
                </c:pt>
                <c:pt idx="10507">
                  <c:v>2.2986</c:v>
                </c:pt>
                <c:pt idx="10508">
                  <c:v>2.2988</c:v>
                </c:pt>
                <c:pt idx="10509">
                  <c:v>2.299</c:v>
                </c:pt>
                <c:pt idx="10510">
                  <c:v>2.2992</c:v>
                </c:pt>
                <c:pt idx="10511">
                  <c:v>2.2994</c:v>
                </c:pt>
                <c:pt idx="10512">
                  <c:v>2.2996</c:v>
                </c:pt>
                <c:pt idx="10513">
                  <c:v>2.2998</c:v>
                </c:pt>
                <c:pt idx="10514">
                  <c:v>2.3</c:v>
                </c:pt>
                <c:pt idx="10515">
                  <c:v>2.3002</c:v>
                </c:pt>
                <c:pt idx="10516">
                  <c:v>2.3004</c:v>
                </c:pt>
                <c:pt idx="10517">
                  <c:v>2.3006</c:v>
                </c:pt>
                <c:pt idx="10518">
                  <c:v>2.3008</c:v>
                </c:pt>
                <c:pt idx="10519">
                  <c:v>2.301</c:v>
                </c:pt>
                <c:pt idx="10520">
                  <c:v>2.3012</c:v>
                </c:pt>
                <c:pt idx="10521">
                  <c:v>2.3014</c:v>
                </c:pt>
                <c:pt idx="10522">
                  <c:v>2.3016</c:v>
                </c:pt>
                <c:pt idx="10523">
                  <c:v>2.3018</c:v>
                </c:pt>
                <c:pt idx="10524">
                  <c:v>2.302</c:v>
                </c:pt>
                <c:pt idx="10525">
                  <c:v>2.3022</c:v>
                </c:pt>
                <c:pt idx="10526">
                  <c:v>2.3024</c:v>
                </c:pt>
                <c:pt idx="10527">
                  <c:v>2.302599999999999</c:v>
                </c:pt>
                <c:pt idx="10528">
                  <c:v>2.302799999999999</c:v>
                </c:pt>
                <c:pt idx="10529">
                  <c:v>2.302999999999999</c:v>
                </c:pt>
                <c:pt idx="10530">
                  <c:v>2.3032</c:v>
                </c:pt>
                <c:pt idx="10531">
                  <c:v>2.3034</c:v>
                </c:pt>
                <c:pt idx="10532">
                  <c:v>2.3036</c:v>
                </c:pt>
                <c:pt idx="10533">
                  <c:v>2.3038</c:v>
                </c:pt>
                <c:pt idx="10534">
                  <c:v>2.304</c:v>
                </c:pt>
                <c:pt idx="10535">
                  <c:v>2.3042</c:v>
                </c:pt>
                <c:pt idx="10536">
                  <c:v>2.3044</c:v>
                </c:pt>
                <c:pt idx="10537">
                  <c:v>2.3046</c:v>
                </c:pt>
                <c:pt idx="10538">
                  <c:v>2.3048</c:v>
                </c:pt>
                <c:pt idx="10539">
                  <c:v>2.305</c:v>
                </c:pt>
                <c:pt idx="10540">
                  <c:v>2.3052</c:v>
                </c:pt>
                <c:pt idx="10541">
                  <c:v>2.3054</c:v>
                </c:pt>
                <c:pt idx="10542">
                  <c:v>2.3056</c:v>
                </c:pt>
                <c:pt idx="10543">
                  <c:v>2.3058</c:v>
                </c:pt>
                <c:pt idx="10544">
                  <c:v>2.306</c:v>
                </c:pt>
                <c:pt idx="10545">
                  <c:v>2.3062</c:v>
                </c:pt>
                <c:pt idx="10546">
                  <c:v>2.3064</c:v>
                </c:pt>
                <c:pt idx="10547">
                  <c:v>2.306599999999999</c:v>
                </c:pt>
                <c:pt idx="10548">
                  <c:v>2.306799999999999</c:v>
                </c:pt>
                <c:pt idx="10549">
                  <c:v>2.306999999999999</c:v>
                </c:pt>
                <c:pt idx="10550">
                  <c:v>2.3072</c:v>
                </c:pt>
                <c:pt idx="10551">
                  <c:v>2.3074</c:v>
                </c:pt>
                <c:pt idx="10552">
                  <c:v>2.3076</c:v>
                </c:pt>
                <c:pt idx="10553">
                  <c:v>2.3078</c:v>
                </c:pt>
                <c:pt idx="10554">
                  <c:v>2.308</c:v>
                </c:pt>
                <c:pt idx="10555">
                  <c:v>2.3082</c:v>
                </c:pt>
                <c:pt idx="10556">
                  <c:v>2.3084</c:v>
                </c:pt>
                <c:pt idx="10557">
                  <c:v>2.3086</c:v>
                </c:pt>
                <c:pt idx="10558">
                  <c:v>2.3088</c:v>
                </c:pt>
                <c:pt idx="10559">
                  <c:v>2.309</c:v>
                </c:pt>
                <c:pt idx="10560">
                  <c:v>2.3092</c:v>
                </c:pt>
                <c:pt idx="10561">
                  <c:v>2.3094</c:v>
                </c:pt>
                <c:pt idx="10562">
                  <c:v>2.3096</c:v>
                </c:pt>
                <c:pt idx="10563">
                  <c:v>2.3098</c:v>
                </c:pt>
                <c:pt idx="10564">
                  <c:v>2.31</c:v>
                </c:pt>
                <c:pt idx="10565">
                  <c:v>2.3102</c:v>
                </c:pt>
                <c:pt idx="10566">
                  <c:v>2.3104</c:v>
                </c:pt>
                <c:pt idx="10567">
                  <c:v>2.310599999999999</c:v>
                </c:pt>
                <c:pt idx="10568">
                  <c:v>2.310799999999999</c:v>
                </c:pt>
                <c:pt idx="10569">
                  <c:v>2.310999999999999</c:v>
                </c:pt>
                <c:pt idx="10570">
                  <c:v>2.311199999999999</c:v>
                </c:pt>
                <c:pt idx="10571">
                  <c:v>2.311399999999999</c:v>
                </c:pt>
                <c:pt idx="10572">
                  <c:v>2.311599999999998</c:v>
                </c:pt>
                <c:pt idx="10573">
                  <c:v>2.311799999999998</c:v>
                </c:pt>
                <c:pt idx="10574">
                  <c:v>2.311999999999998</c:v>
                </c:pt>
                <c:pt idx="10575">
                  <c:v>2.312199999999998</c:v>
                </c:pt>
                <c:pt idx="10576">
                  <c:v>2.312399999999998</c:v>
                </c:pt>
                <c:pt idx="10577">
                  <c:v>2.312599999999997</c:v>
                </c:pt>
                <c:pt idx="10578">
                  <c:v>2.312799999999997</c:v>
                </c:pt>
                <c:pt idx="10579">
                  <c:v>2.313</c:v>
                </c:pt>
                <c:pt idx="10580">
                  <c:v>2.3132</c:v>
                </c:pt>
                <c:pt idx="10581">
                  <c:v>2.3134</c:v>
                </c:pt>
                <c:pt idx="10582">
                  <c:v>2.3136</c:v>
                </c:pt>
                <c:pt idx="10583">
                  <c:v>2.3138</c:v>
                </c:pt>
                <c:pt idx="10584">
                  <c:v>2.314</c:v>
                </c:pt>
                <c:pt idx="10585">
                  <c:v>2.3142</c:v>
                </c:pt>
                <c:pt idx="10586">
                  <c:v>2.3144</c:v>
                </c:pt>
                <c:pt idx="10587">
                  <c:v>2.314599999999999</c:v>
                </c:pt>
                <c:pt idx="10588">
                  <c:v>2.314799999999999</c:v>
                </c:pt>
                <c:pt idx="10589">
                  <c:v>2.314999999999999</c:v>
                </c:pt>
                <c:pt idx="10590">
                  <c:v>2.315199999999999</c:v>
                </c:pt>
                <c:pt idx="10591">
                  <c:v>2.315399999999999</c:v>
                </c:pt>
                <c:pt idx="10592">
                  <c:v>2.315599999999999</c:v>
                </c:pt>
                <c:pt idx="10593">
                  <c:v>2.315799999999998</c:v>
                </c:pt>
                <c:pt idx="10594">
                  <c:v>2.315999999999998</c:v>
                </c:pt>
                <c:pt idx="10595">
                  <c:v>2.316199999999998</c:v>
                </c:pt>
                <c:pt idx="10596">
                  <c:v>2.316399999999998</c:v>
                </c:pt>
                <c:pt idx="10597">
                  <c:v>2.316599999999998</c:v>
                </c:pt>
                <c:pt idx="10598">
                  <c:v>2.316799999999997</c:v>
                </c:pt>
                <c:pt idx="10599">
                  <c:v>2.317</c:v>
                </c:pt>
                <c:pt idx="10600">
                  <c:v>2.3172</c:v>
                </c:pt>
                <c:pt idx="10601">
                  <c:v>2.3174</c:v>
                </c:pt>
                <c:pt idx="10602">
                  <c:v>2.3176</c:v>
                </c:pt>
                <c:pt idx="10603">
                  <c:v>2.3178</c:v>
                </c:pt>
                <c:pt idx="10604">
                  <c:v>2.318</c:v>
                </c:pt>
                <c:pt idx="10605">
                  <c:v>2.3182</c:v>
                </c:pt>
                <c:pt idx="10606">
                  <c:v>2.3184</c:v>
                </c:pt>
                <c:pt idx="10607">
                  <c:v>2.3186</c:v>
                </c:pt>
                <c:pt idx="10608">
                  <c:v>2.318799999999999</c:v>
                </c:pt>
                <c:pt idx="10609">
                  <c:v>2.318999999999999</c:v>
                </c:pt>
                <c:pt idx="10610">
                  <c:v>2.319199999999999</c:v>
                </c:pt>
                <c:pt idx="10611">
                  <c:v>2.319399999999999</c:v>
                </c:pt>
                <c:pt idx="10612">
                  <c:v>2.319599999999999</c:v>
                </c:pt>
                <c:pt idx="10613">
                  <c:v>2.319799999999998</c:v>
                </c:pt>
                <c:pt idx="10614">
                  <c:v>2.319999999999998</c:v>
                </c:pt>
                <c:pt idx="10615">
                  <c:v>2.3202</c:v>
                </c:pt>
                <c:pt idx="10616">
                  <c:v>2.3204</c:v>
                </c:pt>
                <c:pt idx="10617">
                  <c:v>2.3206</c:v>
                </c:pt>
                <c:pt idx="10618">
                  <c:v>2.3208</c:v>
                </c:pt>
                <c:pt idx="10619">
                  <c:v>2.321</c:v>
                </c:pt>
                <c:pt idx="10620">
                  <c:v>2.3212</c:v>
                </c:pt>
                <c:pt idx="10621">
                  <c:v>2.3214</c:v>
                </c:pt>
                <c:pt idx="10622">
                  <c:v>2.3216</c:v>
                </c:pt>
                <c:pt idx="10623">
                  <c:v>2.3218</c:v>
                </c:pt>
                <c:pt idx="10624">
                  <c:v>2.322</c:v>
                </c:pt>
                <c:pt idx="10625">
                  <c:v>2.3222</c:v>
                </c:pt>
                <c:pt idx="10626">
                  <c:v>2.3224</c:v>
                </c:pt>
                <c:pt idx="10627">
                  <c:v>2.3226</c:v>
                </c:pt>
                <c:pt idx="10628">
                  <c:v>2.322799999999999</c:v>
                </c:pt>
                <c:pt idx="10629">
                  <c:v>2.323</c:v>
                </c:pt>
                <c:pt idx="10630">
                  <c:v>2.3232</c:v>
                </c:pt>
                <c:pt idx="10631">
                  <c:v>2.3234</c:v>
                </c:pt>
                <c:pt idx="10632">
                  <c:v>2.3236</c:v>
                </c:pt>
                <c:pt idx="10633">
                  <c:v>2.3238</c:v>
                </c:pt>
                <c:pt idx="10634">
                  <c:v>2.324</c:v>
                </c:pt>
                <c:pt idx="10635">
                  <c:v>2.3242</c:v>
                </c:pt>
                <c:pt idx="10636">
                  <c:v>2.3244</c:v>
                </c:pt>
                <c:pt idx="10637">
                  <c:v>2.3246</c:v>
                </c:pt>
                <c:pt idx="10638">
                  <c:v>2.3248</c:v>
                </c:pt>
                <c:pt idx="10639">
                  <c:v>2.325</c:v>
                </c:pt>
                <c:pt idx="10640">
                  <c:v>2.3252</c:v>
                </c:pt>
                <c:pt idx="10641">
                  <c:v>2.3254</c:v>
                </c:pt>
                <c:pt idx="10642">
                  <c:v>2.3256</c:v>
                </c:pt>
                <c:pt idx="10643">
                  <c:v>2.3258</c:v>
                </c:pt>
                <c:pt idx="10644">
                  <c:v>2.326</c:v>
                </c:pt>
                <c:pt idx="10645">
                  <c:v>2.3262</c:v>
                </c:pt>
                <c:pt idx="10646">
                  <c:v>2.3264</c:v>
                </c:pt>
                <c:pt idx="10647">
                  <c:v>2.3266</c:v>
                </c:pt>
                <c:pt idx="10648">
                  <c:v>2.326799999999999</c:v>
                </c:pt>
                <c:pt idx="10649">
                  <c:v>2.327</c:v>
                </c:pt>
                <c:pt idx="10650">
                  <c:v>2.3272</c:v>
                </c:pt>
                <c:pt idx="10651">
                  <c:v>2.3274</c:v>
                </c:pt>
                <c:pt idx="10652">
                  <c:v>2.3276</c:v>
                </c:pt>
                <c:pt idx="10653">
                  <c:v>2.3278</c:v>
                </c:pt>
                <c:pt idx="10654">
                  <c:v>2.328</c:v>
                </c:pt>
                <c:pt idx="10655">
                  <c:v>2.3282</c:v>
                </c:pt>
                <c:pt idx="10656">
                  <c:v>2.3284</c:v>
                </c:pt>
                <c:pt idx="10657">
                  <c:v>2.3286</c:v>
                </c:pt>
                <c:pt idx="10658">
                  <c:v>2.3288</c:v>
                </c:pt>
                <c:pt idx="10659">
                  <c:v>2.329</c:v>
                </c:pt>
                <c:pt idx="10660">
                  <c:v>2.3292</c:v>
                </c:pt>
                <c:pt idx="10661">
                  <c:v>2.3294</c:v>
                </c:pt>
                <c:pt idx="10662">
                  <c:v>2.3296</c:v>
                </c:pt>
                <c:pt idx="10663">
                  <c:v>2.3298</c:v>
                </c:pt>
                <c:pt idx="10664">
                  <c:v>2.33</c:v>
                </c:pt>
                <c:pt idx="10665">
                  <c:v>2.3302</c:v>
                </c:pt>
                <c:pt idx="10666">
                  <c:v>2.3304</c:v>
                </c:pt>
                <c:pt idx="10667">
                  <c:v>2.3306</c:v>
                </c:pt>
                <c:pt idx="10668">
                  <c:v>2.330799999999999</c:v>
                </c:pt>
                <c:pt idx="10669">
                  <c:v>2.330999999999999</c:v>
                </c:pt>
                <c:pt idx="10670">
                  <c:v>2.331199999999999</c:v>
                </c:pt>
                <c:pt idx="10671">
                  <c:v>2.331399999999999</c:v>
                </c:pt>
                <c:pt idx="10672">
                  <c:v>2.331599999999999</c:v>
                </c:pt>
                <c:pt idx="10673">
                  <c:v>2.331799999999998</c:v>
                </c:pt>
                <c:pt idx="10674">
                  <c:v>2.331999999999998</c:v>
                </c:pt>
                <c:pt idx="10675">
                  <c:v>2.332199999999998</c:v>
                </c:pt>
                <c:pt idx="10676">
                  <c:v>2.332399999999998</c:v>
                </c:pt>
                <c:pt idx="10677">
                  <c:v>2.332599999999998</c:v>
                </c:pt>
                <c:pt idx="10678">
                  <c:v>2.332799999999997</c:v>
                </c:pt>
                <c:pt idx="10679">
                  <c:v>2.333</c:v>
                </c:pt>
                <c:pt idx="10680">
                  <c:v>2.3332</c:v>
                </c:pt>
                <c:pt idx="10681">
                  <c:v>2.3334</c:v>
                </c:pt>
                <c:pt idx="10682">
                  <c:v>2.3336</c:v>
                </c:pt>
                <c:pt idx="10683">
                  <c:v>2.3338</c:v>
                </c:pt>
                <c:pt idx="10684">
                  <c:v>2.334</c:v>
                </c:pt>
                <c:pt idx="10685">
                  <c:v>2.3342</c:v>
                </c:pt>
                <c:pt idx="10686">
                  <c:v>2.3344</c:v>
                </c:pt>
                <c:pt idx="10687">
                  <c:v>2.3346</c:v>
                </c:pt>
                <c:pt idx="10688">
                  <c:v>2.334799999999999</c:v>
                </c:pt>
                <c:pt idx="10689">
                  <c:v>2.334999999999999</c:v>
                </c:pt>
                <c:pt idx="10690">
                  <c:v>2.335199999999999</c:v>
                </c:pt>
                <c:pt idx="10691">
                  <c:v>2.335399999999999</c:v>
                </c:pt>
                <c:pt idx="10692">
                  <c:v>2.335599999999999</c:v>
                </c:pt>
                <c:pt idx="10693">
                  <c:v>2.335799999999998</c:v>
                </c:pt>
                <c:pt idx="10694">
                  <c:v>2.335999999999998</c:v>
                </c:pt>
                <c:pt idx="10695">
                  <c:v>2.336199999999998</c:v>
                </c:pt>
                <c:pt idx="10696">
                  <c:v>2.336399999999998</c:v>
                </c:pt>
                <c:pt idx="10697">
                  <c:v>2.336599999999998</c:v>
                </c:pt>
                <c:pt idx="10698">
                  <c:v>2.336799999999997</c:v>
                </c:pt>
                <c:pt idx="10699">
                  <c:v>2.337</c:v>
                </c:pt>
                <c:pt idx="10700">
                  <c:v>2.3372</c:v>
                </c:pt>
                <c:pt idx="10701">
                  <c:v>2.3374</c:v>
                </c:pt>
                <c:pt idx="10702">
                  <c:v>2.3376</c:v>
                </c:pt>
                <c:pt idx="10703">
                  <c:v>2.3378</c:v>
                </c:pt>
                <c:pt idx="10704">
                  <c:v>2.338</c:v>
                </c:pt>
                <c:pt idx="10705">
                  <c:v>2.3382</c:v>
                </c:pt>
                <c:pt idx="10706">
                  <c:v>2.3384</c:v>
                </c:pt>
                <c:pt idx="10707">
                  <c:v>2.3386</c:v>
                </c:pt>
                <c:pt idx="10708">
                  <c:v>2.338799999999999</c:v>
                </c:pt>
                <c:pt idx="10709">
                  <c:v>2.338999999999999</c:v>
                </c:pt>
                <c:pt idx="10710">
                  <c:v>2.339199999999999</c:v>
                </c:pt>
                <c:pt idx="10711">
                  <c:v>2.339399999999999</c:v>
                </c:pt>
                <c:pt idx="10712">
                  <c:v>2.339599999999999</c:v>
                </c:pt>
                <c:pt idx="10713">
                  <c:v>2.339799999999998</c:v>
                </c:pt>
                <c:pt idx="10714">
                  <c:v>2.34</c:v>
                </c:pt>
                <c:pt idx="10715">
                  <c:v>2.3402</c:v>
                </c:pt>
                <c:pt idx="10716">
                  <c:v>2.3404</c:v>
                </c:pt>
                <c:pt idx="10717">
                  <c:v>2.3406</c:v>
                </c:pt>
                <c:pt idx="10718">
                  <c:v>2.3408</c:v>
                </c:pt>
                <c:pt idx="10719">
                  <c:v>2.341</c:v>
                </c:pt>
                <c:pt idx="10720">
                  <c:v>2.3412</c:v>
                </c:pt>
                <c:pt idx="10721">
                  <c:v>2.3414</c:v>
                </c:pt>
                <c:pt idx="10722">
                  <c:v>2.3416</c:v>
                </c:pt>
                <c:pt idx="10723">
                  <c:v>2.3418</c:v>
                </c:pt>
                <c:pt idx="10724">
                  <c:v>2.342</c:v>
                </c:pt>
                <c:pt idx="10725">
                  <c:v>2.3422</c:v>
                </c:pt>
                <c:pt idx="10726">
                  <c:v>2.3424</c:v>
                </c:pt>
                <c:pt idx="10727">
                  <c:v>2.3426</c:v>
                </c:pt>
                <c:pt idx="10728">
                  <c:v>2.342799999999999</c:v>
                </c:pt>
                <c:pt idx="10729">
                  <c:v>2.343</c:v>
                </c:pt>
                <c:pt idx="10730">
                  <c:v>2.3432</c:v>
                </c:pt>
                <c:pt idx="10731">
                  <c:v>2.3434</c:v>
                </c:pt>
                <c:pt idx="10732">
                  <c:v>2.3436</c:v>
                </c:pt>
                <c:pt idx="10733">
                  <c:v>2.3438</c:v>
                </c:pt>
                <c:pt idx="10734">
                  <c:v>2.344</c:v>
                </c:pt>
                <c:pt idx="10735">
                  <c:v>2.3442</c:v>
                </c:pt>
                <c:pt idx="10736">
                  <c:v>2.3444</c:v>
                </c:pt>
                <c:pt idx="10737">
                  <c:v>2.3446</c:v>
                </c:pt>
                <c:pt idx="10738">
                  <c:v>2.3448</c:v>
                </c:pt>
                <c:pt idx="10739">
                  <c:v>2.345</c:v>
                </c:pt>
                <c:pt idx="10740">
                  <c:v>2.3452</c:v>
                </c:pt>
                <c:pt idx="10741">
                  <c:v>2.3454</c:v>
                </c:pt>
                <c:pt idx="10742">
                  <c:v>2.3456</c:v>
                </c:pt>
                <c:pt idx="10743">
                  <c:v>2.3458</c:v>
                </c:pt>
                <c:pt idx="10744">
                  <c:v>2.346</c:v>
                </c:pt>
                <c:pt idx="10745">
                  <c:v>2.3462</c:v>
                </c:pt>
                <c:pt idx="10746">
                  <c:v>2.3464</c:v>
                </c:pt>
                <c:pt idx="10747">
                  <c:v>2.3466</c:v>
                </c:pt>
                <c:pt idx="10748">
                  <c:v>2.346799999999999</c:v>
                </c:pt>
                <c:pt idx="10749">
                  <c:v>2.347</c:v>
                </c:pt>
                <c:pt idx="10750">
                  <c:v>2.3472</c:v>
                </c:pt>
                <c:pt idx="10751">
                  <c:v>2.3474</c:v>
                </c:pt>
                <c:pt idx="10752">
                  <c:v>2.3476</c:v>
                </c:pt>
                <c:pt idx="10753">
                  <c:v>2.3478</c:v>
                </c:pt>
                <c:pt idx="10754">
                  <c:v>2.348</c:v>
                </c:pt>
                <c:pt idx="10755">
                  <c:v>2.3482</c:v>
                </c:pt>
                <c:pt idx="10756">
                  <c:v>2.3484</c:v>
                </c:pt>
                <c:pt idx="10757">
                  <c:v>2.3486</c:v>
                </c:pt>
                <c:pt idx="10758">
                  <c:v>2.3488</c:v>
                </c:pt>
                <c:pt idx="10759">
                  <c:v>2.349</c:v>
                </c:pt>
                <c:pt idx="10760">
                  <c:v>2.3492</c:v>
                </c:pt>
                <c:pt idx="10761">
                  <c:v>2.3494</c:v>
                </c:pt>
                <c:pt idx="10762">
                  <c:v>2.3496</c:v>
                </c:pt>
                <c:pt idx="10763">
                  <c:v>2.3498</c:v>
                </c:pt>
                <c:pt idx="10764">
                  <c:v>2.35</c:v>
                </c:pt>
                <c:pt idx="10765">
                  <c:v>2.3502</c:v>
                </c:pt>
                <c:pt idx="10766">
                  <c:v>2.3504</c:v>
                </c:pt>
                <c:pt idx="10767">
                  <c:v>2.3506</c:v>
                </c:pt>
                <c:pt idx="10768">
                  <c:v>2.3508</c:v>
                </c:pt>
                <c:pt idx="10769">
                  <c:v>2.350999999999999</c:v>
                </c:pt>
                <c:pt idx="10770">
                  <c:v>2.351199999999999</c:v>
                </c:pt>
                <c:pt idx="10771">
                  <c:v>2.351399999999999</c:v>
                </c:pt>
                <c:pt idx="10772">
                  <c:v>2.351599999999999</c:v>
                </c:pt>
                <c:pt idx="10773">
                  <c:v>2.351799999999999</c:v>
                </c:pt>
                <c:pt idx="10774">
                  <c:v>2.351999999999998</c:v>
                </c:pt>
                <c:pt idx="10775">
                  <c:v>2.352199999999998</c:v>
                </c:pt>
                <c:pt idx="10776">
                  <c:v>2.352399999999998</c:v>
                </c:pt>
                <c:pt idx="10777">
                  <c:v>2.352599999999998</c:v>
                </c:pt>
                <c:pt idx="10778">
                  <c:v>2.352799999999998</c:v>
                </c:pt>
                <c:pt idx="10779">
                  <c:v>2.353</c:v>
                </c:pt>
                <c:pt idx="10780">
                  <c:v>2.3532</c:v>
                </c:pt>
                <c:pt idx="10781">
                  <c:v>2.3534</c:v>
                </c:pt>
                <c:pt idx="10782">
                  <c:v>2.3536</c:v>
                </c:pt>
                <c:pt idx="10783">
                  <c:v>2.3538</c:v>
                </c:pt>
                <c:pt idx="10784">
                  <c:v>2.354</c:v>
                </c:pt>
                <c:pt idx="10785">
                  <c:v>2.3542</c:v>
                </c:pt>
                <c:pt idx="10786">
                  <c:v>2.3544</c:v>
                </c:pt>
                <c:pt idx="10787">
                  <c:v>2.3546</c:v>
                </c:pt>
                <c:pt idx="10788">
                  <c:v>2.3548</c:v>
                </c:pt>
                <c:pt idx="10789">
                  <c:v>2.354999999999999</c:v>
                </c:pt>
                <c:pt idx="10790">
                  <c:v>2.355199999999999</c:v>
                </c:pt>
                <c:pt idx="10791">
                  <c:v>2.355399999999999</c:v>
                </c:pt>
                <c:pt idx="10792">
                  <c:v>2.355599999999999</c:v>
                </c:pt>
                <c:pt idx="10793">
                  <c:v>2.355799999999999</c:v>
                </c:pt>
                <c:pt idx="10794">
                  <c:v>2.355999999999998</c:v>
                </c:pt>
                <c:pt idx="10795">
                  <c:v>2.356199999999998</c:v>
                </c:pt>
                <c:pt idx="10796">
                  <c:v>2.356399999999998</c:v>
                </c:pt>
                <c:pt idx="10797">
                  <c:v>2.356599999999998</c:v>
                </c:pt>
                <c:pt idx="10798">
                  <c:v>2.356799999999998</c:v>
                </c:pt>
                <c:pt idx="10799">
                  <c:v>2.357</c:v>
                </c:pt>
                <c:pt idx="10800">
                  <c:v>2.3572</c:v>
                </c:pt>
                <c:pt idx="10801">
                  <c:v>2.3574</c:v>
                </c:pt>
                <c:pt idx="10802">
                  <c:v>2.3576</c:v>
                </c:pt>
                <c:pt idx="10803">
                  <c:v>2.3578</c:v>
                </c:pt>
                <c:pt idx="10804">
                  <c:v>2.358</c:v>
                </c:pt>
                <c:pt idx="10805">
                  <c:v>2.3582</c:v>
                </c:pt>
                <c:pt idx="10806">
                  <c:v>2.3584</c:v>
                </c:pt>
                <c:pt idx="10807">
                  <c:v>2.3586</c:v>
                </c:pt>
                <c:pt idx="10808">
                  <c:v>2.3588</c:v>
                </c:pt>
                <c:pt idx="10809">
                  <c:v>2.358999999999999</c:v>
                </c:pt>
                <c:pt idx="10810">
                  <c:v>2.359199999999999</c:v>
                </c:pt>
                <c:pt idx="10811">
                  <c:v>2.359399999999999</c:v>
                </c:pt>
                <c:pt idx="10812">
                  <c:v>2.359599999999999</c:v>
                </c:pt>
                <c:pt idx="10813">
                  <c:v>2.359799999999999</c:v>
                </c:pt>
                <c:pt idx="10814">
                  <c:v>2.36</c:v>
                </c:pt>
                <c:pt idx="10815">
                  <c:v>2.3602</c:v>
                </c:pt>
                <c:pt idx="10816">
                  <c:v>2.3604</c:v>
                </c:pt>
                <c:pt idx="10817">
                  <c:v>2.3606</c:v>
                </c:pt>
                <c:pt idx="10818">
                  <c:v>2.3608</c:v>
                </c:pt>
                <c:pt idx="10819">
                  <c:v>2.361</c:v>
                </c:pt>
                <c:pt idx="10820">
                  <c:v>2.3612</c:v>
                </c:pt>
                <c:pt idx="10821">
                  <c:v>2.3614</c:v>
                </c:pt>
                <c:pt idx="10822">
                  <c:v>2.3616</c:v>
                </c:pt>
                <c:pt idx="10823">
                  <c:v>2.3618</c:v>
                </c:pt>
                <c:pt idx="10824">
                  <c:v>2.362</c:v>
                </c:pt>
                <c:pt idx="10825">
                  <c:v>2.3622</c:v>
                </c:pt>
                <c:pt idx="10826">
                  <c:v>2.3624</c:v>
                </c:pt>
                <c:pt idx="10827">
                  <c:v>2.3626</c:v>
                </c:pt>
                <c:pt idx="10828">
                  <c:v>2.3628</c:v>
                </c:pt>
                <c:pt idx="10829">
                  <c:v>2.363</c:v>
                </c:pt>
                <c:pt idx="10830">
                  <c:v>2.3632</c:v>
                </c:pt>
                <c:pt idx="10831">
                  <c:v>2.3634</c:v>
                </c:pt>
                <c:pt idx="10832">
                  <c:v>2.3636</c:v>
                </c:pt>
                <c:pt idx="10833">
                  <c:v>2.3638</c:v>
                </c:pt>
                <c:pt idx="10834">
                  <c:v>2.364</c:v>
                </c:pt>
                <c:pt idx="10835">
                  <c:v>2.3642</c:v>
                </c:pt>
                <c:pt idx="10836">
                  <c:v>2.3644</c:v>
                </c:pt>
                <c:pt idx="10837">
                  <c:v>2.3646</c:v>
                </c:pt>
                <c:pt idx="10838">
                  <c:v>2.3648</c:v>
                </c:pt>
                <c:pt idx="10839">
                  <c:v>2.365</c:v>
                </c:pt>
                <c:pt idx="10840">
                  <c:v>2.3652</c:v>
                </c:pt>
                <c:pt idx="10841">
                  <c:v>2.3654</c:v>
                </c:pt>
                <c:pt idx="10842">
                  <c:v>2.3656</c:v>
                </c:pt>
                <c:pt idx="10843">
                  <c:v>2.3658</c:v>
                </c:pt>
                <c:pt idx="10844">
                  <c:v>2.366</c:v>
                </c:pt>
                <c:pt idx="10845">
                  <c:v>2.3662</c:v>
                </c:pt>
                <c:pt idx="10846">
                  <c:v>2.3664</c:v>
                </c:pt>
                <c:pt idx="10847">
                  <c:v>2.3666</c:v>
                </c:pt>
                <c:pt idx="10848">
                  <c:v>2.3668</c:v>
                </c:pt>
                <c:pt idx="10849">
                  <c:v>2.367</c:v>
                </c:pt>
                <c:pt idx="10850">
                  <c:v>2.3672</c:v>
                </c:pt>
                <c:pt idx="10851">
                  <c:v>2.3674</c:v>
                </c:pt>
                <c:pt idx="10852">
                  <c:v>2.3676</c:v>
                </c:pt>
                <c:pt idx="10853">
                  <c:v>2.3678</c:v>
                </c:pt>
                <c:pt idx="10854">
                  <c:v>2.368</c:v>
                </c:pt>
                <c:pt idx="10855">
                  <c:v>2.3682</c:v>
                </c:pt>
                <c:pt idx="10856">
                  <c:v>2.3684</c:v>
                </c:pt>
                <c:pt idx="10857">
                  <c:v>2.3686</c:v>
                </c:pt>
                <c:pt idx="10858">
                  <c:v>2.3688</c:v>
                </c:pt>
                <c:pt idx="10859">
                  <c:v>2.369</c:v>
                </c:pt>
                <c:pt idx="10860">
                  <c:v>2.3692</c:v>
                </c:pt>
                <c:pt idx="10861">
                  <c:v>2.3694</c:v>
                </c:pt>
                <c:pt idx="10862">
                  <c:v>2.3696</c:v>
                </c:pt>
                <c:pt idx="10863">
                  <c:v>2.3698</c:v>
                </c:pt>
                <c:pt idx="10864">
                  <c:v>2.37</c:v>
                </c:pt>
                <c:pt idx="10865">
                  <c:v>2.3702</c:v>
                </c:pt>
                <c:pt idx="10866">
                  <c:v>2.3704</c:v>
                </c:pt>
                <c:pt idx="10867">
                  <c:v>2.3706</c:v>
                </c:pt>
                <c:pt idx="10868">
                  <c:v>2.3708</c:v>
                </c:pt>
                <c:pt idx="10869">
                  <c:v>2.371</c:v>
                </c:pt>
                <c:pt idx="10870">
                  <c:v>2.371199999999999</c:v>
                </c:pt>
                <c:pt idx="10871">
                  <c:v>2.371399999999999</c:v>
                </c:pt>
                <c:pt idx="10872">
                  <c:v>2.371599999999999</c:v>
                </c:pt>
                <c:pt idx="10873">
                  <c:v>2.371799999999999</c:v>
                </c:pt>
                <c:pt idx="10874">
                  <c:v>2.371999999999999</c:v>
                </c:pt>
                <c:pt idx="10875">
                  <c:v>2.372199999999998</c:v>
                </c:pt>
                <c:pt idx="10876">
                  <c:v>2.372399999999998</c:v>
                </c:pt>
                <c:pt idx="10877">
                  <c:v>2.372599999999998</c:v>
                </c:pt>
                <c:pt idx="10878">
                  <c:v>2.372799999999998</c:v>
                </c:pt>
                <c:pt idx="10879">
                  <c:v>2.373</c:v>
                </c:pt>
                <c:pt idx="10880">
                  <c:v>2.3732</c:v>
                </c:pt>
                <c:pt idx="10881">
                  <c:v>2.3734</c:v>
                </c:pt>
                <c:pt idx="10882">
                  <c:v>2.3736</c:v>
                </c:pt>
                <c:pt idx="10883">
                  <c:v>2.3738</c:v>
                </c:pt>
                <c:pt idx="10884">
                  <c:v>2.374</c:v>
                </c:pt>
                <c:pt idx="10885">
                  <c:v>2.3742</c:v>
                </c:pt>
                <c:pt idx="10886">
                  <c:v>2.3744</c:v>
                </c:pt>
                <c:pt idx="10887">
                  <c:v>2.3746</c:v>
                </c:pt>
                <c:pt idx="10888">
                  <c:v>2.3748</c:v>
                </c:pt>
                <c:pt idx="10889">
                  <c:v>2.375</c:v>
                </c:pt>
                <c:pt idx="10890">
                  <c:v>2.375199999999999</c:v>
                </c:pt>
                <c:pt idx="10891">
                  <c:v>2.375399999999999</c:v>
                </c:pt>
                <c:pt idx="10892">
                  <c:v>2.375599999999999</c:v>
                </c:pt>
                <c:pt idx="10893">
                  <c:v>2.375799999999999</c:v>
                </c:pt>
                <c:pt idx="10894">
                  <c:v>2.375999999999999</c:v>
                </c:pt>
                <c:pt idx="10895">
                  <c:v>2.376199999999998</c:v>
                </c:pt>
                <c:pt idx="10896">
                  <c:v>2.376399999999998</c:v>
                </c:pt>
                <c:pt idx="10897">
                  <c:v>2.376599999999998</c:v>
                </c:pt>
                <c:pt idx="10898">
                  <c:v>2.376799999999998</c:v>
                </c:pt>
                <c:pt idx="10899">
                  <c:v>2.376999999999998</c:v>
                </c:pt>
                <c:pt idx="10900">
                  <c:v>2.3772</c:v>
                </c:pt>
                <c:pt idx="10901">
                  <c:v>2.3774</c:v>
                </c:pt>
                <c:pt idx="10902">
                  <c:v>2.3776</c:v>
                </c:pt>
                <c:pt idx="10903">
                  <c:v>2.3778</c:v>
                </c:pt>
                <c:pt idx="10904">
                  <c:v>2.378</c:v>
                </c:pt>
                <c:pt idx="10905">
                  <c:v>2.3782</c:v>
                </c:pt>
                <c:pt idx="10906">
                  <c:v>2.3784</c:v>
                </c:pt>
                <c:pt idx="10907">
                  <c:v>2.3786</c:v>
                </c:pt>
                <c:pt idx="10908">
                  <c:v>2.3788</c:v>
                </c:pt>
                <c:pt idx="10909">
                  <c:v>2.379</c:v>
                </c:pt>
                <c:pt idx="10910">
                  <c:v>2.379199999999999</c:v>
                </c:pt>
                <c:pt idx="10911">
                  <c:v>2.379399999999999</c:v>
                </c:pt>
                <c:pt idx="10912">
                  <c:v>2.379599999999999</c:v>
                </c:pt>
                <c:pt idx="10913">
                  <c:v>2.379799999999999</c:v>
                </c:pt>
                <c:pt idx="10914">
                  <c:v>2.38</c:v>
                </c:pt>
                <c:pt idx="10915">
                  <c:v>2.3802</c:v>
                </c:pt>
                <c:pt idx="10916">
                  <c:v>2.3804</c:v>
                </c:pt>
                <c:pt idx="10917">
                  <c:v>2.3806</c:v>
                </c:pt>
                <c:pt idx="10918">
                  <c:v>2.3808</c:v>
                </c:pt>
                <c:pt idx="10919">
                  <c:v>2.381</c:v>
                </c:pt>
                <c:pt idx="10920">
                  <c:v>2.3812</c:v>
                </c:pt>
                <c:pt idx="10921">
                  <c:v>2.3814</c:v>
                </c:pt>
                <c:pt idx="10922">
                  <c:v>2.3816</c:v>
                </c:pt>
                <c:pt idx="10923">
                  <c:v>2.3818</c:v>
                </c:pt>
                <c:pt idx="10924">
                  <c:v>2.382</c:v>
                </c:pt>
                <c:pt idx="10925">
                  <c:v>2.3822</c:v>
                </c:pt>
                <c:pt idx="10926">
                  <c:v>2.3824</c:v>
                </c:pt>
                <c:pt idx="10927">
                  <c:v>2.3826</c:v>
                </c:pt>
                <c:pt idx="10928">
                  <c:v>2.3828</c:v>
                </c:pt>
                <c:pt idx="10929">
                  <c:v>2.383</c:v>
                </c:pt>
                <c:pt idx="10930">
                  <c:v>2.3832</c:v>
                </c:pt>
                <c:pt idx="10931">
                  <c:v>2.3834</c:v>
                </c:pt>
                <c:pt idx="10932">
                  <c:v>2.3836</c:v>
                </c:pt>
                <c:pt idx="10933">
                  <c:v>2.3838</c:v>
                </c:pt>
                <c:pt idx="10934">
                  <c:v>2.384</c:v>
                </c:pt>
                <c:pt idx="10935">
                  <c:v>2.3842</c:v>
                </c:pt>
                <c:pt idx="10936">
                  <c:v>2.3844</c:v>
                </c:pt>
                <c:pt idx="10937">
                  <c:v>2.3846</c:v>
                </c:pt>
                <c:pt idx="10938">
                  <c:v>2.3848</c:v>
                </c:pt>
                <c:pt idx="10939">
                  <c:v>2.385</c:v>
                </c:pt>
                <c:pt idx="10940">
                  <c:v>2.3852</c:v>
                </c:pt>
                <c:pt idx="10941">
                  <c:v>2.3854</c:v>
                </c:pt>
                <c:pt idx="10942">
                  <c:v>2.3856</c:v>
                </c:pt>
                <c:pt idx="10943">
                  <c:v>2.3858</c:v>
                </c:pt>
                <c:pt idx="10944">
                  <c:v>2.386</c:v>
                </c:pt>
                <c:pt idx="10945">
                  <c:v>2.3862</c:v>
                </c:pt>
                <c:pt idx="10946">
                  <c:v>2.3864</c:v>
                </c:pt>
                <c:pt idx="10947">
                  <c:v>2.3866</c:v>
                </c:pt>
                <c:pt idx="10948">
                  <c:v>2.3868</c:v>
                </c:pt>
                <c:pt idx="10949">
                  <c:v>2.387</c:v>
                </c:pt>
                <c:pt idx="10950">
                  <c:v>2.3872</c:v>
                </c:pt>
                <c:pt idx="10951">
                  <c:v>2.3874</c:v>
                </c:pt>
                <c:pt idx="10952">
                  <c:v>2.3876</c:v>
                </c:pt>
                <c:pt idx="10953">
                  <c:v>2.3878</c:v>
                </c:pt>
                <c:pt idx="10954">
                  <c:v>2.388</c:v>
                </c:pt>
                <c:pt idx="10955">
                  <c:v>2.3882</c:v>
                </c:pt>
                <c:pt idx="10956">
                  <c:v>2.3884</c:v>
                </c:pt>
                <c:pt idx="10957">
                  <c:v>2.3886</c:v>
                </c:pt>
                <c:pt idx="10958">
                  <c:v>2.3888</c:v>
                </c:pt>
                <c:pt idx="10959">
                  <c:v>2.389</c:v>
                </c:pt>
                <c:pt idx="10960">
                  <c:v>2.3892</c:v>
                </c:pt>
                <c:pt idx="10961">
                  <c:v>2.3894</c:v>
                </c:pt>
                <c:pt idx="10962">
                  <c:v>2.3896</c:v>
                </c:pt>
                <c:pt idx="10963">
                  <c:v>2.3898</c:v>
                </c:pt>
                <c:pt idx="10964">
                  <c:v>2.39</c:v>
                </c:pt>
                <c:pt idx="10965">
                  <c:v>2.3902</c:v>
                </c:pt>
                <c:pt idx="10966">
                  <c:v>2.3904</c:v>
                </c:pt>
                <c:pt idx="10967">
                  <c:v>2.3906</c:v>
                </c:pt>
                <c:pt idx="10968">
                  <c:v>2.3908</c:v>
                </c:pt>
                <c:pt idx="10969">
                  <c:v>2.391</c:v>
                </c:pt>
                <c:pt idx="10970">
                  <c:v>2.391199999999999</c:v>
                </c:pt>
                <c:pt idx="10971">
                  <c:v>2.391399999999999</c:v>
                </c:pt>
                <c:pt idx="10972">
                  <c:v>2.391599999999999</c:v>
                </c:pt>
                <c:pt idx="10973">
                  <c:v>2.391799999999999</c:v>
                </c:pt>
                <c:pt idx="10974">
                  <c:v>2.391999999999999</c:v>
                </c:pt>
                <c:pt idx="10975">
                  <c:v>2.392199999999998</c:v>
                </c:pt>
                <c:pt idx="10976">
                  <c:v>2.392399999999998</c:v>
                </c:pt>
                <c:pt idx="10977">
                  <c:v>2.392599999999998</c:v>
                </c:pt>
                <c:pt idx="10978">
                  <c:v>2.392799999999998</c:v>
                </c:pt>
                <c:pt idx="10979">
                  <c:v>2.392999999999998</c:v>
                </c:pt>
                <c:pt idx="10980">
                  <c:v>2.3932</c:v>
                </c:pt>
                <c:pt idx="10981">
                  <c:v>2.3934</c:v>
                </c:pt>
                <c:pt idx="10982">
                  <c:v>2.3936</c:v>
                </c:pt>
                <c:pt idx="10983">
                  <c:v>2.3938</c:v>
                </c:pt>
                <c:pt idx="10984">
                  <c:v>2.394</c:v>
                </c:pt>
                <c:pt idx="10985">
                  <c:v>2.3942</c:v>
                </c:pt>
                <c:pt idx="10986">
                  <c:v>2.3944</c:v>
                </c:pt>
                <c:pt idx="10987">
                  <c:v>2.3946</c:v>
                </c:pt>
                <c:pt idx="10988">
                  <c:v>2.3948</c:v>
                </c:pt>
                <c:pt idx="10989">
                  <c:v>2.395</c:v>
                </c:pt>
                <c:pt idx="10990">
                  <c:v>2.395199999999999</c:v>
                </c:pt>
                <c:pt idx="10991">
                  <c:v>2.395399999999999</c:v>
                </c:pt>
                <c:pt idx="10992">
                  <c:v>2.395599999999999</c:v>
                </c:pt>
                <c:pt idx="10993">
                  <c:v>2.395799999999999</c:v>
                </c:pt>
                <c:pt idx="10994">
                  <c:v>2.395999999999999</c:v>
                </c:pt>
                <c:pt idx="10995">
                  <c:v>2.396199999999998</c:v>
                </c:pt>
                <c:pt idx="10996">
                  <c:v>2.396399999999998</c:v>
                </c:pt>
                <c:pt idx="10997">
                  <c:v>2.396599999999998</c:v>
                </c:pt>
                <c:pt idx="10998">
                  <c:v>2.396799999999998</c:v>
                </c:pt>
                <c:pt idx="10999">
                  <c:v>2.396999999999998</c:v>
                </c:pt>
                <c:pt idx="11000">
                  <c:v>2.3972</c:v>
                </c:pt>
                <c:pt idx="11001">
                  <c:v>2.3974</c:v>
                </c:pt>
                <c:pt idx="11002">
                  <c:v>2.3976</c:v>
                </c:pt>
                <c:pt idx="11003">
                  <c:v>2.3978</c:v>
                </c:pt>
                <c:pt idx="11004">
                  <c:v>2.398</c:v>
                </c:pt>
                <c:pt idx="11005">
                  <c:v>2.3982</c:v>
                </c:pt>
                <c:pt idx="11006">
                  <c:v>2.3984</c:v>
                </c:pt>
                <c:pt idx="11007">
                  <c:v>2.3986</c:v>
                </c:pt>
                <c:pt idx="11008">
                  <c:v>2.3988</c:v>
                </c:pt>
                <c:pt idx="11009">
                  <c:v>2.399</c:v>
                </c:pt>
                <c:pt idx="11010">
                  <c:v>2.399199999999999</c:v>
                </c:pt>
                <c:pt idx="11011">
                  <c:v>2.399399999999999</c:v>
                </c:pt>
                <c:pt idx="11012">
                  <c:v>2.399599999999999</c:v>
                </c:pt>
                <c:pt idx="11013">
                  <c:v>2.399799999999999</c:v>
                </c:pt>
                <c:pt idx="11014">
                  <c:v>2.4</c:v>
                </c:pt>
                <c:pt idx="11015">
                  <c:v>2.4002</c:v>
                </c:pt>
                <c:pt idx="11016">
                  <c:v>2.4004</c:v>
                </c:pt>
                <c:pt idx="11017">
                  <c:v>2.4006</c:v>
                </c:pt>
                <c:pt idx="11018">
                  <c:v>2.4008</c:v>
                </c:pt>
                <c:pt idx="11019">
                  <c:v>2.401</c:v>
                </c:pt>
                <c:pt idx="11020">
                  <c:v>2.4012</c:v>
                </c:pt>
                <c:pt idx="11021">
                  <c:v>2.4014</c:v>
                </c:pt>
                <c:pt idx="11022">
                  <c:v>2.4016</c:v>
                </c:pt>
                <c:pt idx="11023">
                  <c:v>2.4018</c:v>
                </c:pt>
                <c:pt idx="11024">
                  <c:v>2.402</c:v>
                </c:pt>
                <c:pt idx="11025">
                  <c:v>2.4022</c:v>
                </c:pt>
                <c:pt idx="11026">
                  <c:v>2.4024</c:v>
                </c:pt>
                <c:pt idx="11027">
                  <c:v>2.4026</c:v>
                </c:pt>
                <c:pt idx="11028">
                  <c:v>2.4028</c:v>
                </c:pt>
                <c:pt idx="11029">
                  <c:v>2.403</c:v>
                </c:pt>
                <c:pt idx="11030">
                  <c:v>2.4032</c:v>
                </c:pt>
                <c:pt idx="11031">
                  <c:v>2.4034</c:v>
                </c:pt>
                <c:pt idx="11032">
                  <c:v>2.4036</c:v>
                </c:pt>
                <c:pt idx="11033">
                  <c:v>2.4038</c:v>
                </c:pt>
                <c:pt idx="11034">
                  <c:v>2.404</c:v>
                </c:pt>
                <c:pt idx="11035">
                  <c:v>2.4042</c:v>
                </c:pt>
                <c:pt idx="11036">
                  <c:v>2.4044</c:v>
                </c:pt>
                <c:pt idx="11037">
                  <c:v>2.4046</c:v>
                </c:pt>
                <c:pt idx="11038">
                  <c:v>2.4048</c:v>
                </c:pt>
                <c:pt idx="11039">
                  <c:v>2.405</c:v>
                </c:pt>
                <c:pt idx="11040">
                  <c:v>2.4052</c:v>
                </c:pt>
                <c:pt idx="11041">
                  <c:v>2.4054</c:v>
                </c:pt>
                <c:pt idx="11042">
                  <c:v>2.4056</c:v>
                </c:pt>
                <c:pt idx="11043">
                  <c:v>2.4058</c:v>
                </c:pt>
                <c:pt idx="11044">
                  <c:v>2.406</c:v>
                </c:pt>
                <c:pt idx="11045">
                  <c:v>2.4062</c:v>
                </c:pt>
                <c:pt idx="11046">
                  <c:v>2.4064</c:v>
                </c:pt>
                <c:pt idx="11047">
                  <c:v>2.4066</c:v>
                </c:pt>
                <c:pt idx="11048">
                  <c:v>2.4068</c:v>
                </c:pt>
                <c:pt idx="11049">
                  <c:v>2.407</c:v>
                </c:pt>
                <c:pt idx="11050">
                  <c:v>2.4072</c:v>
                </c:pt>
                <c:pt idx="11051">
                  <c:v>2.4074</c:v>
                </c:pt>
                <c:pt idx="11052">
                  <c:v>2.4076</c:v>
                </c:pt>
                <c:pt idx="11053">
                  <c:v>2.4078</c:v>
                </c:pt>
                <c:pt idx="11054">
                  <c:v>2.408</c:v>
                </c:pt>
                <c:pt idx="11055">
                  <c:v>2.4082</c:v>
                </c:pt>
                <c:pt idx="11056">
                  <c:v>2.4084</c:v>
                </c:pt>
                <c:pt idx="11057">
                  <c:v>2.4086</c:v>
                </c:pt>
                <c:pt idx="11058">
                  <c:v>2.4088</c:v>
                </c:pt>
                <c:pt idx="11059">
                  <c:v>2.409</c:v>
                </c:pt>
                <c:pt idx="11060">
                  <c:v>2.4092</c:v>
                </c:pt>
                <c:pt idx="11061">
                  <c:v>2.4094</c:v>
                </c:pt>
                <c:pt idx="11062">
                  <c:v>2.4096</c:v>
                </c:pt>
                <c:pt idx="11063">
                  <c:v>2.4098</c:v>
                </c:pt>
                <c:pt idx="11064">
                  <c:v>2.41</c:v>
                </c:pt>
                <c:pt idx="11065">
                  <c:v>2.4102</c:v>
                </c:pt>
                <c:pt idx="11066">
                  <c:v>2.4104</c:v>
                </c:pt>
                <c:pt idx="11067">
                  <c:v>2.4106</c:v>
                </c:pt>
                <c:pt idx="11068">
                  <c:v>2.4108</c:v>
                </c:pt>
                <c:pt idx="11069">
                  <c:v>2.411</c:v>
                </c:pt>
                <c:pt idx="11070">
                  <c:v>2.4112</c:v>
                </c:pt>
                <c:pt idx="11071">
                  <c:v>2.4114</c:v>
                </c:pt>
                <c:pt idx="11072">
                  <c:v>2.411599999999999</c:v>
                </c:pt>
                <c:pt idx="11073">
                  <c:v>2.411799999999999</c:v>
                </c:pt>
                <c:pt idx="11074">
                  <c:v>2.411999999999999</c:v>
                </c:pt>
                <c:pt idx="11075">
                  <c:v>2.412199999999999</c:v>
                </c:pt>
                <c:pt idx="11076">
                  <c:v>2.412399999999999</c:v>
                </c:pt>
                <c:pt idx="11077">
                  <c:v>2.412599999999998</c:v>
                </c:pt>
                <c:pt idx="11078">
                  <c:v>2.412799999999998</c:v>
                </c:pt>
                <c:pt idx="11079">
                  <c:v>2.412999999999998</c:v>
                </c:pt>
                <c:pt idx="11080">
                  <c:v>2.4132</c:v>
                </c:pt>
                <c:pt idx="11081">
                  <c:v>2.4134</c:v>
                </c:pt>
                <c:pt idx="11082">
                  <c:v>2.4136</c:v>
                </c:pt>
                <c:pt idx="11083">
                  <c:v>2.4138</c:v>
                </c:pt>
                <c:pt idx="11084">
                  <c:v>2.414</c:v>
                </c:pt>
                <c:pt idx="11085">
                  <c:v>2.4142</c:v>
                </c:pt>
                <c:pt idx="11086">
                  <c:v>2.4144</c:v>
                </c:pt>
                <c:pt idx="11087">
                  <c:v>2.4146</c:v>
                </c:pt>
                <c:pt idx="11088">
                  <c:v>2.4148</c:v>
                </c:pt>
                <c:pt idx="11089">
                  <c:v>2.415</c:v>
                </c:pt>
                <c:pt idx="11090">
                  <c:v>2.4152</c:v>
                </c:pt>
                <c:pt idx="11091">
                  <c:v>2.4154</c:v>
                </c:pt>
                <c:pt idx="11092">
                  <c:v>2.4156</c:v>
                </c:pt>
                <c:pt idx="11093">
                  <c:v>2.415799999999999</c:v>
                </c:pt>
                <c:pt idx="11094">
                  <c:v>2.415999999999999</c:v>
                </c:pt>
                <c:pt idx="11095">
                  <c:v>2.416199999999999</c:v>
                </c:pt>
                <c:pt idx="11096">
                  <c:v>2.416399999999999</c:v>
                </c:pt>
                <c:pt idx="11097">
                  <c:v>2.416599999999999</c:v>
                </c:pt>
                <c:pt idx="11098">
                  <c:v>2.416799999999998</c:v>
                </c:pt>
                <c:pt idx="11099">
                  <c:v>2.416999999999998</c:v>
                </c:pt>
                <c:pt idx="11100">
                  <c:v>2.4172</c:v>
                </c:pt>
                <c:pt idx="11101">
                  <c:v>2.4174</c:v>
                </c:pt>
                <c:pt idx="11102">
                  <c:v>2.4176</c:v>
                </c:pt>
                <c:pt idx="11103">
                  <c:v>2.4178</c:v>
                </c:pt>
                <c:pt idx="11104">
                  <c:v>2.418</c:v>
                </c:pt>
                <c:pt idx="11105">
                  <c:v>2.4182</c:v>
                </c:pt>
                <c:pt idx="11106">
                  <c:v>2.4184</c:v>
                </c:pt>
                <c:pt idx="11107">
                  <c:v>2.4186</c:v>
                </c:pt>
                <c:pt idx="11108">
                  <c:v>2.4188</c:v>
                </c:pt>
                <c:pt idx="11109">
                  <c:v>2.419</c:v>
                </c:pt>
                <c:pt idx="11110">
                  <c:v>2.4192</c:v>
                </c:pt>
                <c:pt idx="11111">
                  <c:v>2.4194</c:v>
                </c:pt>
                <c:pt idx="11112">
                  <c:v>2.4196</c:v>
                </c:pt>
                <c:pt idx="11113">
                  <c:v>2.419799999999999</c:v>
                </c:pt>
                <c:pt idx="11114">
                  <c:v>2.42</c:v>
                </c:pt>
                <c:pt idx="11115">
                  <c:v>2.4202</c:v>
                </c:pt>
                <c:pt idx="11116">
                  <c:v>2.4204</c:v>
                </c:pt>
                <c:pt idx="11117">
                  <c:v>2.4206</c:v>
                </c:pt>
                <c:pt idx="11118">
                  <c:v>2.4208</c:v>
                </c:pt>
                <c:pt idx="11119">
                  <c:v>2.421</c:v>
                </c:pt>
                <c:pt idx="11120">
                  <c:v>2.4212</c:v>
                </c:pt>
                <c:pt idx="11121">
                  <c:v>2.4214</c:v>
                </c:pt>
                <c:pt idx="11122">
                  <c:v>2.4216</c:v>
                </c:pt>
                <c:pt idx="11123">
                  <c:v>2.4218</c:v>
                </c:pt>
                <c:pt idx="11124">
                  <c:v>2.422</c:v>
                </c:pt>
                <c:pt idx="11125">
                  <c:v>2.4222</c:v>
                </c:pt>
                <c:pt idx="11126">
                  <c:v>2.4224</c:v>
                </c:pt>
                <c:pt idx="11127">
                  <c:v>2.4226</c:v>
                </c:pt>
                <c:pt idx="11128">
                  <c:v>2.4228</c:v>
                </c:pt>
                <c:pt idx="11129">
                  <c:v>2.423</c:v>
                </c:pt>
                <c:pt idx="11130">
                  <c:v>2.4232</c:v>
                </c:pt>
                <c:pt idx="11131">
                  <c:v>2.4234</c:v>
                </c:pt>
                <c:pt idx="11132">
                  <c:v>2.4236</c:v>
                </c:pt>
                <c:pt idx="11133">
                  <c:v>2.4238</c:v>
                </c:pt>
                <c:pt idx="11134">
                  <c:v>2.424</c:v>
                </c:pt>
                <c:pt idx="11135">
                  <c:v>2.4242</c:v>
                </c:pt>
                <c:pt idx="11136">
                  <c:v>2.4244</c:v>
                </c:pt>
                <c:pt idx="11137">
                  <c:v>2.4246</c:v>
                </c:pt>
                <c:pt idx="11138">
                  <c:v>2.4248</c:v>
                </c:pt>
                <c:pt idx="11139">
                  <c:v>2.425</c:v>
                </c:pt>
                <c:pt idx="11140">
                  <c:v>2.4252</c:v>
                </c:pt>
                <c:pt idx="11141">
                  <c:v>2.4254</c:v>
                </c:pt>
                <c:pt idx="11142">
                  <c:v>2.4256</c:v>
                </c:pt>
                <c:pt idx="11143">
                  <c:v>2.4258</c:v>
                </c:pt>
                <c:pt idx="11144">
                  <c:v>2.426</c:v>
                </c:pt>
                <c:pt idx="11145">
                  <c:v>2.4262</c:v>
                </c:pt>
                <c:pt idx="11146">
                  <c:v>2.4264</c:v>
                </c:pt>
                <c:pt idx="11147">
                  <c:v>2.4266</c:v>
                </c:pt>
                <c:pt idx="11148">
                  <c:v>2.4268</c:v>
                </c:pt>
                <c:pt idx="11149">
                  <c:v>2.427</c:v>
                </c:pt>
                <c:pt idx="11150">
                  <c:v>2.4272</c:v>
                </c:pt>
                <c:pt idx="11151">
                  <c:v>2.4274</c:v>
                </c:pt>
                <c:pt idx="11152">
                  <c:v>2.4276</c:v>
                </c:pt>
                <c:pt idx="11153">
                  <c:v>2.4278</c:v>
                </c:pt>
                <c:pt idx="11154">
                  <c:v>2.428</c:v>
                </c:pt>
                <c:pt idx="11155">
                  <c:v>2.4282</c:v>
                </c:pt>
                <c:pt idx="11156">
                  <c:v>2.4284</c:v>
                </c:pt>
                <c:pt idx="11157">
                  <c:v>2.4286</c:v>
                </c:pt>
                <c:pt idx="11158">
                  <c:v>2.4288</c:v>
                </c:pt>
                <c:pt idx="11159">
                  <c:v>2.429</c:v>
                </c:pt>
                <c:pt idx="11160">
                  <c:v>2.4292</c:v>
                </c:pt>
                <c:pt idx="11161">
                  <c:v>2.4294</c:v>
                </c:pt>
                <c:pt idx="11162">
                  <c:v>2.4296</c:v>
                </c:pt>
                <c:pt idx="11163">
                  <c:v>2.4298</c:v>
                </c:pt>
                <c:pt idx="11164">
                  <c:v>2.43</c:v>
                </c:pt>
                <c:pt idx="11165">
                  <c:v>2.4302</c:v>
                </c:pt>
                <c:pt idx="11166">
                  <c:v>2.4304</c:v>
                </c:pt>
                <c:pt idx="11167">
                  <c:v>2.4306</c:v>
                </c:pt>
                <c:pt idx="11168">
                  <c:v>2.4308</c:v>
                </c:pt>
                <c:pt idx="11169">
                  <c:v>2.431</c:v>
                </c:pt>
                <c:pt idx="11170">
                  <c:v>2.4312</c:v>
                </c:pt>
                <c:pt idx="11171">
                  <c:v>2.4314</c:v>
                </c:pt>
                <c:pt idx="11172">
                  <c:v>2.4316</c:v>
                </c:pt>
                <c:pt idx="11173">
                  <c:v>2.431799999999999</c:v>
                </c:pt>
                <c:pt idx="11174">
                  <c:v>2.431999999999999</c:v>
                </c:pt>
                <c:pt idx="11175">
                  <c:v>2.432199999999999</c:v>
                </c:pt>
                <c:pt idx="11176">
                  <c:v>2.432399999999999</c:v>
                </c:pt>
                <c:pt idx="11177">
                  <c:v>2.432599999999999</c:v>
                </c:pt>
                <c:pt idx="11178">
                  <c:v>2.432799999999998</c:v>
                </c:pt>
                <c:pt idx="11179">
                  <c:v>2.432999999999998</c:v>
                </c:pt>
                <c:pt idx="11180">
                  <c:v>2.4332</c:v>
                </c:pt>
                <c:pt idx="11181">
                  <c:v>2.4334</c:v>
                </c:pt>
                <c:pt idx="11182">
                  <c:v>2.4336</c:v>
                </c:pt>
                <c:pt idx="11183">
                  <c:v>2.4338</c:v>
                </c:pt>
                <c:pt idx="11184">
                  <c:v>2.434</c:v>
                </c:pt>
                <c:pt idx="11185">
                  <c:v>2.4342</c:v>
                </c:pt>
                <c:pt idx="11186">
                  <c:v>2.4344</c:v>
                </c:pt>
                <c:pt idx="11187">
                  <c:v>2.4346</c:v>
                </c:pt>
                <c:pt idx="11188">
                  <c:v>2.4348</c:v>
                </c:pt>
                <c:pt idx="11189">
                  <c:v>2.435</c:v>
                </c:pt>
                <c:pt idx="11190">
                  <c:v>2.4352</c:v>
                </c:pt>
                <c:pt idx="11191">
                  <c:v>2.4354</c:v>
                </c:pt>
                <c:pt idx="11192">
                  <c:v>2.4356</c:v>
                </c:pt>
                <c:pt idx="11193">
                  <c:v>2.435799999999999</c:v>
                </c:pt>
                <c:pt idx="11194">
                  <c:v>2.435999999999999</c:v>
                </c:pt>
                <c:pt idx="11195">
                  <c:v>2.436199999999999</c:v>
                </c:pt>
                <c:pt idx="11196">
                  <c:v>2.436399999999999</c:v>
                </c:pt>
                <c:pt idx="11197">
                  <c:v>2.436599999999999</c:v>
                </c:pt>
                <c:pt idx="11198">
                  <c:v>2.436799999999998</c:v>
                </c:pt>
                <c:pt idx="11199">
                  <c:v>2.436999999999998</c:v>
                </c:pt>
                <c:pt idx="11200">
                  <c:v>2.4372</c:v>
                </c:pt>
                <c:pt idx="11201">
                  <c:v>2.4374</c:v>
                </c:pt>
                <c:pt idx="11202">
                  <c:v>2.4376</c:v>
                </c:pt>
                <c:pt idx="11203">
                  <c:v>2.4378</c:v>
                </c:pt>
                <c:pt idx="11204">
                  <c:v>2.438</c:v>
                </c:pt>
                <c:pt idx="11205">
                  <c:v>2.4382</c:v>
                </c:pt>
                <c:pt idx="11206">
                  <c:v>2.4384</c:v>
                </c:pt>
                <c:pt idx="11207">
                  <c:v>2.4386</c:v>
                </c:pt>
                <c:pt idx="11208">
                  <c:v>2.4388</c:v>
                </c:pt>
                <c:pt idx="11209">
                  <c:v>2.439</c:v>
                </c:pt>
                <c:pt idx="11210">
                  <c:v>2.4392</c:v>
                </c:pt>
                <c:pt idx="11211">
                  <c:v>2.4394</c:v>
                </c:pt>
                <c:pt idx="11212">
                  <c:v>2.4396</c:v>
                </c:pt>
                <c:pt idx="11213">
                  <c:v>2.439799999999999</c:v>
                </c:pt>
                <c:pt idx="11214">
                  <c:v>2.44</c:v>
                </c:pt>
                <c:pt idx="11215">
                  <c:v>2.4402</c:v>
                </c:pt>
                <c:pt idx="11216">
                  <c:v>2.4404</c:v>
                </c:pt>
                <c:pt idx="11217">
                  <c:v>2.4406</c:v>
                </c:pt>
                <c:pt idx="11218">
                  <c:v>2.4408</c:v>
                </c:pt>
                <c:pt idx="11219">
                  <c:v>2.441</c:v>
                </c:pt>
                <c:pt idx="11220">
                  <c:v>2.4412</c:v>
                </c:pt>
                <c:pt idx="11221">
                  <c:v>2.4414</c:v>
                </c:pt>
                <c:pt idx="11222">
                  <c:v>2.4416</c:v>
                </c:pt>
                <c:pt idx="11223">
                  <c:v>2.4418</c:v>
                </c:pt>
                <c:pt idx="11224">
                  <c:v>2.442</c:v>
                </c:pt>
                <c:pt idx="11225">
                  <c:v>2.4422</c:v>
                </c:pt>
                <c:pt idx="11226">
                  <c:v>2.4424</c:v>
                </c:pt>
                <c:pt idx="11227">
                  <c:v>2.4426</c:v>
                </c:pt>
                <c:pt idx="11228">
                  <c:v>2.4428</c:v>
                </c:pt>
                <c:pt idx="11229">
                  <c:v>2.443</c:v>
                </c:pt>
                <c:pt idx="11230">
                  <c:v>2.4432</c:v>
                </c:pt>
                <c:pt idx="11231">
                  <c:v>2.4434</c:v>
                </c:pt>
                <c:pt idx="11232">
                  <c:v>2.4436</c:v>
                </c:pt>
                <c:pt idx="11233">
                  <c:v>2.4438</c:v>
                </c:pt>
                <c:pt idx="11234">
                  <c:v>2.444</c:v>
                </c:pt>
                <c:pt idx="11235">
                  <c:v>2.4442</c:v>
                </c:pt>
                <c:pt idx="11236">
                  <c:v>2.4444</c:v>
                </c:pt>
                <c:pt idx="11237">
                  <c:v>2.4446</c:v>
                </c:pt>
                <c:pt idx="11238">
                  <c:v>2.4448</c:v>
                </c:pt>
                <c:pt idx="11239">
                  <c:v>2.445</c:v>
                </c:pt>
                <c:pt idx="11240">
                  <c:v>2.4452</c:v>
                </c:pt>
                <c:pt idx="11241">
                  <c:v>2.4454</c:v>
                </c:pt>
                <c:pt idx="11242">
                  <c:v>2.4456</c:v>
                </c:pt>
                <c:pt idx="11243">
                  <c:v>2.4458</c:v>
                </c:pt>
                <c:pt idx="11244">
                  <c:v>2.446</c:v>
                </c:pt>
                <c:pt idx="11245">
                  <c:v>2.4462</c:v>
                </c:pt>
                <c:pt idx="11246">
                  <c:v>2.4464</c:v>
                </c:pt>
                <c:pt idx="11247">
                  <c:v>2.4466</c:v>
                </c:pt>
                <c:pt idx="11248">
                  <c:v>2.4468</c:v>
                </c:pt>
                <c:pt idx="11249">
                  <c:v>2.447</c:v>
                </c:pt>
                <c:pt idx="11250">
                  <c:v>2.4472</c:v>
                </c:pt>
                <c:pt idx="11251">
                  <c:v>2.4474</c:v>
                </c:pt>
                <c:pt idx="11252">
                  <c:v>2.4476</c:v>
                </c:pt>
                <c:pt idx="11253">
                  <c:v>2.4478</c:v>
                </c:pt>
                <c:pt idx="11254">
                  <c:v>2.448</c:v>
                </c:pt>
                <c:pt idx="11255">
                  <c:v>2.4482</c:v>
                </c:pt>
                <c:pt idx="11256">
                  <c:v>2.4484</c:v>
                </c:pt>
                <c:pt idx="11257">
                  <c:v>2.4486</c:v>
                </c:pt>
                <c:pt idx="11258">
                  <c:v>2.4488</c:v>
                </c:pt>
                <c:pt idx="11259">
                  <c:v>2.449</c:v>
                </c:pt>
                <c:pt idx="11260">
                  <c:v>2.4492</c:v>
                </c:pt>
                <c:pt idx="11261">
                  <c:v>2.4494</c:v>
                </c:pt>
                <c:pt idx="11262">
                  <c:v>2.4496</c:v>
                </c:pt>
                <c:pt idx="11263">
                  <c:v>2.4498</c:v>
                </c:pt>
                <c:pt idx="11264">
                  <c:v>2.45</c:v>
                </c:pt>
                <c:pt idx="11265">
                  <c:v>2.4502</c:v>
                </c:pt>
                <c:pt idx="11266">
                  <c:v>2.4504</c:v>
                </c:pt>
                <c:pt idx="11267">
                  <c:v>2.4506</c:v>
                </c:pt>
                <c:pt idx="11268">
                  <c:v>2.4508</c:v>
                </c:pt>
                <c:pt idx="11269">
                  <c:v>2.451</c:v>
                </c:pt>
                <c:pt idx="11270">
                  <c:v>2.4512</c:v>
                </c:pt>
                <c:pt idx="11271">
                  <c:v>2.4514</c:v>
                </c:pt>
                <c:pt idx="11272">
                  <c:v>2.4516</c:v>
                </c:pt>
                <c:pt idx="11273">
                  <c:v>2.4518</c:v>
                </c:pt>
                <c:pt idx="11274">
                  <c:v>2.451999999999999</c:v>
                </c:pt>
                <c:pt idx="11275">
                  <c:v>2.452199999999999</c:v>
                </c:pt>
                <c:pt idx="11276">
                  <c:v>2.452399999999999</c:v>
                </c:pt>
                <c:pt idx="11277">
                  <c:v>2.452599999999999</c:v>
                </c:pt>
                <c:pt idx="11278">
                  <c:v>2.452799999999999</c:v>
                </c:pt>
                <c:pt idx="11279">
                  <c:v>2.452999999999998</c:v>
                </c:pt>
                <c:pt idx="11280">
                  <c:v>2.4532</c:v>
                </c:pt>
                <c:pt idx="11281">
                  <c:v>2.4534</c:v>
                </c:pt>
                <c:pt idx="11282">
                  <c:v>2.4536</c:v>
                </c:pt>
                <c:pt idx="11283">
                  <c:v>2.4538</c:v>
                </c:pt>
                <c:pt idx="11284">
                  <c:v>2.454</c:v>
                </c:pt>
                <c:pt idx="11285">
                  <c:v>2.4542</c:v>
                </c:pt>
                <c:pt idx="11286">
                  <c:v>2.4544</c:v>
                </c:pt>
                <c:pt idx="11287">
                  <c:v>2.4546</c:v>
                </c:pt>
                <c:pt idx="11288">
                  <c:v>2.4548</c:v>
                </c:pt>
                <c:pt idx="11289">
                  <c:v>2.455</c:v>
                </c:pt>
                <c:pt idx="11290">
                  <c:v>2.4552</c:v>
                </c:pt>
                <c:pt idx="11291">
                  <c:v>2.4554</c:v>
                </c:pt>
                <c:pt idx="11292">
                  <c:v>2.4556</c:v>
                </c:pt>
                <c:pt idx="11293">
                  <c:v>2.4558</c:v>
                </c:pt>
                <c:pt idx="11294">
                  <c:v>2.455999999999999</c:v>
                </c:pt>
                <c:pt idx="11295">
                  <c:v>2.456199999999999</c:v>
                </c:pt>
                <c:pt idx="11296">
                  <c:v>2.456399999999999</c:v>
                </c:pt>
                <c:pt idx="11297">
                  <c:v>2.456599999999999</c:v>
                </c:pt>
                <c:pt idx="11298">
                  <c:v>2.456799999999999</c:v>
                </c:pt>
                <c:pt idx="11299">
                  <c:v>2.456999999999998</c:v>
                </c:pt>
                <c:pt idx="11300">
                  <c:v>2.4572</c:v>
                </c:pt>
                <c:pt idx="11301">
                  <c:v>2.4574</c:v>
                </c:pt>
                <c:pt idx="11302">
                  <c:v>2.4576</c:v>
                </c:pt>
                <c:pt idx="11303">
                  <c:v>2.4578</c:v>
                </c:pt>
                <c:pt idx="11304">
                  <c:v>2.458</c:v>
                </c:pt>
                <c:pt idx="11305">
                  <c:v>2.4582</c:v>
                </c:pt>
                <c:pt idx="11306">
                  <c:v>2.4584</c:v>
                </c:pt>
                <c:pt idx="11307">
                  <c:v>2.4586</c:v>
                </c:pt>
                <c:pt idx="11308">
                  <c:v>2.4588</c:v>
                </c:pt>
                <c:pt idx="11309">
                  <c:v>2.459</c:v>
                </c:pt>
                <c:pt idx="11310">
                  <c:v>2.4592</c:v>
                </c:pt>
                <c:pt idx="11311">
                  <c:v>2.4594</c:v>
                </c:pt>
                <c:pt idx="11312">
                  <c:v>2.4596</c:v>
                </c:pt>
                <c:pt idx="11313">
                  <c:v>2.4598</c:v>
                </c:pt>
                <c:pt idx="11314">
                  <c:v>2.46</c:v>
                </c:pt>
                <c:pt idx="11315">
                  <c:v>2.4602</c:v>
                </c:pt>
                <c:pt idx="11316">
                  <c:v>2.4604</c:v>
                </c:pt>
                <c:pt idx="11317">
                  <c:v>2.4606</c:v>
                </c:pt>
                <c:pt idx="11318">
                  <c:v>2.4608</c:v>
                </c:pt>
                <c:pt idx="11319">
                  <c:v>2.461</c:v>
                </c:pt>
                <c:pt idx="11320">
                  <c:v>2.4612</c:v>
                </c:pt>
                <c:pt idx="11321">
                  <c:v>2.4614</c:v>
                </c:pt>
                <c:pt idx="11322">
                  <c:v>2.4616</c:v>
                </c:pt>
                <c:pt idx="11323">
                  <c:v>2.4618</c:v>
                </c:pt>
                <c:pt idx="11324">
                  <c:v>2.462</c:v>
                </c:pt>
                <c:pt idx="11325">
                  <c:v>2.4622</c:v>
                </c:pt>
                <c:pt idx="11326">
                  <c:v>2.4624</c:v>
                </c:pt>
                <c:pt idx="11327">
                  <c:v>2.4626</c:v>
                </c:pt>
                <c:pt idx="11328">
                  <c:v>2.4628</c:v>
                </c:pt>
                <c:pt idx="11329">
                  <c:v>2.463</c:v>
                </c:pt>
                <c:pt idx="11330">
                  <c:v>2.4632</c:v>
                </c:pt>
                <c:pt idx="11331">
                  <c:v>2.4634</c:v>
                </c:pt>
                <c:pt idx="11332">
                  <c:v>2.4636</c:v>
                </c:pt>
                <c:pt idx="11333">
                  <c:v>2.4638</c:v>
                </c:pt>
                <c:pt idx="11334">
                  <c:v>2.464</c:v>
                </c:pt>
                <c:pt idx="11335">
                  <c:v>2.4642</c:v>
                </c:pt>
                <c:pt idx="11336">
                  <c:v>2.4644</c:v>
                </c:pt>
                <c:pt idx="11337">
                  <c:v>2.4646</c:v>
                </c:pt>
                <c:pt idx="11338">
                  <c:v>2.4648</c:v>
                </c:pt>
                <c:pt idx="11339">
                  <c:v>2.465</c:v>
                </c:pt>
                <c:pt idx="11340">
                  <c:v>2.4652</c:v>
                </c:pt>
                <c:pt idx="11341">
                  <c:v>2.4654</c:v>
                </c:pt>
                <c:pt idx="11342">
                  <c:v>2.4656</c:v>
                </c:pt>
                <c:pt idx="11343">
                  <c:v>2.4658</c:v>
                </c:pt>
                <c:pt idx="11344">
                  <c:v>2.466</c:v>
                </c:pt>
                <c:pt idx="11345">
                  <c:v>2.4662</c:v>
                </c:pt>
                <c:pt idx="11346">
                  <c:v>2.4664</c:v>
                </c:pt>
                <c:pt idx="11347">
                  <c:v>2.4666</c:v>
                </c:pt>
                <c:pt idx="11348">
                  <c:v>2.4668</c:v>
                </c:pt>
                <c:pt idx="11349">
                  <c:v>2.467</c:v>
                </c:pt>
                <c:pt idx="11350">
                  <c:v>2.4672</c:v>
                </c:pt>
                <c:pt idx="11351">
                  <c:v>2.4674</c:v>
                </c:pt>
                <c:pt idx="11352">
                  <c:v>2.4676</c:v>
                </c:pt>
                <c:pt idx="11353">
                  <c:v>2.4678</c:v>
                </c:pt>
                <c:pt idx="11354">
                  <c:v>2.468</c:v>
                </c:pt>
                <c:pt idx="11355">
                  <c:v>2.4682</c:v>
                </c:pt>
                <c:pt idx="11356">
                  <c:v>2.4684</c:v>
                </c:pt>
                <c:pt idx="11357">
                  <c:v>2.4686</c:v>
                </c:pt>
                <c:pt idx="11358">
                  <c:v>2.4688</c:v>
                </c:pt>
                <c:pt idx="11359">
                  <c:v>2.469</c:v>
                </c:pt>
                <c:pt idx="11360">
                  <c:v>2.4692</c:v>
                </c:pt>
                <c:pt idx="11361">
                  <c:v>2.4694</c:v>
                </c:pt>
                <c:pt idx="11362">
                  <c:v>2.4696</c:v>
                </c:pt>
                <c:pt idx="11363">
                  <c:v>2.4698</c:v>
                </c:pt>
                <c:pt idx="11364">
                  <c:v>2.47</c:v>
                </c:pt>
                <c:pt idx="11365">
                  <c:v>2.4702</c:v>
                </c:pt>
                <c:pt idx="11366">
                  <c:v>2.4704</c:v>
                </c:pt>
                <c:pt idx="11367">
                  <c:v>2.4706</c:v>
                </c:pt>
                <c:pt idx="11368">
                  <c:v>2.4708</c:v>
                </c:pt>
                <c:pt idx="11369">
                  <c:v>2.471</c:v>
                </c:pt>
                <c:pt idx="11370">
                  <c:v>2.4712</c:v>
                </c:pt>
                <c:pt idx="11371">
                  <c:v>2.4714</c:v>
                </c:pt>
                <c:pt idx="11372">
                  <c:v>2.4716</c:v>
                </c:pt>
                <c:pt idx="11373">
                  <c:v>2.4718</c:v>
                </c:pt>
                <c:pt idx="11374">
                  <c:v>2.472</c:v>
                </c:pt>
                <c:pt idx="11375">
                  <c:v>2.472199999999999</c:v>
                </c:pt>
                <c:pt idx="11376">
                  <c:v>2.472399999999999</c:v>
                </c:pt>
                <c:pt idx="11377">
                  <c:v>2.472599999999999</c:v>
                </c:pt>
                <c:pt idx="11378">
                  <c:v>2.472799999999999</c:v>
                </c:pt>
                <c:pt idx="11379">
                  <c:v>2.472999999999999</c:v>
                </c:pt>
                <c:pt idx="11380">
                  <c:v>2.4732</c:v>
                </c:pt>
                <c:pt idx="11381">
                  <c:v>2.4734</c:v>
                </c:pt>
                <c:pt idx="11382">
                  <c:v>2.4736</c:v>
                </c:pt>
                <c:pt idx="11383">
                  <c:v>2.4738</c:v>
                </c:pt>
                <c:pt idx="11384">
                  <c:v>2.474</c:v>
                </c:pt>
                <c:pt idx="11385">
                  <c:v>2.4742</c:v>
                </c:pt>
                <c:pt idx="11386">
                  <c:v>2.4744</c:v>
                </c:pt>
                <c:pt idx="11387">
                  <c:v>2.4746</c:v>
                </c:pt>
                <c:pt idx="11388">
                  <c:v>2.4748</c:v>
                </c:pt>
                <c:pt idx="11389">
                  <c:v>2.475</c:v>
                </c:pt>
                <c:pt idx="11390">
                  <c:v>2.4752</c:v>
                </c:pt>
                <c:pt idx="11391">
                  <c:v>2.4754</c:v>
                </c:pt>
                <c:pt idx="11392">
                  <c:v>2.4756</c:v>
                </c:pt>
                <c:pt idx="11393">
                  <c:v>2.4758</c:v>
                </c:pt>
                <c:pt idx="11394">
                  <c:v>2.476</c:v>
                </c:pt>
                <c:pt idx="11395">
                  <c:v>2.476199999999999</c:v>
                </c:pt>
                <c:pt idx="11396">
                  <c:v>2.476399999999999</c:v>
                </c:pt>
                <c:pt idx="11397">
                  <c:v>2.476599999999999</c:v>
                </c:pt>
                <c:pt idx="11398">
                  <c:v>2.476799999999999</c:v>
                </c:pt>
                <c:pt idx="11399">
                  <c:v>2.476999999999999</c:v>
                </c:pt>
                <c:pt idx="11400">
                  <c:v>2.4772</c:v>
                </c:pt>
                <c:pt idx="11401">
                  <c:v>2.4774</c:v>
                </c:pt>
                <c:pt idx="11402">
                  <c:v>2.4776</c:v>
                </c:pt>
                <c:pt idx="11403">
                  <c:v>2.4778</c:v>
                </c:pt>
                <c:pt idx="11404">
                  <c:v>2.478</c:v>
                </c:pt>
                <c:pt idx="11405">
                  <c:v>2.4782</c:v>
                </c:pt>
                <c:pt idx="11406">
                  <c:v>2.4784</c:v>
                </c:pt>
                <c:pt idx="11407">
                  <c:v>2.4786</c:v>
                </c:pt>
                <c:pt idx="11408">
                  <c:v>2.4788</c:v>
                </c:pt>
                <c:pt idx="11409">
                  <c:v>2.479</c:v>
                </c:pt>
                <c:pt idx="11410">
                  <c:v>2.4792</c:v>
                </c:pt>
                <c:pt idx="11411">
                  <c:v>2.4794</c:v>
                </c:pt>
                <c:pt idx="11412">
                  <c:v>2.4796</c:v>
                </c:pt>
                <c:pt idx="11413">
                  <c:v>2.4798</c:v>
                </c:pt>
                <c:pt idx="11414">
                  <c:v>2.48</c:v>
                </c:pt>
                <c:pt idx="11415">
                  <c:v>2.4802</c:v>
                </c:pt>
                <c:pt idx="11416">
                  <c:v>2.4804</c:v>
                </c:pt>
                <c:pt idx="11417">
                  <c:v>2.4806</c:v>
                </c:pt>
                <c:pt idx="11418">
                  <c:v>2.4808</c:v>
                </c:pt>
                <c:pt idx="11419">
                  <c:v>2.481</c:v>
                </c:pt>
                <c:pt idx="11420">
                  <c:v>2.4812</c:v>
                </c:pt>
                <c:pt idx="11421">
                  <c:v>2.4814</c:v>
                </c:pt>
                <c:pt idx="11422">
                  <c:v>2.4816</c:v>
                </c:pt>
                <c:pt idx="11423">
                  <c:v>2.4818</c:v>
                </c:pt>
                <c:pt idx="11424">
                  <c:v>2.482</c:v>
                </c:pt>
                <c:pt idx="11425">
                  <c:v>2.4822</c:v>
                </c:pt>
                <c:pt idx="11426">
                  <c:v>2.4824</c:v>
                </c:pt>
                <c:pt idx="11427">
                  <c:v>2.4826</c:v>
                </c:pt>
                <c:pt idx="11428">
                  <c:v>2.4828</c:v>
                </c:pt>
                <c:pt idx="11429">
                  <c:v>2.483</c:v>
                </c:pt>
                <c:pt idx="11430">
                  <c:v>2.4832</c:v>
                </c:pt>
                <c:pt idx="11431">
                  <c:v>2.4834</c:v>
                </c:pt>
                <c:pt idx="11432">
                  <c:v>2.4836</c:v>
                </c:pt>
                <c:pt idx="11433">
                  <c:v>2.4838</c:v>
                </c:pt>
                <c:pt idx="11434">
                  <c:v>2.484</c:v>
                </c:pt>
                <c:pt idx="11435">
                  <c:v>2.4842</c:v>
                </c:pt>
                <c:pt idx="11436">
                  <c:v>2.4844</c:v>
                </c:pt>
                <c:pt idx="11437">
                  <c:v>2.4846</c:v>
                </c:pt>
                <c:pt idx="11438">
                  <c:v>2.4848</c:v>
                </c:pt>
                <c:pt idx="11439">
                  <c:v>2.485</c:v>
                </c:pt>
                <c:pt idx="11440">
                  <c:v>2.4852</c:v>
                </c:pt>
                <c:pt idx="11441">
                  <c:v>2.4854</c:v>
                </c:pt>
                <c:pt idx="11442">
                  <c:v>2.4856</c:v>
                </c:pt>
                <c:pt idx="11443">
                  <c:v>2.4858</c:v>
                </c:pt>
                <c:pt idx="11444">
                  <c:v>2.486</c:v>
                </c:pt>
                <c:pt idx="11445">
                  <c:v>2.4862</c:v>
                </c:pt>
                <c:pt idx="11446">
                  <c:v>2.4864</c:v>
                </c:pt>
                <c:pt idx="11447">
                  <c:v>2.4866</c:v>
                </c:pt>
                <c:pt idx="11448">
                  <c:v>2.4868</c:v>
                </c:pt>
                <c:pt idx="11449">
                  <c:v>2.487</c:v>
                </c:pt>
                <c:pt idx="11450">
                  <c:v>2.4872</c:v>
                </c:pt>
                <c:pt idx="11451">
                  <c:v>2.4874</c:v>
                </c:pt>
                <c:pt idx="11452">
                  <c:v>2.4876</c:v>
                </c:pt>
                <c:pt idx="11453">
                  <c:v>2.4878</c:v>
                </c:pt>
                <c:pt idx="11454">
                  <c:v>2.488</c:v>
                </c:pt>
                <c:pt idx="11455">
                  <c:v>2.4882</c:v>
                </c:pt>
                <c:pt idx="11456">
                  <c:v>2.4884</c:v>
                </c:pt>
                <c:pt idx="11457">
                  <c:v>2.4886</c:v>
                </c:pt>
                <c:pt idx="11458">
                  <c:v>2.4888</c:v>
                </c:pt>
                <c:pt idx="11459">
                  <c:v>2.489</c:v>
                </c:pt>
                <c:pt idx="11460">
                  <c:v>2.4892</c:v>
                </c:pt>
                <c:pt idx="11461">
                  <c:v>2.4894</c:v>
                </c:pt>
                <c:pt idx="11462">
                  <c:v>2.4896</c:v>
                </c:pt>
                <c:pt idx="11463">
                  <c:v>2.4898</c:v>
                </c:pt>
                <c:pt idx="11464">
                  <c:v>2.49</c:v>
                </c:pt>
                <c:pt idx="11465">
                  <c:v>2.4902</c:v>
                </c:pt>
                <c:pt idx="11466">
                  <c:v>2.4904</c:v>
                </c:pt>
                <c:pt idx="11467">
                  <c:v>2.4906</c:v>
                </c:pt>
                <c:pt idx="11468">
                  <c:v>2.4908</c:v>
                </c:pt>
                <c:pt idx="11469">
                  <c:v>2.491</c:v>
                </c:pt>
                <c:pt idx="11470">
                  <c:v>2.4912</c:v>
                </c:pt>
                <c:pt idx="11471">
                  <c:v>2.4914</c:v>
                </c:pt>
                <c:pt idx="11472">
                  <c:v>2.4916</c:v>
                </c:pt>
                <c:pt idx="11473">
                  <c:v>2.4918</c:v>
                </c:pt>
                <c:pt idx="11474">
                  <c:v>2.492</c:v>
                </c:pt>
                <c:pt idx="11475">
                  <c:v>2.492199999999999</c:v>
                </c:pt>
                <c:pt idx="11476">
                  <c:v>2.492399999999999</c:v>
                </c:pt>
                <c:pt idx="11477">
                  <c:v>2.492599999999999</c:v>
                </c:pt>
                <c:pt idx="11478">
                  <c:v>2.492799999999999</c:v>
                </c:pt>
                <c:pt idx="11479">
                  <c:v>2.492999999999999</c:v>
                </c:pt>
                <c:pt idx="11480">
                  <c:v>2.4932</c:v>
                </c:pt>
                <c:pt idx="11481">
                  <c:v>2.4934</c:v>
                </c:pt>
                <c:pt idx="11482">
                  <c:v>2.4936</c:v>
                </c:pt>
                <c:pt idx="11483">
                  <c:v>2.4938</c:v>
                </c:pt>
                <c:pt idx="11484">
                  <c:v>2.494</c:v>
                </c:pt>
                <c:pt idx="11485">
                  <c:v>2.4942</c:v>
                </c:pt>
                <c:pt idx="11486">
                  <c:v>2.4944</c:v>
                </c:pt>
                <c:pt idx="11487">
                  <c:v>2.4946</c:v>
                </c:pt>
                <c:pt idx="11488">
                  <c:v>2.4948</c:v>
                </c:pt>
                <c:pt idx="11489">
                  <c:v>2.495</c:v>
                </c:pt>
                <c:pt idx="11490">
                  <c:v>2.4952</c:v>
                </c:pt>
                <c:pt idx="11491">
                  <c:v>2.4954</c:v>
                </c:pt>
                <c:pt idx="11492">
                  <c:v>2.4956</c:v>
                </c:pt>
                <c:pt idx="11493">
                  <c:v>2.4958</c:v>
                </c:pt>
                <c:pt idx="11494">
                  <c:v>2.496</c:v>
                </c:pt>
                <c:pt idx="11495">
                  <c:v>2.496199999999999</c:v>
                </c:pt>
                <c:pt idx="11496">
                  <c:v>2.496399999999999</c:v>
                </c:pt>
                <c:pt idx="11497">
                  <c:v>2.496599999999999</c:v>
                </c:pt>
                <c:pt idx="11498">
                  <c:v>2.496799999999999</c:v>
                </c:pt>
                <c:pt idx="11499">
                  <c:v>2.496999999999999</c:v>
                </c:pt>
                <c:pt idx="11500">
                  <c:v>2.4972</c:v>
                </c:pt>
                <c:pt idx="11501">
                  <c:v>2.4974</c:v>
                </c:pt>
                <c:pt idx="11502">
                  <c:v>2.4976</c:v>
                </c:pt>
                <c:pt idx="11503">
                  <c:v>2.4978</c:v>
                </c:pt>
                <c:pt idx="11504">
                  <c:v>2.498</c:v>
                </c:pt>
                <c:pt idx="11505">
                  <c:v>2.4982</c:v>
                </c:pt>
                <c:pt idx="11506">
                  <c:v>2.4984</c:v>
                </c:pt>
                <c:pt idx="11507">
                  <c:v>2.4986</c:v>
                </c:pt>
                <c:pt idx="11508">
                  <c:v>2.4988</c:v>
                </c:pt>
                <c:pt idx="11509">
                  <c:v>2.499</c:v>
                </c:pt>
                <c:pt idx="11510">
                  <c:v>2.4992</c:v>
                </c:pt>
                <c:pt idx="11511">
                  <c:v>2.4994</c:v>
                </c:pt>
                <c:pt idx="11512">
                  <c:v>2.4996</c:v>
                </c:pt>
                <c:pt idx="11513">
                  <c:v>2.4998</c:v>
                </c:pt>
                <c:pt idx="11514">
                  <c:v>2.5</c:v>
                </c:pt>
                <c:pt idx="11515">
                  <c:v>2.5002</c:v>
                </c:pt>
                <c:pt idx="11516">
                  <c:v>2.5004</c:v>
                </c:pt>
                <c:pt idx="11517">
                  <c:v>2.5006</c:v>
                </c:pt>
                <c:pt idx="11518">
                  <c:v>2.5008</c:v>
                </c:pt>
                <c:pt idx="11519">
                  <c:v>2.501</c:v>
                </c:pt>
                <c:pt idx="11520">
                  <c:v>2.5012</c:v>
                </c:pt>
                <c:pt idx="11521">
                  <c:v>2.5014</c:v>
                </c:pt>
                <c:pt idx="11522">
                  <c:v>2.5016</c:v>
                </c:pt>
                <c:pt idx="11523">
                  <c:v>2.5018</c:v>
                </c:pt>
                <c:pt idx="11524">
                  <c:v>2.502</c:v>
                </c:pt>
                <c:pt idx="11525">
                  <c:v>2.5022</c:v>
                </c:pt>
                <c:pt idx="11526">
                  <c:v>2.5024</c:v>
                </c:pt>
                <c:pt idx="11527">
                  <c:v>2.5026</c:v>
                </c:pt>
                <c:pt idx="11528">
                  <c:v>2.5028</c:v>
                </c:pt>
                <c:pt idx="11529">
                  <c:v>2.503</c:v>
                </c:pt>
                <c:pt idx="11530">
                  <c:v>2.5032</c:v>
                </c:pt>
                <c:pt idx="11531">
                  <c:v>2.5034</c:v>
                </c:pt>
                <c:pt idx="11532">
                  <c:v>2.5036</c:v>
                </c:pt>
                <c:pt idx="11533">
                  <c:v>2.5038</c:v>
                </c:pt>
                <c:pt idx="11534">
                  <c:v>2.504</c:v>
                </c:pt>
                <c:pt idx="11535">
                  <c:v>2.5042</c:v>
                </c:pt>
                <c:pt idx="11536">
                  <c:v>2.5044</c:v>
                </c:pt>
                <c:pt idx="11537">
                  <c:v>2.5046</c:v>
                </c:pt>
                <c:pt idx="11538">
                  <c:v>2.5048</c:v>
                </c:pt>
                <c:pt idx="11539">
                  <c:v>2.505</c:v>
                </c:pt>
                <c:pt idx="11540">
                  <c:v>2.5052</c:v>
                </c:pt>
                <c:pt idx="11541">
                  <c:v>2.5054</c:v>
                </c:pt>
                <c:pt idx="11542">
                  <c:v>2.5056</c:v>
                </c:pt>
                <c:pt idx="11543">
                  <c:v>2.5058</c:v>
                </c:pt>
                <c:pt idx="11544">
                  <c:v>2.506</c:v>
                </c:pt>
                <c:pt idx="11545">
                  <c:v>2.5062</c:v>
                </c:pt>
                <c:pt idx="11546">
                  <c:v>2.5064</c:v>
                </c:pt>
                <c:pt idx="11547">
                  <c:v>2.5066</c:v>
                </c:pt>
                <c:pt idx="11548">
                  <c:v>2.5068</c:v>
                </c:pt>
                <c:pt idx="11549">
                  <c:v>2.507</c:v>
                </c:pt>
                <c:pt idx="11550">
                  <c:v>2.5072</c:v>
                </c:pt>
                <c:pt idx="11551">
                  <c:v>2.5074</c:v>
                </c:pt>
                <c:pt idx="11552">
                  <c:v>2.5076</c:v>
                </c:pt>
                <c:pt idx="11553">
                  <c:v>2.5078</c:v>
                </c:pt>
                <c:pt idx="11554">
                  <c:v>2.508</c:v>
                </c:pt>
                <c:pt idx="11555">
                  <c:v>2.5082</c:v>
                </c:pt>
                <c:pt idx="11556">
                  <c:v>2.5084</c:v>
                </c:pt>
                <c:pt idx="11557">
                  <c:v>2.5086</c:v>
                </c:pt>
                <c:pt idx="11558">
                  <c:v>2.5088</c:v>
                </c:pt>
                <c:pt idx="11559">
                  <c:v>2.509</c:v>
                </c:pt>
                <c:pt idx="11560">
                  <c:v>2.5092</c:v>
                </c:pt>
                <c:pt idx="11561">
                  <c:v>2.5094</c:v>
                </c:pt>
                <c:pt idx="11562">
                  <c:v>2.5096</c:v>
                </c:pt>
                <c:pt idx="11563">
                  <c:v>2.5098</c:v>
                </c:pt>
                <c:pt idx="11564">
                  <c:v>2.51</c:v>
                </c:pt>
                <c:pt idx="11565">
                  <c:v>2.5102</c:v>
                </c:pt>
                <c:pt idx="11566">
                  <c:v>2.5104</c:v>
                </c:pt>
                <c:pt idx="11567">
                  <c:v>2.5106</c:v>
                </c:pt>
                <c:pt idx="11568">
                  <c:v>2.5108</c:v>
                </c:pt>
                <c:pt idx="11569">
                  <c:v>2.511</c:v>
                </c:pt>
                <c:pt idx="11570">
                  <c:v>2.5112</c:v>
                </c:pt>
                <c:pt idx="11571">
                  <c:v>2.5114</c:v>
                </c:pt>
                <c:pt idx="11572">
                  <c:v>2.5116</c:v>
                </c:pt>
                <c:pt idx="11573">
                  <c:v>2.5118</c:v>
                </c:pt>
                <c:pt idx="11574">
                  <c:v>2.512</c:v>
                </c:pt>
                <c:pt idx="11575">
                  <c:v>2.5122</c:v>
                </c:pt>
                <c:pt idx="11576">
                  <c:v>2.5124</c:v>
                </c:pt>
                <c:pt idx="11577">
                  <c:v>2.512599999999999</c:v>
                </c:pt>
                <c:pt idx="11578">
                  <c:v>2.512799999999999</c:v>
                </c:pt>
                <c:pt idx="11579">
                  <c:v>2.512999999999999</c:v>
                </c:pt>
                <c:pt idx="11580">
                  <c:v>2.5132</c:v>
                </c:pt>
                <c:pt idx="11581">
                  <c:v>2.5134</c:v>
                </c:pt>
                <c:pt idx="11582">
                  <c:v>2.5136</c:v>
                </c:pt>
                <c:pt idx="11583">
                  <c:v>2.5138</c:v>
                </c:pt>
                <c:pt idx="11584">
                  <c:v>2.514</c:v>
                </c:pt>
                <c:pt idx="11585">
                  <c:v>2.5142</c:v>
                </c:pt>
                <c:pt idx="11586">
                  <c:v>2.5144</c:v>
                </c:pt>
                <c:pt idx="11587">
                  <c:v>2.5146</c:v>
                </c:pt>
                <c:pt idx="11588">
                  <c:v>2.5148</c:v>
                </c:pt>
                <c:pt idx="11589">
                  <c:v>2.515</c:v>
                </c:pt>
                <c:pt idx="11590">
                  <c:v>2.5152</c:v>
                </c:pt>
                <c:pt idx="11591">
                  <c:v>2.5154</c:v>
                </c:pt>
                <c:pt idx="11592">
                  <c:v>2.5156</c:v>
                </c:pt>
                <c:pt idx="11593">
                  <c:v>2.5158</c:v>
                </c:pt>
                <c:pt idx="11594">
                  <c:v>2.516</c:v>
                </c:pt>
                <c:pt idx="11595">
                  <c:v>2.5162</c:v>
                </c:pt>
                <c:pt idx="11596">
                  <c:v>2.5164</c:v>
                </c:pt>
                <c:pt idx="11597">
                  <c:v>2.5166</c:v>
                </c:pt>
                <c:pt idx="11598">
                  <c:v>2.516799999999999</c:v>
                </c:pt>
                <c:pt idx="11599">
                  <c:v>2.516999999999999</c:v>
                </c:pt>
                <c:pt idx="11600">
                  <c:v>2.5172</c:v>
                </c:pt>
                <c:pt idx="11601">
                  <c:v>2.5174</c:v>
                </c:pt>
                <c:pt idx="11602">
                  <c:v>2.5176</c:v>
                </c:pt>
                <c:pt idx="11603">
                  <c:v>2.5178</c:v>
                </c:pt>
                <c:pt idx="11604">
                  <c:v>2.518</c:v>
                </c:pt>
                <c:pt idx="11605">
                  <c:v>2.5182</c:v>
                </c:pt>
                <c:pt idx="11606">
                  <c:v>2.5184</c:v>
                </c:pt>
                <c:pt idx="11607">
                  <c:v>2.5186</c:v>
                </c:pt>
                <c:pt idx="11608">
                  <c:v>2.5188</c:v>
                </c:pt>
                <c:pt idx="11609">
                  <c:v>2.519</c:v>
                </c:pt>
                <c:pt idx="11610">
                  <c:v>2.5192</c:v>
                </c:pt>
                <c:pt idx="11611">
                  <c:v>2.5194</c:v>
                </c:pt>
                <c:pt idx="11612">
                  <c:v>2.5196</c:v>
                </c:pt>
                <c:pt idx="11613">
                  <c:v>2.5198</c:v>
                </c:pt>
                <c:pt idx="11614">
                  <c:v>2.52</c:v>
                </c:pt>
                <c:pt idx="11615">
                  <c:v>2.5202</c:v>
                </c:pt>
                <c:pt idx="11616">
                  <c:v>2.5204</c:v>
                </c:pt>
                <c:pt idx="11617">
                  <c:v>2.5206</c:v>
                </c:pt>
                <c:pt idx="11618">
                  <c:v>2.5208</c:v>
                </c:pt>
                <c:pt idx="11619">
                  <c:v>2.521</c:v>
                </c:pt>
                <c:pt idx="11620">
                  <c:v>2.5212</c:v>
                </c:pt>
                <c:pt idx="11621">
                  <c:v>2.5214</c:v>
                </c:pt>
                <c:pt idx="11622">
                  <c:v>2.5216</c:v>
                </c:pt>
                <c:pt idx="11623">
                  <c:v>2.5218</c:v>
                </c:pt>
                <c:pt idx="11624">
                  <c:v>2.522</c:v>
                </c:pt>
                <c:pt idx="11625">
                  <c:v>2.5222</c:v>
                </c:pt>
                <c:pt idx="11626">
                  <c:v>2.5224</c:v>
                </c:pt>
                <c:pt idx="11627">
                  <c:v>2.5226</c:v>
                </c:pt>
                <c:pt idx="11628">
                  <c:v>2.5228</c:v>
                </c:pt>
                <c:pt idx="11629">
                  <c:v>2.523</c:v>
                </c:pt>
                <c:pt idx="11630">
                  <c:v>2.5232</c:v>
                </c:pt>
                <c:pt idx="11631">
                  <c:v>2.5234</c:v>
                </c:pt>
                <c:pt idx="11632">
                  <c:v>2.5236</c:v>
                </c:pt>
                <c:pt idx="11633">
                  <c:v>2.5238</c:v>
                </c:pt>
                <c:pt idx="11634">
                  <c:v>2.524</c:v>
                </c:pt>
                <c:pt idx="11635">
                  <c:v>2.5242</c:v>
                </c:pt>
                <c:pt idx="11636">
                  <c:v>2.5244</c:v>
                </c:pt>
                <c:pt idx="11637">
                  <c:v>2.5246</c:v>
                </c:pt>
                <c:pt idx="11638">
                  <c:v>2.5248</c:v>
                </c:pt>
                <c:pt idx="11639">
                  <c:v>2.525</c:v>
                </c:pt>
                <c:pt idx="11640">
                  <c:v>2.5252</c:v>
                </c:pt>
                <c:pt idx="11641">
                  <c:v>2.5254</c:v>
                </c:pt>
                <c:pt idx="11642">
                  <c:v>2.5256</c:v>
                </c:pt>
                <c:pt idx="11643">
                  <c:v>2.5258</c:v>
                </c:pt>
                <c:pt idx="11644">
                  <c:v>2.526</c:v>
                </c:pt>
                <c:pt idx="11645">
                  <c:v>2.5262</c:v>
                </c:pt>
                <c:pt idx="11646">
                  <c:v>2.5264</c:v>
                </c:pt>
                <c:pt idx="11647">
                  <c:v>2.5266</c:v>
                </c:pt>
                <c:pt idx="11648">
                  <c:v>2.5268</c:v>
                </c:pt>
                <c:pt idx="11649">
                  <c:v>2.527</c:v>
                </c:pt>
                <c:pt idx="11650">
                  <c:v>2.5272</c:v>
                </c:pt>
                <c:pt idx="11651">
                  <c:v>2.5274</c:v>
                </c:pt>
                <c:pt idx="11652">
                  <c:v>2.5276</c:v>
                </c:pt>
                <c:pt idx="11653">
                  <c:v>2.5278</c:v>
                </c:pt>
                <c:pt idx="11654">
                  <c:v>2.528</c:v>
                </c:pt>
                <c:pt idx="11655">
                  <c:v>2.5282</c:v>
                </c:pt>
                <c:pt idx="11656">
                  <c:v>2.5284</c:v>
                </c:pt>
                <c:pt idx="11657">
                  <c:v>2.5286</c:v>
                </c:pt>
                <c:pt idx="11658">
                  <c:v>2.5288</c:v>
                </c:pt>
                <c:pt idx="11659">
                  <c:v>2.529</c:v>
                </c:pt>
                <c:pt idx="11660">
                  <c:v>2.5292</c:v>
                </c:pt>
                <c:pt idx="11661">
                  <c:v>2.5294</c:v>
                </c:pt>
                <c:pt idx="11662">
                  <c:v>2.5296</c:v>
                </c:pt>
                <c:pt idx="11663">
                  <c:v>2.5298</c:v>
                </c:pt>
                <c:pt idx="11664">
                  <c:v>2.53</c:v>
                </c:pt>
                <c:pt idx="11665">
                  <c:v>2.5302</c:v>
                </c:pt>
                <c:pt idx="11666">
                  <c:v>2.5304</c:v>
                </c:pt>
                <c:pt idx="11667">
                  <c:v>2.5306</c:v>
                </c:pt>
                <c:pt idx="11668">
                  <c:v>2.5308</c:v>
                </c:pt>
                <c:pt idx="11669">
                  <c:v>2.531</c:v>
                </c:pt>
                <c:pt idx="11670">
                  <c:v>2.5312</c:v>
                </c:pt>
                <c:pt idx="11671">
                  <c:v>2.5314</c:v>
                </c:pt>
                <c:pt idx="11672">
                  <c:v>2.5316</c:v>
                </c:pt>
                <c:pt idx="11673">
                  <c:v>2.5318</c:v>
                </c:pt>
                <c:pt idx="11674">
                  <c:v>2.532</c:v>
                </c:pt>
                <c:pt idx="11675">
                  <c:v>2.5322</c:v>
                </c:pt>
                <c:pt idx="11676">
                  <c:v>2.5324</c:v>
                </c:pt>
                <c:pt idx="11677">
                  <c:v>2.5326</c:v>
                </c:pt>
                <c:pt idx="11678">
                  <c:v>2.532799999999999</c:v>
                </c:pt>
                <c:pt idx="11679">
                  <c:v>2.532999999999999</c:v>
                </c:pt>
                <c:pt idx="11680">
                  <c:v>2.5332</c:v>
                </c:pt>
                <c:pt idx="11681">
                  <c:v>2.5334</c:v>
                </c:pt>
                <c:pt idx="11682">
                  <c:v>2.5336</c:v>
                </c:pt>
                <c:pt idx="11683">
                  <c:v>2.5338</c:v>
                </c:pt>
                <c:pt idx="11684">
                  <c:v>2.534</c:v>
                </c:pt>
                <c:pt idx="11685">
                  <c:v>2.5342</c:v>
                </c:pt>
                <c:pt idx="11686">
                  <c:v>2.5344</c:v>
                </c:pt>
                <c:pt idx="11687">
                  <c:v>2.5346</c:v>
                </c:pt>
                <c:pt idx="11688">
                  <c:v>2.5348</c:v>
                </c:pt>
                <c:pt idx="11689">
                  <c:v>2.535</c:v>
                </c:pt>
                <c:pt idx="11690">
                  <c:v>2.5352</c:v>
                </c:pt>
                <c:pt idx="11691">
                  <c:v>2.5354</c:v>
                </c:pt>
                <c:pt idx="11692">
                  <c:v>2.5356</c:v>
                </c:pt>
                <c:pt idx="11693">
                  <c:v>2.5358</c:v>
                </c:pt>
                <c:pt idx="11694">
                  <c:v>2.536</c:v>
                </c:pt>
                <c:pt idx="11695">
                  <c:v>2.5362</c:v>
                </c:pt>
                <c:pt idx="11696">
                  <c:v>2.5364</c:v>
                </c:pt>
                <c:pt idx="11697">
                  <c:v>2.5366</c:v>
                </c:pt>
                <c:pt idx="11698">
                  <c:v>2.536799999999999</c:v>
                </c:pt>
                <c:pt idx="11699">
                  <c:v>2.536999999999999</c:v>
                </c:pt>
                <c:pt idx="11700">
                  <c:v>2.5372</c:v>
                </c:pt>
                <c:pt idx="11701">
                  <c:v>2.5374</c:v>
                </c:pt>
                <c:pt idx="11702">
                  <c:v>2.5376</c:v>
                </c:pt>
                <c:pt idx="11703">
                  <c:v>2.5378</c:v>
                </c:pt>
                <c:pt idx="11704">
                  <c:v>2.538</c:v>
                </c:pt>
                <c:pt idx="11705">
                  <c:v>2.5382</c:v>
                </c:pt>
                <c:pt idx="11706">
                  <c:v>2.5384</c:v>
                </c:pt>
                <c:pt idx="11707">
                  <c:v>2.5386</c:v>
                </c:pt>
                <c:pt idx="11708">
                  <c:v>2.5388</c:v>
                </c:pt>
                <c:pt idx="11709">
                  <c:v>2.539</c:v>
                </c:pt>
                <c:pt idx="11710">
                  <c:v>2.5392</c:v>
                </c:pt>
                <c:pt idx="11711">
                  <c:v>2.5394</c:v>
                </c:pt>
                <c:pt idx="11712">
                  <c:v>2.5396</c:v>
                </c:pt>
                <c:pt idx="11713">
                  <c:v>2.5398</c:v>
                </c:pt>
                <c:pt idx="11714">
                  <c:v>2.54</c:v>
                </c:pt>
                <c:pt idx="11715">
                  <c:v>2.5402</c:v>
                </c:pt>
                <c:pt idx="11716">
                  <c:v>2.5404</c:v>
                </c:pt>
                <c:pt idx="11717">
                  <c:v>2.5406</c:v>
                </c:pt>
                <c:pt idx="11718">
                  <c:v>2.5408</c:v>
                </c:pt>
                <c:pt idx="11719">
                  <c:v>2.541</c:v>
                </c:pt>
                <c:pt idx="11720">
                  <c:v>2.5412</c:v>
                </c:pt>
                <c:pt idx="11721">
                  <c:v>2.5414</c:v>
                </c:pt>
                <c:pt idx="11722">
                  <c:v>2.5416</c:v>
                </c:pt>
                <c:pt idx="11723">
                  <c:v>2.5418</c:v>
                </c:pt>
                <c:pt idx="11724">
                  <c:v>2.542</c:v>
                </c:pt>
                <c:pt idx="11725">
                  <c:v>2.5422</c:v>
                </c:pt>
                <c:pt idx="11726">
                  <c:v>2.5424</c:v>
                </c:pt>
                <c:pt idx="11727">
                  <c:v>2.5426</c:v>
                </c:pt>
                <c:pt idx="11728">
                  <c:v>2.5428</c:v>
                </c:pt>
                <c:pt idx="11729">
                  <c:v>2.543</c:v>
                </c:pt>
                <c:pt idx="11730">
                  <c:v>2.5432</c:v>
                </c:pt>
                <c:pt idx="11731">
                  <c:v>2.5434</c:v>
                </c:pt>
                <c:pt idx="11732">
                  <c:v>2.5436</c:v>
                </c:pt>
                <c:pt idx="11733">
                  <c:v>2.5438</c:v>
                </c:pt>
                <c:pt idx="11734">
                  <c:v>2.544</c:v>
                </c:pt>
                <c:pt idx="11735">
                  <c:v>2.5442</c:v>
                </c:pt>
                <c:pt idx="11736">
                  <c:v>2.5444</c:v>
                </c:pt>
                <c:pt idx="11737">
                  <c:v>2.5446</c:v>
                </c:pt>
                <c:pt idx="11738">
                  <c:v>2.5448</c:v>
                </c:pt>
                <c:pt idx="11739">
                  <c:v>2.545</c:v>
                </c:pt>
                <c:pt idx="11740">
                  <c:v>2.5452</c:v>
                </c:pt>
                <c:pt idx="11741">
                  <c:v>2.5454</c:v>
                </c:pt>
                <c:pt idx="11742">
                  <c:v>2.5456</c:v>
                </c:pt>
                <c:pt idx="11743">
                  <c:v>2.5458</c:v>
                </c:pt>
                <c:pt idx="11744">
                  <c:v>2.546</c:v>
                </c:pt>
                <c:pt idx="11745">
                  <c:v>2.5462</c:v>
                </c:pt>
                <c:pt idx="11746">
                  <c:v>2.5464</c:v>
                </c:pt>
                <c:pt idx="11747">
                  <c:v>2.5466</c:v>
                </c:pt>
                <c:pt idx="11748">
                  <c:v>2.5468</c:v>
                </c:pt>
                <c:pt idx="11749">
                  <c:v>2.547</c:v>
                </c:pt>
                <c:pt idx="11750">
                  <c:v>2.5472</c:v>
                </c:pt>
                <c:pt idx="11751">
                  <c:v>2.5474</c:v>
                </c:pt>
                <c:pt idx="11752">
                  <c:v>2.5476</c:v>
                </c:pt>
                <c:pt idx="11753">
                  <c:v>2.5478</c:v>
                </c:pt>
                <c:pt idx="11754">
                  <c:v>2.548</c:v>
                </c:pt>
                <c:pt idx="11755">
                  <c:v>2.5482</c:v>
                </c:pt>
                <c:pt idx="11756">
                  <c:v>2.5484</c:v>
                </c:pt>
                <c:pt idx="11757">
                  <c:v>2.5486</c:v>
                </c:pt>
                <c:pt idx="11758">
                  <c:v>2.5488</c:v>
                </c:pt>
                <c:pt idx="11759">
                  <c:v>2.549</c:v>
                </c:pt>
                <c:pt idx="11760">
                  <c:v>2.5492</c:v>
                </c:pt>
                <c:pt idx="11761">
                  <c:v>2.5494</c:v>
                </c:pt>
                <c:pt idx="11762">
                  <c:v>2.5496</c:v>
                </c:pt>
                <c:pt idx="11763">
                  <c:v>2.5498</c:v>
                </c:pt>
                <c:pt idx="11764">
                  <c:v>2.55</c:v>
                </c:pt>
                <c:pt idx="11765">
                  <c:v>2.5502</c:v>
                </c:pt>
                <c:pt idx="11766">
                  <c:v>2.5504</c:v>
                </c:pt>
                <c:pt idx="11767">
                  <c:v>2.5506</c:v>
                </c:pt>
                <c:pt idx="11768">
                  <c:v>2.5508</c:v>
                </c:pt>
                <c:pt idx="11769">
                  <c:v>2.551</c:v>
                </c:pt>
                <c:pt idx="11770">
                  <c:v>2.5512</c:v>
                </c:pt>
                <c:pt idx="11771">
                  <c:v>2.5514</c:v>
                </c:pt>
                <c:pt idx="11772">
                  <c:v>2.5516</c:v>
                </c:pt>
                <c:pt idx="11773">
                  <c:v>2.5518</c:v>
                </c:pt>
                <c:pt idx="11774">
                  <c:v>2.552</c:v>
                </c:pt>
                <c:pt idx="11775">
                  <c:v>2.5522</c:v>
                </c:pt>
                <c:pt idx="11776">
                  <c:v>2.5524</c:v>
                </c:pt>
                <c:pt idx="11777">
                  <c:v>2.5526</c:v>
                </c:pt>
                <c:pt idx="11778">
                  <c:v>2.5528</c:v>
                </c:pt>
                <c:pt idx="11779">
                  <c:v>2.552999999999999</c:v>
                </c:pt>
                <c:pt idx="11780">
                  <c:v>2.5532</c:v>
                </c:pt>
                <c:pt idx="11781">
                  <c:v>2.5534</c:v>
                </c:pt>
                <c:pt idx="11782">
                  <c:v>2.5536</c:v>
                </c:pt>
                <c:pt idx="11783">
                  <c:v>2.5538</c:v>
                </c:pt>
                <c:pt idx="11784">
                  <c:v>2.554</c:v>
                </c:pt>
                <c:pt idx="11785">
                  <c:v>2.5542</c:v>
                </c:pt>
                <c:pt idx="11786">
                  <c:v>2.5544</c:v>
                </c:pt>
                <c:pt idx="11787">
                  <c:v>2.5546</c:v>
                </c:pt>
                <c:pt idx="11788">
                  <c:v>2.5548</c:v>
                </c:pt>
                <c:pt idx="11789">
                  <c:v>2.555</c:v>
                </c:pt>
                <c:pt idx="11790">
                  <c:v>2.5552</c:v>
                </c:pt>
                <c:pt idx="11791">
                  <c:v>2.5554</c:v>
                </c:pt>
                <c:pt idx="11792">
                  <c:v>2.5556</c:v>
                </c:pt>
                <c:pt idx="11793">
                  <c:v>2.5558</c:v>
                </c:pt>
                <c:pt idx="11794">
                  <c:v>2.556</c:v>
                </c:pt>
                <c:pt idx="11795">
                  <c:v>2.5562</c:v>
                </c:pt>
                <c:pt idx="11796">
                  <c:v>2.5564</c:v>
                </c:pt>
                <c:pt idx="11797">
                  <c:v>2.5566</c:v>
                </c:pt>
                <c:pt idx="11798">
                  <c:v>2.5568</c:v>
                </c:pt>
                <c:pt idx="11799">
                  <c:v>2.556999999999999</c:v>
                </c:pt>
                <c:pt idx="11800">
                  <c:v>2.5572</c:v>
                </c:pt>
                <c:pt idx="11801">
                  <c:v>2.5574</c:v>
                </c:pt>
                <c:pt idx="11802">
                  <c:v>2.5576</c:v>
                </c:pt>
                <c:pt idx="11803">
                  <c:v>2.5578</c:v>
                </c:pt>
                <c:pt idx="11804">
                  <c:v>2.558</c:v>
                </c:pt>
                <c:pt idx="11805">
                  <c:v>2.5582</c:v>
                </c:pt>
                <c:pt idx="11806">
                  <c:v>2.5584</c:v>
                </c:pt>
                <c:pt idx="11807">
                  <c:v>2.5586</c:v>
                </c:pt>
                <c:pt idx="11808">
                  <c:v>2.5588</c:v>
                </c:pt>
                <c:pt idx="11809">
                  <c:v>2.559</c:v>
                </c:pt>
                <c:pt idx="11810">
                  <c:v>2.5592</c:v>
                </c:pt>
                <c:pt idx="11811">
                  <c:v>2.5594</c:v>
                </c:pt>
                <c:pt idx="11812">
                  <c:v>2.5596</c:v>
                </c:pt>
                <c:pt idx="11813">
                  <c:v>2.5598</c:v>
                </c:pt>
                <c:pt idx="11814">
                  <c:v>2.56</c:v>
                </c:pt>
                <c:pt idx="11815">
                  <c:v>2.5602</c:v>
                </c:pt>
                <c:pt idx="11816">
                  <c:v>2.5604</c:v>
                </c:pt>
                <c:pt idx="11817">
                  <c:v>2.5606</c:v>
                </c:pt>
                <c:pt idx="11818">
                  <c:v>2.5608</c:v>
                </c:pt>
                <c:pt idx="11819">
                  <c:v>2.561</c:v>
                </c:pt>
                <c:pt idx="11820">
                  <c:v>2.5612</c:v>
                </c:pt>
                <c:pt idx="11821">
                  <c:v>2.5614</c:v>
                </c:pt>
                <c:pt idx="11822">
                  <c:v>2.5616</c:v>
                </c:pt>
                <c:pt idx="11823">
                  <c:v>2.5618</c:v>
                </c:pt>
                <c:pt idx="11824">
                  <c:v>2.562</c:v>
                </c:pt>
                <c:pt idx="11825">
                  <c:v>2.5622</c:v>
                </c:pt>
                <c:pt idx="11826">
                  <c:v>2.5624</c:v>
                </c:pt>
                <c:pt idx="11827">
                  <c:v>2.5626</c:v>
                </c:pt>
                <c:pt idx="11828">
                  <c:v>2.5628</c:v>
                </c:pt>
                <c:pt idx="11829">
                  <c:v>2.563</c:v>
                </c:pt>
                <c:pt idx="11830">
                  <c:v>2.5632</c:v>
                </c:pt>
                <c:pt idx="11831">
                  <c:v>2.5634</c:v>
                </c:pt>
                <c:pt idx="11832">
                  <c:v>2.5636</c:v>
                </c:pt>
                <c:pt idx="11833">
                  <c:v>2.5638</c:v>
                </c:pt>
                <c:pt idx="11834">
                  <c:v>2.564</c:v>
                </c:pt>
                <c:pt idx="11835">
                  <c:v>2.5642</c:v>
                </c:pt>
                <c:pt idx="11836">
                  <c:v>2.5644</c:v>
                </c:pt>
                <c:pt idx="11837">
                  <c:v>2.5646</c:v>
                </c:pt>
                <c:pt idx="11838">
                  <c:v>2.5648</c:v>
                </c:pt>
                <c:pt idx="11839">
                  <c:v>2.565</c:v>
                </c:pt>
                <c:pt idx="11840">
                  <c:v>2.5652</c:v>
                </c:pt>
                <c:pt idx="11841">
                  <c:v>2.5654</c:v>
                </c:pt>
                <c:pt idx="11842">
                  <c:v>2.5656</c:v>
                </c:pt>
                <c:pt idx="11843">
                  <c:v>2.5658</c:v>
                </c:pt>
                <c:pt idx="11844">
                  <c:v>2.566</c:v>
                </c:pt>
                <c:pt idx="11845">
                  <c:v>2.5662</c:v>
                </c:pt>
                <c:pt idx="11846">
                  <c:v>2.5664</c:v>
                </c:pt>
                <c:pt idx="11847">
                  <c:v>2.5666</c:v>
                </c:pt>
                <c:pt idx="11848">
                  <c:v>2.5668</c:v>
                </c:pt>
                <c:pt idx="11849">
                  <c:v>2.567</c:v>
                </c:pt>
                <c:pt idx="11850">
                  <c:v>2.5672</c:v>
                </c:pt>
                <c:pt idx="11851">
                  <c:v>2.5674</c:v>
                </c:pt>
                <c:pt idx="11852">
                  <c:v>2.5676</c:v>
                </c:pt>
                <c:pt idx="11853">
                  <c:v>2.5678</c:v>
                </c:pt>
                <c:pt idx="11854">
                  <c:v>2.568</c:v>
                </c:pt>
                <c:pt idx="11855">
                  <c:v>2.5682</c:v>
                </c:pt>
                <c:pt idx="11856">
                  <c:v>2.5684</c:v>
                </c:pt>
                <c:pt idx="11857">
                  <c:v>2.5686</c:v>
                </c:pt>
                <c:pt idx="11858">
                  <c:v>2.5688</c:v>
                </c:pt>
                <c:pt idx="11859">
                  <c:v>2.569</c:v>
                </c:pt>
                <c:pt idx="11860">
                  <c:v>2.5692</c:v>
                </c:pt>
                <c:pt idx="11861">
                  <c:v>2.5694</c:v>
                </c:pt>
                <c:pt idx="11862">
                  <c:v>2.5696</c:v>
                </c:pt>
                <c:pt idx="11863">
                  <c:v>2.5698</c:v>
                </c:pt>
                <c:pt idx="11864">
                  <c:v>2.57</c:v>
                </c:pt>
                <c:pt idx="11865">
                  <c:v>2.5702</c:v>
                </c:pt>
                <c:pt idx="11866">
                  <c:v>2.5704</c:v>
                </c:pt>
                <c:pt idx="11867">
                  <c:v>2.5706</c:v>
                </c:pt>
                <c:pt idx="11868">
                  <c:v>2.5708</c:v>
                </c:pt>
                <c:pt idx="11869">
                  <c:v>2.571</c:v>
                </c:pt>
                <c:pt idx="11870">
                  <c:v>2.5712</c:v>
                </c:pt>
                <c:pt idx="11871">
                  <c:v>2.5714</c:v>
                </c:pt>
                <c:pt idx="11872">
                  <c:v>2.5716</c:v>
                </c:pt>
                <c:pt idx="11873">
                  <c:v>2.5718</c:v>
                </c:pt>
                <c:pt idx="11874">
                  <c:v>2.572</c:v>
                </c:pt>
                <c:pt idx="11875">
                  <c:v>2.5722</c:v>
                </c:pt>
                <c:pt idx="11876">
                  <c:v>2.5724</c:v>
                </c:pt>
                <c:pt idx="11877">
                  <c:v>2.5726</c:v>
                </c:pt>
                <c:pt idx="11878">
                  <c:v>2.5728</c:v>
                </c:pt>
                <c:pt idx="11879">
                  <c:v>2.573</c:v>
                </c:pt>
                <c:pt idx="11880">
                  <c:v>2.5732</c:v>
                </c:pt>
                <c:pt idx="11881">
                  <c:v>2.5734</c:v>
                </c:pt>
                <c:pt idx="11882">
                  <c:v>2.5736</c:v>
                </c:pt>
                <c:pt idx="11883">
                  <c:v>2.5738</c:v>
                </c:pt>
                <c:pt idx="11884">
                  <c:v>2.574</c:v>
                </c:pt>
                <c:pt idx="11885">
                  <c:v>2.5742</c:v>
                </c:pt>
                <c:pt idx="11886">
                  <c:v>2.5744</c:v>
                </c:pt>
                <c:pt idx="11887">
                  <c:v>2.5746</c:v>
                </c:pt>
                <c:pt idx="11888">
                  <c:v>2.5748</c:v>
                </c:pt>
                <c:pt idx="11889">
                  <c:v>2.575</c:v>
                </c:pt>
                <c:pt idx="11890">
                  <c:v>2.5752</c:v>
                </c:pt>
                <c:pt idx="11891">
                  <c:v>2.5754</c:v>
                </c:pt>
                <c:pt idx="11892">
                  <c:v>2.5756</c:v>
                </c:pt>
                <c:pt idx="11893">
                  <c:v>2.5758</c:v>
                </c:pt>
                <c:pt idx="11894">
                  <c:v>2.576</c:v>
                </c:pt>
                <c:pt idx="11895">
                  <c:v>2.5762</c:v>
                </c:pt>
                <c:pt idx="11896">
                  <c:v>2.5764</c:v>
                </c:pt>
                <c:pt idx="11897">
                  <c:v>2.5766</c:v>
                </c:pt>
                <c:pt idx="11898">
                  <c:v>2.5768</c:v>
                </c:pt>
                <c:pt idx="11899">
                  <c:v>2.577</c:v>
                </c:pt>
                <c:pt idx="11900">
                  <c:v>2.5772</c:v>
                </c:pt>
                <c:pt idx="11901">
                  <c:v>2.5774</c:v>
                </c:pt>
                <c:pt idx="11902">
                  <c:v>2.5776</c:v>
                </c:pt>
                <c:pt idx="11903">
                  <c:v>2.5778</c:v>
                </c:pt>
                <c:pt idx="11904">
                  <c:v>2.578</c:v>
                </c:pt>
                <c:pt idx="11905">
                  <c:v>2.5782</c:v>
                </c:pt>
                <c:pt idx="11906">
                  <c:v>2.5784</c:v>
                </c:pt>
                <c:pt idx="11907">
                  <c:v>2.5786</c:v>
                </c:pt>
                <c:pt idx="11908">
                  <c:v>2.5788</c:v>
                </c:pt>
                <c:pt idx="11909">
                  <c:v>2.579</c:v>
                </c:pt>
                <c:pt idx="11910">
                  <c:v>2.5792</c:v>
                </c:pt>
                <c:pt idx="11911">
                  <c:v>2.5794</c:v>
                </c:pt>
                <c:pt idx="11912">
                  <c:v>2.5796</c:v>
                </c:pt>
                <c:pt idx="11913">
                  <c:v>2.5798</c:v>
                </c:pt>
                <c:pt idx="11914">
                  <c:v>2.58</c:v>
                </c:pt>
                <c:pt idx="11915">
                  <c:v>2.5802</c:v>
                </c:pt>
                <c:pt idx="11916">
                  <c:v>2.5804</c:v>
                </c:pt>
                <c:pt idx="11917">
                  <c:v>2.5806</c:v>
                </c:pt>
                <c:pt idx="11918">
                  <c:v>2.5808</c:v>
                </c:pt>
                <c:pt idx="11919">
                  <c:v>2.581</c:v>
                </c:pt>
                <c:pt idx="11920">
                  <c:v>2.5812</c:v>
                </c:pt>
                <c:pt idx="11921">
                  <c:v>2.5814</c:v>
                </c:pt>
                <c:pt idx="11922">
                  <c:v>2.5816</c:v>
                </c:pt>
                <c:pt idx="11923">
                  <c:v>2.5818</c:v>
                </c:pt>
                <c:pt idx="11924">
                  <c:v>2.582</c:v>
                </c:pt>
                <c:pt idx="11925">
                  <c:v>2.5822</c:v>
                </c:pt>
                <c:pt idx="11926">
                  <c:v>2.5824</c:v>
                </c:pt>
                <c:pt idx="11927">
                  <c:v>2.5826</c:v>
                </c:pt>
                <c:pt idx="11928">
                  <c:v>2.5828</c:v>
                </c:pt>
                <c:pt idx="11929">
                  <c:v>2.583</c:v>
                </c:pt>
                <c:pt idx="11930">
                  <c:v>2.5832</c:v>
                </c:pt>
                <c:pt idx="11931">
                  <c:v>2.5834</c:v>
                </c:pt>
                <c:pt idx="11932">
                  <c:v>2.5836</c:v>
                </c:pt>
                <c:pt idx="11933">
                  <c:v>2.5838</c:v>
                </c:pt>
                <c:pt idx="11934">
                  <c:v>2.584</c:v>
                </c:pt>
                <c:pt idx="11935">
                  <c:v>2.5842</c:v>
                </c:pt>
                <c:pt idx="11936">
                  <c:v>2.5844</c:v>
                </c:pt>
                <c:pt idx="11937">
                  <c:v>2.5846</c:v>
                </c:pt>
                <c:pt idx="11938">
                  <c:v>2.5848</c:v>
                </c:pt>
                <c:pt idx="11939">
                  <c:v>2.585</c:v>
                </c:pt>
                <c:pt idx="11940">
                  <c:v>2.5852</c:v>
                </c:pt>
                <c:pt idx="11941">
                  <c:v>2.5854</c:v>
                </c:pt>
                <c:pt idx="11942">
                  <c:v>2.5856</c:v>
                </c:pt>
                <c:pt idx="11943">
                  <c:v>2.5858</c:v>
                </c:pt>
                <c:pt idx="11944">
                  <c:v>2.586</c:v>
                </c:pt>
                <c:pt idx="11945">
                  <c:v>2.5862</c:v>
                </c:pt>
                <c:pt idx="11946">
                  <c:v>2.5864</c:v>
                </c:pt>
                <c:pt idx="11947">
                  <c:v>2.5866</c:v>
                </c:pt>
                <c:pt idx="11948">
                  <c:v>2.5868</c:v>
                </c:pt>
                <c:pt idx="11949">
                  <c:v>2.587</c:v>
                </c:pt>
                <c:pt idx="11950">
                  <c:v>2.5872</c:v>
                </c:pt>
                <c:pt idx="11951">
                  <c:v>2.5874</c:v>
                </c:pt>
                <c:pt idx="11952">
                  <c:v>2.5876</c:v>
                </c:pt>
                <c:pt idx="11953">
                  <c:v>2.5878</c:v>
                </c:pt>
                <c:pt idx="11954">
                  <c:v>2.588</c:v>
                </c:pt>
                <c:pt idx="11955">
                  <c:v>2.5882</c:v>
                </c:pt>
                <c:pt idx="11956">
                  <c:v>2.5884</c:v>
                </c:pt>
                <c:pt idx="11957">
                  <c:v>2.5886</c:v>
                </c:pt>
                <c:pt idx="11958">
                  <c:v>2.5888</c:v>
                </c:pt>
                <c:pt idx="11959">
                  <c:v>2.589</c:v>
                </c:pt>
                <c:pt idx="11960">
                  <c:v>2.5892</c:v>
                </c:pt>
                <c:pt idx="11961">
                  <c:v>2.5894</c:v>
                </c:pt>
                <c:pt idx="11962">
                  <c:v>2.5896</c:v>
                </c:pt>
                <c:pt idx="11963">
                  <c:v>2.5898</c:v>
                </c:pt>
                <c:pt idx="11964">
                  <c:v>2.59</c:v>
                </c:pt>
                <c:pt idx="11965">
                  <c:v>2.5902</c:v>
                </c:pt>
                <c:pt idx="11966">
                  <c:v>2.5904</c:v>
                </c:pt>
                <c:pt idx="11967">
                  <c:v>2.5906</c:v>
                </c:pt>
                <c:pt idx="11968">
                  <c:v>2.5908</c:v>
                </c:pt>
                <c:pt idx="11969">
                  <c:v>2.591</c:v>
                </c:pt>
                <c:pt idx="11970">
                  <c:v>2.5912</c:v>
                </c:pt>
                <c:pt idx="11971">
                  <c:v>2.5914</c:v>
                </c:pt>
                <c:pt idx="11972">
                  <c:v>2.5916</c:v>
                </c:pt>
                <c:pt idx="11973">
                  <c:v>2.5918</c:v>
                </c:pt>
                <c:pt idx="11974">
                  <c:v>2.592</c:v>
                </c:pt>
                <c:pt idx="11975">
                  <c:v>2.5922</c:v>
                </c:pt>
                <c:pt idx="11976">
                  <c:v>2.5924</c:v>
                </c:pt>
                <c:pt idx="11977">
                  <c:v>2.5926</c:v>
                </c:pt>
                <c:pt idx="11978">
                  <c:v>2.5928</c:v>
                </c:pt>
                <c:pt idx="11979">
                  <c:v>2.593</c:v>
                </c:pt>
                <c:pt idx="11980">
                  <c:v>2.5932</c:v>
                </c:pt>
                <c:pt idx="11981">
                  <c:v>2.5934</c:v>
                </c:pt>
                <c:pt idx="11982">
                  <c:v>2.5936</c:v>
                </c:pt>
                <c:pt idx="11983">
                  <c:v>2.5938</c:v>
                </c:pt>
                <c:pt idx="11984">
                  <c:v>2.594</c:v>
                </c:pt>
                <c:pt idx="11985">
                  <c:v>2.5942</c:v>
                </c:pt>
                <c:pt idx="11986">
                  <c:v>2.5944</c:v>
                </c:pt>
                <c:pt idx="11987">
                  <c:v>2.5946</c:v>
                </c:pt>
                <c:pt idx="11988">
                  <c:v>2.5948</c:v>
                </c:pt>
                <c:pt idx="11989">
                  <c:v>2.595</c:v>
                </c:pt>
                <c:pt idx="11990">
                  <c:v>2.5952</c:v>
                </c:pt>
                <c:pt idx="11991">
                  <c:v>2.5954</c:v>
                </c:pt>
                <c:pt idx="11992">
                  <c:v>2.5956</c:v>
                </c:pt>
                <c:pt idx="11993">
                  <c:v>2.5958</c:v>
                </c:pt>
                <c:pt idx="11994">
                  <c:v>2.596</c:v>
                </c:pt>
                <c:pt idx="11995">
                  <c:v>2.5962</c:v>
                </c:pt>
                <c:pt idx="11996">
                  <c:v>2.5964</c:v>
                </c:pt>
                <c:pt idx="11997">
                  <c:v>2.5966</c:v>
                </c:pt>
                <c:pt idx="11998">
                  <c:v>2.5968</c:v>
                </c:pt>
                <c:pt idx="11999">
                  <c:v>2.597</c:v>
                </c:pt>
                <c:pt idx="12000">
                  <c:v>2.5972</c:v>
                </c:pt>
                <c:pt idx="12001">
                  <c:v>2.5974</c:v>
                </c:pt>
                <c:pt idx="12002">
                  <c:v>2.5976</c:v>
                </c:pt>
                <c:pt idx="12003">
                  <c:v>2.5978</c:v>
                </c:pt>
                <c:pt idx="12004">
                  <c:v>2.598</c:v>
                </c:pt>
                <c:pt idx="12005">
                  <c:v>2.5982</c:v>
                </c:pt>
                <c:pt idx="12006">
                  <c:v>2.5984</c:v>
                </c:pt>
                <c:pt idx="12007">
                  <c:v>2.5986</c:v>
                </c:pt>
                <c:pt idx="12008">
                  <c:v>2.5988</c:v>
                </c:pt>
                <c:pt idx="12009">
                  <c:v>2.599</c:v>
                </c:pt>
                <c:pt idx="12010">
                  <c:v>2.5992</c:v>
                </c:pt>
                <c:pt idx="12011">
                  <c:v>2.5994</c:v>
                </c:pt>
                <c:pt idx="12012">
                  <c:v>2.5996</c:v>
                </c:pt>
                <c:pt idx="12013">
                  <c:v>2.5998</c:v>
                </c:pt>
                <c:pt idx="12014">
                  <c:v>2.6</c:v>
                </c:pt>
                <c:pt idx="12015">
                  <c:v>2.6002</c:v>
                </c:pt>
                <c:pt idx="12016">
                  <c:v>2.6004</c:v>
                </c:pt>
                <c:pt idx="12017">
                  <c:v>2.6006</c:v>
                </c:pt>
                <c:pt idx="12018">
                  <c:v>2.6008</c:v>
                </c:pt>
                <c:pt idx="12019">
                  <c:v>2.601</c:v>
                </c:pt>
                <c:pt idx="12020">
                  <c:v>2.6012</c:v>
                </c:pt>
                <c:pt idx="12021">
                  <c:v>2.6014</c:v>
                </c:pt>
                <c:pt idx="12022">
                  <c:v>2.6016</c:v>
                </c:pt>
                <c:pt idx="12023">
                  <c:v>2.6018</c:v>
                </c:pt>
                <c:pt idx="12024">
                  <c:v>2.602</c:v>
                </c:pt>
                <c:pt idx="12025">
                  <c:v>2.6022</c:v>
                </c:pt>
                <c:pt idx="12026">
                  <c:v>2.6024</c:v>
                </c:pt>
                <c:pt idx="12027">
                  <c:v>2.6026</c:v>
                </c:pt>
                <c:pt idx="12028">
                  <c:v>2.6028</c:v>
                </c:pt>
                <c:pt idx="12029">
                  <c:v>2.603</c:v>
                </c:pt>
                <c:pt idx="12030">
                  <c:v>2.6032</c:v>
                </c:pt>
                <c:pt idx="12031">
                  <c:v>2.6034</c:v>
                </c:pt>
                <c:pt idx="12032">
                  <c:v>2.6036</c:v>
                </c:pt>
                <c:pt idx="12033">
                  <c:v>2.6038</c:v>
                </c:pt>
                <c:pt idx="12034">
                  <c:v>2.604</c:v>
                </c:pt>
                <c:pt idx="12035">
                  <c:v>2.6042</c:v>
                </c:pt>
                <c:pt idx="12036">
                  <c:v>2.6044</c:v>
                </c:pt>
                <c:pt idx="12037">
                  <c:v>2.6046</c:v>
                </c:pt>
                <c:pt idx="12038">
                  <c:v>2.6048</c:v>
                </c:pt>
                <c:pt idx="12039">
                  <c:v>2.605</c:v>
                </c:pt>
                <c:pt idx="12040">
                  <c:v>2.6052</c:v>
                </c:pt>
                <c:pt idx="12041">
                  <c:v>2.6054</c:v>
                </c:pt>
                <c:pt idx="12042">
                  <c:v>2.6056</c:v>
                </c:pt>
                <c:pt idx="12043">
                  <c:v>2.6058</c:v>
                </c:pt>
                <c:pt idx="12044">
                  <c:v>2.606</c:v>
                </c:pt>
                <c:pt idx="12045">
                  <c:v>2.6062</c:v>
                </c:pt>
                <c:pt idx="12046">
                  <c:v>2.6064</c:v>
                </c:pt>
                <c:pt idx="12047">
                  <c:v>2.6066</c:v>
                </c:pt>
                <c:pt idx="12048">
                  <c:v>2.6068</c:v>
                </c:pt>
                <c:pt idx="12049">
                  <c:v>2.607</c:v>
                </c:pt>
                <c:pt idx="12050">
                  <c:v>2.6072</c:v>
                </c:pt>
                <c:pt idx="12051">
                  <c:v>2.6074</c:v>
                </c:pt>
                <c:pt idx="12052">
                  <c:v>2.6076</c:v>
                </c:pt>
                <c:pt idx="12053">
                  <c:v>2.6078</c:v>
                </c:pt>
                <c:pt idx="12054">
                  <c:v>2.608</c:v>
                </c:pt>
                <c:pt idx="12055">
                  <c:v>2.6082</c:v>
                </c:pt>
                <c:pt idx="12056">
                  <c:v>2.6084</c:v>
                </c:pt>
                <c:pt idx="12057">
                  <c:v>2.6086</c:v>
                </c:pt>
                <c:pt idx="12058">
                  <c:v>2.6088</c:v>
                </c:pt>
                <c:pt idx="12059">
                  <c:v>2.609</c:v>
                </c:pt>
                <c:pt idx="12060">
                  <c:v>2.6092</c:v>
                </c:pt>
                <c:pt idx="12061">
                  <c:v>2.6094</c:v>
                </c:pt>
                <c:pt idx="12062">
                  <c:v>2.6096</c:v>
                </c:pt>
                <c:pt idx="12063">
                  <c:v>2.6098</c:v>
                </c:pt>
                <c:pt idx="12064">
                  <c:v>2.61</c:v>
                </c:pt>
                <c:pt idx="12065">
                  <c:v>2.6102</c:v>
                </c:pt>
                <c:pt idx="12066">
                  <c:v>2.6104</c:v>
                </c:pt>
                <c:pt idx="12067">
                  <c:v>2.6106</c:v>
                </c:pt>
                <c:pt idx="12068">
                  <c:v>2.6108</c:v>
                </c:pt>
                <c:pt idx="12069">
                  <c:v>2.611</c:v>
                </c:pt>
                <c:pt idx="12070">
                  <c:v>2.6112</c:v>
                </c:pt>
                <c:pt idx="12071">
                  <c:v>2.6114</c:v>
                </c:pt>
                <c:pt idx="12072">
                  <c:v>2.6116</c:v>
                </c:pt>
                <c:pt idx="12073">
                  <c:v>2.6118</c:v>
                </c:pt>
                <c:pt idx="12074">
                  <c:v>2.612</c:v>
                </c:pt>
                <c:pt idx="12075">
                  <c:v>2.6122</c:v>
                </c:pt>
                <c:pt idx="12076">
                  <c:v>2.6124</c:v>
                </c:pt>
                <c:pt idx="12077">
                  <c:v>2.612599999999999</c:v>
                </c:pt>
                <c:pt idx="12078">
                  <c:v>2.612799999999999</c:v>
                </c:pt>
                <c:pt idx="12079">
                  <c:v>2.613</c:v>
                </c:pt>
                <c:pt idx="12080">
                  <c:v>2.6132</c:v>
                </c:pt>
                <c:pt idx="12081">
                  <c:v>2.6134</c:v>
                </c:pt>
                <c:pt idx="12082">
                  <c:v>2.6136</c:v>
                </c:pt>
                <c:pt idx="12083">
                  <c:v>2.6138</c:v>
                </c:pt>
                <c:pt idx="12084">
                  <c:v>2.614</c:v>
                </c:pt>
                <c:pt idx="12085">
                  <c:v>2.6142</c:v>
                </c:pt>
                <c:pt idx="12086">
                  <c:v>2.6144</c:v>
                </c:pt>
                <c:pt idx="12087">
                  <c:v>2.6146</c:v>
                </c:pt>
                <c:pt idx="12088">
                  <c:v>2.6148</c:v>
                </c:pt>
                <c:pt idx="12089">
                  <c:v>2.615</c:v>
                </c:pt>
                <c:pt idx="12090">
                  <c:v>2.6152</c:v>
                </c:pt>
                <c:pt idx="12091">
                  <c:v>2.6154</c:v>
                </c:pt>
                <c:pt idx="12092">
                  <c:v>2.6156</c:v>
                </c:pt>
                <c:pt idx="12093">
                  <c:v>2.6158</c:v>
                </c:pt>
                <c:pt idx="12094">
                  <c:v>2.616</c:v>
                </c:pt>
                <c:pt idx="12095">
                  <c:v>2.6162</c:v>
                </c:pt>
                <c:pt idx="12096">
                  <c:v>2.6164</c:v>
                </c:pt>
                <c:pt idx="12097">
                  <c:v>2.6166</c:v>
                </c:pt>
                <c:pt idx="12098">
                  <c:v>2.616799999999999</c:v>
                </c:pt>
                <c:pt idx="12099">
                  <c:v>2.617</c:v>
                </c:pt>
                <c:pt idx="12100">
                  <c:v>2.6172</c:v>
                </c:pt>
                <c:pt idx="12101">
                  <c:v>2.6174</c:v>
                </c:pt>
                <c:pt idx="12102">
                  <c:v>2.6176</c:v>
                </c:pt>
                <c:pt idx="12103">
                  <c:v>2.6178</c:v>
                </c:pt>
                <c:pt idx="12104">
                  <c:v>2.618</c:v>
                </c:pt>
                <c:pt idx="12105">
                  <c:v>2.6182</c:v>
                </c:pt>
                <c:pt idx="12106">
                  <c:v>2.6184</c:v>
                </c:pt>
                <c:pt idx="12107">
                  <c:v>2.6186</c:v>
                </c:pt>
                <c:pt idx="12108">
                  <c:v>2.6188</c:v>
                </c:pt>
                <c:pt idx="12109">
                  <c:v>2.619</c:v>
                </c:pt>
                <c:pt idx="12110">
                  <c:v>2.6192</c:v>
                </c:pt>
                <c:pt idx="12111">
                  <c:v>2.6194</c:v>
                </c:pt>
                <c:pt idx="12112">
                  <c:v>2.6196</c:v>
                </c:pt>
                <c:pt idx="12113">
                  <c:v>2.6198</c:v>
                </c:pt>
                <c:pt idx="12114">
                  <c:v>2.62</c:v>
                </c:pt>
                <c:pt idx="12115">
                  <c:v>2.6202</c:v>
                </c:pt>
                <c:pt idx="12116">
                  <c:v>2.6204</c:v>
                </c:pt>
                <c:pt idx="12117">
                  <c:v>2.6206</c:v>
                </c:pt>
                <c:pt idx="12118">
                  <c:v>2.6208</c:v>
                </c:pt>
                <c:pt idx="12119">
                  <c:v>2.621</c:v>
                </c:pt>
                <c:pt idx="12120">
                  <c:v>2.6212</c:v>
                </c:pt>
                <c:pt idx="12121">
                  <c:v>2.6214</c:v>
                </c:pt>
                <c:pt idx="12122">
                  <c:v>2.6216</c:v>
                </c:pt>
                <c:pt idx="12123">
                  <c:v>2.6218</c:v>
                </c:pt>
                <c:pt idx="12124">
                  <c:v>2.622</c:v>
                </c:pt>
                <c:pt idx="12125">
                  <c:v>2.6222</c:v>
                </c:pt>
                <c:pt idx="12126">
                  <c:v>2.6224</c:v>
                </c:pt>
                <c:pt idx="12127">
                  <c:v>2.6226</c:v>
                </c:pt>
                <c:pt idx="12128">
                  <c:v>2.6228</c:v>
                </c:pt>
                <c:pt idx="12129">
                  <c:v>2.623</c:v>
                </c:pt>
                <c:pt idx="12130">
                  <c:v>2.6232</c:v>
                </c:pt>
                <c:pt idx="12131">
                  <c:v>2.6234</c:v>
                </c:pt>
                <c:pt idx="12132">
                  <c:v>2.6236</c:v>
                </c:pt>
                <c:pt idx="12133">
                  <c:v>2.6238</c:v>
                </c:pt>
                <c:pt idx="12134">
                  <c:v>2.624</c:v>
                </c:pt>
                <c:pt idx="12135">
                  <c:v>2.6242</c:v>
                </c:pt>
                <c:pt idx="12136">
                  <c:v>2.6244</c:v>
                </c:pt>
                <c:pt idx="12137">
                  <c:v>2.6246</c:v>
                </c:pt>
                <c:pt idx="12138">
                  <c:v>2.6248</c:v>
                </c:pt>
                <c:pt idx="12139">
                  <c:v>2.625</c:v>
                </c:pt>
                <c:pt idx="12140">
                  <c:v>2.6252</c:v>
                </c:pt>
                <c:pt idx="12141">
                  <c:v>2.6254</c:v>
                </c:pt>
                <c:pt idx="12142">
                  <c:v>2.6256</c:v>
                </c:pt>
                <c:pt idx="12143">
                  <c:v>2.6258</c:v>
                </c:pt>
                <c:pt idx="12144">
                  <c:v>2.626</c:v>
                </c:pt>
                <c:pt idx="12145">
                  <c:v>2.6262</c:v>
                </c:pt>
                <c:pt idx="12146">
                  <c:v>2.6264</c:v>
                </c:pt>
                <c:pt idx="12147">
                  <c:v>2.6266</c:v>
                </c:pt>
                <c:pt idx="12148">
                  <c:v>2.6268</c:v>
                </c:pt>
                <c:pt idx="12149">
                  <c:v>2.627</c:v>
                </c:pt>
                <c:pt idx="12150">
                  <c:v>2.6272</c:v>
                </c:pt>
                <c:pt idx="12151">
                  <c:v>2.6274</c:v>
                </c:pt>
                <c:pt idx="12152">
                  <c:v>2.6276</c:v>
                </c:pt>
                <c:pt idx="12153">
                  <c:v>2.6278</c:v>
                </c:pt>
                <c:pt idx="12154">
                  <c:v>2.628</c:v>
                </c:pt>
                <c:pt idx="12155">
                  <c:v>2.6282</c:v>
                </c:pt>
                <c:pt idx="12156">
                  <c:v>2.6284</c:v>
                </c:pt>
                <c:pt idx="12157">
                  <c:v>2.6286</c:v>
                </c:pt>
                <c:pt idx="12158">
                  <c:v>2.6288</c:v>
                </c:pt>
                <c:pt idx="12159">
                  <c:v>2.629</c:v>
                </c:pt>
                <c:pt idx="12160">
                  <c:v>2.6292</c:v>
                </c:pt>
                <c:pt idx="12161">
                  <c:v>2.6294</c:v>
                </c:pt>
                <c:pt idx="12162">
                  <c:v>2.6296</c:v>
                </c:pt>
                <c:pt idx="12163">
                  <c:v>2.6298</c:v>
                </c:pt>
                <c:pt idx="12164">
                  <c:v>2.63</c:v>
                </c:pt>
                <c:pt idx="12165">
                  <c:v>2.6302</c:v>
                </c:pt>
                <c:pt idx="12166">
                  <c:v>2.6304</c:v>
                </c:pt>
                <c:pt idx="12167">
                  <c:v>2.6306</c:v>
                </c:pt>
                <c:pt idx="12168">
                  <c:v>2.6308</c:v>
                </c:pt>
                <c:pt idx="12169">
                  <c:v>2.631</c:v>
                </c:pt>
                <c:pt idx="12170">
                  <c:v>2.6312</c:v>
                </c:pt>
                <c:pt idx="12171">
                  <c:v>2.6314</c:v>
                </c:pt>
                <c:pt idx="12172">
                  <c:v>2.6316</c:v>
                </c:pt>
                <c:pt idx="12173">
                  <c:v>2.6318</c:v>
                </c:pt>
                <c:pt idx="12174">
                  <c:v>2.632</c:v>
                </c:pt>
                <c:pt idx="12175">
                  <c:v>2.6322</c:v>
                </c:pt>
                <c:pt idx="12176">
                  <c:v>2.6324</c:v>
                </c:pt>
                <c:pt idx="12177">
                  <c:v>2.6326</c:v>
                </c:pt>
                <c:pt idx="12178">
                  <c:v>2.632799999999999</c:v>
                </c:pt>
                <c:pt idx="12179">
                  <c:v>2.633</c:v>
                </c:pt>
                <c:pt idx="12180">
                  <c:v>2.6332</c:v>
                </c:pt>
                <c:pt idx="12181">
                  <c:v>2.6334</c:v>
                </c:pt>
                <c:pt idx="12182">
                  <c:v>2.6336</c:v>
                </c:pt>
                <c:pt idx="12183">
                  <c:v>2.6338</c:v>
                </c:pt>
                <c:pt idx="12184">
                  <c:v>2.634</c:v>
                </c:pt>
                <c:pt idx="12185">
                  <c:v>2.6342</c:v>
                </c:pt>
                <c:pt idx="12186">
                  <c:v>2.6344</c:v>
                </c:pt>
                <c:pt idx="12187">
                  <c:v>2.6346</c:v>
                </c:pt>
                <c:pt idx="12188">
                  <c:v>2.6348</c:v>
                </c:pt>
                <c:pt idx="12189">
                  <c:v>2.635</c:v>
                </c:pt>
                <c:pt idx="12190">
                  <c:v>2.6352</c:v>
                </c:pt>
                <c:pt idx="12191">
                  <c:v>2.6354</c:v>
                </c:pt>
                <c:pt idx="12192">
                  <c:v>2.6356</c:v>
                </c:pt>
                <c:pt idx="12193">
                  <c:v>2.6358</c:v>
                </c:pt>
                <c:pt idx="12194">
                  <c:v>2.636</c:v>
                </c:pt>
                <c:pt idx="12195">
                  <c:v>2.6362</c:v>
                </c:pt>
                <c:pt idx="12196">
                  <c:v>2.6364</c:v>
                </c:pt>
                <c:pt idx="12197">
                  <c:v>2.6366</c:v>
                </c:pt>
                <c:pt idx="12198">
                  <c:v>2.636799999999999</c:v>
                </c:pt>
                <c:pt idx="12199">
                  <c:v>2.637</c:v>
                </c:pt>
                <c:pt idx="12200">
                  <c:v>2.6372</c:v>
                </c:pt>
                <c:pt idx="12201">
                  <c:v>2.6374</c:v>
                </c:pt>
                <c:pt idx="12202">
                  <c:v>2.6376</c:v>
                </c:pt>
                <c:pt idx="12203">
                  <c:v>2.6378</c:v>
                </c:pt>
                <c:pt idx="12204">
                  <c:v>2.638</c:v>
                </c:pt>
                <c:pt idx="12205">
                  <c:v>2.6382</c:v>
                </c:pt>
                <c:pt idx="12206">
                  <c:v>2.6384</c:v>
                </c:pt>
                <c:pt idx="12207">
                  <c:v>2.6386</c:v>
                </c:pt>
                <c:pt idx="12208">
                  <c:v>2.6388</c:v>
                </c:pt>
                <c:pt idx="12209">
                  <c:v>2.639</c:v>
                </c:pt>
                <c:pt idx="12210">
                  <c:v>2.6392</c:v>
                </c:pt>
                <c:pt idx="12211">
                  <c:v>2.6394</c:v>
                </c:pt>
                <c:pt idx="12212">
                  <c:v>2.6396</c:v>
                </c:pt>
                <c:pt idx="12213">
                  <c:v>2.6398</c:v>
                </c:pt>
                <c:pt idx="12214">
                  <c:v>2.64</c:v>
                </c:pt>
                <c:pt idx="12215">
                  <c:v>2.6402</c:v>
                </c:pt>
                <c:pt idx="12216">
                  <c:v>2.6404</c:v>
                </c:pt>
                <c:pt idx="12217">
                  <c:v>2.6406</c:v>
                </c:pt>
                <c:pt idx="12218">
                  <c:v>2.6408</c:v>
                </c:pt>
                <c:pt idx="12219">
                  <c:v>2.641</c:v>
                </c:pt>
                <c:pt idx="12220">
                  <c:v>2.6412</c:v>
                </c:pt>
                <c:pt idx="12221">
                  <c:v>2.6414</c:v>
                </c:pt>
                <c:pt idx="12222">
                  <c:v>2.6416</c:v>
                </c:pt>
                <c:pt idx="12223">
                  <c:v>2.6418</c:v>
                </c:pt>
                <c:pt idx="12224">
                  <c:v>2.642</c:v>
                </c:pt>
                <c:pt idx="12225">
                  <c:v>2.6422</c:v>
                </c:pt>
                <c:pt idx="12226">
                  <c:v>2.6424</c:v>
                </c:pt>
                <c:pt idx="12227">
                  <c:v>2.6426</c:v>
                </c:pt>
                <c:pt idx="12228">
                  <c:v>2.6428</c:v>
                </c:pt>
                <c:pt idx="12229">
                  <c:v>2.643</c:v>
                </c:pt>
                <c:pt idx="12230">
                  <c:v>2.6432</c:v>
                </c:pt>
                <c:pt idx="12231">
                  <c:v>2.6434</c:v>
                </c:pt>
                <c:pt idx="12232">
                  <c:v>2.6436</c:v>
                </c:pt>
                <c:pt idx="12233">
                  <c:v>2.6438</c:v>
                </c:pt>
                <c:pt idx="12234">
                  <c:v>2.644</c:v>
                </c:pt>
                <c:pt idx="12235">
                  <c:v>2.6442</c:v>
                </c:pt>
                <c:pt idx="12236">
                  <c:v>2.6444</c:v>
                </c:pt>
                <c:pt idx="12237">
                  <c:v>2.6446</c:v>
                </c:pt>
                <c:pt idx="12238">
                  <c:v>2.6448</c:v>
                </c:pt>
                <c:pt idx="12239">
                  <c:v>2.645</c:v>
                </c:pt>
                <c:pt idx="12240">
                  <c:v>2.6452</c:v>
                </c:pt>
                <c:pt idx="12241">
                  <c:v>2.6454</c:v>
                </c:pt>
                <c:pt idx="12242">
                  <c:v>2.6456</c:v>
                </c:pt>
                <c:pt idx="12243">
                  <c:v>2.6458</c:v>
                </c:pt>
                <c:pt idx="12244">
                  <c:v>2.646</c:v>
                </c:pt>
                <c:pt idx="12245">
                  <c:v>2.6462</c:v>
                </c:pt>
                <c:pt idx="12246">
                  <c:v>2.6464</c:v>
                </c:pt>
                <c:pt idx="12247">
                  <c:v>2.6466</c:v>
                </c:pt>
                <c:pt idx="12248">
                  <c:v>2.6468</c:v>
                </c:pt>
                <c:pt idx="12249">
                  <c:v>2.647</c:v>
                </c:pt>
                <c:pt idx="12250">
                  <c:v>2.6472</c:v>
                </c:pt>
                <c:pt idx="12251">
                  <c:v>2.6474</c:v>
                </c:pt>
                <c:pt idx="12252">
                  <c:v>2.6476</c:v>
                </c:pt>
                <c:pt idx="12253">
                  <c:v>2.6478</c:v>
                </c:pt>
                <c:pt idx="12254">
                  <c:v>2.648</c:v>
                </c:pt>
                <c:pt idx="12255">
                  <c:v>2.6482</c:v>
                </c:pt>
                <c:pt idx="12256">
                  <c:v>2.6484</c:v>
                </c:pt>
                <c:pt idx="12257">
                  <c:v>2.6486</c:v>
                </c:pt>
                <c:pt idx="12258">
                  <c:v>2.6488</c:v>
                </c:pt>
                <c:pt idx="12259">
                  <c:v>2.649</c:v>
                </c:pt>
                <c:pt idx="12260">
                  <c:v>2.6492</c:v>
                </c:pt>
                <c:pt idx="12261">
                  <c:v>2.6494</c:v>
                </c:pt>
                <c:pt idx="12262">
                  <c:v>2.6496</c:v>
                </c:pt>
                <c:pt idx="12263">
                  <c:v>2.6498</c:v>
                </c:pt>
                <c:pt idx="12264">
                  <c:v>2.65</c:v>
                </c:pt>
                <c:pt idx="12265">
                  <c:v>2.6502</c:v>
                </c:pt>
                <c:pt idx="12266">
                  <c:v>2.6504</c:v>
                </c:pt>
                <c:pt idx="12267">
                  <c:v>2.6506</c:v>
                </c:pt>
                <c:pt idx="12268">
                  <c:v>2.6508</c:v>
                </c:pt>
                <c:pt idx="12269">
                  <c:v>2.651</c:v>
                </c:pt>
                <c:pt idx="12270">
                  <c:v>2.6512</c:v>
                </c:pt>
                <c:pt idx="12271">
                  <c:v>2.6514</c:v>
                </c:pt>
                <c:pt idx="12272">
                  <c:v>2.6516</c:v>
                </c:pt>
                <c:pt idx="12273">
                  <c:v>2.6518</c:v>
                </c:pt>
                <c:pt idx="12274">
                  <c:v>2.652</c:v>
                </c:pt>
                <c:pt idx="12275">
                  <c:v>2.6522</c:v>
                </c:pt>
                <c:pt idx="12276">
                  <c:v>2.6524</c:v>
                </c:pt>
                <c:pt idx="12277">
                  <c:v>2.6526</c:v>
                </c:pt>
                <c:pt idx="12278">
                  <c:v>2.6528</c:v>
                </c:pt>
                <c:pt idx="12279">
                  <c:v>2.653</c:v>
                </c:pt>
                <c:pt idx="12280">
                  <c:v>2.6532</c:v>
                </c:pt>
                <c:pt idx="12281">
                  <c:v>2.6534</c:v>
                </c:pt>
                <c:pt idx="12282">
                  <c:v>2.6536</c:v>
                </c:pt>
                <c:pt idx="12283">
                  <c:v>2.6538</c:v>
                </c:pt>
                <c:pt idx="12284">
                  <c:v>2.654</c:v>
                </c:pt>
                <c:pt idx="12285">
                  <c:v>2.6542</c:v>
                </c:pt>
                <c:pt idx="12286">
                  <c:v>2.6544</c:v>
                </c:pt>
                <c:pt idx="12287">
                  <c:v>2.6546</c:v>
                </c:pt>
                <c:pt idx="12288">
                  <c:v>2.6548</c:v>
                </c:pt>
                <c:pt idx="12289">
                  <c:v>2.655</c:v>
                </c:pt>
                <c:pt idx="12290">
                  <c:v>2.6552</c:v>
                </c:pt>
                <c:pt idx="12291">
                  <c:v>2.6554</c:v>
                </c:pt>
                <c:pt idx="12292">
                  <c:v>2.6556</c:v>
                </c:pt>
                <c:pt idx="12293">
                  <c:v>2.6558</c:v>
                </c:pt>
                <c:pt idx="12294">
                  <c:v>2.656</c:v>
                </c:pt>
                <c:pt idx="12295">
                  <c:v>2.6562</c:v>
                </c:pt>
                <c:pt idx="12296">
                  <c:v>2.6564</c:v>
                </c:pt>
                <c:pt idx="12297">
                  <c:v>2.6566</c:v>
                </c:pt>
                <c:pt idx="12298">
                  <c:v>2.6568</c:v>
                </c:pt>
                <c:pt idx="12299">
                  <c:v>2.657</c:v>
                </c:pt>
                <c:pt idx="12300">
                  <c:v>2.6572</c:v>
                </c:pt>
                <c:pt idx="12301">
                  <c:v>2.6574</c:v>
                </c:pt>
                <c:pt idx="12302">
                  <c:v>2.6576</c:v>
                </c:pt>
                <c:pt idx="12303">
                  <c:v>2.6578</c:v>
                </c:pt>
                <c:pt idx="12304">
                  <c:v>2.658</c:v>
                </c:pt>
                <c:pt idx="12305">
                  <c:v>2.6582</c:v>
                </c:pt>
                <c:pt idx="12306">
                  <c:v>2.6584</c:v>
                </c:pt>
                <c:pt idx="12307">
                  <c:v>2.6586</c:v>
                </c:pt>
                <c:pt idx="12308">
                  <c:v>2.6588</c:v>
                </c:pt>
                <c:pt idx="12309">
                  <c:v>2.659</c:v>
                </c:pt>
                <c:pt idx="12310">
                  <c:v>2.6592</c:v>
                </c:pt>
                <c:pt idx="12311">
                  <c:v>2.6594</c:v>
                </c:pt>
                <c:pt idx="12312">
                  <c:v>2.6596</c:v>
                </c:pt>
                <c:pt idx="12313">
                  <c:v>2.6598</c:v>
                </c:pt>
                <c:pt idx="12314">
                  <c:v>2.66</c:v>
                </c:pt>
                <c:pt idx="12315">
                  <c:v>2.6602</c:v>
                </c:pt>
                <c:pt idx="12316">
                  <c:v>2.6604</c:v>
                </c:pt>
                <c:pt idx="12317">
                  <c:v>2.6606</c:v>
                </c:pt>
                <c:pt idx="12318">
                  <c:v>2.6608</c:v>
                </c:pt>
                <c:pt idx="12319">
                  <c:v>2.661</c:v>
                </c:pt>
                <c:pt idx="12320">
                  <c:v>2.6612</c:v>
                </c:pt>
                <c:pt idx="12321">
                  <c:v>2.6614</c:v>
                </c:pt>
                <c:pt idx="12322">
                  <c:v>2.6616</c:v>
                </c:pt>
                <c:pt idx="12323">
                  <c:v>2.6618</c:v>
                </c:pt>
                <c:pt idx="12324">
                  <c:v>2.662</c:v>
                </c:pt>
                <c:pt idx="12325">
                  <c:v>2.6622</c:v>
                </c:pt>
                <c:pt idx="12326">
                  <c:v>2.6624</c:v>
                </c:pt>
                <c:pt idx="12327">
                  <c:v>2.6626</c:v>
                </c:pt>
                <c:pt idx="12328">
                  <c:v>2.6628</c:v>
                </c:pt>
                <c:pt idx="12329">
                  <c:v>2.663</c:v>
                </c:pt>
                <c:pt idx="12330">
                  <c:v>2.6632</c:v>
                </c:pt>
                <c:pt idx="12331">
                  <c:v>2.6634</c:v>
                </c:pt>
                <c:pt idx="12332">
                  <c:v>2.6636</c:v>
                </c:pt>
                <c:pt idx="12333">
                  <c:v>2.6638</c:v>
                </c:pt>
                <c:pt idx="12334">
                  <c:v>2.664</c:v>
                </c:pt>
                <c:pt idx="12335">
                  <c:v>2.6642</c:v>
                </c:pt>
                <c:pt idx="12336">
                  <c:v>2.6644</c:v>
                </c:pt>
                <c:pt idx="12337">
                  <c:v>2.6646</c:v>
                </c:pt>
                <c:pt idx="12338">
                  <c:v>2.6648</c:v>
                </c:pt>
                <c:pt idx="12339">
                  <c:v>2.665</c:v>
                </c:pt>
                <c:pt idx="12340">
                  <c:v>2.6652</c:v>
                </c:pt>
                <c:pt idx="12341">
                  <c:v>2.6654</c:v>
                </c:pt>
                <c:pt idx="12342">
                  <c:v>2.6656</c:v>
                </c:pt>
                <c:pt idx="12343">
                  <c:v>2.6658</c:v>
                </c:pt>
                <c:pt idx="12344">
                  <c:v>2.666</c:v>
                </c:pt>
                <c:pt idx="12345">
                  <c:v>2.6662</c:v>
                </c:pt>
                <c:pt idx="12346">
                  <c:v>2.6664</c:v>
                </c:pt>
                <c:pt idx="12347">
                  <c:v>2.6666</c:v>
                </c:pt>
                <c:pt idx="12348">
                  <c:v>2.6668</c:v>
                </c:pt>
                <c:pt idx="12349">
                  <c:v>2.667</c:v>
                </c:pt>
                <c:pt idx="12350">
                  <c:v>2.6672</c:v>
                </c:pt>
                <c:pt idx="12351">
                  <c:v>2.6674</c:v>
                </c:pt>
                <c:pt idx="12352">
                  <c:v>2.6676</c:v>
                </c:pt>
                <c:pt idx="12353">
                  <c:v>2.6678</c:v>
                </c:pt>
                <c:pt idx="12354">
                  <c:v>2.668</c:v>
                </c:pt>
                <c:pt idx="12355">
                  <c:v>2.6682</c:v>
                </c:pt>
                <c:pt idx="12356">
                  <c:v>2.6684</c:v>
                </c:pt>
                <c:pt idx="12357">
                  <c:v>2.6686</c:v>
                </c:pt>
                <c:pt idx="12358">
                  <c:v>2.6688</c:v>
                </c:pt>
                <c:pt idx="12359">
                  <c:v>2.669</c:v>
                </c:pt>
                <c:pt idx="12360">
                  <c:v>2.6692</c:v>
                </c:pt>
                <c:pt idx="12361">
                  <c:v>2.6694</c:v>
                </c:pt>
                <c:pt idx="12362">
                  <c:v>2.6696</c:v>
                </c:pt>
                <c:pt idx="12363">
                  <c:v>2.6698</c:v>
                </c:pt>
                <c:pt idx="12364">
                  <c:v>2.67</c:v>
                </c:pt>
                <c:pt idx="12365">
                  <c:v>2.6702</c:v>
                </c:pt>
                <c:pt idx="12366">
                  <c:v>2.6704</c:v>
                </c:pt>
                <c:pt idx="12367">
                  <c:v>2.6706</c:v>
                </c:pt>
                <c:pt idx="12368">
                  <c:v>2.6708</c:v>
                </c:pt>
                <c:pt idx="12369">
                  <c:v>2.671</c:v>
                </c:pt>
                <c:pt idx="12370">
                  <c:v>2.6712</c:v>
                </c:pt>
                <c:pt idx="12371">
                  <c:v>2.6714</c:v>
                </c:pt>
                <c:pt idx="12372">
                  <c:v>2.6716</c:v>
                </c:pt>
                <c:pt idx="12373">
                  <c:v>2.6718</c:v>
                </c:pt>
                <c:pt idx="12374">
                  <c:v>2.672</c:v>
                </c:pt>
                <c:pt idx="12375">
                  <c:v>2.6722</c:v>
                </c:pt>
                <c:pt idx="12376">
                  <c:v>2.6724</c:v>
                </c:pt>
                <c:pt idx="12377">
                  <c:v>2.6726</c:v>
                </c:pt>
                <c:pt idx="12378">
                  <c:v>2.6728</c:v>
                </c:pt>
                <c:pt idx="12379">
                  <c:v>2.673</c:v>
                </c:pt>
                <c:pt idx="12380">
                  <c:v>2.6732</c:v>
                </c:pt>
                <c:pt idx="12381">
                  <c:v>2.6734</c:v>
                </c:pt>
                <c:pt idx="12382">
                  <c:v>2.6736</c:v>
                </c:pt>
                <c:pt idx="12383">
                  <c:v>2.6738</c:v>
                </c:pt>
                <c:pt idx="12384">
                  <c:v>2.674</c:v>
                </c:pt>
                <c:pt idx="12385">
                  <c:v>2.6742</c:v>
                </c:pt>
                <c:pt idx="12386">
                  <c:v>2.6744</c:v>
                </c:pt>
                <c:pt idx="12387">
                  <c:v>2.6746</c:v>
                </c:pt>
                <c:pt idx="12388">
                  <c:v>2.6748</c:v>
                </c:pt>
                <c:pt idx="12389">
                  <c:v>2.675</c:v>
                </c:pt>
                <c:pt idx="12390">
                  <c:v>2.6752</c:v>
                </c:pt>
                <c:pt idx="12391">
                  <c:v>2.6754</c:v>
                </c:pt>
                <c:pt idx="12392">
                  <c:v>2.6756</c:v>
                </c:pt>
                <c:pt idx="12393">
                  <c:v>2.6758</c:v>
                </c:pt>
                <c:pt idx="12394">
                  <c:v>2.676</c:v>
                </c:pt>
                <c:pt idx="12395">
                  <c:v>2.6762</c:v>
                </c:pt>
                <c:pt idx="12396">
                  <c:v>2.6764</c:v>
                </c:pt>
                <c:pt idx="12397">
                  <c:v>2.6766</c:v>
                </c:pt>
                <c:pt idx="12398">
                  <c:v>2.6768</c:v>
                </c:pt>
                <c:pt idx="12399">
                  <c:v>2.677</c:v>
                </c:pt>
                <c:pt idx="12400">
                  <c:v>2.6772</c:v>
                </c:pt>
                <c:pt idx="12401">
                  <c:v>2.6774</c:v>
                </c:pt>
                <c:pt idx="12402">
                  <c:v>2.6776</c:v>
                </c:pt>
                <c:pt idx="12403">
                  <c:v>2.6778</c:v>
                </c:pt>
                <c:pt idx="12404">
                  <c:v>2.678</c:v>
                </c:pt>
                <c:pt idx="12405">
                  <c:v>2.6782</c:v>
                </c:pt>
                <c:pt idx="12406">
                  <c:v>2.6784</c:v>
                </c:pt>
                <c:pt idx="12407">
                  <c:v>2.6786</c:v>
                </c:pt>
                <c:pt idx="12408">
                  <c:v>2.6788</c:v>
                </c:pt>
                <c:pt idx="12409">
                  <c:v>2.679</c:v>
                </c:pt>
                <c:pt idx="12410">
                  <c:v>2.6792</c:v>
                </c:pt>
                <c:pt idx="12411">
                  <c:v>2.6794</c:v>
                </c:pt>
                <c:pt idx="12412">
                  <c:v>2.6796</c:v>
                </c:pt>
                <c:pt idx="12413">
                  <c:v>2.6798</c:v>
                </c:pt>
                <c:pt idx="12414">
                  <c:v>2.68</c:v>
                </c:pt>
                <c:pt idx="12415">
                  <c:v>2.6802</c:v>
                </c:pt>
                <c:pt idx="12416">
                  <c:v>2.6804</c:v>
                </c:pt>
                <c:pt idx="12417">
                  <c:v>2.6806</c:v>
                </c:pt>
                <c:pt idx="12418">
                  <c:v>2.6808</c:v>
                </c:pt>
                <c:pt idx="12419">
                  <c:v>2.681</c:v>
                </c:pt>
                <c:pt idx="12420">
                  <c:v>2.6812</c:v>
                </c:pt>
                <c:pt idx="12421">
                  <c:v>2.6814</c:v>
                </c:pt>
                <c:pt idx="12422">
                  <c:v>2.6816</c:v>
                </c:pt>
                <c:pt idx="12423">
                  <c:v>2.6818</c:v>
                </c:pt>
                <c:pt idx="12424">
                  <c:v>2.682</c:v>
                </c:pt>
                <c:pt idx="12425">
                  <c:v>2.6822</c:v>
                </c:pt>
                <c:pt idx="12426">
                  <c:v>2.6824</c:v>
                </c:pt>
                <c:pt idx="12427">
                  <c:v>2.6826</c:v>
                </c:pt>
                <c:pt idx="12428">
                  <c:v>2.6828</c:v>
                </c:pt>
                <c:pt idx="12429">
                  <c:v>2.683</c:v>
                </c:pt>
                <c:pt idx="12430">
                  <c:v>2.6832</c:v>
                </c:pt>
                <c:pt idx="12431">
                  <c:v>2.6834</c:v>
                </c:pt>
                <c:pt idx="12432">
                  <c:v>2.6836</c:v>
                </c:pt>
                <c:pt idx="12433">
                  <c:v>2.6838</c:v>
                </c:pt>
                <c:pt idx="12434">
                  <c:v>2.684</c:v>
                </c:pt>
                <c:pt idx="12435">
                  <c:v>2.6842</c:v>
                </c:pt>
                <c:pt idx="12436">
                  <c:v>2.6844</c:v>
                </c:pt>
                <c:pt idx="12437">
                  <c:v>2.6846</c:v>
                </c:pt>
                <c:pt idx="12438">
                  <c:v>2.6848</c:v>
                </c:pt>
                <c:pt idx="12439">
                  <c:v>2.685</c:v>
                </c:pt>
                <c:pt idx="12440">
                  <c:v>2.6852</c:v>
                </c:pt>
                <c:pt idx="12441">
                  <c:v>2.6854</c:v>
                </c:pt>
                <c:pt idx="12442">
                  <c:v>2.6856</c:v>
                </c:pt>
                <c:pt idx="12443">
                  <c:v>2.6858</c:v>
                </c:pt>
                <c:pt idx="12444">
                  <c:v>2.686</c:v>
                </c:pt>
                <c:pt idx="12445">
                  <c:v>2.6862</c:v>
                </c:pt>
                <c:pt idx="12446">
                  <c:v>2.6864</c:v>
                </c:pt>
                <c:pt idx="12447">
                  <c:v>2.6866</c:v>
                </c:pt>
                <c:pt idx="12448">
                  <c:v>2.6868</c:v>
                </c:pt>
                <c:pt idx="12449">
                  <c:v>2.687</c:v>
                </c:pt>
                <c:pt idx="12450">
                  <c:v>2.6872</c:v>
                </c:pt>
                <c:pt idx="12451">
                  <c:v>2.6874</c:v>
                </c:pt>
                <c:pt idx="12452">
                  <c:v>2.6876</c:v>
                </c:pt>
                <c:pt idx="12453">
                  <c:v>2.6878</c:v>
                </c:pt>
                <c:pt idx="12454">
                  <c:v>2.688</c:v>
                </c:pt>
                <c:pt idx="12455">
                  <c:v>2.6882</c:v>
                </c:pt>
                <c:pt idx="12456">
                  <c:v>2.6884</c:v>
                </c:pt>
                <c:pt idx="12457">
                  <c:v>2.6886</c:v>
                </c:pt>
                <c:pt idx="12458">
                  <c:v>2.6888</c:v>
                </c:pt>
                <c:pt idx="12459">
                  <c:v>2.689</c:v>
                </c:pt>
                <c:pt idx="12460">
                  <c:v>2.6892</c:v>
                </c:pt>
                <c:pt idx="12461">
                  <c:v>2.6894</c:v>
                </c:pt>
                <c:pt idx="12462">
                  <c:v>2.6896</c:v>
                </c:pt>
                <c:pt idx="12463">
                  <c:v>2.6898</c:v>
                </c:pt>
                <c:pt idx="12464">
                  <c:v>2.69</c:v>
                </c:pt>
                <c:pt idx="12465">
                  <c:v>2.6902</c:v>
                </c:pt>
                <c:pt idx="12466">
                  <c:v>2.6904</c:v>
                </c:pt>
                <c:pt idx="12467">
                  <c:v>2.6906</c:v>
                </c:pt>
                <c:pt idx="12468">
                  <c:v>2.6908</c:v>
                </c:pt>
                <c:pt idx="12469">
                  <c:v>2.691</c:v>
                </c:pt>
                <c:pt idx="12470">
                  <c:v>2.6912</c:v>
                </c:pt>
                <c:pt idx="12471">
                  <c:v>2.6914</c:v>
                </c:pt>
                <c:pt idx="12472">
                  <c:v>2.6916</c:v>
                </c:pt>
                <c:pt idx="12473">
                  <c:v>2.6918</c:v>
                </c:pt>
                <c:pt idx="12474">
                  <c:v>2.692</c:v>
                </c:pt>
                <c:pt idx="12475">
                  <c:v>2.6922</c:v>
                </c:pt>
                <c:pt idx="12476">
                  <c:v>2.6924</c:v>
                </c:pt>
                <c:pt idx="12477">
                  <c:v>2.6926</c:v>
                </c:pt>
                <c:pt idx="12478">
                  <c:v>2.6928</c:v>
                </c:pt>
                <c:pt idx="12479">
                  <c:v>2.693</c:v>
                </c:pt>
                <c:pt idx="12480">
                  <c:v>2.6932</c:v>
                </c:pt>
                <c:pt idx="12481">
                  <c:v>2.6934</c:v>
                </c:pt>
                <c:pt idx="12482">
                  <c:v>2.6936</c:v>
                </c:pt>
                <c:pt idx="12483">
                  <c:v>2.6938</c:v>
                </c:pt>
                <c:pt idx="12484">
                  <c:v>2.694</c:v>
                </c:pt>
                <c:pt idx="12485">
                  <c:v>2.6942</c:v>
                </c:pt>
                <c:pt idx="12486">
                  <c:v>2.6944</c:v>
                </c:pt>
                <c:pt idx="12487">
                  <c:v>2.6946</c:v>
                </c:pt>
                <c:pt idx="12488">
                  <c:v>2.6948</c:v>
                </c:pt>
                <c:pt idx="12489">
                  <c:v>2.695</c:v>
                </c:pt>
                <c:pt idx="12490">
                  <c:v>2.6952</c:v>
                </c:pt>
                <c:pt idx="12491">
                  <c:v>2.6954</c:v>
                </c:pt>
                <c:pt idx="12492">
                  <c:v>2.6956</c:v>
                </c:pt>
                <c:pt idx="12493">
                  <c:v>2.6958</c:v>
                </c:pt>
                <c:pt idx="12494">
                  <c:v>2.696</c:v>
                </c:pt>
                <c:pt idx="12495">
                  <c:v>2.6962</c:v>
                </c:pt>
                <c:pt idx="12496">
                  <c:v>2.6964</c:v>
                </c:pt>
                <c:pt idx="12497">
                  <c:v>2.6966</c:v>
                </c:pt>
                <c:pt idx="12498">
                  <c:v>2.6968</c:v>
                </c:pt>
                <c:pt idx="12499">
                  <c:v>2.697</c:v>
                </c:pt>
                <c:pt idx="12500">
                  <c:v>2.6972</c:v>
                </c:pt>
                <c:pt idx="12501">
                  <c:v>2.6974</c:v>
                </c:pt>
                <c:pt idx="12502">
                  <c:v>2.6976</c:v>
                </c:pt>
                <c:pt idx="12503">
                  <c:v>2.6978</c:v>
                </c:pt>
                <c:pt idx="12504">
                  <c:v>2.698</c:v>
                </c:pt>
                <c:pt idx="12505">
                  <c:v>2.6982</c:v>
                </c:pt>
                <c:pt idx="12506">
                  <c:v>2.6984</c:v>
                </c:pt>
                <c:pt idx="12507">
                  <c:v>2.6986</c:v>
                </c:pt>
                <c:pt idx="12508">
                  <c:v>2.6988</c:v>
                </c:pt>
                <c:pt idx="12509">
                  <c:v>2.699</c:v>
                </c:pt>
                <c:pt idx="12510">
                  <c:v>2.6992</c:v>
                </c:pt>
                <c:pt idx="12511">
                  <c:v>2.6994</c:v>
                </c:pt>
                <c:pt idx="12512">
                  <c:v>2.6996</c:v>
                </c:pt>
                <c:pt idx="12513">
                  <c:v>2.6998</c:v>
                </c:pt>
                <c:pt idx="12514">
                  <c:v>2.7</c:v>
                </c:pt>
                <c:pt idx="12515">
                  <c:v>2.7002</c:v>
                </c:pt>
                <c:pt idx="12516">
                  <c:v>2.7004</c:v>
                </c:pt>
                <c:pt idx="12517">
                  <c:v>2.7006</c:v>
                </c:pt>
                <c:pt idx="12518">
                  <c:v>2.7008</c:v>
                </c:pt>
                <c:pt idx="12519">
                  <c:v>2.701</c:v>
                </c:pt>
                <c:pt idx="12520">
                  <c:v>2.7012</c:v>
                </c:pt>
                <c:pt idx="12521">
                  <c:v>2.7014</c:v>
                </c:pt>
                <c:pt idx="12522">
                  <c:v>2.7016</c:v>
                </c:pt>
                <c:pt idx="12523">
                  <c:v>2.7018</c:v>
                </c:pt>
                <c:pt idx="12524">
                  <c:v>2.702</c:v>
                </c:pt>
                <c:pt idx="12525">
                  <c:v>2.7022</c:v>
                </c:pt>
                <c:pt idx="12526">
                  <c:v>2.7024</c:v>
                </c:pt>
                <c:pt idx="12527">
                  <c:v>2.7026</c:v>
                </c:pt>
                <c:pt idx="12528">
                  <c:v>2.7028</c:v>
                </c:pt>
                <c:pt idx="12529">
                  <c:v>2.703</c:v>
                </c:pt>
                <c:pt idx="12530">
                  <c:v>2.7032</c:v>
                </c:pt>
                <c:pt idx="12531">
                  <c:v>2.7034</c:v>
                </c:pt>
                <c:pt idx="12532">
                  <c:v>2.7036</c:v>
                </c:pt>
                <c:pt idx="12533">
                  <c:v>2.7038</c:v>
                </c:pt>
                <c:pt idx="12534">
                  <c:v>2.704</c:v>
                </c:pt>
                <c:pt idx="12535">
                  <c:v>2.7042</c:v>
                </c:pt>
                <c:pt idx="12536">
                  <c:v>2.7044</c:v>
                </c:pt>
                <c:pt idx="12537">
                  <c:v>2.7046</c:v>
                </c:pt>
                <c:pt idx="12538">
                  <c:v>2.7048</c:v>
                </c:pt>
                <c:pt idx="12539">
                  <c:v>2.705</c:v>
                </c:pt>
                <c:pt idx="12540">
                  <c:v>2.7052</c:v>
                </c:pt>
                <c:pt idx="12541">
                  <c:v>2.7054</c:v>
                </c:pt>
                <c:pt idx="12542">
                  <c:v>2.7056</c:v>
                </c:pt>
                <c:pt idx="12543">
                  <c:v>2.7058</c:v>
                </c:pt>
                <c:pt idx="12544">
                  <c:v>2.706</c:v>
                </c:pt>
                <c:pt idx="12545">
                  <c:v>2.7062</c:v>
                </c:pt>
                <c:pt idx="12546">
                  <c:v>2.7064</c:v>
                </c:pt>
                <c:pt idx="12547">
                  <c:v>2.7066</c:v>
                </c:pt>
                <c:pt idx="12548">
                  <c:v>2.7068</c:v>
                </c:pt>
                <c:pt idx="12549">
                  <c:v>2.707</c:v>
                </c:pt>
                <c:pt idx="12550">
                  <c:v>2.7072</c:v>
                </c:pt>
                <c:pt idx="12551">
                  <c:v>2.7074</c:v>
                </c:pt>
                <c:pt idx="12552">
                  <c:v>2.7076</c:v>
                </c:pt>
                <c:pt idx="12553">
                  <c:v>2.7078</c:v>
                </c:pt>
                <c:pt idx="12554">
                  <c:v>2.708</c:v>
                </c:pt>
                <c:pt idx="12555">
                  <c:v>2.7082</c:v>
                </c:pt>
                <c:pt idx="12556">
                  <c:v>2.7084</c:v>
                </c:pt>
                <c:pt idx="12557">
                  <c:v>2.7086</c:v>
                </c:pt>
                <c:pt idx="12558">
                  <c:v>2.7088</c:v>
                </c:pt>
                <c:pt idx="12559">
                  <c:v>2.709</c:v>
                </c:pt>
                <c:pt idx="12560">
                  <c:v>2.7092</c:v>
                </c:pt>
                <c:pt idx="12561">
                  <c:v>2.7094</c:v>
                </c:pt>
                <c:pt idx="12562">
                  <c:v>2.7096</c:v>
                </c:pt>
                <c:pt idx="12563">
                  <c:v>2.7098</c:v>
                </c:pt>
                <c:pt idx="12564">
                  <c:v>2.71</c:v>
                </c:pt>
                <c:pt idx="12565">
                  <c:v>2.7102</c:v>
                </c:pt>
                <c:pt idx="12566">
                  <c:v>2.7104</c:v>
                </c:pt>
                <c:pt idx="12567">
                  <c:v>2.7106</c:v>
                </c:pt>
                <c:pt idx="12568">
                  <c:v>2.7108</c:v>
                </c:pt>
                <c:pt idx="12569">
                  <c:v>2.711</c:v>
                </c:pt>
                <c:pt idx="12570">
                  <c:v>2.7112</c:v>
                </c:pt>
                <c:pt idx="12571">
                  <c:v>2.7114</c:v>
                </c:pt>
                <c:pt idx="12572">
                  <c:v>2.7116</c:v>
                </c:pt>
                <c:pt idx="12573">
                  <c:v>2.7118</c:v>
                </c:pt>
                <c:pt idx="12574">
                  <c:v>2.712</c:v>
                </c:pt>
                <c:pt idx="12575">
                  <c:v>2.7122</c:v>
                </c:pt>
                <c:pt idx="12576">
                  <c:v>2.7124</c:v>
                </c:pt>
                <c:pt idx="12577">
                  <c:v>2.7126</c:v>
                </c:pt>
                <c:pt idx="12578">
                  <c:v>2.7128</c:v>
                </c:pt>
                <c:pt idx="12579">
                  <c:v>2.713</c:v>
                </c:pt>
                <c:pt idx="12580">
                  <c:v>2.7132</c:v>
                </c:pt>
                <c:pt idx="12581">
                  <c:v>2.7134</c:v>
                </c:pt>
                <c:pt idx="12582">
                  <c:v>2.7136</c:v>
                </c:pt>
                <c:pt idx="12583">
                  <c:v>2.7138</c:v>
                </c:pt>
                <c:pt idx="12584">
                  <c:v>2.714</c:v>
                </c:pt>
                <c:pt idx="12585">
                  <c:v>2.7142</c:v>
                </c:pt>
                <c:pt idx="12586">
                  <c:v>2.7144</c:v>
                </c:pt>
                <c:pt idx="12587">
                  <c:v>2.7146</c:v>
                </c:pt>
                <c:pt idx="12588">
                  <c:v>2.7148</c:v>
                </c:pt>
                <c:pt idx="12589">
                  <c:v>2.715</c:v>
                </c:pt>
                <c:pt idx="12590">
                  <c:v>2.7152</c:v>
                </c:pt>
                <c:pt idx="12591">
                  <c:v>2.7154</c:v>
                </c:pt>
                <c:pt idx="12592">
                  <c:v>2.7156</c:v>
                </c:pt>
                <c:pt idx="12593">
                  <c:v>2.7158</c:v>
                </c:pt>
                <c:pt idx="12594">
                  <c:v>2.716</c:v>
                </c:pt>
                <c:pt idx="12595">
                  <c:v>2.7162</c:v>
                </c:pt>
                <c:pt idx="12596">
                  <c:v>2.7164</c:v>
                </c:pt>
                <c:pt idx="12597">
                  <c:v>2.7166</c:v>
                </c:pt>
                <c:pt idx="12598">
                  <c:v>2.7168</c:v>
                </c:pt>
                <c:pt idx="12599">
                  <c:v>2.717</c:v>
                </c:pt>
                <c:pt idx="12600">
                  <c:v>2.7172</c:v>
                </c:pt>
                <c:pt idx="12601">
                  <c:v>2.7174</c:v>
                </c:pt>
                <c:pt idx="12602">
                  <c:v>2.7176</c:v>
                </c:pt>
                <c:pt idx="12603">
                  <c:v>2.7178</c:v>
                </c:pt>
                <c:pt idx="12604">
                  <c:v>2.718</c:v>
                </c:pt>
                <c:pt idx="12605">
                  <c:v>2.7182</c:v>
                </c:pt>
                <c:pt idx="12606">
                  <c:v>2.7184</c:v>
                </c:pt>
                <c:pt idx="12607">
                  <c:v>2.7186</c:v>
                </c:pt>
                <c:pt idx="12608">
                  <c:v>2.7188</c:v>
                </c:pt>
                <c:pt idx="12609">
                  <c:v>2.719</c:v>
                </c:pt>
                <c:pt idx="12610">
                  <c:v>2.7192</c:v>
                </c:pt>
                <c:pt idx="12611">
                  <c:v>2.7194</c:v>
                </c:pt>
                <c:pt idx="12612">
                  <c:v>2.7196</c:v>
                </c:pt>
                <c:pt idx="12613">
                  <c:v>2.7198</c:v>
                </c:pt>
                <c:pt idx="12614">
                  <c:v>2.72</c:v>
                </c:pt>
                <c:pt idx="12615">
                  <c:v>2.7202</c:v>
                </c:pt>
                <c:pt idx="12616">
                  <c:v>2.7204</c:v>
                </c:pt>
                <c:pt idx="12617">
                  <c:v>2.7206</c:v>
                </c:pt>
                <c:pt idx="12618">
                  <c:v>2.7208</c:v>
                </c:pt>
                <c:pt idx="12619">
                  <c:v>2.721</c:v>
                </c:pt>
                <c:pt idx="12620">
                  <c:v>2.7212</c:v>
                </c:pt>
                <c:pt idx="12621">
                  <c:v>2.7214</c:v>
                </c:pt>
                <c:pt idx="12622">
                  <c:v>2.7216</c:v>
                </c:pt>
                <c:pt idx="12623">
                  <c:v>2.7218</c:v>
                </c:pt>
                <c:pt idx="12624">
                  <c:v>2.722</c:v>
                </c:pt>
                <c:pt idx="12625">
                  <c:v>2.7222</c:v>
                </c:pt>
                <c:pt idx="12626">
                  <c:v>2.7224</c:v>
                </c:pt>
                <c:pt idx="12627">
                  <c:v>2.7226</c:v>
                </c:pt>
                <c:pt idx="12628">
                  <c:v>2.7228</c:v>
                </c:pt>
                <c:pt idx="12629">
                  <c:v>2.723</c:v>
                </c:pt>
                <c:pt idx="12630">
                  <c:v>2.7232</c:v>
                </c:pt>
                <c:pt idx="12631">
                  <c:v>2.7234</c:v>
                </c:pt>
                <c:pt idx="12632">
                  <c:v>2.7236</c:v>
                </c:pt>
                <c:pt idx="12633">
                  <c:v>2.7238</c:v>
                </c:pt>
                <c:pt idx="12634">
                  <c:v>2.724</c:v>
                </c:pt>
                <c:pt idx="12635">
                  <c:v>2.7242</c:v>
                </c:pt>
                <c:pt idx="12636">
                  <c:v>2.7244</c:v>
                </c:pt>
                <c:pt idx="12637">
                  <c:v>2.7246</c:v>
                </c:pt>
                <c:pt idx="12638">
                  <c:v>2.7248</c:v>
                </c:pt>
                <c:pt idx="12639">
                  <c:v>2.725</c:v>
                </c:pt>
                <c:pt idx="12640">
                  <c:v>2.7252</c:v>
                </c:pt>
                <c:pt idx="12641">
                  <c:v>2.7254</c:v>
                </c:pt>
                <c:pt idx="12642">
                  <c:v>2.7256</c:v>
                </c:pt>
                <c:pt idx="12643">
                  <c:v>2.7258</c:v>
                </c:pt>
                <c:pt idx="12644">
                  <c:v>2.726</c:v>
                </c:pt>
                <c:pt idx="12645">
                  <c:v>2.7262</c:v>
                </c:pt>
                <c:pt idx="12646">
                  <c:v>2.7264</c:v>
                </c:pt>
                <c:pt idx="12647">
                  <c:v>2.7266</c:v>
                </c:pt>
                <c:pt idx="12648">
                  <c:v>2.7268</c:v>
                </c:pt>
                <c:pt idx="12649">
                  <c:v>2.727</c:v>
                </c:pt>
                <c:pt idx="12650">
                  <c:v>2.7272</c:v>
                </c:pt>
                <c:pt idx="12651">
                  <c:v>2.7274</c:v>
                </c:pt>
                <c:pt idx="12652">
                  <c:v>2.7276</c:v>
                </c:pt>
                <c:pt idx="12653">
                  <c:v>2.7278</c:v>
                </c:pt>
                <c:pt idx="12654">
                  <c:v>2.728</c:v>
                </c:pt>
                <c:pt idx="12655">
                  <c:v>2.7282</c:v>
                </c:pt>
                <c:pt idx="12656">
                  <c:v>2.7284</c:v>
                </c:pt>
                <c:pt idx="12657">
                  <c:v>2.7286</c:v>
                </c:pt>
                <c:pt idx="12658">
                  <c:v>2.7288</c:v>
                </c:pt>
                <c:pt idx="12659">
                  <c:v>2.729</c:v>
                </c:pt>
                <c:pt idx="12660">
                  <c:v>2.7292</c:v>
                </c:pt>
                <c:pt idx="12661">
                  <c:v>2.7294</c:v>
                </c:pt>
                <c:pt idx="12662">
                  <c:v>2.7296</c:v>
                </c:pt>
                <c:pt idx="12663">
                  <c:v>2.7298</c:v>
                </c:pt>
                <c:pt idx="12664">
                  <c:v>2.73</c:v>
                </c:pt>
                <c:pt idx="12665">
                  <c:v>2.7302</c:v>
                </c:pt>
                <c:pt idx="12666">
                  <c:v>2.7304</c:v>
                </c:pt>
                <c:pt idx="12667">
                  <c:v>2.7306</c:v>
                </c:pt>
                <c:pt idx="12668">
                  <c:v>2.7308</c:v>
                </c:pt>
                <c:pt idx="12669">
                  <c:v>2.731</c:v>
                </c:pt>
                <c:pt idx="12670">
                  <c:v>2.7312</c:v>
                </c:pt>
                <c:pt idx="12671">
                  <c:v>2.7314</c:v>
                </c:pt>
                <c:pt idx="12672">
                  <c:v>2.7316</c:v>
                </c:pt>
                <c:pt idx="12673">
                  <c:v>2.7318</c:v>
                </c:pt>
                <c:pt idx="12674">
                  <c:v>2.732</c:v>
                </c:pt>
                <c:pt idx="12675">
                  <c:v>2.7322</c:v>
                </c:pt>
                <c:pt idx="12676">
                  <c:v>2.7324</c:v>
                </c:pt>
                <c:pt idx="12677">
                  <c:v>2.7326</c:v>
                </c:pt>
                <c:pt idx="12678">
                  <c:v>2.7328</c:v>
                </c:pt>
                <c:pt idx="12679">
                  <c:v>2.733</c:v>
                </c:pt>
                <c:pt idx="12680">
                  <c:v>2.7332</c:v>
                </c:pt>
                <c:pt idx="12681">
                  <c:v>2.7334</c:v>
                </c:pt>
                <c:pt idx="12682">
                  <c:v>2.7336</c:v>
                </c:pt>
                <c:pt idx="12683">
                  <c:v>2.7338</c:v>
                </c:pt>
                <c:pt idx="12684">
                  <c:v>2.734</c:v>
                </c:pt>
                <c:pt idx="12685">
                  <c:v>2.7342</c:v>
                </c:pt>
                <c:pt idx="12686">
                  <c:v>2.7344</c:v>
                </c:pt>
                <c:pt idx="12687">
                  <c:v>2.7346</c:v>
                </c:pt>
                <c:pt idx="12688">
                  <c:v>2.7348</c:v>
                </c:pt>
                <c:pt idx="12689">
                  <c:v>2.735</c:v>
                </c:pt>
                <c:pt idx="12690">
                  <c:v>2.7352</c:v>
                </c:pt>
                <c:pt idx="12691">
                  <c:v>2.7354</c:v>
                </c:pt>
                <c:pt idx="12692">
                  <c:v>2.7356</c:v>
                </c:pt>
                <c:pt idx="12693">
                  <c:v>2.7358</c:v>
                </c:pt>
                <c:pt idx="12694">
                  <c:v>2.736</c:v>
                </c:pt>
                <c:pt idx="12695">
                  <c:v>2.7362</c:v>
                </c:pt>
                <c:pt idx="12696">
                  <c:v>2.7364</c:v>
                </c:pt>
                <c:pt idx="12697">
                  <c:v>2.7366</c:v>
                </c:pt>
                <c:pt idx="12698">
                  <c:v>2.7368</c:v>
                </c:pt>
                <c:pt idx="12699">
                  <c:v>2.737</c:v>
                </c:pt>
                <c:pt idx="12700">
                  <c:v>2.7372</c:v>
                </c:pt>
                <c:pt idx="12701">
                  <c:v>2.7374</c:v>
                </c:pt>
                <c:pt idx="12702">
                  <c:v>2.7376</c:v>
                </c:pt>
                <c:pt idx="12703">
                  <c:v>2.7378</c:v>
                </c:pt>
                <c:pt idx="12704">
                  <c:v>2.738</c:v>
                </c:pt>
                <c:pt idx="12705">
                  <c:v>2.7382</c:v>
                </c:pt>
                <c:pt idx="12706">
                  <c:v>2.7384</c:v>
                </c:pt>
                <c:pt idx="12707">
                  <c:v>2.7386</c:v>
                </c:pt>
                <c:pt idx="12708">
                  <c:v>2.7388</c:v>
                </c:pt>
                <c:pt idx="12709">
                  <c:v>2.739</c:v>
                </c:pt>
                <c:pt idx="12710">
                  <c:v>2.7392</c:v>
                </c:pt>
                <c:pt idx="12711">
                  <c:v>2.7394</c:v>
                </c:pt>
                <c:pt idx="12712">
                  <c:v>2.7396</c:v>
                </c:pt>
                <c:pt idx="12713">
                  <c:v>2.7398</c:v>
                </c:pt>
                <c:pt idx="12714">
                  <c:v>2.74</c:v>
                </c:pt>
                <c:pt idx="12715">
                  <c:v>2.7402</c:v>
                </c:pt>
                <c:pt idx="12716">
                  <c:v>2.7404</c:v>
                </c:pt>
                <c:pt idx="12717">
                  <c:v>2.7406</c:v>
                </c:pt>
                <c:pt idx="12718">
                  <c:v>2.7408</c:v>
                </c:pt>
                <c:pt idx="12719">
                  <c:v>2.741</c:v>
                </c:pt>
                <c:pt idx="12720">
                  <c:v>2.7412</c:v>
                </c:pt>
                <c:pt idx="12721">
                  <c:v>2.7414</c:v>
                </c:pt>
                <c:pt idx="12722">
                  <c:v>2.7416</c:v>
                </c:pt>
                <c:pt idx="12723">
                  <c:v>2.7418</c:v>
                </c:pt>
                <c:pt idx="12724">
                  <c:v>2.742</c:v>
                </c:pt>
                <c:pt idx="12725">
                  <c:v>2.7422</c:v>
                </c:pt>
                <c:pt idx="12726">
                  <c:v>2.7424</c:v>
                </c:pt>
                <c:pt idx="12727">
                  <c:v>2.7426</c:v>
                </c:pt>
                <c:pt idx="12728">
                  <c:v>2.7428</c:v>
                </c:pt>
                <c:pt idx="12729">
                  <c:v>2.743</c:v>
                </c:pt>
                <c:pt idx="12730">
                  <c:v>2.7432</c:v>
                </c:pt>
                <c:pt idx="12731">
                  <c:v>2.7434</c:v>
                </c:pt>
                <c:pt idx="12732">
                  <c:v>2.7436</c:v>
                </c:pt>
                <c:pt idx="12733">
                  <c:v>2.7438</c:v>
                </c:pt>
                <c:pt idx="12734">
                  <c:v>2.744</c:v>
                </c:pt>
                <c:pt idx="12735">
                  <c:v>2.7442</c:v>
                </c:pt>
                <c:pt idx="12736">
                  <c:v>2.7444</c:v>
                </c:pt>
                <c:pt idx="12737">
                  <c:v>2.7446</c:v>
                </c:pt>
                <c:pt idx="12738">
                  <c:v>2.7448</c:v>
                </c:pt>
                <c:pt idx="12739">
                  <c:v>2.745</c:v>
                </c:pt>
                <c:pt idx="12740">
                  <c:v>2.7452</c:v>
                </c:pt>
                <c:pt idx="12741">
                  <c:v>2.7454</c:v>
                </c:pt>
                <c:pt idx="12742">
                  <c:v>2.7456</c:v>
                </c:pt>
                <c:pt idx="12743">
                  <c:v>2.7458</c:v>
                </c:pt>
                <c:pt idx="12744">
                  <c:v>2.746</c:v>
                </c:pt>
                <c:pt idx="12745">
                  <c:v>2.7462</c:v>
                </c:pt>
                <c:pt idx="12746">
                  <c:v>2.7464</c:v>
                </c:pt>
                <c:pt idx="12747">
                  <c:v>2.7466</c:v>
                </c:pt>
                <c:pt idx="12748">
                  <c:v>2.7468</c:v>
                </c:pt>
                <c:pt idx="12749">
                  <c:v>2.747</c:v>
                </c:pt>
                <c:pt idx="12750">
                  <c:v>2.7472</c:v>
                </c:pt>
                <c:pt idx="12751">
                  <c:v>2.7474</c:v>
                </c:pt>
                <c:pt idx="12752">
                  <c:v>2.7476</c:v>
                </c:pt>
                <c:pt idx="12753">
                  <c:v>2.7478</c:v>
                </c:pt>
                <c:pt idx="12754">
                  <c:v>2.748</c:v>
                </c:pt>
                <c:pt idx="12755">
                  <c:v>2.7482</c:v>
                </c:pt>
                <c:pt idx="12756">
                  <c:v>2.7484</c:v>
                </c:pt>
                <c:pt idx="12757">
                  <c:v>2.7486</c:v>
                </c:pt>
                <c:pt idx="12758">
                  <c:v>2.7488</c:v>
                </c:pt>
                <c:pt idx="12759">
                  <c:v>2.749</c:v>
                </c:pt>
                <c:pt idx="12760">
                  <c:v>2.7492</c:v>
                </c:pt>
                <c:pt idx="12761">
                  <c:v>2.7494</c:v>
                </c:pt>
                <c:pt idx="12762">
                  <c:v>2.7496</c:v>
                </c:pt>
                <c:pt idx="12763">
                  <c:v>2.7498</c:v>
                </c:pt>
                <c:pt idx="12764">
                  <c:v>2.75</c:v>
                </c:pt>
                <c:pt idx="12765">
                  <c:v>2.7502</c:v>
                </c:pt>
                <c:pt idx="12766">
                  <c:v>2.7504</c:v>
                </c:pt>
                <c:pt idx="12767">
                  <c:v>2.7506</c:v>
                </c:pt>
                <c:pt idx="12768">
                  <c:v>2.7508</c:v>
                </c:pt>
                <c:pt idx="12769">
                  <c:v>2.751</c:v>
                </c:pt>
                <c:pt idx="12770">
                  <c:v>2.7512</c:v>
                </c:pt>
                <c:pt idx="12771">
                  <c:v>2.7514</c:v>
                </c:pt>
                <c:pt idx="12772">
                  <c:v>2.7516</c:v>
                </c:pt>
                <c:pt idx="12773">
                  <c:v>2.7518</c:v>
                </c:pt>
                <c:pt idx="12774">
                  <c:v>2.752</c:v>
                </c:pt>
                <c:pt idx="12775">
                  <c:v>2.7522</c:v>
                </c:pt>
                <c:pt idx="12776">
                  <c:v>2.7524</c:v>
                </c:pt>
                <c:pt idx="12777">
                  <c:v>2.7526</c:v>
                </c:pt>
                <c:pt idx="12778">
                  <c:v>2.7528</c:v>
                </c:pt>
                <c:pt idx="12779">
                  <c:v>2.753</c:v>
                </c:pt>
                <c:pt idx="12780">
                  <c:v>2.7532</c:v>
                </c:pt>
                <c:pt idx="12781">
                  <c:v>2.7534</c:v>
                </c:pt>
                <c:pt idx="12782">
                  <c:v>2.7536</c:v>
                </c:pt>
                <c:pt idx="12783">
                  <c:v>2.7538</c:v>
                </c:pt>
                <c:pt idx="12784">
                  <c:v>2.754</c:v>
                </c:pt>
                <c:pt idx="12785">
                  <c:v>2.7542</c:v>
                </c:pt>
                <c:pt idx="12786">
                  <c:v>2.7544</c:v>
                </c:pt>
                <c:pt idx="12787">
                  <c:v>2.7546</c:v>
                </c:pt>
                <c:pt idx="12788">
                  <c:v>2.7548</c:v>
                </c:pt>
                <c:pt idx="12789">
                  <c:v>2.755</c:v>
                </c:pt>
                <c:pt idx="12790">
                  <c:v>2.7552</c:v>
                </c:pt>
                <c:pt idx="12791">
                  <c:v>2.7554</c:v>
                </c:pt>
                <c:pt idx="12792">
                  <c:v>2.7556</c:v>
                </c:pt>
                <c:pt idx="12793">
                  <c:v>2.7558</c:v>
                </c:pt>
                <c:pt idx="12794">
                  <c:v>2.756</c:v>
                </c:pt>
                <c:pt idx="12795">
                  <c:v>2.7562</c:v>
                </c:pt>
                <c:pt idx="12796">
                  <c:v>2.7564</c:v>
                </c:pt>
                <c:pt idx="12797">
                  <c:v>2.7566</c:v>
                </c:pt>
                <c:pt idx="12798">
                  <c:v>2.7568</c:v>
                </c:pt>
                <c:pt idx="12799">
                  <c:v>2.757</c:v>
                </c:pt>
                <c:pt idx="12800">
                  <c:v>2.7572</c:v>
                </c:pt>
                <c:pt idx="12801">
                  <c:v>2.7574</c:v>
                </c:pt>
                <c:pt idx="12802">
                  <c:v>2.7576</c:v>
                </c:pt>
                <c:pt idx="12803">
                  <c:v>2.7578</c:v>
                </c:pt>
                <c:pt idx="12804">
                  <c:v>2.758</c:v>
                </c:pt>
                <c:pt idx="12805">
                  <c:v>2.7582</c:v>
                </c:pt>
                <c:pt idx="12806">
                  <c:v>2.7584</c:v>
                </c:pt>
                <c:pt idx="12807">
                  <c:v>2.7586</c:v>
                </c:pt>
                <c:pt idx="12808">
                  <c:v>2.7588</c:v>
                </c:pt>
                <c:pt idx="12809">
                  <c:v>2.759</c:v>
                </c:pt>
                <c:pt idx="12810">
                  <c:v>2.7592</c:v>
                </c:pt>
                <c:pt idx="12811">
                  <c:v>2.7594</c:v>
                </c:pt>
                <c:pt idx="12812">
                  <c:v>2.7596</c:v>
                </c:pt>
                <c:pt idx="12813">
                  <c:v>2.7598</c:v>
                </c:pt>
                <c:pt idx="12814">
                  <c:v>2.76</c:v>
                </c:pt>
                <c:pt idx="12815">
                  <c:v>2.7602</c:v>
                </c:pt>
                <c:pt idx="12816">
                  <c:v>2.7604</c:v>
                </c:pt>
                <c:pt idx="12817">
                  <c:v>2.7606</c:v>
                </c:pt>
                <c:pt idx="12818">
                  <c:v>2.7608</c:v>
                </c:pt>
                <c:pt idx="12819">
                  <c:v>2.761</c:v>
                </c:pt>
                <c:pt idx="12820">
                  <c:v>2.7612</c:v>
                </c:pt>
                <c:pt idx="12821">
                  <c:v>2.7614</c:v>
                </c:pt>
                <c:pt idx="12822">
                  <c:v>2.7616</c:v>
                </c:pt>
                <c:pt idx="12823">
                  <c:v>2.7618</c:v>
                </c:pt>
                <c:pt idx="12824">
                  <c:v>2.762</c:v>
                </c:pt>
                <c:pt idx="12825">
                  <c:v>2.7622</c:v>
                </c:pt>
                <c:pt idx="12826">
                  <c:v>2.7624</c:v>
                </c:pt>
                <c:pt idx="12827">
                  <c:v>2.7626</c:v>
                </c:pt>
                <c:pt idx="12828">
                  <c:v>2.7628</c:v>
                </c:pt>
                <c:pt idx="12829">
                  <c:v>2.763</c:v>
                </c:pt>
                <c:pt idx="12830">
                  <c:v>2.7632</c:v>
                </c:pt>
                <c:pt idx="12831">
                  <c:v>2.7634</c:v>
                </c:pt>
                <c:pt idx="12832">
                  <c:v>2.7636</c:v>
                </c:pt>
                <c:pt idx="12833">
                  <c:v>2.7638</c:v>
                </c:pt>
                <c:pt idx="12834">
                  <c:v>2.764</c:v>
                </c:pt>
                <c:pt idx="12835">
                  <c:v>2.7642</c:v>
                </c:pt>
                <c:pt idx="12836">
                  <c:v>2.7644</c:v>
                </c:pt>
                <c:pt idx="12837">
                  <c:v>2.7646</c:v>
                </c:pt>
                <c:pt idx="12838">
                  <c:v>2.7648</c:v>
                </c:pt>
                <c:pt idx="12839">
                  <c:v>2.765</c:v>
                </c:pt>
                <c:pt idx="12840">
                  <c:v>2.7652</c:v>
                </c:pt>
                <c:pt idx="12841">
                  <c:v>2.7654</c:v>
                </c:pt>
                <c:pt idx="12842">
                  <c:v>2.7656</c:v>
                </c:pt>
                <c:pt idx="12843">
                  <c:v>2.7658</c:v>
                </c:pt>
                <c:pt idx="12844">
                  <c:v>2.766</c:v>
                </c:pt>
                <c:pt idx="12845">
                  <c:v>2.7662</c:v>
                </c:pt>
                <c:pt idx="12846">
                  <c:v>2.7664</c:v>
                </c:pt>
                <c:pt idx="12847">
                  <c:v>2.7666</c:v>
                </c:pt>
                <c:pt idx="12848">
                  <c:v>2.7668</c:v>
                </c:pt>
                <c:pt idx="12849">
                  <c:v>2.767</c:v>
                </c:pt>
                <c:pt idx="12850">
                  <c:v>2.7672</c:v>
                </c:pt>
                <c:pt idx="12851">
                  <c:v>2.7674</c:v>
                </c:pt>
                <c:pt idx="12852">
                  <c:v>2.7676</c:v>
                </c:pt>
                <c:pt idx="12853">
                  <c:v>2.7678</c:v>
                </c:pt>
                <c:pt idx="12854">
                  <c:v>2.768</c:v>
                </c:pt>
                <c:pt idx="12855">
                  <c:v>2.7682</c:v>
                </c:pt>
                <c:pt idx="12856">
                  <c:v>2.7684</c:v>
                </c:pt>
                <c:pt idx="12857">
                  <c:v>2.7686</c:v>
                </c:pt>
                <c:pt idx="12858">
                  <c:v>2.7688</c:v>
                </c:pt>
                <c:pt idx="12859">
                  <c:v>2.769</c:v>
                </c:pt>
                <c:pt idx="12860">
                  <c:v>2.7692</c:v>
                </c:pt>
                <c:pt idx="12861">
                  <c:v>2.7694</c:v>
                </c:pt>
                <c:pt idx="12862">
                  <c:v>2.7696</c:v>
                </c:pt>
                <c:pt idx="12863">
                  <c:v>2.7698</c:v>
                </c:pt>
                <c:pt idx="12864">
                  <c:v>2.77</c:v>
                </c:pt>
                <c:pt idx="12865">
                  <c:v>2.7702</c:v>
                </c:pt>
                <c:pt idx="12866">
                  <c:v>2.7704</c:v>
                </c:pt>
                <c:pt idx="12867">
                  <c:v>2.7706</c:v>
                </c:pt>
                <c:pt idx="12868">
                  <c:v>2.7708</c:v>
                </c:pt>
                <c:pt idx="12869">
                  <c:v>2.771</c:v>
                </c:pt>
                <c:pt idx="12870">
                  <c:v>2.7712</c:v>
                </c:pt>
                <c:pt idx="12871">
                  <c:v>2.7714</c:v>
                </c:pt>
                <c:pt idx="12872">
                  <c:v>2.7716</c:v>
                </c:pt>
                <c:pt idx="12873">
                  <c:v>2.7718</c:v>
                </c:pt>
                <c:pt idx="12874">
                  <c:v>2.772</c:v>
                </c:pt>
                <c:pt idx="12875">
                  <c:v>2.7722</c:v>
                </c:pt>
                <c:pt idx="12876">
                  <c:v>2.7724</c:v>
                </c:pt>
                <c:pt idx="12877">
                  <c:v>2.7726</c:v>
                </c:pt>
                <c:pt idx="12878">
                  <c:v>2.7728</c:v>
                </c:pt>
                <c:pt idx="12879">
                  <c:v>2.773</c:v>
                </c:pt>
                <c:pt idx="12880">
                  <c:v>2.7732</c:v>
                </c:pt>
                <c:pt idx="12881">
                  <c:v>2.7734</c:v>
                </c:pt>
                <c:pt idx="12882">
                  <c:v>2.7736</c:v>
                </c:pt>
                <c:pt idx="12883">
                  <c:v>2.7738</c:v>
                </c:pt>
                <c:pt idx="12884">
                  <c:v>2.774</c:v>
                </c:pt>
                <c:pt idx="12885">
                  <c:v>2.7742</c:v>
                </c:pt>
                <c:pt idx="12886">
                  <c:v>2.7744</c:v>
                </c:pt>
                <c:pt idx="12887">
                  <c:v>2.7746</c:v>
                </c:pt>
                <c:pt idx="12888">
                  <c:v>2.7748</c:v>
                </c:pt>
                <c:pt idx="12889">
                  <c:v>2.775</c:v>
                </c:pt>
                <c:pt idx="12890">
                  <c:v>2.7752</c:v>
                </c:pt>
                <c:pt idx="12891">
                  <c:v>2.7754</c:v>
                </c:pt>
                <c:pt idx="12892">
                  <c:v>2.7756</c:v>
                </c:pt>
                <c:pt idx="12893">
                  <c:v>2.7758</c:v>
                </c:pt>
                <c:pt idx="12894">
                  <c:v>2.776</c:v>
                </c:pt>
                <c:pt idx="12895">
                  <c:v>2.7762</c:v>
                </c:pt>
                <c:pt idx="12896">
                  <c:v>2.7764</c:v>
                </c:pt>
                <c:pt idx="12897">
                  <c:v>2.7766</c:v>
                </c:pt>
                <c:pt idx="12898">
                  <c:v>2.7768</c:v>
                </c:pt>
                <c:pt idx="12899">
                  <c:v>2.777</c:v>
                </c:pt>
                <c:pt idx="12900">
                  <c:v>2.7772</c:v>
                </c:pt>
                <c:pt idx="12901">
                  <c:v>2.7774</c:v>
                </c:pt>
                <c:pt idx="12902">
                  <c:v>2.7776</c:v>
                </c:pt>
                <c:pt idx="12903">
                  <c:v>2.7778</c:v>
                </c:pt>
                <c:pt idx="12904">
                  <c:v>2.778</c:v>
                </c:pt>
                <c:pt idx="12905">
                  <c:v>2.7782</c:v>
                </c:pt>
                <c:pt idx="12906">
                  <c:v>2.7784</c:v>
                </c:pt>
                <c:pt idx="12907">
                  <c:v>2.7786</c:v>
                </c:pt>
                <c:pt idx="12908">
                  <c:v>2.7788</c:v>
                </c:pt>
                <c:pt idx="12909">
                  <c:v>2.779</c:v>
                </c:pt>
                <c:pt idx="12910">
                  <c:v>2.7792</c:v>
                </c:pt>
                <c:pt idx="12911">
                  <c:v>2.7794</c:v>
                </c:pt>
                <c:pt idx="12912">
                  <c:v>2.7796</c:v>
                </c:pt>
                <c:pt idx="12913">
                  <c:v>2.7798</c:v>
                </c:pt>
                <c:pt idx="12914">
                  <c:v>2.78</c:v>
                </c:pt>
                <c:pt idx="12915">
                  <c:v>2.7802</c:v>
                </c:pt>
                <c:pt idx="12916">
                  <c:v>2.7804</c:v>
                </c:pt>
                <c:pt idx="12917">
                  <c:v>2.7806</c:v>
                </c:pt>
                <c:pt idx="12918">
                  <c:v>2.7808</c:v>
                </c:pt>
                <c:pt idx="12919">
                  <c:v>2.781</c:v>
                </c:pt>
                <c:pt idx="12920">
                  <c:v>2.7812</c:v>
                </c:pt>
                <c:pt idx="12921">
                  <c:v>2.7814</c:v>
                </c:pt>
                <c:pt idx="12922">
                  <c:v>2.7816</c:v>
                </c:pt>
                <c:pt idx="12923">
                  <c:v>2.7818</c:v>
                </c:pt>
                <c:pt idx="12924">
                  <c:v>2.782</c:v>
                </c:pt>
                <c:pt idx="12925">
                  <c:v>2.7822</c:v>
                </c:pt>
                <c:pt idx="12926">
                  <c:v>2.7824</c:v>
                </c:pt>
                <c:pt idx="12927">
                  <c:v>2.7826</c:v>
                </c:pt>
                <c:pt idx="12928">
                  <c:v>2.7828</c:v>
                </c:pt>
                <c:pt idx="12929">
                  <c:v>2.783</c:v>
                </c:pt>
                <c:pt idx="12930">
                  <c:v>2.7832</c:v>
                </c:pt>
                <c:pt idx="12931">
                  <c:v>2.7834</c:v>
                </c:pt>
                <c:pt idx="12932">
                  <c:v>2.7836</c:v>
                </c:pt>
                <c:pt idx="12933">
                  <c:v>2.7838</c:v>
                </c:pt>
                <c:pt idx="12934">
                  <c:v>2.784</c:v>
                </c:pt>
                <c:pt idx="12935">
                  <c:v>2.7842</c:v>
                </c:pt>
                <c:pt idx="12936">
                  <c:v>2.7844</c:v>
                </c:pt>
                <c:pt idx="12937">
                  <c:v>2.7846</c:v>
                </c:pt>
                <c:pt idx="12938">
                  <c:v>2.7848</c:v>
                </c:pt>
                <c:pt idx="12939">
                  <c:v>2.785</c:v>
                </c:pt>
                <c:pt idx="12940">
                  <c:v>2.7852</c:v>
                </c:pt>
                <c:pt idx="12941">
                  <c:v>2.7854</c:v>
                </c:pt>
                <c:pt idx="12942">
                  <c:v>2.7856</c:v>
                </c:pt>
                <c:pt idx="12943">
                  <c:v>2.7858</c:v>
                </c:pt>
                <c:pt idx="12944">
                  <c:v>2.786</c:v>
                </c:pt>
                <c:pt idx="12945">
                  <c:v>2.7862</c:v>
                </c:pt>
                <c:pt idx="12946">
                  <c:v>2.7864</c:v>
                </c:pt>
                <c:pt idx="12947">
                  <c:v>2.7866</c:v>
                </c:pt>
                <c:pt idx="12948">
                  <c:v>2.7868</c:v>
                </c:pt>
                <c:pt idx="12949">
                  <c:v>2.787</c:v>
                </c:pt>
                <c:pt idx="12950">
                  <c:v>2.7872</c:v>
                </c:pt>
                <c:pt idx="12951">
                  <c:v>2.7874</c:v>
                </c:pt>
                <c:pt idx="12952">
                  <c:v>2.7876</c:v>
                </c:pt>
                <c:pt idx="12953">
                  <c:v>2.7878</c:v>
                </c:pt>
                <c:pt idx="12954">
                  <c:v>2.788</c:v>
                </c:pt>
                <c:pt idx="12955">
                  <c:v>2.7882</c:v>
                </c:pt>
                <c:pt idx="12956">
                  <c:v>2.7884</c:v>
                </c:pt>
                <c:pt idx="12957">
                  <c:v>2.7886</c:v>
                </c:pt>
                <c:pt idx="12958">
                  <c:v>2.7888</c:v>
                </c:pt>
                <c:pt idx="12959">
                  <c:v>2.789</c:v>
                </c:pt>
                <c:pt idx="12960">
                  <c:v>2.7892</c:v>
                </c:pt>
                <c:pt idx="12961">
                  <c:v>2.7894</c:v>
                </c:pt>
                <c:pt idx="12962">
                  <c:v>2.7896</c:v>
                </c:pt>
                <c:pt idx="12963">
                  <c:v>2.7898</c:v>
                </c:pt>
                <c:pt idx="12964">
                  <c:v>2.79</c:v>
                </c:pt>
                <c:pt idx="12965">
                  <c:v>2.7902</c:v>
                </c:pt>
                <c:pt idx="12966">
                  <c:v>2.7904</c:v>
                </c:pt>
                <c:pt idx="12967">
                  <c:v>2.7906</c:v>
                </c:pt>
                <c:pt idx="12968">
                  <c:v>2.7908</c:v>
                </c:pt>
                <c:pt idx="12969">
                  <c:v>2.791</c:v>
                </c:pt>
                <c:pt idx="12970">
                  <c:v>2.7912</c:v>
                </c:pt>
                <c:pt idx="12971">
                  <c:v>2.7914</c:v>
                </c:pt>
                <c:pt idx="12972">
                  <c:v>2.7916</c:v>
                </c:pt>
                <c:pt idx="12973">
                  <c:v>2.7918</c:v>
                </c:pt>
                <c:pt idx="12974">
                  <c:v>2.792</c:v>
                </c:pt>
                <c:pt idx="12975">
                  <c:v>2.7922</c:v>
                </c:pt>
                <c:pt idx="12976">
                  <c:v>2.7924</c:v>
                </c:pt>
                <c:pt idx="12977">
                  <c:v>2.7926</c:v>
                </c:pt>
                <c:pt idx="12978">
                  <c:v>2.7928</c:v>
                </c:pt>
                <c:pt idx="12979">
                  <c:v>2.793</c:v>
                </c:pt>
                <c:pt idx="12980">
                  <c:v>2.7932</c:v>
                </c:pt>
                <c:pt idx="12981">
                  <c:v>2.7934</c:v>
                </c:pt>
                <c:pt idx="12982">
                  <c:v>2.7936</c:v>
                </c:pt>
                <c:pt idx="12983">
                  <c:v>2.7938</c:v>
                </c:pt>
                <c:pt idx="12984">
                  <c:v>2.794</c:v>
                </c:pt>
                <c:pt idx="12985">
                  <c:v>2.7942</c:v>
                </c:pt>
                <c:pt idx="12986">
                  <c:v>2.7944</c:v>
                </c:pt>
                <c:pt idx="12987">
                  <c:v>2.7946</c:v>
                </c:pt>
                <c:pt idx="12988">
                  <c:v>2.7948</c:v>
                </c:pt>
                <c:pt idx="12989">
                  <c:v>2.795</c:v>
                </c:pt>
                <c:pt idx="12990">
                  <c:v>2.7952</c:v>
                </c:pt>
                <c:pt idx="12991">
                  <c:v>2.7954</c:v>
                </c:pt>
                <c:pt idx="12992">
                  <c:v>2.7956</c:v>
                </c:pt>
                <c:pt idx="12993">
                  <c:v>2.7958</c:v>
                </c:pt>
                <c:pt idx="12994">
                  <c:v>2.796</c:v>
                </c:pt>
                <c:pt idx="12995">
                  <c:v>2.7962</c:v>
                </c:pt>
                <c:pt idx="12996">
                  <c:v>2.7964</c:v>
                </c:pt>
                <c:pt idx="12997">
                  <c:v>2.7966</c:v>
                </c:pt>
                <c:pt idx="12998">
                  <c:v>2.7968</c:v>
                </c:pt>
                <c:pt idx="12999">
                  <c:v>2.797</c:v>
                </c:pt>
                <c:pt idx="13000">
                  <c:v>2.7972</c:v>
                </c:pt>
                <c:pt idx="13001">
                  <c:v>2.7974</c:v>
                </c:pt>
                <c:pt idx="13002">
                  <c:v>2.7976</c:v>
                </c:pt>
                <c:pt idx="13003">
                  <c:v>2.7978</c:v>
                </c:pt>
                <c:pt idx="13004">
                  <c:v>2.798</c:v>
                </c:pt>
                <c:pt idx="13005">
                  <c:v>2.7982</c:v>
                </c:pt>
                <c:pt idx="13006">
                  <c:v>2.7984</c:v>
                </c:pt>
                <c:pt idx="13007">
                  <c:v>2.7986</c:v>
                </c:pt>
                <c:pt idx="13008">
                  <c:v>2.7988</c:v>
                </c:pt>
                <c:pt idx="13009">
                  <c:v>2.799</c:v>
                </c:pt>
                <c:pt idx="13010">
                  <c:v>2.7992</c:v>
                </c:pt>
                <c:pt idx="13011">
                  <c:v>2.7994</c:v>
                </c:pt>
                <c:pt idx="13012">
                  <c:v>2.7996</c:v>
                </c:pt>
                <c:pt idx="13013">
                  <c:v>2.7998</c:v>
                </c:pt>
                <c:pt idx="13014">
                  <c:v>2.8</c:v>
                </c:pt>
                <c:pt idx="13015">
                  <c:v>2.8002</c:v>
                </c:pt>
                <c:pt idx="13016">
                  <c:v>2.8004</c:v>
                </c:pt>
                <c:pt idx="13017">
                  <c:v>2.8006</c:v>
                </c:pt>
                <c:pt idx="13018">
                  <c:v>2.8008</c:v>
                </c:pt>
                <c:pt idx="13019">
                  <c:v>2.801</c:v>
                </c:pt>
                <c:pt idx="13020">
                  <c:v>2.8012</c:v>
                </c:pt>
                <c:pt idx="13021">
                  <c:v>2.8014</c:v>
                </c:pt>
                <c:pt idx="13022">
                  <c:v>2.8016</c:v>
                </c:pt>
                <c:pt idx="13023">
                  <c:v>2.8018</c:v>
                </c:pt>
                <c:pt idx="13024">
                  <c:v>2.802</c:v>
                </c:pt>
                <c:pt idx="13025">
                  <c:v>2.8022</c:v>
                </c:pt>
                <c:pt idx="13026">
                  <c:v>2.8024</c:v>
                </c:pt>
                <c:pt idx="13027">
                  <c:v>2.802599999999999</c:v>
                </c:pt>
                <c:pt idx="13028">
                  <c:v>2.802799999999999</c:v>
                </c:pt>
                <c:pt idx="13029">
                  <c:v>2.802999999999999</c:v>
                </c:pt>
                <c:pt idx="13030">
                  <c:v>2.8032</c:v>
                </c:pt>
                <c:pt idx="13031">
                  <c:v>2.8034</c:v>
                </c:pt>
                <c:pt idx="13032">
                  <c:v>2.8036</c:v>
                </c:pt>
                <c:pt idx="13033">
                  <c:v>2.8038</c:v>
                </c:pt>
                <c:pt idx="13034">
                  <c:v>2.804</c:v>
                </c:pt>
                <c:pt idx="13035">
                  <c:v>2.8042</c:v>
                </c:pt>
                <c:pt idx="13036">
                  <c:v>2.8044</c:v>
                </c:pt>
                <c:pt idx="13037">
                  <c:v>2.8046</c:v>
                </c:pt>
                <c:pt idx="13038">
                  <c:v>2.8048</c:v>
                </c:pt>
                <c:pt idx="13039">
                  <c:v>2.805</c:v>
                </c:pt>
                <c:pt idx="13040">
                  <c:v>2.8052</c:v>
                </c:pt>
                <c:pt idx="13041">
                  <c:v>2.8054</c:v>
                </c:pt>
                <c:pt idx="13042">
                  <c:v>2.8056</c:v>
                </c:pt>
                <c:pt idx="13043">
                  <c:v>2.8058</c:v>
                </c:pt>
                <c:pt idx="13044">
                  <c:v>2.806</c:v>
                </c:pt>
                <c:pt idx="13045">
                  <c:v>2.8062</c:v>
                </c:pt>
                <c:pt idx="13046">
                  <c:v>2.8064</c:v>
                </c:pt>
                <c:pt idx="13047">
                  <c:v>2.806599999999999</c:v>
                </c:pt>
                <c:pt idx="13048">
                  <c:v>2.806799999999999</c:v>
                </c:pt>
                <c:pt idx="13049">
                  <c:v>2.806999999999999</c:v>
                </c:pt>
                <c:pt idx="13050">
                  <c:v>2.8072</c:v>
                </c:pt>
                <c:pt idx="13051">
                  <c:v>2.8074</c:v>
                </c:pt>
                <c:pt idx="13052">
                  <c:v>2.8076</c:v>
                </c:pt>
                <c:pt idx="13053">
                  <c:v>2.8078</c:v>
                </c:pt>
                <c:pt idx="13054">
                  <c:v>2.808</c:v>
                </c:pt>
                <c:pt idx="13055">
                  <c:v>2.8082</c:v>
                </c:pt>
                <c:pt idx="13056">
                  <c:v>2.8084</c:v>
                </c:pt>
                <c:pt idx="13057">
                  <c:v>2.8086</c:v>
                </c:pt>
                <c:pt idx="13058">
                  <c:v>2.8088</c:v>
                </c:pt>
                <c:pt idx="13059">
                  <c:v>2.809</c:v>
                </c:pt>
                <c:pt idx="13060">
                  <c:v>2.8092</c:v>
                </c:pt>
                <c:pt idx="13061">
                  <c:v>2.8094</c:v>
                </c:pt>
                <c:pt idx="13062">
                  <c:v>2.8096</c:v>
                </c:pt>
                <c:pt idx="13063">
                  <c:v>2.8098</c:v>
                </c:pt>
                <c:pt idx="13064">
                  <c:v>2.81</c:v>
                </c:pt>
                <c:pt idx="13065">
                  <c:v>2.8102</c:v>
                </c:pt>
                <c:pt idx="13066">
                  <c:v>2.8104</c:v>
                </c:pt>
                <c:pt idx="13067">
                  <c:v>2.810599999999999</c:v>
                </c:pt>
                <c:pt idx="13068">
                  <c:v>2.810799999999999</c:v>
                </c:pt>
                <c:pt idx="13069">
                  <c:v>2.810999999999999</c:v>
                </c:pt>
                <c:pt idx="13070">
                  <c:v>2.811199999999999</c:v>
                </c:pt>
                <c:pt idx="13071">
                  <c:v>2.811399999999999</c:v>
                </c:pt>
                <c:pt idx="13072">
                  <c:v>2.811599999999998</c:v>
                </c:pt>
                <c:pt idx="13073">
                  <c:v>2.811799999999998</c:v>
                </c:pt>
                <c:pt idx="13074">
                  <c:v>2.811999999999998</c:v>
                </c:pt>
                <c:pt idx="13075">
                  <c:v>2.812199999999998</c:v>
                </c:pt>
                <c:pt idx="13076">
                  <c:v>2.812399999999998</c:v>
                </c:pt>
                <c:pt idx="13077">
                  <c:v>2.812599999999997</c:v>
                </c:pt>
                <c:pt idx="13078">
                  <c:v>2.812799999999997</c:v>
                </c:pt>
                <c:pt idx="13079">
                  <c:v>2.813</c:v>
                </c:pt>
                <c:pt idx="13080">
                  <c:v>2.8132</c:v>
                </c:pt>
                <c:pt idx="13081">
                  <c:v>2.8134</c:v>
                </c:pt>
                <c:pt idx="13082">
                  <c:v>2.8136</c:v>
                </c:pt>
                <c:pt idx="13083">
                  <c:v>2.8138</c:v>
                </c:pt>
                <c:pt idx="13084">
                  <c:v>2.814</c:v>
                </c:pt>
                <c:pt idx="13085">
                  <c:v>2.8142</c:v>
                </c:pt>
                <c:pt idx="13086">
                  <c:v>2.8144</c:v>
                </c:pt>
                <c:pt idx="13087">
                  <c:v>2.814599999999999</c:v>
                </c:pt>
                <c:pt idx="13088">
                  <c:v>2.814799999999999</c:v>
                </c:pt>
                <c:pt idx="13089">
                  <c:v>2.814999999999999</c:v>
                </c:pt>
                <c:pt idx="13090">
                  <c:v>2.815199999999999</c:v>
                </c:pt>
                <c:pt idx="13091">
                  <c:v>2.815399999999999</c:v>
                </c:pt>
                <c:pt idx="13092">
                  <c:v>2.815599999999999</c:v>
                </c:pt>
                <c:pt idx="13093">
                  <c:v>2.815799999999998</c:v>
                </c:pt>
                <c:pt idx="13094">
                  <c:v>2.815999999999998</c:v>
                </c:pt>
                <c:pt idx="13095">
                  <c:v>2.816199999999998</c:v>
                </c:pt>
                <c:pt idx="13096">
                  <c:v>2.816399999999998</c:v>
                </c:pt>
                <c:pt idx="13097">
                  <c:v>2.816599999999998</c:v>
                </c:pt>
                <c:pt idx="13098">
                  <c:v>2.816799999999997</c:v>
                </c:pt>
                <c:pt idx="13099">
                  <c:v>2.817</c:v>
                </c:pt>
                <c:pt idx="13100">
                  <c:v>2.8172</c:v>
                </c:pt>
                <c:pt idx="13101">
                  <c:v>2.8174</c:v>
                </c:pt>
                <c:pt idx="13102">
                  <c:v>2.8176</c:v>
                </c:pt>
                <c:pt idx="13103">
                  <c:v>2.8178</c:v>
                </c:pt>
                <c:pt idx="13104">
                  <c:v>2.818</c:v>
                </c:pt>
                <c:pt idx="13105">
                  <c:v>2.8182</c:v>
                </c:pt>
                <c:pt idx="13106">
                  <c:v>2.8184</c:v>
                </c:pt>
                <c:pt idx="13107">
                  <c:v>2.8186</c:v>
                </c:pt>
                <c:pt idx="13108">
                  <c:v>2.818799999999999</c:v>
                </c:pt>
                <c:pt idx="13109">
                  <c:v>2.818999999999999</c:v>
                </c:pt>
                <c:pt idx="13110">
                  <c:v>2.819199999999999</c:v>
                </c:pt>
                <c:pt idx="13111">
                  <c:v>2.819399999999999</c:v>
                </c:pt>
                <c:pt idx="13112">
                  <c:v>2.819599999999999</c:v>
                </c:pt>
                <c:pt idx="13113">
                  <c:v>2.819799999999998</c:v>
                </c:pt>
                <c:pt idx="13114">
                  <c:v>2.82</c:v>
                </c:pt>
                <c:pt idx="13115">
                  <c:v>2.8202</c:v>
                </c:pt>
                <c:pt idx="13116">
                  <c:v>2.8204</c:v>
                </c:pt>
                <c:pt idx="13117">
                  <c:v>2.8206</c:v>
                </c:pt>
                <c:pt idx="13118">
                  <c:v>2.8208</c:v>
                </c:pt>
                <c:pt idx="13119">
                  <c:v>2.821</c:v>
                </c:pt>
                <c:pt idx="13120">
                  <c:v>2.8212</c:v>
                </c:pt>
                <c:pt idx="13121">
                  <c:v>2.8214</c:v>
                </c:pt>
                <c:pt idx="13122">
                  <c:v>2.8216</c:v>
                </c:pt>
                <c:pt idx="13123">
                  <c:v>2.8218</c:v>
                </c:pt>
                <c:pt idx="13124">
                  <c:v>2.822</c:v>
                </c:pt>
                <c:pt idx="13125">
                  <c:v>2.8222</c:v>
                </c:pt>
                <c:pt idx="13126">
                  <c:v>2.8224</c:v>
                </c:pt>
                <c:pt idx="13127">
                  <c:v>2.8226</c:v>
                </c:pt>
                <c:pt idx="13128">
                  <c:v>2.822799999999999</c:v>
                </c:pt>
                <c:pt idx="13129">
                  <c:v>2.823</c:v>
                </c:pt>
                <c:pt idx="13130">
                  <c:v>2.8232</c:v>
                </c:pt>
                <c:pt idx="13131">
                  <c:v>2.8234</c:v>
                </c:pt>
                <c:pt idx="13132">
                  <c:v>2.8236</c:v>
                </c:pt>
                <c:pt idx="13133">
                  <c:v>2.8238</c:v>
                </c:pt>
                <c:pt idx="13134">
                  <c:v>2.824</c:v>
                </c:pt>
                <c:pt idx="13135">
                  <c:v>2.8242</c:v>
                </c:pt>
                <c:pt idx="13136">
                  <c:v>2.8244</c:v>
                </c:pt>
                <c:pt idx="13137">
                  <c:v>2.8246</c:v>
                </c:pt>
                <c:pt idx="13138">
                  <c:v>2.8248</c:v>
                </c:pt>
                <c:pt idx="13139">
                  <c:v>2.825</c:v>
                </c:pt>
                <c:pt idx="13140">
                  <c:v>2.8252</c:v>
                </c:pt>
                <c:pt idx="13141">
                  <c:v>2.8254</c:v>
                </c:pt>
                <c:pt idx="13142">
                  <c:v>2.8256</c:v>
                </c:pt>
                <c:pt idx="13143">
                  <c:v>2.8258</c:v>
                </c:pt>
                <c:pt idx="13144">
                  <c:v>2.826</c:v>
                </c:pt>
                <c:pt idx="13145">
                  <c:v>2.8262</c:v>
                </c:pt>
                <c:pt idx="13146">
                  <c:v>2.8264</c:v>
                </c:pt>
                <c:pt idx="13147">
                  <c:v>2.8266</c:v>
                </c:pt>
                <c:pt idx="13148">
                  <c:v>2.826799999999999</c:v>
                </c:pt>
                <c:pt idx="13149">
                  <c:v>2.827</c:v>
                </c:pt>
                <c:pt idx="13150">
                  <c:v>2.8272</c:v>
                </c:pt>
                <c:pt idx="13151">
                  <c:v>2.8274</c:v>
                </c:pt>
                <c:pt idx="13152">
                  <c:v>2.8276</c:v>
                </c:pt>
                <c:pt idx="13153">
                  <c:v>2.8278</c:v>
                </c:pt>
                <c:pt idx="13154">
                  <c:v>2.828</c:v>
                </c:pt>
                <c:pt idx="13155">
                  <c:v>2.8282</c:v>
                </c:pt>
                <c:pt idx="13156">
                  <c:v>2.8284</c:v>
                </c:pt>
                <c:pt idx="13157">
                  <c:v>2.8286</c:v>
                </c:pt>
                <c:pt idx="13158">
                  <c:v>2.8288</c:v>
                </c:pt>
                <c:pt idx="13159">
                  <c:v>2.829</c:v>
                </c:pt>
                <c:pt idx="13160">
                  <c:v>2.8292</c:v>
                </c:pt>
                <c:pt idx="13161">
                  <c:v>2.8294</c:v>
                </c:pt>
                <c:pt idx="13162">
                  <c:v>2.8296</c:v>
                </c:pt>
                <c:pt idx="13163">
                  <c:v>2.8298</c:v>
                </c:pt>
                <c:pt idx="13164">
                  <c:v>2.83</c:v>
                </c:pt>
                <c:pt idx="13165">
                  <c:v>2.8302</c:v>
                </c:pt>
                <c:pt idx="13166">
                  <c:v>2.8304</c:v>
                </c:pt>
                <c:pt idx="13167">
                  <c:v>2.8306</c:v>
                </c:pt>
                <c:pt idx="13168">
                  <c:v>2.830799999999999</c:v>
                </c:pt>
                <c:pt idx="13169">
                  <c:v>2.830999999999999</c:v>
                </c:pt>
                <c:pt idx="13170">
                  <c:v>2.831199999999999</c:v>
                </c:pt>
                <c:pt idx="13171">
                  <c:v>2.831399999999999</c:v>
                </c:pt>
                <c:pt idx="13172">
                  <c:v>2.831599999999999</c:v>
                </c:pt>
                <c:pt idx="13173">
                  <c:v>2.831799999999998</c:v>
                </c:pt>
                <c:pt idx="13174">
                  <c:v>2.831999999999998</c:v>
                </c:pt>
                <c:pt idx="13175">
                  <c:v>2.832199999999998</c:v>
                </c:pt>
                <c:pt idx="13176">
                  <c:v>2.832399999999998</c:v>
                </c:pt>
                <c:pt idx="13177">
                  <c:v>2.832599999999998</c:v>
                </c:pt>
                <c:pt idx="13178">
                  <c:v>2.832799999999997</c:v>
                </c:pt>
                <c:pt idx="13179">
                  <c:v>2.833</c:v>
                </c:pt>
                <c:pt idx="13180">
                  <c:v>2.8332</c:v>
                </c:pt>
                <c:pt idx="13181">
                  <c:v>2.8334</c:v>
                </c:pt>
                <c:pt idx="13182">
                  <c:v>2.8336</c:v>
                </c:pt>
                <c:pt idx="13183">
                  <c:v>2.8338</c:v>
                </c:pt>
                <c:pt idx="13184">
                  <c:v>2.834</c:v>
                </c:pt>
                <c:pt idx="13185">
                  <c:v>2.8342</c:v>
                </c:pt>
                <c:pt idx="13186">
                  <c:v>2.8344</c:v>
                </c:pt>
                <c:pt idx="13187">
                  <c:v>2.8346</c:v>
                </c:pt>
                <c:pt idx="13188">
                  <c:v>2.834799999999999</c:v>
                </c:pt>
                <c:pt idx="13189">
                  <c:v>2.834999999999999</c:v>
                </c:pt>
                <c:pt idx="13190">
                  <c:v>2.835199999999999</c:v>
                </c:pt>
                <c:pt idx="13191">
                  <c:v>2.835399999999999</c:v>
                </c:pt>
                <c:pt idx="13192">
                  <c:v>2.835599999999999</c:v>
                </c:pt>
                <c:pt idx="13193">
                  <c:v>2.835799999999998</c:v>
                </c:pt>
                <c:pt idx="13194">
                  <c:v>2.835999999999998</c:v>
                </c:pt>
                <c:pt idx="13195">
                  <c:v>2.836199999999998</c:v>
                </c:pt>
                <c:pt idx="13196">
                  <c:v>2.836399999999998</c:v>
                </c:pt>
                <c:pt idx="13197">
                  <c:v>2.836599999999998</c:v>
                </c:pt>
                <c:pt idx="13198">
                  <c:v>2.836799999999997</c:v>
                </c:pt>
                <c:pt idx="13199">
                  <c:v>2.837</c:v>
                </c:pt>
                <c:pt idx="13200">
                  <c:v>2.8372</c:v>
                </c:pt>
                <c:pt idx="13201">
                  <c:v>2.8374</c:v>
                </c:pt>
                <c:pt idx="13202">
                  <c:v>2.8376</c:v>
                </c:pt>
                <c:pt idx="13203">
                  <c:v>2.8378</c:v>
                </c:pt>
                <c:pt idx="13204">
                  <c:v>2.838</c:v>
                </c:pt>
                <c:pt idx="13205">
                  <c:v>2.8382</c:v>
                </c:pt>
                <c:pt idx="13206">
                  <c:v>2.8384</c:v>
                </c:pt>
                <c:pt idx="13207">
                  <c:v>2.8386</c:v>
                </c:pt>
                <c:pt idx="13208">
                  <c:v>2.838799999999999</c:v>
                </c:pt>
                <c:pt idx="13209">
                  <c:v>2.838999999999999</c:v>
                </c:pt>
                <c:pt idx="13210">
                  <c:v>2.839199999999999</c:v>
                </c:pt>
                <c:pt idx="13211">
                  <c:v>2.839399999999999</c:v>
                </c:pt>
                <c:pt idx="13212">
                  <c:v>2.839599999999999</c:v>
                </c:pt>
                <c:pt idx="13213">
                  <c:v>2.839799999999998</c:v>
                </c:pt>
                <c:pt idx="13214">
                  <c:v>2.84</c:v>
                </c:pt>
                <c:pt idx="13215">
                  <c:v>2.8402</c:v>
                </c:pt>
                <c:pt idx="13216">
                  <c:v>2.8404</c:v>
                </c:pt>
                <c:pt idx="13217">
                  <c:v>2.8406</c:v>
                </c:pt>
                <c:pt idx="13218">
                  <c:v>2.8408</c:v>
                </c:pt>
                <c:pt idx="13219">
                  <c:v>2.841</c:v>
                </c:pt>
                <c:pt idx="13220">
                  <c:v>2.8412</c:v>
                </c:pt>
                <c:pt idx="13221">
                  <c:v>2.8414</c:v>
                </c:pt>
                <c:pt idx="13222">
                  <c:v>2.8416</c:v>
                </c:pt>
                <c:pt idx="13223">
                  <c:v>2.8418</c:v>
                </c:pt>
                <c:pt idx="13224">
                  <c:v>2.842</c:v>
                </c:pt>
                <c:pt idx="13225">
                  <c:v>2.8422</c:v>
                </c:pt>
                <c:pt idx="13226">
                  <c:v>2.8424</c:v>
                </c:pt>
                <c:pt idx="13227">
                  <c:v>2.8426</c:v>
                </c:pt>
                <c:pt idx="13228">
                  <c:v>2.842799999999999</c:v>
                </c:pt>
                <c:pt idx="13229">
                  <c:v>2.843</c:v>
                </c:pt>
                <c:pt idx="13230">
                  <c:v>2.8432</c:v>
                </c:pt>
                <c:pt idx="13231">
                  <c:v>2.8434</c:v>
                </c:pt>
                <c:pt idx="13232">
                  <c:v>2.8436</c:v>
                </c:pt>
                <c:pt idx="13233">
                  <c:v>2.8438</c:v>
                </c:pt>
                <c:pt idx="13234">
                  <c:v>2.844</c:v>
                </c:pt>
                <c:pt idx="13235">
                  <c:v>2.8442</c:v>
                </c:pt>
                <c:pt idx="13236">
                  <c:v>2.8444</c:v>
                </c:pt>
                <c:pt idx="13237">
                  <c:v>2.8446</c:v>
                </c:pt>
                <c:pt idx="13238">
                  <c:v>2.8448</c:v>
                </c:pt>
                <c:pt idx="13239">
                  <c:v>2.845</c:v>
                </c:pt>
                <c:pt idx="13240">
                  <c:v>2.8452</c:v>
                </c:pt>
                <c:pt idx="13241">
                  <c:v>2.8454</c:v>
                </c:pt>
                <c:pt idx="13242">
                  <c:v>2.8456</c:v>
                </c:pt>
                <c:pt idx="13243">
                  <c:v>2.8458</c:v>
                </c:pt>
                <c:pt idx="13244">
                  <c:v>2.846</c:v>
                </c:pt>
                <c:pt idx="13245">
                  <c:v>2.8462</c:v>
                </c:pt>
                <c:pt idx="13246">
                  <c:v>2.8464</c:v>
                </c:pt>
                <c:pt idx="13247">
                  <c:v>2.8466</c:v>
                </c:pt>
                <c:pt idx="13248">
                  <c:v>2.846799999999999</c:v>
                </c:pt>
                <c:pt idx="13249">
                  <c:v>2.847</c:v>
                </c:pt>
                <c:pt idx="13250">
                  <c:v>2.8472</c:v>
                </c:pt>
                <c:pt idx="13251">
                  <c:v>2.8474</c:v>
                </c:pt>
                <c:pt idx="13252">
                  <c:v>2.8476</c:v>
                </c:pt>
                <c:pt idx="13253">
                  <c:v>2.8478</c:v>
                </c:pt>
                <c:pt idx="13254">
                  <c:v>2.848</c:v>
                </c:pt>
                <c:pt idx="13255">
                  <c:v>2.8482</c:v>
                </c:pt>
                <c:pt idx="13256">
                  <c:v>2.8484</c:v>
                </c:pt>
                <c:pt idx="13257">
                  <c:v>2.8486</c:v>
                </c:pt>
                <c:pt idx="13258">
                  <c:v>2.8488</c:v>
                </c:pt>
                <c:pt idx="13259">
                  <c:v>2.849</c:v>
                </c:pt>
                <c:pt idx="13260">
                  <c:v>2.8492</c:v>
                </c:pt>
                <c:pt idx="13261">
                  <c:v>2.8494</c:v>
                </c:pt>
                <c:pt idx="13262">
                  <c:v>2.8496</c:v>
                </c:pt>
                <c:pt idx="13263">
                  <c:v>2.8498</c:v>
                </c:pt>
                <c:pt idx="13264">
                  <c:v>2.85</c:v>
                </c:pt>
                <c:pt idx="13265">
                  <c:v>2.8502</c:v>
                </c:pt>
                <c:pt idx="13266">
                  <c:v>2.8504</c:v>
                </c:pt>
                <c:pt idx="13267">
                  <c:v>2.8506</c:v>
                </c:pt>
                <c:pt idx="13268">
                  <c:v>2.8508</c:v>
                </c:pt>
                <c:pt idx="13269">
                  <c:v>2.850999999999999</c:v>
                </c:pt>
                <c:pt idx="13270">
                  <c:v>2.851199999999999</c:v>
                </c:pt>
                <c:pt idx="13271">
                  <c:v>2.851399999999999</c:v>
                </c:pt>
                <c:pt idx="13272">
                  <c:v>2.851599999999999</c:v>
                </c:pt>
                <c:pt idx="13273">
                  <c:v>2.851799999999999</c:v>
                </c:pt>
                <c:pt idx="13274">
                  <c:v>2.851999999999998</c:v>
                </c:pt>
                <c:pt idx="13275">
                  <c:v>2.852199999999998</c:v>
                </c:pt>
                <c:pt idx="13276">
                  <c:v>2.852399999999998</c:v>
                </c:pt>
                <c:pt idx="13277">
                  <c:v>2.852599999999998</c:v>
                </c:pt>
                <c:pt idx="13278">
                  <c:v>2.852799999999998</c:v>
                </c:pt>
                <c:pt idx="13279">
                  <c:v>2.853</c:v>
                </c:pt>
                <c:pt idx="13280">
                  <c:v>2.8532</c:v>
                </c:pt>
                <c:pt idx="13281">
                  <c:v>2.8534</c:v>
                </c:pt>
                <c:pt idx="13282">
                  <c:v>2.8536</c:v>
                </c:pt>
                <c:pt idx="13283">
                  <c:v>2.8538</c:v>
                </c:pt>
                <c:pt idx="13284">
                  <c:v>2.854</c:v>
                </c:pt>
                <c:pt idx="13285">
                  <c:v>2.8542</c:v>
                </c:pt>
                <c:pt idx="13286">
                  <c:v>2.8544</c:v>
                </c:pt>
                <c:pt idx="13287">
                  <c:v>2.8546</c:v>
                </c:pt>
                <c:pt idx="13288">
                  <c:v>2.8548</c:v>
                </c:pt>
                <c:pt idx="13289">
                  <c:v>2.854999999999999</c:v>
                </c:pt>
                <c:pt idx="13290">
                  <c:v>2.855199999999999</c:v>
                </c:pt>
                <c:pt idx="13291">
                  <c:v>2.855399999999999</c:v>
                </c:pt>
                <c:pt idx="13292">
                  <c:v>2.855599999999999</c:v>
                </c:pt>
                <c:pt idx="13293">
                  <c:v>2.855799999999999</c:v>
                </c:pt>
                <c:pt idx="13294">
                  <c:v>2.855999999999998</c:v>
                </c:pt>
                <c:pt idx="13295">
                  <c:v>2.856199999999998</c:v>
                </c:pt>
                <c:pt idx="13296">
                  <c:v>2.856399999999998</c:v>
                </c:pt>
                <c:pt idx="13297">
                  <c:v>2.856599999999998</c:v>
                </c:pt>
                <c:pt idx="13298">
                  <c:v>2.856799999999998</c:v>
                </c:pt>
                <c:pt idx="13299">
                  <c:v>2.857</c:v>
                </c:pt>
                <c:pt idx="13300">
                  <c:v>2.8572</c:v>
                </c:pt>
                <c:pt idx="13301">
                  <c:v>2.8574</c:v>
                </c:pt>
                <c:pt idx="13302">
                  <c:v>2.8576</c:v>
                </c:pt>
                <c:pt idx="13303">
                  <c:v>2.8578</c:v>
                </c:pt>
                <c:pt idx="13304">
                  <c:v>2.858</c:v>
                </c:pt>
                <c:pt idx="13305">
                  <c:v>2.8582</c:v>
                </c:pt>
                <c:pt idx="13306">
                  <c:v>2.8584</c:v>
                </c:pt>
                <c:pt idx="13307">
                  <c:v>2.8586</c:v>
                </c:pt>
                <c:pt idx="13308">
                  <c:v>2.8588</c:v>
                </c:pt>
                <c:pt idx="13309">
                  <c:v>2.858999999999999</c:v>
                </c:pt>
                <c:pt idx="13310">
                  <c:v>2.859199999999999</c:v>
                </c:pt>
                <c:pt idx="13311">
                  <c:v>2.859399999999999</c:v>
                </c:pt>
                <c:pt idx="13312">
                  <c:v>2.859599999999999</c:v>
                </c:pt>
                <c:pt idx="13313">
                  <c:v>2.859799999999999</c:v>
                </c:pt>
                <c:pt idx="13314">
                  <c:v>2.86</c:v>
                </c:pt>
                <c:pt idx="13315">
                  <c:v>2.8602</c:v>
                </c:pt>
                <c:pt idx="13316">
                  <c:v>2.8604</c:v>
                </c:pt>
                <c:pt idx="13317">
                  <c:v>2.8606</c:v>
                </c:pt>
                <c:pt idx="13318">
                  <c:v>2.8608</c:v>
                </c:pt>
                <c:pt idx="13319">
                  <c:v>2.861</c:v>
                </c:pt>
                <c:pt idx="13320">
                  <c:v>2.8612</c:v>
                </c:pt>
                <c:pt idx="13321">
                  <c:v>2.8614</c:v>
                </c:pt>
                <c:pt idx="13322">
                  <c:v>2.8616</c:v>
                </c:pt>
                <c:pt idx="13323">
                  <c:v>2.8618</c:v>
                </c:pt>
                <c:pt idx="13324">
                  <c:v>2.862</c:v>
                </c:pt>
                <c:pt idx="13325">
                  <c:v>2.8622</c:v>
                </c:pt>
                <c:pt idx="13326">
                  <c:v>2.8624</c:v>
                </c:pt>
                <c:pt idx="13327">
                  <c:v>2.8626</c:v>
                </c:pt>
                <c:pt idx="13328">
                  <c:v>2.8628</c:v>
                </c:pt>
                <c:pt idx="13329">
                  <c:v>2.863</c:v>
                </c:pt>
                <c:pt idx="13330">
                  <c:v>2.8632</c:v>
                </c:pt>
                <c:pt idx="13331">
                  <c:v>2.8634</c:v>
                </c:pt>
                <c:pt idx="13332">
                  <c:v>2.8636</c:v>
                </c:pt>
                <c:pt idx="13333">
                  <c:v>2.8638</c:v>
                </c:pt>
                <c:pt idx="13334">
                  <c:v>2.864</c:v>
                </c:pt>
                <c:pt idx="13335">
                  <c:v>2.8642</c:v>
                </c:pt>
                <c:pt idx="13336">
                  <c:v>2.8644</c:v>
                </c:pt>
                <c:pt idx="13337">
                  <c:v>2.8646</c:v>
                </c:pt>
                <c:pt idx="13338">
                  <c:v>2.8648</c:v>
                </c:pt>
                <c:pt idx="13339">
                  <c:v>2.865</c:v>
                </c:pt>
                <c:pt idx="13340">
                  <c:v>2.8652</c:v>
                </c:pt>
                <c:pt idx="13341">
                  <c:v>2.8654</c:v>
                </c:pt>
                <c:pt idx="13342">
                  <c:v>2.8656</c:v>
                </c:pt>
                <c:pt idx="13343">
                  <c:v>2.8658</c:v>
                </c:pt>
                <c:pt idx="13344">
                  <c:v>2.866</c:v>
                </c:pt>
                <c:pt idx="13345">
                  <c:v>2.8662</c:v>
                </c:pt>
                <c:pt idx="13346">
                  <c:v>2.8664</c:v>
                </c:pt>
                <c:pt idx="13347">
                  <c:v>2.8666</c:v>
                </c:pt>
                <c:pt idx="13348">
                  <c:v>2.8668</c:v>
                </c:pt>
                <c:pt idx="13349">
                  <c:v>2.867</c:v>
                </c:pt>
                <c:pt idx="13350">
                  <c:v>2.8672</c:v>
                </c:pt>
                <c:pt idx="13351">
                  <c:v>2.8674</c:v>
                </c:pt>
                <c:pt idx="13352">
                  <c:v>2.8676</c:v>
                </c:pt>
                <c:pt idx="13353">
                  <c:v>2.8678</c:v>
                </c:pt>
                <c:pt idx="13354">
                  <c:v>2.868</c:v>
                </c:pt>
                <c:pt idx="13355">
                  <c:v>2.8682</c:v>
                </c:pt>
                <c:pt idx="13356">
                  <c:v>2.8684</c:v>
                </c:pt>
                <c:pt idx="13357">
                  <c:v>2.8686</c:v>
                </c:pt>
                <c:pt idx="13358">
                  <c:v>2.8688</c:v>
                </c:pt>
                <c:pt idx="13359">
                  <c:v>2.869</c:v>
                </c:pt>
                <c:pt idx="13360">
                  <c:v>2.8692</c:v>
                </c:pt>
                <c:pt idx="13361">
                  <c:v>2.8694</c:v>
                </c:pt>
                <c:pt idx="13362">
                  <c:v>2.8696</c:v>
                </c:pt>
                <c:pt idx="13363">
                  <c:v>2.8698</c:v>
                </c:pt>
                <c:pt idx="13364">
                  <c:v>2.87</c:v>
                </c:pt>
                <c:pt idx="13365">
                  <c:v>2.8702</c:v>
                </c:pt>
                <c:pt idx="13366">
                  <c:v>2.8704</c:v>
                </c:pt>
                <c:pt idx="13367">
                  <c:v>2.8706</c:v>
                </c:pt>
                <c:pt idx="13368">
                  <c:v>2.8708</c:v>
                </c:pt>
                <c:pt idx="13369">
                  <c:v>2.871</c:v>
                </c:pt>
                <c:pt idx="13370">
                  <c:v>2.871199999999999</c:v>
                </c:pt>
                <c:pt idx="13371">
                  <c:v>2.871399999999999</c:v>
                </c:pt>
                <c:pt idx="13372">
                  <c:v>2.871599999999999</c:v>
                </c:pt>
                <c:pt idx="13373">
                  <c:v>2.871799999999999</c:v>
                </c:pt>
                <c:pt idx="13374">
                  <c:v>2.871999999999999</c:v>
                </c:pt>
                <c:pt idx="13375">
                  <c:v>2.872199999999998</c:v>
                </c:pt>
                <c:pt idx="13376">
                  <c:v>2.872399999999998</c:v>
                </c:pt>
                <c:pt idx="13377">
                  <c:v>2.872599999999998</c:v>
                </c:pt>
                <c:pt idx="13378">
                  <c:v>2.872799999999998</c:v>
                </c:pt>
                <c:pt idx="13379">
                  <c:v>2.873</c:v>
                </c:pt>
                <c:pt idx="13380">
                  <c:v>2.8732</c:v>
                </c:pt>
                <c:pt idx="13381">
                  <c:v>2.8734</c:v>
                </c:pt>
                <c:pt idx="13382">
                  <c:v>2.8736</c:v>
                </c:pt>
                <c:pt idx="13383">
                  <c:v>2.8738</c:v>
                </c:pt>
                <c:pt idx="13384">
                  <c:v>2.874</c:v>
                </c:pt>
                <c:pt idx="13385">
                  <c:v>2.8742</c:v>
                </c:pt>
                <c:pt idx="13386">
                  <c:v>2.8744</c:v>
                </c:pt>
                <c:pt idx="13387">
                  <c:v>2.8746</c:v>
                </c:pt>
                <c:pt idx="13388">
                  <c:v>2.8748</c:v>
                </c:pt>
                <c:pt idx="13389">
                  <c:v>2.875</c:v>
                </c:pt>
                <c:pt idx="13390">
                  <c:v>2.875199999999999</c:v>
                </c:pt>
                <c:pt idx="13391">
                  <c:v>2.875399999999999</c:v>
                </c:pt>
                <c:pt idx="13392">
                  <c:v>2.875599999999999</c:v>
                </c:pt>
                <c:pt idx="13393">
                  <c:v>2.875799999999999</c:v>
                </c:pt>
                <c:pt idx="13394">
                  <c:v>2.875999999999999</c:v>
                </c:pt>
                <c:pt idx="13395">
                  <c:v>2.876199999999998</c:v>
                </c:pt>
                <c:pt idx="13396">
                  <c:v>2.876399999999998</c:v>
                </c:pt>
                <c:pt idx="13397">
                  <c:v>2.876599999999998</c:v>
                </c:pt>
                <c:pt idx="13398">
                  <c:v>2.876799999999998</c:v>
                </c:pt>
                <c:pt idx="13399">
                  <c:v>2.876999999999998</c:v>
                </c:pt>
                <c:pt idx="13400">
                  <c:v>2.8772</c:v>
                </c:pt>
                <c:pt idx="13401">
                  <c:v>2.8774</c:v>
                </c:pt>
                <c:pt idx="13402">
                  <c:v>2.8776</c:v>
                </c:pt>
                <c:pt idx="13403">
                  <c:v>2.8778</c:v>
                </c:pt>
                <c:pt idx="13404">
                  <c:v>2.878</c:v>
                </c:pt>
                <c:pt idx="13405">
                  <c:v>2.8782</c:v>
                </c:pt>
                <c:pt idx="13406">
                  <c:v>2.8784</c:v>
                </c:pt>
                <c:pt idx="13407">
                  <c:v>2.8786</c:v>
                </c:pt>
                <c:pt idx="13408">
                  <c:v>2.8788</c:v>
                </c:pt>
                <c:pt idx="13409">
                  <c:v>2.879</c:v>
                </c:pt>
                <c:pt idx="13410">
                  <c:v>2.879199999999999</c:v>
                </c:pt>
                <c:pt idx="13411">
                  <c:v>2.879399999999999</c:v>
                </c:pt>
                <c:pt idx="13412">
                  <c:v>2.879599999999999</c:v>
                </c:pt>
                <c:pt idx="13413">
                  <c:v>2.879799999999999</c:v>
                </c:pt>
                <c:pt idx="13414">
                  <c:v>2.88</c:v>
                </c:pt>
                <c:pt idx="13415">
                  <c:v>2.8802</c:v>
                </c:pt>
                <c:pt idx="13416">
                  <c:v>2.8804</c:v>
                </c:pt>
                <c:pt idx="13417">
                  <c:v>2.8806</c:v>
                </c:pt>
                <c:pt idx="13418">
                  <c:v>2.8808</c:v>
                </c:pt>
                <c:pt idx="13419">
                  <c:v>2.881</c:v>
                </c:pt>
                <c:pt idx="13420">
                  <c:v>2.8812</c:v>
                </c:pt>
                <c:pt idx="13421">
                  <c:v>2.8814</c:v>
                </c:pt>
                <c:pt idx="13422">
                  <c:v>2.8816</c:v>
                </c:pt>
                <c:pt idx="13423">
                  <c:v>2.8818</c:v>
                </c:pt>
                <c:pt idx="13424">
                  <c:v>2.882</c:v>
                </c:pt>
                <c:pt idx="13425">
                  <c:v>2.8822</c:v>
                </c:pt>
                <c:pt idx="13426">
                  <c:v>2.8824</c:v>
                </c:pt>
                <c:pt idx="13427">
                  <c:v>2.8826</c:v>
                </c:pt>
                <c:pt idx="13428">
                  <c:v>2.8828</c:v>
                </c:pt>
                <c:pt idx="13429">
                  <c:v>2.883</c:v>
                </c:pt>
                <c:pt idx="13430">
                  <c:v>2.8832</c:v>
                </c:pt>
                <c:pt idx="13431">
                  <c:v>2.8834</c:v>
                </c:pt>
                <c:pt idx="13432">
                  <c:v>2.8836</c:v>
                </c:pt>
                <c:pt idx="13433">
                  <c:v>2.8838</c:v>
                </c:pt>
                <c:pt idx="13434">
                  <c:v>2.884</c:v>
                </c:pt>
                <c:pt idx="13435">
                  <c:v>2.8842</c:v>
                </c:pt>
                <c:pt idx="13436">
                  <c:v>2.8844</c:v>
                </c:pt>
                <c:pt idx="13437">
                  <c:v>2.8846</c:v>
                </c:pt>
                <c:pt idx="13438">
                  <c:v>2.8848</c:v>
                </c:pt>
                <c:pt idx="13439">
                  <c:v>2.885</c:v>
                </c:pt>
                <c:pt idx="13440">
                  <c:v>2.8852</c:v>
                </c:pt>
                <c:pt idx="13441">
                  <c:v>2.8854</c:v>
                </c:pt>
                <c:pt idx="13442">
                  <c:v>2.8856</c:v>
                </c:pt>
                <c:pt idx="13443">
                  <c:v>2.8858</c:v>
                </c:pt>
                <c:pt idx="13444">
                  <c:v>2.886</c:v>
                </c:pt>
                <c:pt idx="13445">
                  <c:v>2.8862</c:v>
                </c:pt>
                <c:pt idx="13446">
                  <c:v>2.8864</c:v>
                </c:pt>
                <c:pt idx="13447">
                  <c:v>2.8866</c:v>
                </c:pt>
                <c:pt idx="13448">
                  <c:v>2.8868</c:v>
                </c:pt>
                <c:pt idx="13449">
                  <c:v>2.887</c:v>
                </c:pt>
                <c:pt idx="13450">
                  <c:v>2.8872</c:v>
                </c:pt>
                <c:pt idx="13451">
                  <c:v>2.8874</c:v>
                </c:pt>
                <c:pt idx="13452">
                  <c:v>2.8876</c:v>
                </c:pt>
                <c:pt idx="13453">
                  <c:v>2.8878</c:v>
                </c:pt>
                <c:pt idx="13454">
                  <c:v>2.888</c:v>
                </c:pt>
                <c:pt idx="13455">
                  <c:v>2.8882</c:v>
                </c:pt>
                <c:pt idx="13456">
                  <c:v>2.8884</c:v>
                </c:pt>
                <c:pt idx="13457">
                  <c:v>2.8886</c:v>
                </c:pt>
                <c:pt idx="13458">
                  <c:v>2.8888</c:v>
                </c:pt>
                <c:pt idx="13459">
                  <c:v>2.889</c:v>
                </c:pt>
                <c:pt idx="13460">
                  <c:v>2.8892</c:v>
                </c:pt>
                <c:pt idx="13461">
                  <c:v>2.8894</c:v>
                </c:pt>
                <c:pt idx="13462">
                  <c:v>2.8896</c:v>
                </c:pt>
                <c:pt idx="13463">
                  <c:v>2.8898</c:v>
                </c:pt>
                <c:pt idx="13464">
                  <c:v>2.89</c:v>
                </c:pt>
                <c:pt idx="13465">
                  <c:v>2.8902</c:v>
                </c:pt>
                <c:pt idx="13466">
                  <c:v>2.8904</c:v>
                </c:pt>
                <c:pt idx="13467">
                  <c:v>2.8906</c:v>
                </c:pt>
                <c:pt idx="13468">
                  <c:v>2.8908</c:v>
                </c:pt>
                <c:pt idx="13469">
                  <c:v>2.891</c:v>
                </c:pt>
                <c:pt idx="13470">
                  <c:v>2.891199999999999</c:v>
                </c:pt>
                <c:pt idx="13471">
                  <c:v>2.891399999999999</c:v>
                </c:pt>
                <c:pt idx="13472">
                  <c:v>2.891599999999999</c:v>
                </c:pt>
                <c:pt idx="13473">
                  <c:v>2.891799999999999</c:v>
                </c:pt>
                <c:pt idx="13474">
                  <c:v>2.891999999999999</c:v>
                </c:pt>
                <c:pt idx="13475">
                  <c:v>2.892199999999998</c:v>
                </c:pt>
                <c:pt idx="13476">
                  <c:v>2.892399999999998</c:v>
                </c:pt>
                <c:pt idx="13477">
                  <c:v>2.892599999999998</c:v>
                </c:pt>
                <c:pt idx="13478">
                  <c:v>2.892799999999998</c:v>
                </c:pt>
                <c:pt idx="13479">
                  <c:v>2.892999999999998</c:v>
                </c:pt>
                <c:pt idx="13480">
                  <c:v>2.8932</c:v>
                </c:pt>
                <c:pt idx="13481">
                  <c:v>2.8934</c:v>
                </c:pt>
                <c:pt idx="13482">
                  <c:v>2.8936</c:v>
                </c:pt>
                <c:pt idx="13483">
                  <c:v>2.8938</c:v>
                </c:pt>
                <c:pt idx="13484">
                  <c:v>2.894</c:v>
                </c:pt>
                <c:pt idx="13485">
                  <c:v>2.8942</c:v>
                </c:pt>
                <c:pt idx="13486">
                  <c:v>2.8944</c:v>
                </c:pt>
                <c:pt idx="13487">
                  <c:v>2.8946</c:v>
                </c:pt>
                <c:pt idx="13488">
                  <c:v>2.8948</c:v>
                </c:pt>
                <c:pt idx="13489">
                  <c:v>2.895</c:v>
                </c:pt>
                <c:pt idx="13490">
                  <c:v>2.895199999999999</c:v>
                </c:pt>
                <c:pt idx="13491">
                  <c:v>2.895399999999999</c:v>
                </c:pt>
                <c:pt idx="13492">
                  <c:v>2.895599999999999</c:v>
                </c:pt>
                <c:pt idx="13493">
                  <c:v>2.895799999999999</c:v>
                </c:pt>
                <c:pt idx="13494">
                  <c:v>2.895999999999999</c:v>
                </c:pt>
                <c:pt idx="13495">
                  <c:v>2.896199999999998</c:v>
                </c:pt>
                <c:pt idx="13496">
                  <c:v>2.896399999999998</c:v>
                </c:pt>
                <c:pt idx="13497">
                  <c:v>2.896599999999998</c:v>
                </c:pt>
                <c:pt idx="13498">
                  <c:v>2.896799999999998</c:v>
                </c:pt>
                <c:pt idx="13499">
                  <c:v>2.896999999999998</c:v>
                </c:pt>
                <c:pt idx="13500">
                  <c:v>2.8972</c:v>
                </c:pt>
                <c:pt idx="13501">
                  <c:v>2.8974</c:v>
                </c:pt>
                <c:pt idx="13502">
                  <c:v>2.8976</c:v>
                </c:pt>
                <c:pt idx="13503">
                  <c:v>2.8978</c:v>
                </c:pt>
                <c:pt idx="13504">
                  <c:v>2.898</c:v>
                </c:pt>
                <c:pt idx="13505">
                  <c:v>2.8982</c:v>
                </c:pt>
                <c:pt idx="13506">
                  <c:v>2.8984</c:v>
                </c:pt>
                <c:pt idx="13507">
                  <c:v>2.8986</c:v>
                </c:pt>
                <c:pt idx="13508">
                  <c:v>2.8988</c:v>
                </c:pt>
                <c:pt idx="13509">
                  <c:v>2.899</c:v>
                </c:pt>
                <c:pt idx="13510">
                  <c:v>2.899199999999999</c:v>
                </c:pt>
                <c:pt idx="13511">
                  <c:v>2.899399999999999</c:v>
                </c:pt>
                <c:pt idx="13512">
                  <c:v>2.899599999999999</c:v>
                </c:pt>
                <c:pt idx="13513">
                  <c:v>2.899799999999999</c:v>
                </c:pt>
                <c:pt idx="13514">
                  <c:v>2.9</c:v>
                </c:pt>
                <c:pt idx="13515">
                  <c:v>2.9002</c:v>
                </c:pt>
                <c:pt idx="13516">
                  <c:v>2.9004</c:v>
                </c:pt>
                <c:pt idx="13517">
                  <c:v>2.9006</c:v>
                </c:pt>
                <c:pt idx="13518">
                  <c:v>2.9008</c:v>
                </c:pt>
                <c:pt idx="13519">
                  <c:v>2.901</c:v>
                </c:pt>
                <c:pt idx="13520">
                  <c:v>2.9012</c:v>
                </c:pt>
                <c:pt idx="13521">
                  <c:v>2.9014</c:v>
                </c:pt>
                <c:pt idx="13522">
                  <c:v>2.9016</c:v>
                </c:pt>
                <c:pt idx="13523">
                  <c:v>2.9018</c:v>
                </c:pt>
                <c:pt idx="13524">
                  <c:v>2.902</c:v>
                </c:pt>
                <c:pt idx="13525">
                  <c:v>2.9022</c:v>
                </c:pt>
                <c:pt idx="13526">
                  <c:v>2.9024</c:v>
                </c:pt>
                <c:pt idx="13527">
                  <c:v>2.9026</c:v>
                </c:pt>
                <c:pt idx="13528">
                  <c:v>2.9028</c:v>
                </c:pt>
                <c:pt idx="13529">
                  <c:v>2.903</c:v>
                </c:pt>
                <c:pt idx="13530">
                  <c:v>2.9032</c:v>
                </c:pt>
                <c:pt idx="13531">
                  <c:v>2.9034</c:v>
                </c:pt>
                <c:pt idx="13532">
                  <c:v>2.9036</c:v>
                </c:pt>
                <c:pt idx="13533">
                  <c:v>2.9038</c:v>
                </c:pt>
                <c:pt idx="13534">
                  <c:v>2.904</c:v>
                </c:pt>
                <c:pt idx="13535">
                  <c:v>2.9042</c:v>
                </c:pt>
                <c:pt idx="13536">
                  <c:v>2.9044</c:v>
                </c:pt>
                <c:pt idx="13537">
                  <c:v>2.9046</c:v>
                </c:pt>
                <c:pt idx="13538">
                  <c:v>2.9048</c:v>
                </c:pt>
                <c:pt idx="13539">
                  <c:v>2.905</c:v>
                </c:pt>
                <c:pt idx="13540">
                  <c:v>2.9052</c:v>
                </c:pt>
                <c:pt idx="13541">
                  <c:v>2.9054</c:v>
                </c:pt>
                <c:pt idx="13542">
                  <c:v>2.9056</c:v>
                </c:pt>
                <c:pt idx="13543">
                  <c:v>2.9058</c:v>
                </c:pt>
                <c:pt idx="13544">
                  <c:v>2.906</c:v>
                </c:pt>
                <c:pt idx="13545">
                  <c:v>2.9062</c:v>
                </c:pt>
                <c:pt idx="13546">
                  <c:v>2.9064</c:v>
                </c:pt>
                <c:pt idx="13547">
                  <c:v>2.9066</c:v>
                </c:pt>
                <c:pt idx="13548">
                  <c:v>2.9068</c:v>
                </c:pt>
                <c:pt idx="13549">
                  <c:v>2.907</c:v>
                </c:pt>
                <c:pt idx="13550">
                  <c:v>2.9072</c:v>
                </c:pt>
                <c:pt idx="13551">
                  <c:v>2.9074</c:v>
                </c:pt>
                <c:pt idx="13552">
                  <c:v>2.9076</c:v>
                </c:pt>
                <c:pt idx="13553">
                  <c:v>2.9078</c:v>
                </c:pt>
                <c:pt idx="13554">
                  <c:v>2.908</c:v>
                </c:pt>
                <c:pt idx="13555">
                  <c:v>2.9082</c:v>
                </c:pt>
                <c:pt idx="13556">
                  <c:v>2.9084</c:v>
                </c:pt>
                <c:pt idx="13557">
                  <c:v>2.9086</c:v>
                </c:pt>
                <c:pt idx="13558">
                  <c:v>2.9088</c:v>
                </c:pt>
                <c:pt idx="13559">
                  <c:v>2.909</c:v>
                </c:pt>
                <c:pt idx="13560">
                  <c:v>2.9092</c:v>
                </c:pt>
                <c:pt idx="13561">
                  <c:v>2.9094</c:v>
                </c:pt>
                <c:pt idx="13562">
                  <c:v>2.9096</c:v>
                </c:pt>
                <c:pt idx="13563">
                  <c:v>2.9098</c:v>
                </c:pt>
                <c:pt idx="13564">
                  <c:v>2.91</c:v>
                </c:pt>
                <c:pt idx="13565">
                  <c:v>2.9102</c:v>
                </c:pt>
                <c:pt idx="13566">
                  <c:v>2.9104</c:v>
                </c:pt>
                <c:pt idx="13567">
                  <c:v>2.9106</c:v>
                </c:pt>
                <c:pt idx="13568">
                  <c:v>2.9108</c:v>
                </c:pt>
                <c:pt idx="13569">
                  <c:v>2.911</c:v>
                </c:pt>
                <c:pt idx="13570">
                  <c:v>2.9112</c:v>
                </c:pt>
                <c:pt idx="13571">
                  <c:v>2.9114</c:v>
                </c:pt>
                <c:pt idx="13572">
                  <c:v>2.911599999999999</c:v>
                </c:pt>
                <c:pt idx="13573">
                  <c:v>2.911799999999999</c:v>
                </c:pt>
                <c:pt idx="13574">
                  <c:v>2.911999999999999</c:v>
                </c:pt>
                <c:pt idx="13575">
                  <c:v>2.912199999999999</c:v>
                </c:pt>
                <c:pt idx="13576">
                  <c:v>2.912399999999999</c:v>
                </c:pt>
                <c:pt idx="13577">
                  <c:v>2.912599999999998</c:v>
                </c:pt>
                <c:pt idx="13578">
                  <c:v>2.912799999999998</c:v>
                </c:pt>
                <c:pt idx="13579">
                  <c:v>2.912999999999998</c:v>
                </c:pt>
                <c:pt idx="13580">
                  <c:v>2.9132</c:v>
                </c:pt>
                <c:pt idx="13581">
                  <c:v>2.9134</c:v>
                </c:pt>
                <c:pt idx="13582">
                  <c:v>2.9136</c:v>
                </c:pt>
                <c:pt idx="13583">
                  <c:v>2.9138</c:v>
                </c:pt>
                <c:pt idx="13584">
                  <c:v>2.914</c:v>
                </c:pt>
                <c:pt idx="13585">
                  <c:v>2.9142</c:v>
                </c:pt>
                <c:pt idx="13586">
                  <c:v>2.9144</c:v>
                </c:pt>
                <c:pt idx="13587">
                  <c:v>2.9146</c:v>
                </c:pt>
                <c:pt idx="13588">
                  <c:v>2.9148</c:v>
                </c:pt>
                <c:pt idx="13589">
                  <c:v>2.915</c:v>
                </c:pt>
                <c:pt idx="13590">
                  <c:v>2.9152</c:v>
                </c:pt>
                <c:pt idx="13591">
                  <c:v>2.9154</c:v>
                </c:pt>
                <c:pt idx="13592">
                  <c:v>2.9156</c:v>
                </c:pt>
                <c:pt idx="13593">
                  <c:v>2.915799999999999</c:v>
                </c:pt>
                <c:pt idx="13594">
                  <c:v>2.915999999999999</c:v>
                </c:pt>
                <c:pt idx="13595">
                  <c:v>2.916199999999999</c:v>
                </c:pt>
                <c:pt idx="13596">
                  <c:v>2.916399999999999</c:v>
                </c:pt>
                <c:pt idx="13597">
                  <c:v>2.916599999999999</c:v>
                </c:pt>
                <c:pt idx="13598">
                  <c:v>2.916799999999998</c:v>
                </c:pt>
                <c:pt idx="13599">
                  <c:v>2.916999999999998</c:v>
                </c:pt>
                <c:pt idx="13600">
                  <c:v>2.9172</c:v>
                </c:pt>
                <c:pt idx="13601">
                  <c:v>2.9174</c:v>
                </c:pt>
                <c:pt idx="13602">
                  <c:v>2.9176</c:v>
                </c:pt>
                <c:pt idx="13603">
                  <c:v>2.9178</c:v>
                </c:pt>
                <c:pt idx="13604">
                  <c:v>2.918</c:v>
                </c:pt>
                <c:pt idx="13605">
                  <c:v>2.9182</c:v>
                </c:pt>
                <c:pt idx="13606">
                  <c:v>2.9184</c:v>
                </c:pt>
                <c:pt idx="13607">
                  <c:v>2.9186</c:v>
                </c:pt>
                <c:pt idx="13608">
                  <c:v>2.9188</c:v>
                </c:pt>
                <c:pt idx="13609">
                  <c:v>2.919</c:v>
                </c:pt>
                <c:pt idx="13610">
                  <c:v>2.9192</c:v>
                </c:pt>
                <c:pt idx="13611">
                  <c:v>2.9194</c:v>
                </c:pt>
                <c:pt idx="13612">
                  <c:v>2.9196</c:v>
                </c:pt>
                <c:pt idx="13613">
                  <c:v>2.919799999999999</c:v>
                </c:pt>
                <c:pt idx="13614">
                  <c:v>2.92</c:v>
                </c:pt>
                <c:pt idx="13615">
                  <c:v>2.9202</c:v>
                </c:pt>
                <c:pt idx="13616">
                  <c:v>2.9204</c:v>
                </c:pt>
                <c:pt idx="13617">
                  <c:v>2.9206</c:v>
                </c:pt>
                <c:pt idx="13618">
                  <c:v>2.9208</c:v>
                </c:pt>
                <c:pt idx="13619">
                  <c:v>2.921</c:v>
                </c:pt>
                <c:pt idx="13620">
                  <c:v>2.9212</c:v>
                </c:pt>
                <c:pt idx="13621">
                  <c:v>2.9214</c:v>
                </c:pt>
                <c:pt idx="13622">
                  <c:v>2.9216</c:v>
                </c:pt>
                <c:pt idx="13623">
                  <c:v>2.9218</c:v>
                </c:pt>
                <c:pt idx="13624">
                  <c:v>2.922</c:v>
                </c:pt>
                <c:pt idx="13625">
                  <c:v>2.9222</c:v>
                </c:pt>
                <c:pt idx="13626">
                  <c:v>2.9224</c:v>
                </c:pt>
                <c:pt idx="13627">
                  <c:v>2.9226</c:v>
                </c:pt>
                <c:pt idx="13628">
                  <c:v>2.9228</c:v>
                </c:pt>
                <c:pt idx="13629">
                  <c:v>2.923</c:v>
                </c:pt>
                <c:pt idx="13630">
                  <c:v>2.9232</c:v>
                </c:pt>
                <c:pt idx="13631">
                  <c:v>2.9234</c:v>
                </c:pt>
                <c:pt idx="13632">
                  <c:v>2.9236</c:v>
                </c:pt>
                <c:pt idx="13633">
                  <c:v>2.9238</c:v>
                </c:pt>
                <c:pt idx="13634">
                  <c:v>2.924</c:v>
                </c:pt>
                <c:pt idx="13635">
                  <c:v>2.9242</c:v>
                </c:pt>
                <c:pt idx="13636">
                  <c:v>2.9244</c:v>
                </c:pt>
                <c:pt idx="13637">
                  <c:v>2.9246</c:v>
                </c:pt>
                <c:pt idx="13638">
                  <c:v>2.9248</c:v>
                </c:pt>
                <c:pt idx="13639">
                  <c:v>2.925</c:v>
                </c:pt>
                <c:pt idx="13640">
                  <c:v>2.9252</c:v>
                </c:pt>
                <c:pt idx="13641">
                  <c:v>2.9254</c:v>
                </c:pt>
                <c:pt idx="13642">
                  <c:v>2.9256</c:v>
                </c:pt>
                <c:pt idx="13643">
                  <c:v>2.9258</c:v>
                </c:pt>
                <c:pt idx="13644">
                  <c:v>2.926</c:v>
                </c:pt>
                <c:pt idx="13645">
                  <c:v>2.9262</c:v>
                </c:pt>
                <c:pt idx="13646">
                  <c:v>2.9264</c:v>
                </c:pt>
                <c:pt idx="13647">
                  <c:v>2.9266</c:v>
                </c:pt>
                <c:pt idx="13648">
                  <c:v>2.9268</c:v>
                </c:pt>
                <c:pt idx="13649">
                  <c:v>2.927</c:v>
                </c:pt>
                <c:pt idx="13650">
                  <c:v>2.9272</c:v>
                </c:pt>
                <c:pt idx="13651">
                  <c:v>2.9274</c:v>
                </c:pt>
                <c:pt idx="13652">
                  <c:v>2.9276</c:v>
                </c:pt>
                <c:pt idx="13653">
                  <c:v>2.9278</c:v>
                </c:pt>
                <c:pt idx="13654">
                  <c:v>2.928</c:v>
                </c:pt>
                <c:pt idx="13655">
                  <c:v>2.9282</c:v>
                </c:pt>
                <c:pt idx="13656">
                  <c:v>2.9284</c:v>
                </c:pt>
                <c:pt idx="13657">
                  <c:v>2.9286</c:v>
                </c:pt>
                <c:pt idx="13658">
                  <c:v>2.9288</c:v>
                </c:pt>
                <c:pt idx="13659">
                  <c:v>2.929</c:v>
                </c:pt>
                <c:pt idx="13660">
                  <c:v>2.9292</c:v>
                </c:pt>
                <c:pt idx="13661">
                  <c:v>2.9294</c:v>
                </c:pt>
                <c:pt idx="13662">
                  <c:v>2.9296</c:v>
                </c:pt>
                <c:pt idx="13663">
                  <c:v>2.9298</c:v>
                </c:pt>
                <c:pt idx="13664">
                  <c:v>2.93</c:v>
                </c:pt>
                <c:pt idx="13665">
                  <c:v>2.9302</c:v>
                </c:pt>
                <c:pt idx="13666">
                  <c:v>2.9304</c:v>
                </c:pt>
                <c:pt idx="13667">
                  <c:v>2.9306</c:v>
                </c:pt>
                <c:pt idx="13668">
                  <c:v>2.9308</c:v>
                </c:pt>
                <c:pt idx="13669">
                  <c:v>2.931</c:v>
                </c:pt>
                <c:pt idx="13670">
                  <c:v>2.9312</c:v>
                </c:pt>
                <c:pt idx="13671">
                  <c:v>2.9314</c:v>
                </c:pt>
                <c:pt idx="13672">
                  <c:v>2.9316</c:v>
                </c:pt>
                <c:pt idx="13673">
                  <c:v>2.931799999999999</c:v>
                </c:pt>
                <c:pt idx="13674">
                  <c:v>2.931999999999999</c:v>
                </c:pt>
                <c:pt idx="13675">
                  <c:v>2.932199999999999</c:v>
                </c:pt>
                <c:pt idx="13676">
                  <c:v>2.932399999999999</c:v>
                </c:pt>
                <c:pt idx="13677">
                  <c:v>2.932599999999999</c:v>
                </c:pt>
                <c:pt idx="13678">
                  <c:v>2.932799999999998</c:v>
                </c:pt>
                <c:pt idx="13679">
                  <c:v>2.932999999999998</c:v>
                </c:pt>
                <c:pt idx="13680">
                  <c:v>2.9332</c:v>
                </c:pt>
                <c:pt idx="13681">
                  <c:v>2.9334</c:v>
                </c:pt>
                <c:pt idx="13682">
                  <c:v>2.9336</c:v>
                </c:pt>
                <c:pt idx="13683">
                  <c:v>2.9338</c:v>
                </c:pt>
                <c:pt idx="13684">
                  <c:v>2.934</c:v>
                </c:pt>
                <c:pt idx="13685">
                  <c:v>2.9342</c:v>
                </c:pt>
                <c:pt idx="13686">
                  <c:v>2.9344</c:v>
                </c:pt>
                <c:pt idx="13687">
                  <c:v>2.9346</c:v>
                </c:pt>
                <c:pt idx="13688">
                  <c:v>2.9348</c:v>
                </c:pt>
                <c:pt idx="13689">
                  <c:v>2.935</c:v>
                </c:pt>
                <c:pt idx="13690">
                  <c:v>2.9352</c:v>
                </c:pt>
                <c:pt idx="13691">
                  <c:v>2.9354</c:v>
                </c:pt>
                <c:pt idx="13692">
                  <c:v>2.9356</c:v>
                </c:pt>
                <c:pt idx="13693">
                  <c:v>2.935799999999999</c:v>
                </c:pt>
                <c:pt idx="13694">
                  <c:v>2.935999999999999</c:v>
                </c:pt>
                <c:pt idx="13695">
                  <c:v>2.936199999999999</c:v>
                </c:pt>
                <c:pt idx="13696">
                  <c:v>2.936399999999999</c:v>
                </c:pt>
                <c:pt idx="13697">
                  <c:v>2.936599999999999</c:v>
                </c:pt>
                <c:pt idx="13698">
                  <c:v>2.936799999999998</c:v>
                </c:pt>
                <c:pt idx="13699">
                  <c:v>2.936999999999998</c:v>
                </c:pt>
                <c:pt idx="13700">
                  <c:v>2.9372</c:v>
                </c:pt>
                <c:pt idx="13701">
                  <c:v>2.9374</c:v>
                </c:pt>
                <c:pt idx="13702">
                  <c:v>2.9376</c:v>
                </c:pt>
                <c:pt idx="13703">
                  <c:v>2.9378</c:v>
                </c:pt>
                <c:pt idx="13704">
                  <c:v>2.938</c:v>
                </c:pt>
                <c:pt idx="13705">
                  <c:v>2.9382</c:v>
                </c:pt>
                <c:pt idx="13706">
                  <c:v>2.9384</c:v>
                </c:pt>
                <c:pt idx="13707">
                  <c:v>2.9386</c:v>
                </c:pt>
                <c:pt idx="13708">
                  <c:v>2.9388</c:v>
                </c:pt>
                <c:pt idx="13709">
                  <c:v>2.939</c:v>
                </c:pt>
                <c:pt idx="13710">
                  <c:v>2.9392</c:v>
                </c:pt>
                <c:pt idx="13711">
                  <c:v>2.9394</c:v>
                </c:pt>
                <c:pt idx="13712">
                  <c:v>2.9396</c:v>
                </c:pt>
                <c:pt idx="13713">
                  <c:v>2.939799999999999</c:v>
                </c:pt>
                <c:pt idx="13714">
                  <c:v>2.94</c:v>
                </c:pt>
                <c:pt idx="13715">
                  <c:v>2.9402</c:v>
                </c:pt>
                <c:pt idx="13716">
                  <c:v>2.9404</c:v>
                </c:pt>
                <c:pt idx="13717">
                  <c:v>2.9406</c:v>
                </c:pt>
                <c:pt idx="13718">
                  <c:v>2.9408</c:v>
                </c:pt>
                <c:pt idx="13719">
                  <c:v>2.941</c:v>
                </c:pt>
                <c:pt idx="13720">
                  <c:v>2.9412</c:v>
                </c:pt>
                <c:pt idx="13721">
                  <c:v>2.9414</c:v>
                </c:pt>
                <c:pt idx="13722">
                  <c:v>2.9416</c:v>
                </c:pt>
                <c:pt idx="13723">
                  <c:v>2.9418</c:v>
                </c:pt>
                <c:pt idx="13724">
                  <c:v>2.942</c:v>
                </c:pt>
                <c:pt idx="13725">
                  <c:v>2.9422</c:v>
                </c:pt>
                <c:pt idx="13726">
                  <c:v>2.9424</c:v>
                </c:pt>
                <c:pt idx="13727">
                  <c:v>2.9426</c:v>
                </c:pt>
                <c:pt idx="13728">
                  <c:v>2.9428</c:v>
                </c:pt>
                <c:pt idx="13729">
                  <c:v>2.943</c:v>
                </c:pt>
                <c:pt idx="13730">
                  <c:v>2.9432</c:v>
                </c:pt>
                <c:pt idx="13731">
                  <c:v>2.9434</c:v>
                </c:pt>
                <c:pt idx="13732">
                  <c:v>2.9436</c:v>
                </c:pt>
                <c:pt idx="13733">
                  <c:v>2.9438</c:v>
                </c:pt>
                <c:pt idx="13734">
                  <c:v>2.944</c:v>
                </c:pt>
                <c:pt idx="13735">
                  <c:v>2.9442</c:v>
                </c:pt>
                <c:pt idx="13736">
                  <c:v>2.9444</c:v>
                </c:pt>
                <c:pt idx="13737">
                  <c:v>2.9446</c:v>
                </c:pt>
                <c:pt idx="13738">
                  <c:v>2.9448</c:v>
                </c:pt>
                <c:pt idx="13739">
                  <c:v>2.945</c:v>
                </c:pt>
                <c:pt idx="13740">
                  <c:v>2.9452</c:v>
                </c:pt>
                <c:pt idx="13741">
                  <c:v>2.9454</c:v>
                </c:pt>
                <c:pt idx="13742">
                  <c:v>2.9456</c:v>
                </c:pt>
                <c:pt idx="13743">
                  <c:v>2.9458</c:v>
                </c:pt>
                <c:pt idx="13744">
                  <c:v>2.946</c:v>
                </c:pt>
                <c:pt idx="13745">
                  <c:v>2.9462</c:v>
                </c:pt>
                <c:pt idx="13746">
                  <c:v>2.9464</c:v>
                </c:pt>
                <c:pt idx="13747">
                  <c:v>2.9466</c:v>
                </c:pt>
                <c:pt idx="13748">
                  <c:v>2.9468</c:v>
                </c:pt>
                <c:pt idx="13749">
                  <c:v>2.947</c:v>
                </c:pt>
                <c:pt idx="13750">
                  <c:v>2.9472</c:v>
                </c:pt>
                <c:pt idx="13751">
                  <c:v>2.9474</c:v>
                </c:pt>
                <c:pt idx="13752">
                  <c:v>2.9476</c:v>
                </c:pt>
                <c:pt idx="13753">
                  <c:v>2.9478</c:v>
                </c:pt>
                <c:pt idx="13754">
                  <c:v>2.948</c:v>
                </c:pt>
                <c:pt idx="13755">
                  <c:v>2.9482</c:v>
                </c:pt>
                <c:pt idx="13756">
                  <c:v>2.9484</c:v>
                </c:pt>
                <c:pt idx="13757">
                  <c:v>2.9486</c:v>
                </c:pt>
                <c:pt idx="13758">
                  <c:v>2.9488</c:v>
                </c:pt>
                <c:pt idx="13759">
                  <c:v>2.949</c:v>
                </c:pt>
                <c:pt idx="13760">
                  <c:v>2.9492</c:v>
                </c:pt>
                <c:pt idx="13761">
                  <c:v>2.9494</c:v>
                </c:pt>
                <c:pt idx="13762">
                  <c:v>2.9496</c:v>
                </c:pt>
                <c:pt idx="13763">
                  <c:v>2.9498</c:v>
                </c:pt>
                <c:pt idx="13764">
                  <c:v>2.95</c:v>
                </c:pt>
                <c:pt idx="13765">
                  <c:v>2.9502</c:v>
                </c:pt>
                <c:pt idx="13766">
                  <c:v>2.9504</c:v>
                </c:pt>
                <c:pt idx="13767">
                  <c:v>2.9506</c:v>
                </c:pt>
                <c:pt idx="13768">
                  <c:v>2.9508</c:v>
                </c:pt>
                <c:pt idx="13769">
                  <c:v>2.951</c:v>
                </c:pt>
                <c:pt idx="13770">
                  <c:v>2.9512</c:v>
                </c:pt>
                <c:pt idx="13771">
                  <c:v>2.9514</c:v>
                </c:pt>
                <c:pt idx="13772">
                  <c:v>2.9516</c:v>
                </c:pt>
                <c:pt idx="13773">
                  <c:v>2.9518</c:v>
                </c:pt>
                <c:pt idx="13774">
                  <c:v>2.951999999999999</c:v>
                </c:pt>
                <c:pt idx="13775">
                  <c:v>2.952199999999999</c:v>
                </c:pt>
                <c:pt idx="13776">
                  <c:v>2.952399999999999</c:v>
                </c:pt>
                <c:pt idx="13777">
                  <c:v>2.952599999999999</c:v>
                </c:pt>
                <c:pt idx="13778">
                  <c:v>2.952799999999999</c:v>
                </c:pt>
                <c:pt idx="13779">
                  <c:v>2.952999999999998</c:v>
                </c:pt>
                <c:pt idx="13780">
                  <c:v>2.9532</c:v>
                </c:pt>
                <c:pt idx="13781">
                  <c:v>2.9534</c:v>
                </c:pt>
                <c:pt idx="13782">
                  <c:v>2.9536</c:v>
                </c:pt>
                <c:pt idx="13783">
                  <c:v>2.9538</c:v>
                </c:pt>
                <c:pt idx="13784">
                  <c:v>2.954</c:v>
                </c:pt>
                <c:pt idx="13785">
                  <c:v>2.9542</c:v>
                </c:pt>
                <c:pt idx="13786">
                  <c:v>2.9544</c:v>
                </c:pt>
                <c:pt idx="13787">
                  <c:v>2.9546</c:v>
                </c:pt>
                <c:pt idx="13788">
                  <c:v>2.9548</c:v>
                </c:pt>
                <c:pt idx="13789">
                  <c:v>2.955</c:v>
                </c:pt>
                <c:pt idx="13790">
                  <c:v>2.9552</c:v>
                </c:pt>
                <c:pt idx="13791">
                  <c:v>2.9554</c:v>
                </c:pt>
                <c:pt idx="13792">
                  <c:v>2.9556</c:v>
                </c:pt>
                <c:pt idx="13793">
                  <c:v>2.9558</c:v>
                </c:pt>
                <c:pt idx="13794">
                  <c:v>2.955999999999999</c:v>
                </c:pt>
                <c:pt idx="13795">
                  <c:v>2.956199999999999</c:v>
                </c:pt>
                <c:pt idx="13796">
                  <c:v>2.956399999999999</c:v>
                </c:pt>
                <c:pt idx="13797">
                  <c:v>2.956599999999999</c:v>
                </c:pt>
                <c:pt idx="13798">
                  <c:v>2.956799999999999</c:v>
                </c:pt>
                <c:pt idx="13799">
                  <c:v>2.956999999999998</c:v>
                </c:pt>
                <c:pt idx="13800">
                  <c:v>2.9572</c:v>
                </c:pt>
                <c:pt idx="13801">
                  <c:v>2.9574</c:v>
                </c:pt>
                <c:pt idx="13802">
                  <c:v>2.9576</c:v>
                </c:pt>
                <c:pt idx="13803">
                  <c:v>2.9578</c:v>
                </c:pt>
                <c:pt idx="13804">
                  <c:v>2.958</c:v>
                </c:pt>
                <c:pt idx="13805">
                  <c:v>2.9582</c:v>
                </c:pt>
                <c:pt idx="13806">
                  <c:v>2.9584</c:v>
                </c:pt>
                <c:pt idx="13807">
                  <c:v>2.9586</c:v>
                </c:pt>
                <c:pt idx="13808">
                  <c:v>2.9588</c:v>
                </c:pt>
                <c:pt idx="13809">
                  <c:v>2.959</c:v>
                </c:pt>
                <c:pt idx="13810">
                  <c:v>2.9592</c:v>
                </c:pt>
                <c:pt idx="13811">
                  <c:v>2.9594</c:v>
                </c:pt>
                <c:pt idx="13812">
                  <c:v>2.9596</c:v>
                </c:pt>
                <c:pt idx="13813">
                  <c:v>2.9598</c:v>
                </c:pt>
                <c:pt idx="13814">
                  <c:v>2.96</c:v>
                </c:pt>
                <c:pt idx="13815">
                  <c:v>2.9602</c:v>
                </c:pt>
                <c:pt idx="13816">
                  <c:v>2.9604</c:v>
                </c:pt>
                <c:pt idx="13817">
                  <c:v>2.9606</c:v>
                </c:pt>
                <c:pt idx="13818">
                  <c:v>2.9608</c:v>
                </c:pt>
                <c:pt idx="13819">
                  <c:v>2.961</c:v>
                </c:pt>
                <c:pt idx="13820">
                  <c:v>2.9612</c:v>
                </c:pt>
                <c:pt idx="13821">
                  <c:v>2.9614</c:v>
                </c:pt>
                <c:pt idx="13822">
                  <c:v>2.9616</c:v>
                </c:pt>
                <c:pt idx="13823">
                  <c:v>2.9618</c:v>
                </c:pt>
                <c:pt idx="13824">
                  <c:v>2.962</c:v>
                </c:pt>
                <c:pt idx="13825">
                  <c:v>2.9622</c:v>
                </c:pt>
                <c:pt idx="13826">
                  <c:v>2.9624</c:v>
                </c:pt>
                <c:pt idx="13827">
                  <c:v>2.9626</c:v>
                </c:pt>
                <c:pt idx="13828">
                  <c:v>2.9628</c:v>
                </c:pt>
                <c:pt idx="13829">
                  <c:v>2.963</c:v>
                </c:pt>
                <c:pt idx="13830">
                  <c:v>2.9632</c:v>
                </c:pt>
                <c:pt idx="13831">
                  <c:v>2.9634</c:v>
                </c:pt>
                <c:pt idx="13832">
                  <c:v>2.9636</c:v>
                </c:pt>
                <c:pt idx="13833">
                  <c:v>2.9638</c:v>
                </c:pt>
                <c:pt idx="13834">
                  <c:v>2.964</c:v>
                </c:pt>
                <c:pt idx="13835">
                  <c:v>2.9642</c:v>
                </c:pt>
                <c:pt idx="13836">
                  <c:v>2.9644</c:v>
                </c:pt>
                <c:pt idx="13837">
                  <c:v>2.9646</c:v>
                </c:pt>
                <c:pt idx="13838">
                  <c:v>2.9648</c:v>
                </c:pt>
                <c:pt idx="13839">
                  <c:v>2.965</c:v>
                </c:pt>
                <c:pt idx="13840">
                  <c:v>2.9652</c:v>
                </c:pt>
                <c:pt idx="13841">
                  <c:v>2.9654</c:v>
                </c:pt>
                <c:pt idx="13842">
                  <c:v>2.9656</c:v>
                </c:pt>
                <c:pt idx="13843">
                  <c:v>2.9658</c:v>
                </c:pt>
                <c:pt idx="13844">
                  <c:v>2.966</c:v>
                </c:pt>
                <c:pt idx="13845">
                  <c:v>2.9662</c:v>
                </c:pt>
                <c:pt idx="13846">
                  <c:v>2.9664</c:v>
                </c:pt>
                <c:pt idx="13847">
                  <c:v>2.9666</c:v>
                </c:pt>
                <c:pt idx="13848">
                  <c:v>2.9668</c:v>
                </c:pt>
                <c:pt idx="13849">
                  <c:v>2.967</c:v>
                </c:pt>
                <c:pt idx="13850">
                  <c:v>2.9672</c:v>
                </c:pt>
                <c:pt idx="13851">
                  <c:v>2.9674</c:v>
                </c:pt>
                <c:pt idx="13852">
                  <c:v>2.9676</c:v>
                </c:pt>
                <c:pt idx="13853">
                  <c:v>2.9678</c:v>
                </c:pt>
                <c:pt idx="13854">
                  <c:v>2.968</c:v>
                </c:pt>
                <c:pt idx="13855">
                  <c:v>2.9682</c:v>
                </c:pt>
                <c:pt idx="13856">
                  <c:v>2.9684</c:v>
                </c:pt>
                <c:pt idx="13857">
                  <c:v>2.9686</c:v>
                </c:pt>
                <c:pt idx="13858">
                  <c:v>2.9688</c:v>
                </c:pt>
                <c:pt idx="13859">
                  <c:v>2.969</c:v>
                </c:pt>
                <c:pt idx="13860">
                  <c:v>2.9692</c:v>
                </c:pt>
                <c:pt idx="13861">
                  <c:v>2.9694</c:v>
                </c:pt>
                <c:pt idx="13862">
                  <c:v>2.9696</c:v>
                </c:pt>
                <c:pt idx="13863">
                  <c:v>2.9698</c:v>
                </c:pt>
                <c:pt idx="13864">
                  <c:v>2.97</c:v>
                </c:pt>
                <c:pt idx="13865">
                  <c:v>2.9702</c:v>
                </c:pt>
                <c:pt idx="13866">
                  <c:v>2.9704</c:v>
                </c:pt>
                <c:pt idx="13867">
                  <c:v>2.9706</c:v>
                </c:pt>
                <c:pt idx="13868">
                  <c:v>2.9708</c:v>
                </c:pt>
                <c:pt idx="13869">
                  <c:v>2.971</c:v>
                </c:pt>
                <c:pt idx="13870">
                  <c:v>2.9712</c:v>
                </c:pt>
                <c:pt idx="13871">
                  <c:v>2.9714</c:v>
                </c:pt>
                <c:pt idx="13872">
                  <c:v>2.9716</c:v>
                </c:pt>
                <c:pt idx="13873">
                  <c:v>2.9718</c:v>
                </c:pt>
                <c:pt idx="13874">
                  <c:v>2.972</c:v>
                </c:pt>
                <c:pt idx="13875">
                  <c:v>2.972199999999999</c:v>
                </c:pt>
                <c:pt idx="13876">
                  <c:v>2.972399999999999</c:v>
                </c:pt>
                <c:pt idx="13877">
                  <c:v>2.972599999999999</c:v>
                </c:pt>
                <c:pt idx="13878">
                  <c:v>2.972799999999999</c:v>
                </c:pt>
                <c:pt idx="13879">
                  <c:v>2.972999999999999</c:v>
                </c:pt>
                <c:pt idx="13880">
                  <c:v>2.9732</c:v>
                </c:pt>
                <c:pt idx="13881">
                  <c:v>2.9734</c:v>
                </c:pt>
                <c:pt idx="13882">
                  <c:v>2.9736</c:v>
                </c:pt>
                <c:pt idx="13883">
                  <c:v>2.9738</c:v>
                </c:pt>
                <c:pt idx="13884">
                  <c:v>2.974</c:v>
                </c:pt>
                <c:pt idx="13885">
                  <c:v>2.9742</c:v>
                </c:pt>
                <c:pt idx="13886">
                  <c:v>2.9744</c:v>
                </c:pt>
                <c:pt idx="13887">
                  <c:v>2.9746</c:v>
                </c:pt>
                <c:pt idx="13888">
                  <c:v>2.9748</c:v>
                </c:pt>
                <c:pt idx="13889">
                  <c:v>2.975</c:v>
                </c:pt>
                <c:pt idx="13890">
                  <c:v>2.9752</c:v>
                </c:pt>
                <c:pt idx="13891">
                  <c:v>2.9754</c:v>
                </c:pt>
                <c:pt idx="13892">
                  <c:v>2.9756</c:v>
                </c:pt>
                <c:pt idx="13893">
                  <c:v>2.9758</c:v>
                </c:pt>
                <c:pt idx="13894">
                  <c:v>2.976</c:v>
                </c:pt>
                <c:pt idx="13895">
                  <c:v>2.976199999999999</c:v>
                </c:pt>
                <c:pt idx="13896">
                  <c:v>2.976399999999999</c:v>
                </c:pt>
                <c:pt idx="13897">
                  <c:v>2.976599999999999</c:v>
                </c:pt>
                <c:pt idx="13898">
                  <c:v>2.976799999999999</c:v>
                </c:pt>
                <c:pt idx="13899">
                  <c:v>2.976999999999999</c:v>
                </c:pt>
                <c:pt idx="13900">
                  <c:v>2.9772</c:v>
                </c:pt>
                <c:pt idx="13901">
                  <c:v>2.9774</c:v>
                </c:pt>
                <c:pt idx="13902">
                  <c:v>2.9776</c:v>
                </c:pt>
                <c:pt idx="13903">
                  <c:v>2.9778</c:v>
                </c:pt>
                <c:pt idx="13904">
                  <c:v>2.978</c:v>
                </c:pt>
                <c:pt idx="13905">
                  <c:v>2.9782</c:v>
                </c:pt>
                <c:pt idx="13906">
                  <c:v>2.9784</c:v>
                </c:pt>
                <c:pt idx="13907">
                  <c:v>2.9786</c:v>
                </c:pt>
                <c:pt idx="13908">
                  <c:v>2.9788</c:v>
                </c:pt>
                <c:pt idx="13909">
                  <c:v>2.979</c:v>
                </c:pt>
                <c:pt idx="13910">
                  <c:v>2.9792</c:v>
                </c:pt>
                <c:pt idx="13911">
                  <c:v>2.9794</c:v>
                </c:pt>
                <c:pt idx="13912">
                  <c:v>2.9796</c:v>
                </c:pt>
                <c:pt idx="13913">
                  <c:v>2.9798</c:v>
                </c:pt>
                <c:pt idx="13914">
                  <c:v>2.98</c:v>
                </c:pt>
                <c:pt idx="13915">
                  <c:v>2.9802</c:v>
                </c:pt>
                <c:pt idx="13916">
                  <c:v>2.9804</c:v>
                </c:pt>
                <c:pt idx="13917">
                  <c:v>2.9806</c:v>
                </c:pt>
                <c:pt idx="13918">
                  <c:v>2.9808</c:v>
                </c:pt>
                <c:pt idx="13919">
                  <c:v>2.981</c:v>
                </c:pt>
                <c:pt idx="13920">
                  <c:v>2.9812</c:v>
                </c:pt>
                <c:pt idx="13921">
                  <c:v>2.9814</c:v>
                </c:pt>
                <c:pt idx="13922">
                  <c:v>2.9816</c:v>
                </c:pt>
                <c:pt idx="13923">
                  <c:v>2.9818</c:v>
                </c:pt>
                <c:pt idx="13924">
                  <c:v>2.982</c:v>
                </c:pt>
                <c:pt idx="13925">
                  <c:v>2.9822</c:v>
                </c:pt>
                <c:pt idx="13926">
                  <c:v>2.9824</c:v>
                </c:pt>
                <c:pt idx="13927">
                  <c:v>2.9826</c:v>
                </c:pt>
                <c:pt idx="13928">
                  <c:v>2.9828</c:v>
                </c:pt>
                <c:pt idx="13929">
                  <c:v>2.983</c:v>
                </c:pt>
                <c:pt idx="13930">
                  <c:v>2.9832</c:v>
                </c:pt>
                <c:pt idx="13931">
                  <c:v>2.9834</c:v>
                </c:pt>
                <c:pt idx="13932">
                  <c:v>2.9836</c:v>
                </c:pt>
                <c:pt idx="13933">
                  <c:v>2.9838</c:v>
                </c:pt>
                <c:pt idx="13934">
                  <c:v>2.984</c:v>
                </c:pt>
                <c:pt idx="13935">
                  <c:v>2.9842</c:v>
                </c:pt>
                <c:pt idx="13936">
                  <c:v>2.9844</c:v>
                </c:pt>
                <c:pt idx="13937">
                  <c:v>2.9846</c:v>
                </c:pt>
                <c:pt idx="13938">
                  <c:v>2.9848</c:v>
                </c:pt>
                <c:pt idx="13939">
                  <c:v>2.985</c:v>
                </c:pt>
                <c:pt idx="13940">
                  <c:v>2.9852</c:v>
                </c:pt>
                <c:pt idx="13941">
                  <c:v>2.9854</c:v>
                </c:pt>
                <c:pt idx="13942">
                  <c:v>2.9856</c:v>
                </c:pt>
                <c:pt idx="13943">
                  <c:v>2.9858</c:v>
                </c:pt>
                <c:pt idx="13944">
                  <c:v>2.986</c:v>
                </c:pt>
                <c:pt idx="13945">
                  <c:v>2.9862</c:v>
                </c:pt>
                <c:pt idx="13946">
                  <c:v>2.9864</c:v>
                </c:pt>
                <c:pt idx="13947">
                  <c:v>2.9866</c:v>
                </c:pt>
                <c:pt idx="13948">
                  <c:v>2.9868</c:v>
                </c:pt>
                <c:pt idx="13949">
                  <c:v>2.987</c:v>
                </c:pt>
                <c:pt idx="13950">
                  <c:v>2.9872</c:v>
                </c:pt>
                <c:pt idx="13951">
                  <c:v>2.9874</c:v>
                </c:pt>
                <c:pt idx="13952">
                  <c:v>2.9876</c:v>
                </c:pt>
                <c:pt idx="13953">
                  <c:v>2.9878</c:v>
                </c:pt>
                <c:pt idx="13954">
                  <c:v>2.988</c:v>
                </c:pt>
                <c:pt idx="13955">
                  <c:v>2.9882</c:v>
                </c:pt>
                <c:pt idx="13956">
                  <c:v>2.9884</c:v>
                </c:pt>
                <c:pt idx="13957">
                  <c:v>2.9886</c:v>
                </c:pt>
                <c:pt idx="13958">
                  <c:v>2.9888</c:v>
                </c:pt>
                <c:pt idx="13959">
                  <c:v>2.989</c:v>
                </c:pt>
                <c:pt idx="13960">
                  <c:v>2.9892</c:v>
                </c:pt>
                <c:pt idx="13961">
                  <c:v>2.9894</c:v>
                </c:pt>
                <c:pt idx="13962">
                  <c:v>2.9896</c:v>
                </c:pt>
                <c:pt idx="13963">
                  <c:v>2.9898</c:v>
                </c:pt>
                <c:pt idx="13964">
                  <c:v>2.99</c:v>
                </c:pt>
                <c:pt idx="13965">
                  <c:v>2.9902</c:v>
                </c:pt>
                <c:pt idx="13966">
                  <c:v>2.9904</c:v>
                </c:pt>
                <c:pt idx="13967">
                  <c:v>2.9906</c:v>
                </c:pt>
                <c:pt idx="13968">
                  <c:v>2.9908</c:v>
                </c:pt>
                <c:pt idx="13969">
                  <c:v>2.991</c:v>
                </c:pt>
                <c:pt idx="13970">
                  <c:v>2.9912</c:v>
                </c:pt>
                <c:pt idx="13971">
                  <c:v>2.9914</c:v>
                </c:pt>
                <c:pt idx="13972">
                  <c:v>2.9916</c:v>
                </c:pt>
                <c:pt idx="13973">
                  <c:v>2.9918</c:v>
                </c:pt>
                <c:pt idx="13974">
                  <c:v>2.992</c:v>
                </c:pt>
                <c:pt idx="13975">
                  <c:v>2.992199999999999</c:v>
                </c:pt>
                <c:pt idx="13976">
                  <c:v>2.992399999999999</c:v>
                </c:pt>
                <c:pt idx="13977">
                  <c:v>2.992599999999999</c:v>
                </c:pt>
                <c:pt idx="13978">
                  <c:v>2.992799999999999</c:v>
                </c:pt>
                <c:pt idx="13979">
                  <c:v>2.992999999999999</c:v>
                </c:pt>
                <c:pt idx="13980">
                  <c:v>2.9932</c:v>
                </c:pt>
                <c:pt idx="13981">
                  <c:v>2.9934</c:v>
                </c:pt>
                <c:pt idx="13982">
                  <c:v>2.9936</c:v>
                </c:pt>
                <c:pt idx="13983">
                  <c:v>2.9938</c:v>
                </c:pt>
                <c:pt idx="13984">
                  <c:v>2.994</c:v>
                </c:pt>
                <c:pt idx="13985">
                  <c:v>2.9942</c:v>
                </c:pt>
                <c:pt idx="13986">
                  <c:v>2.9944</c:v>
                </c:pt>
                <c:pt idx="13987">
                  <c:v>2.9946</c:v>
                </c:pt>
                <c:pt idx="13988">
                  <c:v>2.9948</c:v>
                </c:pt>
                <c:pt idx="13989">
                  <c:v>2.995</c:v>
                </c:pt>
                <c:pt idx="13990">
                  <c:v>2.9952</c:v>
                </c:pt>
                <c:pt idx="13991">
                  <c:v>2.9954</c:v>
                </c:pt>
                <c:pt idx="13992">
                  <c:v>2.9956</c:v>
                </c:pt>
                <c:pt idx="13993">
                  <c:v>2.9958</c:v>
                </c:pt>
                <c:pt idx="13994">
                  <c:v>2.996</c:v>
                </c:pt>
                <c:pt idx="13995">
                  <c:v>2.996199999999999</c:v>
                </c:pt>
                <c:pt idx="13996">
                  <c:v>2.996399999999999</c:v>
                </c:pt>
                <c:pt idx="13997">
                  <c:v>2.996599999999999</c:v>
                </c:pt>
                <c:pt idx="13998">
                  <c:v>2.996799999999999</c:v>
                </c:pt>
                <c:pt idx="13999">
                  <c:v>2.996999999999999</c:v>
                </c:pt>
                <c:pt idx="14000">
                  <c:v>2.9972</c:v>
                </c:pt>
                <c:pt idx="14001">
                  <c:v>2.9974</c:v>
                </c:pt>
                <c:pt idx="14002">
                  <c:v>2.9976</c:v>
                </c:pt>
                <c:pt idx="14003">
                  <c:v>2.9978</c:v>
                </c:pt>
                <c:pt idx="14004">
                  <c:v>2.998</c:v>
                </c:pt>
                <c:pt idx="14005">
                  <c:v>2.9982</c:v>
                </c:pt>
                <c:pt idx="14006">
                  <c:v>2.9984</c:v>
                </c:pt>
                <c:pt idx="14007">
                  <c:v>2.9986</c:v>
                </c:pt>
                <c:pt idx="14008">
                  <c:v>2.9988</c:v>
                </c:pt>
                <c:pt idx="14009">
                  <c:v>2.999</c:v>
                </c:pt>
                <c:pt idx="14010">
                  <c:v>2.9992</c:v>
                </c:pt>
                <c:pt idx="14011">
                  <c:v>2.9994</c:v>
                </c:pt>
                <c:pt idx="14012">
                  <c:v>2.9996</c:v>
                </c:pt>
                <c:pt idx="14013">
                  <c:v>2.9998</c:v>
                </c:pt>
                <c:pt idx="14014">
                  <c:v>3.0</c:v>
                </c:pt>
                <c:pt idx="14015">
                  <c:v>3.0002</c:v>
                </c:pt>
                <c:pt idx="14016">
                  <c:v>3.0004</c:v>
                </c:pt>
                <c:pt idx="14017">
                  <c:v>3.0006</c:v>
                </c:pt>
                <c:pt idx="14018">
                  <c:v>3.0008</c:v>
                </c:pt>
                <c:pt idx="14019">
                  <c:v>3.001</c:v>
                </c:pt>
                <c:pt idx="14020">
                  <c:v>3.0012</c:v>
                </c:pt>
                <c:pt idx="14021">
                  <c:v>3.0014</c:v>
                </c:pt>
                <c:pt idx="14022">
                  <c:v>3.0016</c:v>
                </c:pt>
                <c:pt idx="14023">
                  <c:v>3.0018</c:v>
                </c:pt>
                <c:pt idx="14024">
                  <c:v>3.002</c:v>
                </c:pt>
                <c:pt idx="14025">
                  <c:v>3.0022</c:v>
                </c:pt>
                <c:pt idx="14026">
                  <c:v>3.0024</c:v>
                </c:pt>
                <c:pt idx="14027">
                  <c:v>3.0026</c:v>
                </c:pt>
                <c:pt idx="14028">
                  <c:v>3.0028</c:v>
                </c:pt>
                <c:pt idx="14029">
                  <c:v>3.003</c:v>
                </c:pt>
                <c:pt idx="14030">
                  <c:v>3.0032</c:v>
                </c:pt>
                <c:pt idx="14031">
                  <c:v>3.0034</c:v>
                </c:pt>
                <c:pt idx="14032">
                  <c:v>3.0036</c:v>
                </c:pt>
                <c:pt idx="14033">
                  <c:v>3.0038</c:v>
                </c:pt>
                <c:pt idx="14034">
                  <c:v>3.004</c:v>
                </c:pt>
                <c:pt idx="14035">
                  <c:v>3.0042</c:v>
                </c:pt>
                <c:pt idx="14036">
                  <c:v>3.0044</c:v>
                </c:pt>
                <c:pt idx="14037">
                  <c:v>3.0046</c:v>
                </c:pt>
                <c:pt idx="14038">
                  <c:v>3.0048</c:v>
                </c:pt>
                <c:pt idx="14039">
                  <c:v>3.005</c:v>
                </c:pt>
                <c:pt idx="14040">
                  <c:v>3.0052</c:v>
                </c:pt>
                <c:pt idx="14041">
                  <c:v>3.0054</c:v>
                </c:pt>
                <c:pt idx="14042">
                  <c:v>3.0056</c:v>
                </c:pt>
                <c:pt idx="14043">
                  <c:v>3.0058</c:v>
                </c:pt>
                <c:pt idx="14044">
                  <c:v>3.006</c:v>
                </c:pt>
                <c:pt idx="14045">
                  <c:v>3.0062</c:v>
                </c:pt>
                <c:pt idx="14046">
                  <c:v>3.0064</c:v>
                </c:pt>
                <c:pt idx="14047">
                  <c:v>3.0066</c:v>
                </c:pt>
                <c:pt idx="14048">
                  <c:v>3.0068</c:v>
                </c:pt>
                <c:pt idx="14049">
                  <c:v>3.007</c:v>
                </c:pt>
                <c:pt idx="14050">
                  <c:v>3.0072</c:v>
                </c:pt>
                <c:pt idx="14051">
                  <c:v>3.0074</c:v>
                </c:pt>
                <c:pt idx="14052">
                  <c:v>3.0076</c:v>
                </c:pt>
                <c:pt idx="14053">
                  <c:v>3.0078</c:v>
                </c:pt>
                <c:pt idx="14054">
                  <c:v>3.008</c:v>
                </c:pt>
                <c:pt idx="14055">
                  <c:v>3.0082</c:v>
                </c:pt>
                <c:pt idx="14056">
                  <c:v>3.0084</c:v>
                </c:pt>
                <c:pt idx="14057">
                  <c:v>3.0086</c:v>
                </c:pt>
                <c:pt idx="14058">
                  <c:v>3.0088</c:v>
                </c:pt>
                <c:pt idx="14059">
                  <c:v>3.009</c:v>
                </c:pt>
                <c:pt idx="14060">
                  <c:v>3.0092</c:v>
                </c:pt>
                <c:pt idx="14061">
                  <c:v>3.0094</c:v>
                </c:pt>
                <c:pt idx="14062">
                  <c:v>3.0096</c:v>
                </c:pt>
                <c:pt idx="14063">
                  <c:v>3.0098</c:v>
                </c:pt>
                <c:pt idx="14064">
                  <c:v>3.01</c:v>
                </c:pt>
                <c:pt idx="14065">
                  <c:v>3.0102</c:v>
                </c:pt>
                <c:pt idx="14066">
                  <c:v>3.0104</c:v>
                </c:pt>
                <c:pt idx="14067">
                  <c:v>3.0106</c:v>
                </c:pt>
                <c:pt idx="14068">
                  <c:v>3.0108</c:v>
                </c:pt>
                <c:pt idx="14069">
                  <c:v>3.011</c:v>
                </c:pt>
                <c:pt idx="14070">
                  <c:v>3.0112</c:v>
                </c:pt>
                <c:pt idx="14071">
                  <c:v>3.0114</c:v>
                </c:pt>
                <c:pt idx="14072">
                  <c:v>3.0116</c:v>
                </c:pt>
                <c:pt idx="14073">
                  <c:v>3.0118</c:v>
                </c:pt>
                <c:pt idx="14074">
                  <c:v>3.012</c:v>
                </c:pt>
                <c:pt idx="14075">
                  <c:v>3.0122</c:v>
                </c:pt>
                <c:pt idx="14076">
                  <c:v>3.0124</c:v>
                </c:pt>
                <c:pt idx="14077">
                  <c:v>3.012599999999999</c:v>
                </c:pt>
                <c:pt idx="14078">
                  <c:v>3.012799999999999</c:v>
                </c:pt>
                <c:pt idx="14079">
                  <c:v>3.012999999999999</c:v>
                </c:pt>
                <c:pt idx="14080">
                  <c:v>3.0132</c:v>
                </c:pt>
                <c:pt idx="14081">
                  <c:v>3.0134</c:v>
                </c:pt>
                <c:pt idx="14082">
                  <c:v>3.0136</c:v>
                </c:pt>
                <c:pt idx="14083">
                  <c:v>3.0138</c:v>
                </c:pt>
                <c:pt idx="14084">
                  <c:v>3.014</c:v>
                </c:pt>
                <c:pt idx="14085">
                  <c:v>3.0142</c:v>
                </c:pt>
                <c:pt idx="14086">
                  <c:v>3.0144</c:v>
                </c:pt>
                <c:pt idx="14087">
                  <c:v>3.0146</c:v>
                </c:pt>
                <c:pt idx="14088">
                  <c:v>3.0148</c:v>
                </c:pt>
                <c:pt idx="14089">
                  <c:v>3.015</c:v>
                </c:pt>
                <c:pt idx="14090">
                  <c:v>3.0152</c:v>
                </c:pt>
                <c:pt idx="14091">
                  <c:v>3.0154</c:v>
                </c:pt>
                <c:pt idx="14092">
                  <c:v>3.0156</c:v>
                </c:pt>
                <c:pt idx="14093">
                  <c:v>3.0158</c:v>
                </c:pt>
                <c:pt idx="14094">
                  <c:v>3.016</c:v>
                </c:pt>
                <c:pt idx="14095">
                  <c:v>3.0162</c:v>
                </c:pt>
                <c:pt idx="14096">
                  <c:v>3.0164</c:v>
                </c:pt>
                <c:pt idx="14097">
                  <c:v>3.0166</c:v>
                </c:pt>
                <c:pt idx="14098">
                  <c:v>3.016799999999999</c:v>
                </c:pt>
                <c:pt idx="14099">
                  <c:v>3.016999999999999</c:v>
                </c:pt>
                <c:pt idx="14100">
                  <c:v>3.0172</c:v>
                </c:pt>
                <c:pt idx="14101">
                  <c:v>3.0174</c:v>
                </c:pt>
                <c:pt idx="14102">
                  <c:v>3.0176</c:v>
                </c:pt>
                <c:pt idx="14103">
                  <c:v>3.0178</c:v>
                </c:pt>
                <c:pt idx="14104">
                  <c:v>3.018</c:v>
                </c:pt>
                <c:pt idx="14105">
                  <c:v>3.0182</c:v>
                </c:pt>
                <c:pt idx="14106">
                  <c:v>3.0184</c:v>
                </c:pt>
                <c:pt idx="14107">
                  <c:v>3.0186</c:v>
                </c:pt>
                <c:pt idx="14108">
                  <c:v>3.0188</c:v>
                </c:pt>
                <c:pt idx="14109">
                  <c:v>3.019</c:v>
                </c:pt>
                <c:pt idx="14110">
                  <c:v>3.0192</c:v>
                </c:pt>
                <c:pt idx="14111">
                  <c:v>3.0194</c:v>
                </c:pt>
                <c:pt idx="14112">
                  <c:v>3.0196</c:v>
                </c:pt>
                <c:pt idx="14113">
                  <c:v>3.0198</c:v>
                </c:pt>
                <c:pt idx="14114">
                  <c:v>3.02</c:v>
                </c:pt>
                <c:pt idx="14115">
                  <c:v>3.0202</c:v>
                </c:pt>
                <c:pt idx="14116">
                  <c:v>3.0204</c:v>
                </c:pt>
                <c:pt idx="14117">
                  <c:v>3.0206</c:v>
                </c:pt>
                <c:pt idx="14118">
                  <c:v>3.0208</c:v>
                </c:pt>
                <c:pt idx="14119">
                  <c:v>3.021</c:v>
                </c:pt>
                <c:pt idx="14120">
                  <c:v>3.0212</c:v>
                </c:pt>
                <c:pt idx="14121">
                  <c:v>3.0214</c:v>
                </c:pt>
                <c:pt idx="14122">
                  <c:v>3.0216</c:v>
                </c:pt>
                <c:pt idx="14123">
                  <c:v>3.0218</c:v>
                </c:pt>
                <c:pt idx="14124">
                  <c:v>3.022</c:v>
                </c:pt>
                <c:pt idx="14125">
                  <c:v>3.0222</c:v>
                </c:pt>
                <c:pt idx="14126">
                  <c:v>3.0224</c:v>
                </c:pt>
                <c:pt idx="14127">
                  <c:v>3.0226</c:v>
                </c:pt>
                <c:pt idx="14128">
                  <c:v>3.0228</c:v>
                </c:pt>
                <c:pt idx="14129">
                  <c:v>3.023</c:v>
                </c:pt>
                <c:pt idx="14130">
                  <c:v>3.0232</c:v>
                </c:pt>
                <c:pt idx="14131">
                  <c:v>3.0234</c:v>
                </c:pt>
                <c:pt idx="14132">
                  <c:v>3.0236</c:v>
                </c:pt>
                <c:pt idx="14133">
                  <c:v>3.0238</c:v>
                </c:pt>
                <c:pt idx="14134">
                  <c:v>3.024</c:v>
                </c:pt>
                <c:pt idx="14135">
                  <c:v>3.0242</c:v>
                </c:pt>
                <c:pt idx="14136">
                  <c:v>3.0244</c:v>
                </c:pt>
                <c:pt idx="14137">
                  <c:v>3.0246</c:v>
                </c:pt>
                <c:pt idx="14138">
                  <c:v>3.0248</c:v>
                </c:pt>
                <c:pt idx="14139">
                  <c:v>3.025</c:v>
                </c:pt>
                <c:pt idx="14140">
                  <c:v>3.0252</c:v>
                </c:pt>
                <c:pt idx="14141">
                  <c:v>3.0254</c:v>
                </c:pt>
                <c:pt idx="14142">
                  <c:v>3.0256</c:v>
                </c:pt>
                <c:pt idx="14143">
                  <c:v>3.0258</c:v>
                </c:pt>
                <c:pt idx="14144">
                  <c:v>3.026</c:v>
                </c:pt>
                <c:pt idx="14145">
                  <c:v>3.0262</c:v>
                </c:pt>
                <c:pt idx="14146">
                  <c:v>3.0264</c:v>
                </c:pt>
                <c:pt idx="14147">
                  <c:v>3.0266</c:v>
                </c:pt>
                <c:pt idx="14148">
                  <c:v>3.0268</c:v>
                </c:pt>
                <c:pt idx="14149">
                  <c:v>3.027</c:v>
                </c:pt>
                <c:pt idx="14150">
                  <c:v>3.0272</c:v>
                </c:pt>
                <c:pt idx="14151">
                  <c:v>3.0274</c:v>
                </c:pt>
                <c:pt idx="14152">
                  <c:v>3.0276</c:v>
                </c:pt>
                <c:pt idx="14153">
                  <c:v>3.0278</c:v>
                </c:pt>
                <c:pt idx="14154">
                  <c:v>3.028</c:v>
                </c:pt>
                <c:pt idx="14155">
                  <c:v>3.0282</c:v>
                </c:pt>
                <c:pt idx="14156">
                  <c:v>3.0284</c:v>
                </c:pt>
                <c:pt idx="14157">
                  <c:v>3.0286</c:v>
                </c:pt>
                <c:pt idx="14158">
                  <c:v>3.0288</c:v>
                </c:pt>
                <c:pt idx="14159">
                  <c:v>3.029</c:v>
                </c:pt>
                <c:pt idx="14160">
                  <c:v>3.0292</c:v>
                </c:pt>
                <c:pt idx="14161">
                  <c:v>3.0294</c:v>
                </c:pt>
                <c:pt idx="14162">
                  <c:v>3.0296</c:v>
                </c:pt>
                <c:pt idx="14163">
                  <c:v>3.0298</c:v>
                </c:pt>
                <c:pt idx="14164">
                  <c:v>3.03</c:v>
                </c:pt>
                <c:pt idx="14165">
                  <c:v>3.0302</c:v>
                </c:pt>
                <c:pt idx="14166">
                  <c:v>3.0304</c:v>
                </c:pt>
                <c:pt idx="14167">
                  <c:v>3.0306</c:v>
                </c:pt>
                <c:pt idx="14168">
                  <c:v>3.0308</c:v>
                </c:pt>
                <c:pt idx="14169">
                  <c:v>3.031</c:v>
                </c:pt>
                <c:pt idx="14170">
                  <c:v>3.0312</c:v>
                </c:pt>
                <c:pt idx="14171">
                  <c:v>3.0314</c:v>
                </c:pt>
                <c:pt idx="14172">
                  <c:v>3.0316</c:v>
                </c:pt>
                <c:pt idx="14173">
                  <c:v>3.0318</c:v>
                </c:pt>
                <c:pt idx="14174">
                  <c:v>3.032</c:v>
                </c:pt>
                <c:pt idx="14175">
                  <c:v>3.0322</c:v>
                </c:pt>
                <c:pt idx="14176">
                  <c:v>3.0324</c:v>
                </c:pt>
                <c:pt idx="14177">
                  <c:v>3.0326</c:v>
                </c:pt>
                <c:pt idx="14178">
                  <c:v>3.032799999999999</c:v>
                </c:pt>
                <c:pt idx="14179">
                  <c:v>3.032999999999999</c:v>
                </c:pt>
                <c:pt idx="14180">
                  <c:v>3.0332</c:v>
                </c:pt>
                <c:pt idx="14181">
                  <c:v>3.0334</c:v>
                </c:pt>
                <c:pt idx="14182">
                  <c:v>3.0336</c:v>
                </c:pt>
                <c:pt idx="14183">
                  <c:v>3.0338</c:v>
                </c:pt>
                <c:pt idx="14184">
                  <c:v>3.034</c:v>
                </c:pt>
                <c:pt idx="14185">
                  <c:v>3.0342</c:v>
                </c:pt>
                <c:pt idx="14186">
                  <c:v>3.0344</c:v>
                </c:pt>
                <c:pt idx="14187">
                  <c:v>3.0346</c:v>
                </c:pt>
                <c:pt idx="14188">
                  <c:v>3.0348</c:v>
                </c:pt>
                <c:pt idx="14189">
                  <c:v>3.035</c:v>
                </c:pt>
                <c:pt idx="14190">
                  <c:v>3.0352</c:v>
                </c:pt>
                <c:pt idx="14191">
                  <c:v>3.0354</c:v>
                </c:pt>
                <c:pt idx="14192">
                  <c:v>3.0356</c:v>
                </c:pt>
                <c:pt idx="14193">
                  <c:v>3.0358</c:v>
                </c:pt>
                <c:pt idx="14194">
                  <c:v>3.036</c:v>
                </c:pt>
                <c:pt idx="14195">
                  <c:v>3.0362</c:v>
                </c:pt>
                <c:pt idx="14196">
                  <c:v>3.0364</c:v>
                </c:pt>
                <c:pt idx="14197">
                  <c:v>3.0366</c:v>
                </c:pt>
                <c:pt idx="14198">
                  <c:v>3.036799999999999</c:v>
                </c:pt>
                <c:pt idx="14199">
                  <c:v>3.036999999999999</c:v>
                </c:pt>
                <c:pt idx="14200">
                  <c:v>3.0372</c:v>
                </c:pt>
                <c:pt idx="14201">
                  <c:v>3.0374</c:v>
                </c:pt>
                <c:pt idx="14202">
                  <c:v>3.0376</c:v>
                </c:pt>
                <c:pt idx="14203">
                  <c:v>3.0378</c:v>
                </c:pt>
                <c:pt idx="14204">
                  <c:v>3.038</c:v>
                </c:pt>
                <c:pt idx="14205">
                  <c:v>3.0382</c:v>
                </c:pt>
                <c:pt idx="14206">
                  <c:v>3.0384</c:v>
                </c:pt>
                <c:pt idx="14207">
                  <c:v>3.0386</c:v>
                </c:pt>
                <c:pt idx="14208">
                  <c:v>3.0388</c:v>
                </c:pt>
                <c:pt idx="14209">
                  <c:v>3.039</c:v>
                </c:pt>
                <c:pt idx="14210">
                  <c:v>3.0392</c:v>
                </c:pt>
                <c:pt idx="14211">
                  <c:v>3.0394</c:v>
                </c:pt>
                <c:pt idx="14212">
                  <c:v>3.0396</c:v>
                </c:pt>
                <c:pt idx="14213">
                  <c:v>3.0398</c:v>
                </c:pt>
                <c:pt idx="14214">
                  <c:v>3.04</c:v>
                </c:pt>
                <c:pt idx="14215">
                  <c:v>3.0402</c:v>
                </c:pt>
                <c:pt idx="14216">
                  <c:v>3.0404</c:v>
                </c:pt>
                <c:pt idx="14217">
                  <c:v>3.0406</c:v>
                </c:pt>
                <c:pt idx="14218">
                  <c:v>3.0408</c:v>
                </c:pt>
                <c:pt idx="14219">
                  <c:v>3.041</c:v>
                </c:pt>
                <c:pt idx="14220">
                  <c:v>3.0412</c:v>
                </c:pt>
                <c:pt idx="14221">
                  <c:v>3.0414</c:v>
                </c:pt>
                <c:pt idx="14222">
                  <c:v>3.0416</c:v>
                </c:pt>
                <c:pt idx="14223">
                  <c:v>3.0418</c:v>
                </c:pt>
                <c:pt idx="14224">
                  <c:v>3.042</c:v>
                </c:pt>
                <c:pt idx="14225">
                  <c:v>3.0422</c:v>
                </c:pt>
                <c:pt idx="14226">
                  <c:v>3.0424</c:v>
                </c:pt>
                <c:pt idx="14227">
                  <c:v>3.0426</c:v>
                </c:pt>
                <c:pt idx="14228">
                  <c:v>3.0428</c:v>
                </c:pt>
                <c:pt idx="14229">
                  <c:v>3.043</c:v>
                </c:pt>
                <c:pt idx="14230">
                  <c:v>3.0432</c:v>
                </c:pt>
                <c:pt idx="14231">
                  <c:v>3.0434</c:v>
                </c:pt>
                <c:pt idx="14232">
                  <c:v>3.0436</c:v>
                </c:pt>
                <c:pt idx="14233">
                  <c:v>3.0438</c:v>
                </c:pt>
                <c:pt idx="14234">
                  <c:v>3.044</c:v>
                </c:pt>
                <c:pt idx="14235">
                  <c:v>3.0442</c:v>
                </c:pt>
                <c:pt idx="14236">
                  <c:v>3.0444</c:v>
                </c:pt>
                <c:pt idx="14237">
                  <c:v>3.0446</c:v>
                </c:pt>
                <c:pt idx="14238">
                  <c:v>3.0448</c:v>
                </c:pt>
                <c:pt idx="14239">
                  <c:v>3.045</c:v>
                </c:pt>
                <c:pt idx="14240">
                  <c:v>3.0452</c:v>
                </c:pt>
                <c:pt idx="14241">
                  <c:v>3.0454</c:v>
                </c:pt>
                <c:pt idx="14242">
                  <c:v>3.0456</c:v>
                </c:pt>
                <c:pt idx="14243">
                  <c:v>3.0458</c:v>
                </c:pt>
                <c:pt idx="14244">
                  <c:v>3.046</c:v>
                </c:pt>
                <c:pt idx="14245">
                  <c:v>3.0462</c:v>
                </c:pt>
                <c:pt idx="14246">
                  <c:v>3.0464</c:v>
                </c:pt>
                <c:pt idx="14247">
                  <c:v>3.0466</c:v>
                </c:pt>
                <c:pt idx="14248">
                  <c:v>3.0468</c:v>
                </c:pt>
                <c:pt idx="14249">
                  <c:v>3.047</c:v>
                </c:pt>
                <c:pt idx="14250">
                  <c:v>3.0472</c:v>
                </c:pt>
                <c:pt idx="14251">
                  <c:v>3.0474</c:v>
                </c:pt>
                <c:pt idx="14252">
                  <c:v>3.0476</c:v>
                </c:pt>
                <c:pt idx="14253">
                  <c:v>3.0478</c:v>
                </c:pt>
                <c:pt idx="14254">
                  <c:v>3.048</c:v>
                </c:pt>
                <c:pt idx="14255">
                  <c:v>3.0482</c:v>
                </c:pt>
                <c:pt idx="14256">
                  <c:v>3.0484</c:v>
                </c:pt>
                <c:pt idx="14257">
                  <c:v>3.0486</c:v>
                </c:pt>
                <c:pt idx="14258">
                  <c:v>3.0488</c:v>
                </c:pt>
                <c:pt idx="14259">
                  <c:v>3.049</c:v>
                </c:pt>
                <c:pt idx="14260">
                  <c:v>3.0492</c:v>
                </c:pt>
                <c:pt idx="14261">
                  <c:v>3.0494</c:v>
                </c:pt>
                <c:pt idx="14262">
                  <c:v>3.0496</c:v>
                </c:pt>
                <c:pt idx="14263">
                  <c:v>3.0498</c:v>
                </c:pt>
                <c:pt idx="14264">
                  <c:v>3.05</c:v>
                </c:pt>
                <c:pt idx="14265">
                  <c:v>3.0502</c:v>
                </c:pt>
                <c:pt idx="14266">
                  <c:v>3.0504</c:v>
                </c:pt>
                <c:pt idx="14267">
                  <c:v>3.0506</c:v>
                </c:pt>
                <c:pt idx="14268">
                  <c:v>3.0508</c:v>
                </c:pt>
                <c:pt idx="14269">
                  <c:v>3.051</c:v>
                </c:pt>
                <c:pt idx="14270">
                  <c:v>3.0512</c:v>
                </c:pt>
                <c:pt idx="14271">
                  <c:v>3.0514</c:v>
                </c:pt>
                <c:pt idx="14272">
                  <c:v>3.0516</c:v>
                </c:pt>
                <c:pt idx="14273">
                  <c:v>3.0518</c:v>
                </c:pt>
                <c:pt idx="14274">
                  <c:v>3.052</c:v>
                </c:pt>
                <c:pt idx="14275">
                  <c:v>3.0522</c:v>
                </c:pt>
                <c:pt idx="14276">
                  <c:v>3.0524</c:v>
                </c:pt>
                <c:pt idx="14277">
                  <c:v>3.0526</c:v>
                </c:pt>
                <c:pt idx="14278">
                  <c:v>3.0528</c:v>
                </c:pt>
                <c:pt idx="14279">
                  <c:v>3.052999999999999</c:v>
                </c:pt>
                <c:pt idx="14280">
                  <c:v>3.0532</c:v>
                </c:pt>
                <c:pt idx="14281">
                  <c:v>3.0534</c:v>
                </c:pt>
                <c:pt idx="14282">
                  <c:v>3.0536</c:v>
                </c:pt>
                <c:pt idx="14283">
                  <c:v>3.0538</c:v>
                </c:pt>
                <c:pt idx="14284">
                  <c:v>3.054</c:v>
                </c:pt>
                <c:pt idx="14285">
                  <c:v>3.0542</c:v>
                </c:pt>
                <c:pt idx="14286">
                  <c:v>3.0544</c:v>
                </c:pt>
                <c:pt idx="14287">
                  <c:v>3.0546</c:v>
                </c:pt>
                <c:pt idx="14288">
                  <c:v>3.0548</c:v>
                </c:pt>
                <c:pt idx="14289">
                  <c:v>3.055</c:v>
                </c:pt>
                <c:pt idx="14290">
                  <c:v>3.0552</c:v>
                </c:pt>
                <c:pt idx="14291">
                  <c:v>3.0554</c:v>
                </c:pt>
                <c:pt idx="14292">
                  <c:v>3.0556</c:v>
                </c:pt>
                <c:pt idx="14293">
                  <c:v>3.0558</c:v>
                </c:pt>
                <c:pt idx="14294">
                  <c:v>3.056</c:v>
                </c:pt>
                <c:pt idx="14295">
                  <c:v>3.0562</c:v>
                </c:pt>
                <c:pt idx="14296">
                  <c:v>3.0564</c:v>
                </c:pt>
                <c:pt idx="14297">
                  <c:v>3.0566</c:v>
                </c:pt>
                <c:pt idx="14298">
                  <c:v>3.0568</c:v>
                </c:pt>
                <c:pt idx="14299">
                  <c:v>3.056999999999999</c:v>
                </c:pt>
                <c:pt idx="14300">
                  <c:v>3.0572</c:v>
                </c:pt>
                <c:pt idx="14301">
                  <c:v>3.0574</c:v>
                </c:pt>
                <c:pt idx="14302">
                  <c:v>3.0576</c:v>
                </c:pt>
                <c:pt idx="14303">
                  <c:v>3.0578</c:v>
                </c:pt>
                <c:pt idx="14304">
                  <c:v>3.058</c:v>
                </c:pt>
                <c:pt idx="14305">
                  <c:v>3.0582</c:v>
                </c:pt>
                <c:pt idx="14306">
                  <c:v>3.0584</c:v>
                </c:pt>
                <c:pt idx="14307">
                  <c:v>3.0586</c:v>
                </c:pt>
                <c:pt idx="14308">
                  <c:v>3.0588</c:v>
                </c:pt>
                <c:pt idx="14309">
                  <c:v>3.059</c:v>
                </c:pt>
                <c:pt idx="14310">
                  <c:v>3.0592</c:v>
                </c:pt>
                <c:pt idx="14311">
                  <c:v>3.0594</c:v>
                </c:pt>
                <c:pt idx="14312">
                  <c:v>3.0596</c:v>
                </c:pt>
                <c:pt idx="14313">
                  <c:v>3.0598</c:v>
                </c:pt>
                <c:pt idx="14314">
                  <c:v>3.06</c:v>
                </c:pt>
                <c:pt idx="14315">
                  <c:v>3.0602</c:v>
                </c:pt>
                <c:pt idx="14316">
                  <c:v>3.0604</c:v>
                </c:pt>
                <c:pt idx="14317">
                  <c:v>3.0606</c:v>
                </c:pt>
                <c:pt idx="14318">
                  <c:v>3.0608</c:v>
                </c:pt>
                <c:pt idx="14319">
                  <c:v>3.061</c:v>
                </c:pt>
                <c:pt idx="14320">
                  <c:v>3.0612</c:v>
                </c:pt>
                <c:pt idx="14321">
                  <c:v>3.0614</c:v>
                </c:pt>
                <c:pt idx="14322">
                  <c:v>3.0616</c:v>
                </c:pt>
                <c:pt idx="14323">
                  <c:v>3.0618</c:v>
                </c:pt>
                <c:pt idx="14324">
                  <c:v>3.062</c:v>
                </c:pt>
                <c:pt idx="14325">
                  <c:v>3.0622</c:v>
                </c:pt>
                <c:pt idx="14326">
                  <c:v>3.0624</c:v>
                </c:pt>
                <c:pt idx="14327">
                  <c:v>3.0626</c:v>
                </c:pt>
                <c:pt idx="14328">
                  <c:v>3.0628</c:v>
                </c:pt>
                <c:pt idx="14329">
                  <c:v>3.063</c:v>
                </c:pt>
                <c:pt idx="14330">
                  <c:v>3.0632</c:v>
                </c:pt>
                <c:pt idx="14331">
                  <c:v>3.0634</c:v>
                </c:pt>
                <c:pt idx="14332">
                  <c:v>3.0636</c:v>
                </c:pt>
                <c:pt idx="14333">
                  <c:v>3.0638</c:v>
                </c:pt>
                <c:pt idx="14334">
                  <c:v>3.064</c:v>
                </c:pt>
                <c:pt idx="14335">
                  <c:v>3.0642</c:v>
                </c:pt>
                <c:pt idx="14336">
                  <c:v>3.0644</c:v>
                </c:pt>
                <c:pt idx="14337">
                  <c:v>3.0646</c:v>
                </c:pt>
                <c:pt idx="14338">
                  <c:v>3.0648</c:v>
                </c:pt>
                <c:pt idx="14339">
                  <c:v>3.065</c:v>
                </c:pt>
                <c:pt idx="14340">
                  <c:v>3.0652</c:v>
                </c:pt>
                <c:pt idx="14341">
                  <c:v>3.0654</c:v>
                </c:pt>
                <c:pt idx="14342">
                  <c:v>3.0656</c:v>
                </c:pt>
                <c:pt idx="14343">
                  <c:v>3.0658</c:v>
                </c:pt>
                <c:pt idx="14344">
                  <c:v>3.066</c:v>
                </c:pt>
                <c:pt idx="14345">
                  <c:v>3.0662</c:v>
                </c:pt>
                <c:pt idx="14346">
                  <c:v>3.0664</c:v>
                </c:pt>
                <c:pt idx="14347">
                  <c:v>3.0666</c:v>
                </c:pt>
                <c:pt idx="14348">
                  <c:v>3.0668</c:v>
                </c:pt>
                <c:pt idx="14349">
                  <c:v>3.067</c:v>
                </c:pt>
                <c:pt idx="14350">
                  <c:v>3.0672</c:v>
                </c:pt>
                <c:pt idx="14351">
                  <c:v>3.0674</c:v>
                </c:pt>
                <c:pt idx="14352">
                  <c:v>3.0676</c:v>
                </c:pt>
                <c:pt idx="14353">
                  <c:v>3.0678</c:v>
                </c:pt>
                <c:pt idx="14354">
                  <c:v>3.068</c:v>
                </c:pt>
                <c:pt idx="14355">
                  <c:v>3.0682</c:v>
                </c:pt>
                <c:pt idx="14356">
                  <c:v>3.0684</c:v>
                </c:pt>
                <c:pt idx="14357">
                  <c:v>3.0686</c:v>
                </c:pt>
                <c:pt idx="14358">
                  <c:v>3.0688</c:v>
                </c:pt>
                <c:pt idx="14359">
                  <c:v>3.069</c:v>
                </c:pt>
                <c:pt idx="14360">
                  <c:v>3.0692</c:v>
                </c:pt>
                <c:pt idx="14361">
                  <c:v>3.0694</c:v>
                </c:pt>
                <c:pt idx="14362">
                  <c:v>3.0696</c:v>
                </c:pt>
                <c:pt idx="14363">
                  <c:v>3.0698</c:v>
                </c:pt>
                <c:pt idx="14364">
                  <c:v>3.07</c:v>
                </c:pt>
                <c:pt idx="14365">
                  <c:v>3.0702</c:v>
                </c:pt>
                <c:pt idx="14366">
                  <c:v>3.0704</c:v>
                </c:pt>
                <c:pt idx="14367">
                  <c:v>3.0706</c:v>
                </c:pt>
                <c:pt idx="14368">
                  <c:v>3.0708</c:v>
                </c:pt>
                <c:pt idx="14369">
                  <c:v>3.071</c:v>
                </c:pt>
                <c:pt idx="14370">
                  <c:v>3.0712</c:v>
                </c:pt>
                <c:pt idx="14371">
                  <c:v>3.0714</c:v>
                </c:pt>
                <c:pt idx="14372">
                  <c:v>3.0716</c:v>
                </c:pt>
                <c:pt idx="14373">
                  <c:v>3.0718</c:v>
                </c:pt>
                <c:pt idx="14374">
                  <c:v>3.072</c:v>
                </c:pt>
                <c:pt idx="14375">
                  <c:v>3.0722</c:v>
                </c:pt>
                <c:pt idx="14376">
                  <c:v>3.0724</c:v>
                </c:pt>
                <c:pt idx="14377">
                  <c:v>3.0726</c:v>
                </c:pt>
                <c:pt idx="14378">
                  <c:v>3.0728</c:v>
                </c:pt>
                <c:pt idx="14379">
                  <c:v>3.073</c:v>
                </c:pt>
                <c:pt idx="14380">
                  <c:v>3.0732</c:v>
                </c:pt>
                <c:pt idx="14381">
                  <c:v>3.0734</c:v>
                </c:pt>
                <c:pt idx="14382">
                  <c:v>3.0736</c:v>
                </c:pt>
                <c:pt idx="14383">
                  <c:v>3.0738</c:v>
                </c:pt>
                <c:pt idx="14384">
                  <c:v>3.074</c:v>
                </c:pt>
                <c:pt idx="14385">
                  <c:v>3.0742</c:v>
                </c:pt>
                <c:pt idx="14386">
                  <c:v>3.0744</c:v>
                </c:pt>
                <c:pt idx="14387">
                  <c:v>3.0746</c:v>
                </c:pt>
                <c:pt idx="14388">
                  <c:v>3.0748</c:v>
                </c:pt>
                <c:pt idx="14389">
                  <c:v>3.075</c:v>
                </c:pt>
                <c:pt idx="14390">
                  <c:v>3.0752</c:v>
                </c:pt>
                <c:pt idx="14391">
                  <c:v>3.0754</c:v>
                </c:pt>
                <c:pt idx="14392">
                  <c:v>3.0756</c:v>
                </c:pt>
                <c:pt idx="14393">
                  <c:v>3.0758</c:v>
                </c:pt>
                <c:pt idx="14394">
                  <c:v>3.076</c:v>
                </c:pt>
                <c:pt idx="14395">
                  <c:v>3.0762</c:v>
                </c:pt>
                <c:pt idx="14396">
                  <c:v>3.0764</c:v>
                </c:pt>
                <c:pt idx="14397">
                  <c:v>3.0766</c:v>
                </c:pt>
                <c:pt idx="14398">
                  <c:v>3.0768</c:v>
                </c:pt>
                <c:pt idx="14399">
                  <c:v>3.077</c:v>
                </c:pt>
                <c:pt idx="14400">
                  <c:v>3.0772</c:v>
                </c:pt>
                <c:pt idx="14401">
                  <c:v>3.0774</c:v>
                </c:pt>
                <c:pt idx="14402">
                  <c:v>3.0776</c:v>
                </c:pt>
                <c:pt idx="14403">
                  <c:v>3.0778</c:v>
                </c:pt>
                <c:pt idx="14404">
                  <c:v>3.078</c:v>
                </c:pt>
                <c:pt idx="14405">
                  <c:v>3.0782</c:v>
                </c:pt>
                <c:pt idx="14406">
                  <c:v>3.0784</c:v>
                </c:pt>
                <c:pt idx="14407">
                  <c:v>3.0786</c:v>
                </c:pt>
                <c:pt idx="14408">
                  <c:v>3.0788</c:v>
                </c:pt>
                <c:pt idx="14409">
                  <c:v>3.079</c:v>
                </c:pt>
                <c:pt idx="14410">
                  <c:v>3.0792</c:v>
                </c:pt>
                <c:pt idx="14411">
                  <c:v>3.0794</c:v>
                </c:pt>
                <c:pt idx="14412">
                  <c:v>3.0796</c:v>
                </c:pt>
                <c:pt idx="14413">
                  <c:v>3.0798</c:v>
                </c:pt>
                <c:pt idx="14414">
                  <c:v>3.08</c:v>
                </c:pt>
                <c:pt idx="14415">
                  <c:v>3.0802</c:v>
                </c:pt>
                <c:pt idx="14416">
                  <c:v>3.0804</c:v>
                </c:pt>
                <c:pt idx="14417">
                  <c:v>3.0806</c:v>
                </c:pt>
                <c:pt idx="14418">
                  <c:v>3.0808</c:v>
                </c:pt>
                <c:pt idx="14419">
                  <c:v>3.081</c:v>
                </c:pt>
                <c:pt idx="14420">
                  <c:v>3.0812</c:v>
                </c:pt>
                <c:pt idx="14421">
                  <c:v>3.0814</c:v>
                </c:pt>
                <c:pt idx="14422">
                  <c:v>3.0816</c:v>
                </c:pt>
                <c:pt idx="14423">
                  <c:v>3.0818</c:v>
                </c:pt>
                <c:pt idx="14424">
                  <c:v>3.082</c:v>
                </c:pt>
                <c:pt idx="14425">
                  <c:v>3.0822</c:v>
                </c:pt>
                <c:pt idx="14426">
                  <c:v>3.0824</c:v>
                </c:pt>
                <c:pt idx="14427">
                  <c:v>3.0826</c:v>
                </c:pt>
                <c:pt idx="14428">
                  <c:v>3.0828</c:v>
                </c:pt>
                <c:pt idx="14429">
                  <c:v>3.083</c:v>
                </c:pt>
                <c:pt idx="14430">
                  <c:v>3.0832</c:v>
                </c:pt>
                <c:pt idx="14431">
                  <c:v>3.0834</c:v>
                </c:pt>
                <c:pt idx="14432">
                  <c:v>3.0836</c:v>
                </c:pt>
                <c:pt idx="14433">
                  <c:v>3.0838</c:v>
                </c:pt>
                <c:pt idx="14434">
                  <c:v>3.084</c:v>
                </c:pt>
                <c:pt idx="14435">
                  <c:v>3.0842</c:v>
                </c:pt>
                <c:pt idx="14436">
                  <c:v>3.0844</c:v>
                </c:pt>
                <c:pt idx="14437">
                  <c:v>3.0846</c:v>
                </c:pt>
                <c:pt idx="14438">
                  <c:v>3.0848</c:v>
                </c:pt>
                <c:pt idx="14439">
                  <c:v>3.085</c:v>
                </c:pt>
                <c:pt idx="14440">
                  <c:v>3.0852</c:v>
                </c:pt>
                <c:pt idx="14441">
                  <c:v>3.0854</c:v>
                </c:pt>
                <c:pt idx="14442">
                  <c:v>3.0856</c:v>
                </c:pt>
                <c:pt idx="14443">
                  <c:v>3.0858</c:v>
                </c:pt>
                <c:pt idx="14444">
                  <c:v>3.086</c:v>
                </c:pt>
                <c:pt idx="14445">
                  <c:v>3.0862</c:v>
                </c:pt>
                <c:pt idx="14446">
                  <c:v>3.0864</c:v>
                </c:pt>
                <c:pt idx="14447">
                  <c:v>3.0866</c:v>
                </c:pt>
                <c:pt idx="14448">
                  <c:v>3.0868</c:v>
                </c:pt>
                <c:pt idx="14449">
                  <c:v>3.087</c:v>
                </c:pt>
                <c:pt idx="14450">
                  <c:v>3.0872</c:v>
                </c:pt>
                <c:pt idx="14451">
                  <c:v>3.0874</c:v>
                </c:pt>
                <c:pt idx="14452">
                  <c:v>3.0876</c:v>
                </c:pt>
                <c:pt idx="14453">
                  <c:v>3.0878</c:v>
                </c:pt>
                <c:pt idx="14454">
                  <c:v>3.088</c:v>
                </c:pt>
                <c:pt idx="14455">
                  <c:v>3.0882</c:v>
                </c:pt>
                <c:pt idx="14456">
                  <c:v>3.0884</c:v>
                </c:pt>
                <c:pt idx="14457">
                  <c:v>3.0886</c:v>
                </c:pt>
                <c:pt idx="14458">
                  <c:v>3.0888</c:v>
                </c:pt>
                <c:pt idx="14459">
                  <c:v>3.089</c:v>
                </c:pt>
                <c:pt idx="14460">
                  <c:v>3.0892</c:v>
                </c:pt>
                <c:pt idx="14461">
                  <c:v>3.0894</c:v>
                </c:pt>
                <c:pt idx="14462">
                  <c:v>3.0896</c:v>
                </c:pt>
                <c:pt idx="14463">
                  <c:v>3.0898</c:v>
                </c:pt>
                <c:pt idx="14464">
                  <c:v>3.09</c:v>
                </c:pt>
                <c:pt idx="14465">
                  <c:v>3.0902</c:v>
                </c:pt>
                <c:pt idx="14466">
                  <c:v>3.0904</c:v>
                </c:pt>
                <c:pt idx="14467">
                  <c:v>3.0906</c:v>
                </c:pt>
                <c:pt idx="14468">
                  <c:v>3.0908</c:v>
                </c:pt>
                <c:pt idx="14469">
                  <c:v>3.091</c:v>
                </c:pt>
                <c:pt idx="14470">
                  <c:v>3.0912</c:v>
                </c:pt>
                <c:pt idx="14471">
                  <c:v>3.0914</c:v>
                </c:pt>
                <c:pt idx="14472">
                  <c:v>3.0916</c:v>
                </c:pt>
                <c:pt idx="14473">
                  <c:v>3.0918</c:v>
                </c:pt>
                <c:pt idx="14474">
                  <c:v>3.092</c:v>
                </c:pt>
                <c:pt idx="14475">
                  <c:v>3.0922</c:v>
                </c:pt>
                <c:pt idx="14476">
                  <c:v>3.0924</c:v>
                </c:pt>
                <c:pt idx="14477">
                  <c:v>3.0926</c:v>
                </c:pt>
                <c:pt idx="14478">
                  <c:v>3.0928</c:v>
                </c:pt>
                <c:pt idx="14479">
                  <c:v>3.093</c:v>
                </c:pt>
                <c:pt idx="14480">
                  <c:v>3.0932</c:v>
                </c:pt>
                <c:pt idx="14481">
                  <c:v>3.0934</c:v>
                </c:pt>
                <c:pt idx="14482">
                  <c:v>3.0936</c:v>
                </c:pt>
                <c:pt idx="14483">
                  <c:v>3.0938</c:v>
                </c:pt>
                <c:pt idx="14484">
                  <c:v>3.094</c:v>
                </c:pt>
                <c:pt idx="14485">
                  <c:v>3.0942</c:v>
                </c:pt>
                <c:pt idx="14486">
                  <c:v>3.0944</c:v>
                </c:pt>
                <c:pt idx="14487">
                  <c:v>3.0946</c:v>
                </c:pt>
                <c:pt idx="14488">
                  <c:v>3.0948</c:v>
                </c:pt>
                <c:pt idx="14489">
                  <c:v>3.095</c:v>
                </c:pt>
                <c:pt idx="14490">
                  <c:v>3.0952</c:v>
                </c:pt>
                <c:pt idx="14491">
                  <c:v>3.0954</c:v>
                </c:pt>
                <c:pt idx="14492">
                  <c:v>3.0956</c:v>
                </c:pt>
                <c:pt idx="14493">
                  <c:v>3.0958</c:v>
                </c:pt>
                <c:pt idx="14494">
                  <c:v>3.096</c:v>
                </c:pt>
                <c:pt idx="14495">
                  <c:v>3.0962</c:v>
                </c:pt>
                <c:pt idx="14496">
                  <c:v>3.0964</c:v>
                </c:pt>
                <c:pt idx="14497">
                  <c:v>3.0966</c:v>
                </c:pt>
                <c:pt idx="14498">
                  <c:v>3.0968</c:v>
                </c:pt>
                <c:pt idx="14499">
                  <c:v>3.097</c:v>
                </c:pt>
                <c:pt idx="14500">
                  <c:v>3.0972</c:v>
                </c:pt>
                <c:pt idx="14501">
                  <c:v>3.0974</c:v>
                </c:pt>
                <c:pt idx="14502">
                  <c:v>3.0976</c:v>
                </c:pt>
                <c:pt idx="14503">
                  <c:v>3.0978</c:v>
                </c:pt>
                <c:pt idx="14504">
                  <c:v>3.098</c:v>
                </c:pt>
                <c:pt idx="14505">
                  <c:v>3.0982</c:v>
                </c:pt>
                <c:pt idx="14506">
                  <c:v>3.0984</c:v>
                </c:pt>
                <c:pt idx="14507">
                  <c:v>3.0986</c:v>
                </c:pt>
                <c:pt idx="14508">
                  <c:v>3.0988</c:v>
                </c:pt>
                <c:pt idx="14509">
                  <c:v>3.099</c:v>
                </c:pt>
                <c:pt idx="14510">
                  <c:v>3.0992</c:v>
                </c:pt>
                <c:pt idx="14511">
                  <c:v>3.0994</c:v>
                </c:pt>
                <c:pt idx="14512">
                  <c:v>3.0996</c:v>
                </c:pt>
                <c:pt idx="14513">
                  <c:v>3.0998</c:v>
                </c:pt>
                <c:pt idx="14514">
                  <c:v>3.1</c:v>
                </c:pt>
                <c:pt idx="14515">
                  <c:v>3.1002</c:v>
                </c:pt>
                <c:pt idx="14516">
                  <c:v>3.1004</c:v>
                </c:pt>
                <c:pt idx="14517">
                  <c:v>3.1006</c:v>
                </c:pt>
                <c:pt idx="14518">
                  <c:v>3.1008</c:v>
                </c:pt>
                <c:pt idx="14519">
                  <c:v>3.101</c:v>
                </c:pt>
                <c:pt idx="14520">
                  <c:v>3.1012</c:v>
                </c:pt>
                <c:pt idx="14521">
                  <c:v>3.1014</c:v>
                </c:pt>
                <c:pt idx="14522">
                  <c:v>3.1016</c:v>
                </c:pt>
                <c:pt idx="14523">
                  <c:v>3.1018</c:v>
                </c:pt>
                <c:pt idx="14524">
                  <c:v>3.102</c:v>
                </c:pt>
                <c:pt idx="14525">
                  <c:v>3.1022</c:v>
                </c:pt>
                <c:pt idx="14526">
                  <c:v>3.1024</c:v>
                </c:pt>
                <c:pt idx="14527">
                  <c:v>3.1026</c:v>
                </c:pt>
                <c:pt idx="14528">
                  <c:v>3.1028</c:v>
                </c:pt>
                <c:pt idx="14529">
                  <c:v>3.103</c:v>
                </c:pt>
                <c:pt idx="14530">
                  <c:v>3.1032</c:v>
                </c:pt>
                <c:pt idx="14531">
                  <c:v>3.1034</c:v>
                </c:pt>
                <c:pt idx="14532">
                  <c:v>3.1036</c:v>
                </c:pt>
                <c:pt idx="14533">
                  <c:v>3.1038</c:v>
                </c:pt>
                <c:pt idx="14534">
                  <c:v>3.104</c:v>
                </c:pt>
                <c:pt idx="14535">
                  <c:v>3.1042</c:v>
                </c:pt>
                <c:pt idx="14536">
                  <c:v>3.1044</c:v>
                </c:pt>
                <c:pt idx="14537">
                  <c:v>3.1046</c:v>
                </c:pt>
                <c:pt idx="14538">
                  <c:v>3.1048</c:v>
                </c:pt>
                <c:pt idx="14539">
                  <c:v>3.105</c:v>
                </c:pt>
                <c:pt idx="14540">
                  <c:v>3.1052</c:v>
                </c:pt>
                <c:pt idx="14541">
                  <c:v>3.1054</c:v>
                </c:pt>
                <c:pt idx="14542">
                  <c:v>3.1056</c:v>
                </c:pt>
                <c:pt idx="14543">
                  <c:v>3.1058</c:v>
                </c:pt>
                <c:pt idx="14544">
                  <c:v>3.106</c:v>
                </c:pt>
                <c:pt idx="14545">
                  <c:v>3.1062</c:v>
                </c:pt>
                <c:pt idx="14546">
                  <c:v>3.1064</c:v>
                </c:pt>
                <c:pt idx="14547">
                  <c:v>3.1066</c:v>
                </c:pt>
                <c:pt idx="14548">
                  <c:v>3.1068</c:v>
                </c:pt>
                <c:pt idx="14549">
                  <c:v>3.107</c:v>
                </c:pt>
                <c:pt idx="14550">
                  <c:v>3.1072</c:v>
                </c:pt>
                <c:pt idx="14551">
                  <c:v>3.1074</c:v>
                </c:pt>
                <c:pt idx="14552">
                  <c:v>3.1076</c:v>
                </c:pt>
                <c:pt idx="14553">
                  <c:v>3.1078</c:v>
                </c:pt>
                <c:pt idx="14554">
                  <c:v>3.108</c:v>
                </c:pt>
                <c:pt idx="14555">
                  <c:v>3.1082</c:v>
                </c:pt>
                <c:pt idx="14556">
                  <c:v>3.1084</c:v>
                </c:pt>
                <c:pt idx="14557">
                  <c:v>3.1086</c:v>
                </c:pt>
                <c:pt idx="14558">
                  <c:v>3.1088</c:v>
                </c:pt>
                <c:pt idx="14559">
                  <c:v>3.109</c:v>
                </c:pt>
                <c:pt idx="14560">
                  <c:v>3.1092</c:v>
                </c:pt>
                <c:pt idx="14561">
                  <c:v>3.1094</c:v>
                </c:pt>
                <c:pt idx="14562">
                  <c:v>3.1096</c:v>
                </c:pt>
                <c:pt idx="14563">
                  <c:v>3.1098</c:v>
                </c:pt>
                <c:pt idx="14564">
                  <c:v>3.11</c:v>
                </c:pt>
                <c:pt idx="14565">
                  <c:v>3.1102</c:v>
                </c:pt>
                <c:pt idx="14566">
                  <c:v>3.1104</c:v>
                </c:pt>
                <c:pt idx="14567">
                  <c:v>3.1106</c:v>
                </c:pt>
                <c:pt idx="14568">
                  <c:v>3.1108</c:v>
                </c:pt>
                <c:pt idx="14569">
                  <c:v>3.111</c:v>
                </c:pt>
                <c:pt idx="14570">
                  <c:v>3.1112</c:v>
                </c:pt>
                <c:pt idx="14571">
                  <c:v>3.1114</c:v>
                </c:pt>
                <c:pt idx="14572">
                  <c:v>3.1116</c:v>
                </c:pt>
                <c:pt idx="14573">
                  <c:v>3.1118</c:v>
                </c:pt>
                <c:pt idx="14574">
                  <c:v>3.112</c:v>
                </c:pt>
                <c:pt idx="14575">
                  <c:v>3.1122</c:v>
                </c:pt>
                <c:pt idx="14576">
                  <c:v>3.1124</c:v>
                </c:pt>
                <c:pt idx="14577">
                  <c:v>3.1126</c:v>
                </c:pt>
                <c:pt idx="14578">
                  <c:v>3.1128</c:v>
                </c:pt>
                <c:pt idx="14579">
                  <c:v>3.113</c:v>
                </c:pt>
                <c:pt idx="14580">
                  <c:v>3.1132</c:v>
                </c:pt>
                <c:pt idx="14581">
                  <c:v>3.1134</c:v>
                </c:pt>
                <c:pt idx="14582">
                  <c:v>3.1136</c:v>
                </c:pt>
                <c:pt idx="14583">
                  <c:v>3.1138</c:v>
                </c:pt>
                <c:pt idx="14584">
                  <c:v>3.114</c:v>
                </c:pt>
                <c:pt idx="14585">
                  <c:v>3.1142</c:v>
                </c:pt>
                <c:pt idx="14586">
                  <c:v>3.1144</c:v>
                </c:pt>
                <c:pt idx="14587">
                  <c:v>3.1146</c:v>
                </c:pt>
                <c:pt idx="14588">
                  <c:v>3.1148</c:v>
                </c:pt>
                <c:pt idx="14589">
                  <c:v>3.115</c:v>
                </c:pt>
                <c:pt idx="14590">
                  <c:v>3.1152</c:v>
                </c:pt>
                <c:pt idx="14591">
                  <c:v>3.1154</c:v>
                </c:pt>
                <c:pt idx="14592">
                  <c:v>3.1156</c:v>
                </c:pt>
                <c:pt idx="14593">
                  <c:v>3.1158</c:v>
                </c:pt>
                <c:pt idx="14594">
                  <c:v>3.116</c:v>
                </c:pt>
                <c:pt idx="14595">
                  <c:v>3.1162</c:v>
                </c:pt>
                <c:pt idx="14596">
                  <c:v>3.1164</c:v>
                </c:pt>
                <c:pt idx="14597">
                  <c:v>3.1166</c:v>
                </c:pt>
                <c:pt idx="14598">
                  <c:v>3.1168</c:v>
                </c:pt>
                <c:pt idx="14599">
                  <c:v>3.117</c:v>
                </c:pt>
                <c:pt idx="14600">
                  <c:v>3.1172</c:v>
                </c:pt>
                <c:pt idx="14601">
                  <c:v>3.1174</c:v>
                </c:pt>
                <c:pt idx="14602">
                  <c:v>3.1176</c:v>
                </c:pt>
                <c:pt idx="14603">
                  <c:v>3.1178</c:v>
                </c:pt>
                <c:pt idx="14604">
                  <c:v>3.118</c:v>
                </c:pt>
                <c:pt idx="14605">
                  <c:v>3.1182</c:v>
                </c:pt>
                <c:pt idx="14606">
                  <c:v>3.1184</c:v>
                </c:pt>
                <c:pt idx="14607">
                  <c:v>3.1186</c:v>
                </c:pt>
                <c:pt idx="14608">
                  <c:v>3.1188</c:v>
                </c:pt>
                <c:pt idx="14609">
                  <c:v>3.119</c:v>
                </c:pt>
                <c:pt idx="14610">
                  <c:v>3.1192</c:v>
                </c:pt>
                <c:pt idx="14611">
                  <c:v>3.1194</c:v>
                </c:pt>
                <c:pt idx="14612">
                  <c:v>3.1196</c:v>
                </c:pt>
                <c:pt idx="14613">
                  <c:v>3.1198</c:v>
                </c:pt>
                <c:pt idx="14614">
                  <c:v>3.12</c:v>
                </c:pt>
                <c:pt idx="14615">
                  <c:v>3.1202</c:v>
                </c:pt>
                <c:pt idx="14616">
                  <c:v>3.1204</c:v>
                </c:pt>
                <c:pt idx="14617">
                  <c:v>3.1206</c:v>
                </c:pt>
                <c:pt idx="14618">
                  <c:v>3.1208</c:v>
                </c:pt>
                <c:pt idx="14619">
                  <c:v>3.121</c:v>
                </c:pt>
                <c:pt idx="14620">
                  <c:v>3.1212</c:v>
                </c:pt>
                <c:pt idx="14621">
                  <c:v>3.1214</c:v>
                </c:pt>
                <c:pt idx="14622">
                  <c:v>3.1216</c:v>
                </c:pt>
                <c:pt idx="14623">
                  <c:v>3.1218</c:v>
                </c:pt>
                <c:pt idx="14624">
                  <c:v>3.122</c:v>
                </c:pt>
                <c:pt idx="14625">
                  <c:v>3.1222</c:v>
                </c:pt>
                <c:pt idx="14626">
                  <c:v>3.1224</c:v>
                </c:pt>
                <c:pt idx="14627">
                  <c:v>3.1226</c:v>
                </c:pt>
                <c:pt idx="14628">
                  <c:v>3.1228</c:v>
                </c:pt>
                <c:pt idx="14629">
                  <c:v>3.123</c:v>
                </c:pt>
                <c:pt idx="14630">
                  <c:v>3.1232</c:v>
                </c:pt>
                <c:pt idx="14631">
                  <c:v>3.1234</c:v>
                </c:pt>
                <c:pt idx="14632">
                  <c:v>3.1236</c:v>
                </c:pt>
                <c:pt idx="14633">
                  <c:v>3.1238</c:v>
                </c:pt>
                <c:pt idx="14634">
                  <c:v>3.124</c:v>
                </c:pt>
                <c:pt idx="14635">
                  <c:v>3.1242</c:v>
                </c:pt>
                <c:pt idx="14636">
                  <c:v>3.1244</c:v>
                </c:pt>
                <c:pt idx="14637">
                  <c:v>3.1246</c:v>
                </c:pt>
                <c:pt idx="14638">
                  <c:v>3.1248</c:v>
                </c:pt>
                <c:pt idx="14639">
                  <c:v>3.125</c:v>
                </c:pt>
                <c:pt idx="14640">
                  <c:v>3.1252</c:v>
                </c:pt>
                <c:pt idx="14641">
                  <c:v>3.1254</c:v>
                </c:pt>
                <c:pt idx="14642">
                  <c:v>3.1256</c:v>
                </c:pt>
                <c:pt idx="14643">
                  <c:v>3.1258</c:v>
                </c:pt>
                <c:pt idx="14644">
                  <c:v>3.126</c:v>
                </c:pt>
                <c:pt idx="14645">
                  <c:v>3.1262</c:v>
                </c:pt>
                <c:pt idx="14646">
                  <c:v>3.1264</c:v>
                </c:pt>
                <c:pt idx="14647">
                  <c:v>3.1266</c:v>
                </c:pt>
                <c:pt idx="14648">
                  <c:v>3.1268</c:v>
                </c:pt>
                <c:pt idx="14649">
                  <c:v>3.127</c:v>
                </c:pt>
                <c:pt idx="14650">
                  <c:v>3.1272</c:v>
                </c:pt>
                <c:pt idx="14651">
                  <c:v>3.1274</c:v>
                </c:pt>
                <c:pt idx="14652">
                  <c:v>3.1276</c:v>
                </c:pt>
                <c:pt idx="14653">
                  <c:v>3.1278</c:v>
                </c:pt>
                <c:pt idx="14654">
                  <c:v>3.128</c:v>
                </c:pt>
                <c:pt idx="14655">
                  <c:v>3.1282</c:v>
                </c:pt>
                <c:pt idx="14656">
                  <c:v>3.1284</c:v>
                </c:pt>
                <c:pt idx="14657">
                  <c:v>3.1286</c:v>
                </c:pt>
                <c:pt idx="14658">
                  <c:v>3.1288</c:v>
                </c:pt>
                <c:pt idx="14659">
                  <c:v>3.129</c:v>
                </c:pt>
                <c:pt idx="14660">
                  <c:v>3.1292</c:v>
                </c:pt>
                <c:pt idx="14661">
                  <c:v>3.1294</c:v>
                </c:pt>
                <c:pt idx="14662">
                  <c:v>3.1296</c:v>
                </c:pt>
                <c:pt idx="14663">
                  <c:v>3.1298</c:v>
                </c:pt>
                <c:pt idx="14664">
                  <c:v>3.13</c:v>
                </c:pt>
                <c:pt idx="14665">
                  <c:v>3.1302</c:v>
                </c:pt>
                <c:pt idx="14666">
                  <c:v>3.1304</c:v>
                </c:pt>
                <c:pt idx="14667">
                  <c:v>3.1306</c:v>
                </c:pt>
                <c:pt idx="14668">
                  <c:v>3.1308</c:v>
                </c:pt>
                <c:pt idx="14669">
                  <c:v>3.131</c:v>
                </c:pt>
                <c:pt idx="14670">
                  <c:v>3.1312</c:v>
                </c:pt>
                <c:pt idx="14671">
                  <c:v>3.1314</c:v>
                </c:pt>
                <c:pt idx="14672">
                  <c:v>3.1316</c:v>
                </c:pt>
                <c:pt idx="14673">
                  <c:v>3.1318</c:v>
                </c:pt>
                <c:pt idx="14674">
                  <c:v>3.132</c:v>
                </c:pt>
                <c:pt idx="14675">
                  <c:v>3.1322</c:v>
                </c:pt>
                <c:pt idx="14676">
                  <c:v>3.1324</c:v>
                </c:pt>
                <c:pt idx="14677">
                  <c:v>3.1326</c:v>
                </c:pt>
                <c:pt idx="14678">
                  <c:v>3.1328</c:v>
                </c:pt>
                <c:pt idx="14679">
                  <c:v>3.133</c:v>
                </c:pt>
                <c:pt idx="14680">
                  <c:v>3.1332</c:v>
                </c:pt>
                <c:pt idx="14681">
                  <c:v>3.1334</c:v>
                </c:pt>
                <c:pt idx="14682">
                  <c:v>3.1336</c:v>
                </c:pt>
                <c:pt idx="14683">
                  <c:v>3.1338</c:v>
                </c:pt>
                <c:pt idx="14684">
                  <c:v>3.134</c:v>
                </c:pt>
                <c:pt idx="14685">
                  <c:v>3.1342</c:v>
                </c:pt>
                <c:pt idx="14686">
                  <c:v>3.1344</c:v>
                </c:pt>
                <c:pt idx="14687">
                  <c:v>3.1346</c:v>
                </c:pt>
                <c:pt idx="14688">
                  <c:v>3.1348</c:v>
                </c:pt>
                <c:pt idx="14689">
                  <c:v>3.135</c:v>
                </c:pt>
                <c:pt idx="14690">
                  <c:v>3.1352</c:v>
                </c:pt>
                <c:pt idx="14691">
                  <c:v>3.1354</c:v>
                </c:pt>
                <c:pt idx="14692">
                  <c:v>3.1356</c:v>
                </c:pt>
                <c:pt idx="14693">
                  <c:v>3.1358</c:v>
                </c:pt>
                <c:pt idx="14694">
                  <c:v>3.136</c:v>
                </c:pt>
                <c:pt idx="14695">
                  <c:v>3.1362</c:v>
                </c:pt>
                <c:pt idx="14696">
                  <c:v>3.1364</c:v>
                </c:pt>
                <c:pt idx="14697">
                  <c:v>3.1366</c:v>
                </c:pt>
                <c:pt idx="14698">
                  <c:v>3.1368</c:v>
                </c:pt>
                <c:pt idx="14699">
                  <c:v>3.137</c:v>
                </c:pt>
                <c:pt idx="14700">
                  <c:v>3.1372</c:v>
                </c:pt>
                <c:pt idx="14701">
                  <c:v>3.1374</c:v>
                </c:pt>
                <c:pt idx="14702">
                  <c:v>3.1376</c:v>
                </c:pt>
                <c:pt idx="14703">
                  <c:v>3.1378</c:v>
                </c:pt>
                <c:pt idx="14704">
                  <c:v>3.138</c:v>
                </c:pt>
                <c:pt idx="14705">
                  <c:v>3.1382</c:v>
                </c:pt>
                <c:pt idx="14706">
                  <c:v>3.1384</c:v>
                </c:pt>
                <c:pt idx="14707">
                  <c:v>3.1386</c:v>
                </c:pt>
                <c:pt idx="14708">
                  <c:v>3.1388</c:v>
                </c:pt>
                <c:pt idx="14709">
                  <c:v>3.139</c:v>
                </c:pt>
                <c:pt idx="14710">
                  <c:v>3.1392</c:v>
                </c:pt>
                <c:pt idx="14711">
                  <c:v>3.1394</c:v>
                </c:pt>
                <c:pt idx="14712">
                  <c:v>3.1396</c:v>
                </c:pt>
                <c:pt idx="14713">
                  <c:v>3.1398</c:v>
                </c:pt>
                <c:pt idx="14714">
                  <c:v>3.14</c:v>
                </c:pt>
                <c:pt idx="14715">
                  <c:v>3.1402</c:v>
                </c:pt>
                <c:pt idx="14716">
                  <c:v>3.1404</c:v>
                </c:pt>
                <c:pt idx="14717">
                  <c:v>3.1406</c:v>
                </c:pt>
                <c:pt idx="14718">
                  <c:v>3.1408</c:v>
                </c:pt>
                <c:pt idx="14719">
                  <c:v>3.141</c:v>
                </c:pt>
                <c:pt idx="14720">
                  <c:v>3.1412</c:v>
                </c:pt>
                <c:pt idx="14721">
                  <c:v>3.1414</c:v>
                </c:pt>
                <c:pt idx="14722">
                  <c:v>3.1416</c:v>
                </c:pt>
                <c:pt idx="14723">
                  <c:v>3.1418</c:v>
                </c:pt>
                <c:pt idx="14724">
                  <c:v>3.142</c:v>
                </c:pt>
                <c:pt idx="14725">
                  <c:v>3.1422</c:v>
                </c:pt>
                <c:pt idx="14726">
                  <c:v>3.1424</c:v>
                </c:pt>
                <c:pt idx="14727">
                  <c:v>3.1426</c:v>
                </c:pt>
                <c:pt idx="14728">
                  <c:v>3.1428</c:v>
                </c:pt>
                <c:pt idx="14729">
                  <c:v>3.143</c:v>
                </c:pt>
                <c:pt idx="14730">
                  <c:v>3.1432</c:v>
                </c:pt>
                <c:pt idx="14731">
                  <c:v>3.1434</c:v>
                </c:pt>
                <c:pt idx="14732">
                  <c:v>3.1436</c:v>
                </c:pt>
                <c:pt idx="14733">
                  <c:v>3.1438</c:v>
                </c:pt>
                <c:pt idx="14734">
                  <c:v>3.144</c:v>
                </c:pt>
                <c:pt idx="14735">
                  <c:v>3.1442</c:v>
                </c:pt>
                <c:pt idx="14736">
                  <c:v>3.1444</c:v>
                </c:pt>
                <c:pt idx="14737">
                  <c:v>3.1446</c:v>
                </c:pt>
                <c:pt idx="14738">
                  <c:v>3.1448</c:v>
                </c:pt>
                <c:pt idx="14739">
                  <c:v>3.145</c:v>
                </c:pt>
                <c:pt idx="14740">
                  <c:v>3.1452</c:v>
                </c:pt>
                <c:pt idx="14741">
                  <c:v>3.1454</c:v>
                </c:pt>
                <c:pt idx="14742">
                  <c:v>3.1456</c:v>
                </c:pt>
                <c:pt idx="14743">
                  <c:v>3.1458</c:v>
                </c:pt>
                <c:pt idx="14744">
                  <c:v>3.146</c:v>
                </c:pt>
                <c:pt idx="14745">
                  <c:v>3.1462</c:v>
                </c:pt>
                <c:pt idx="14746">
                  <c:v>3.1464</c:v>
                </c:pt>
                <c:pt idx="14747">
                  <c:v>3.1466</c:v>
                </c:pt>
                <c:pt idx="14748">
                  <c:v>3.1468</c:v>
                </c:pt>
                <c:pt idx="14749">
                  <c:v>3.147</c:v>
                </c:pt>
                <c:pt idx="14750">
                  <c:v>3.1472</c:v>
                </c:pt>
                <c:pt idx="14751">
                  <c:v>3.1474</c:v>
                </c:pt>
                <c:pt idx="14752">
                  <c:v>3.1476</c:v>
                </c:pt>
                <c:pt idx="14753">
                  <c:v>3.1478</c:v>
                </c:pt>
                <c:pt idx="14754">
                  <c:v>3.148</c:v>
                </c:pt>
                <c:pt idx="14755">
                  <c:v>3.1482</c:v>
                </c:pt>
                <c:pt idx="14756">
                  <c:v>3.1484</c:v>
                </c:pt>
                <c:pt idx="14757">
                  <c:v>3.1486</c:v>
                </c:pt>
                <c:pt idx="14758">
                  <c:v>3.1488</c:v>
                </c:pt>
                <c:pt idx="14759">
                  <c:v>3.149</c:v>
                </c:pt>
                <c:pt idx="14760">
                  <c:v>3.1492</c:v>
                </c:pt>
                <c:pt idx="14761">
                  <c:v>3.1494</c:v>
                </c:pt>
                <c:pt idx="14762">
                  <c:v>3.1496</c:v>
                </c:pt>
                <c:pt idx="14763">
                  <c:v>3.1498</c:v>
                </c:pt>
                <c:pt idx="14764">
                  <c:v>3.15</c:v>
                </c:pt>
                <c:pt idx="14765">
                  <c:v>3.1502</c:v>
                </c:pt>
                <c:pt idx="14766">
                  <c:v>3.1504</c:v>
                </c:pt>
                <c:pt idx="14767">
                  <c:v>3.1506</c:v>
                </c:pt>
                <c:pt idx="14768">
                  <c:v>3.1508</c:v>
                </c:pt>
                <c:pt idx="14769">
                  <c:v>3.151</c:v>
                </c:pt>
                <c:pt idx="14770">
                  <c:v>3.1512</c:v>
                </c:pt>
                <c:pt idx="14771">
                  <c:v>3.1514</c:v>
                </c:pt>
                <c:pt idx="14772">
                  <c:v>3.1516</c:v>
                </c:pt>
                <c:pt idx="14773">
                  <c:v>3.1518</c:v>
                </c:pt>
                <c:pt idx="14774">
                  <c:v>3.152</c:v>
                </c:pt>
                <c:pt idx="14775">
                  <c:v>3.1522</c:v>
                </c:pt>
                <c:pt idx="14776">
                  <c:v>3.1524</c:v>
                </c:pt>
                <c:pt idx="14777">
                  <c:v>3.1526</c:v>
                </c:pt>
                <c:pt idx="14778">
                  <c:v>3.1528</c:v>
                </c:pt>
                <c:pt idx="14779">
                  <c:v>3.153</c:v>
                </c:pt>
                <c:pt idx="14780">
                  <c:v>3.1532</c:v>
                </c:pt>
                <c:pt idx="14781">
                  <c:v>3.1534</c:v>
                </c:pt>
                <c:pt idx="14782">
                  <c:v>3.1536</c:v>
                </c:pt>
                <c:pt idx="14783">
                  <c:v>3.1538</c:v>
                </c:pt>
                <c:pt idx="14784">
                  <c:v>3.154</c:v>
                </c:pt>
                <c:pt idx="14785">
                  <c:v>3.1542</c:v>
                </c:pt>
                <c:pt idx="14786">
                  <c:v>3.1544</c:v>
                </c:pt>
                <c:pt idx="14787">
                  <c:v>3.1546</c:v>
                </c:pt>
                <c:pt idx="14788">
                  <c:v>3.1548</c:v>
                </c:pt>
                <c:pt idx="14789">
                  <c:v>3.155</c:v>
                </c:pt>
                <c:pt idx="14790">
                  <c:v>3.1552</c:v>
                </c:pt>
                <c:pt idx="14791">
                  <c:v>3.1554</c:v>
                </c:pt>
                <c:pt idx="14792">
                  <c:v>3.1556</c:v>
                </c:pt>
                <c:pt idx="14793">
                  <c:v>3.1558</c:v>
                </c:pt>
                <c:pt idx="14794">
                  <c:v>3.156</c:v>
                </c:pt>
                <c:pt idx="14795">
                  <c:v>3.1562</c:v>
                </c:pt>
                <c:pt idx="14796">
                  <c:v>3.1564</c:v>
                </c:pt>
                <c:pt idx="14797">
                  <c:v>3.1566</c:v>
                </c:pt>
                <c:pt idx="14798">
                  <c:v>3.1568</c:v>
                </c:pt>
                <c:pt idx="14799">
                  <c:v>3.157</c:v>
                </c:pt>
                <c:pt idx="14800">
                  <c:v>3.1572</c:v>
                </c:pt>
                <c:pt idx="14801">
                  <c:v>3.1574</c:v>
                </c:pt>
                <c:pt idx="14802">
                  <c:v>3.1576</c:v>
                </c:pt>
                <c:pt idx="14803">
                  <c:v>3.1578</c:v>
                </c:pt>
                <c:pt idx="14804">
                  <c:v>3.158</c:v>
                </c:pt>
                <c:pt idx="14805">
                  <c:v>3.1582</c:v>
                </c:pt>
                <c:pt idx="14806">
                  <c:v>3.1584</c:v>
                </c:pt>
                <c:pt idx="14807">
                  <c:v>3.1586</c:v>
                </c:pt>
                <c:pt idx="14808">
                  <c:v>3.1588</c:v>
                </c:pt>
                <c:pt idx="14809">
                  <c:v>3.159</c:v>
                </c:pt>
                <c:pt idx="14810">
                  <c:v>3.1592</c:v>
                </c:pt>
                <c:pt idx="14811">
                  <c:v>3.1594</c:v>
                </c:pt>
                <c:pt idx="14812">
                  <c:v>3.1596</c:v>
                </c:pt>
                <c:pt idx="14813">
                  <c:v>3.1598</c:v>
                </c:pt>
                <c:pt idx="14814">
                  <c:v>3.16</c:v>
                </c:pt>
                <c:pt idx="14815">
                  <c:v>3.1602</c:v>
                </c:pt>
                <c:pt idx="14816">
                  <c:v>3.1604</c:v>
                </c:pt>
                <c:pt idx="14817">
                  <c:v>3.1606</c:v>
                </c:pt>
                <c:pt idx="14818">
                  <c:v>3.1608</c:v>
                </c:pt>
                <c:pt idx="14819">
                  <c:v>3.161</c:v>
                </c:pt>
                <c:pt idx="14820">
                  <c:v>3.1612</c:v>
                </c:pt>
                <c:pt idx="14821">
                  <c:v>3.1614</c:v>
                </c:pt>
                <c:pt idx="14822">
                  <c:v>3.1616</c:v>
                </c:pt>
                <c:pt idx="14823">
                  <c:v>3.1618</c:v>
                </c:pt>
                <c:pt idx="14824">
                  <c:v>3.162</c:v>
                </c:pt>
                <c:pt idx="14825">
                  <c:v>3.1622</c:v>
                </c:pt>
                <c:pt idx="14826">
                  <c:v>3.1624</c:v>
                </c:pt>
                <c:pt idx="14827">
                  <c:v>3.1626</c:v>
                </c:pt>
                <c:pt idx="14828">
                  <c:v>3.1628</c:v>
                </c:pt>
                <c:pt idx="14829">
                  <c:v>3.163</c:v>
                </c:pt>
                <c:pt idx="14830">
                  <c:v>3.1632</c:v>
                </c:pt>
                <c:pt idx="14831">
                  <c:v>3.1634</c:v>
                </c:pt>
                <c:pt idx="14832">
                  <c:v>3.1636</c:v>
                </c:pt>
                <c:pt idx="14833">
                  <c:v>3.1638</c:v>
                </c:pt>
                <c:pt idx="14834">
                  <c:v>3.164</c:v>
                </c:pt>
                <c:pt idx="14835">
                  <c:v>3.1642</c:v>
                </c:pt>
                <c:pt idx="14836">
                  <c:v>3.1644</c:v>
                </c:pt>
                <c:pt idx="14837">
                  <c:v>3.1646</c:v>
                </c:pt>
                <c:pt idx="14838">
                  <c:v>3.1648</c:v>
                </c:pt>
                <c:pt idx="14839">
                  <c:v>3.165</c:v>
                </c:pt>
                <c:pt idx="14840">
                  <c:v>3.1652</c:v>
                </c:pt>
                <c:pt idx="14841">
                  <c:v>3.1654</c:v>
                </c:pt>
                <c:pt idx="14842">
                  <c:v>3.1656</c:v>
                </c:pt>
                <c:pt idx="14843">
                  <c:v>3.1658</c:v>
                </c:pt>
                <c:pt idx="14844">
                  <c:v>3.166</c:v>
                </c:pt>
                <c:pt idx="14845">
                  <c:v>3.1662</c:v>
                </c:pt>
                <c:pt idx="14846">
                  <c:v>3.1664</c:v>
                </c:pt>
                <c:pt idx="14847">
                  <c:v>3.1666</c:v>
                </c:pt>
                <c:pt idx="14848">
                  <c:v>3.1668</c:v>
                </c:pt>
                <c:pt idx="14849">
                  <c:v>3.167</c:v>
                </c:pt>
                <c:pt idx="14850">
                  <c:v>3.1672</c:v>
                </c:pt>
                <c:pt idx="14851">
                  <c:v>3.1674</c:v>
                </c:pt>
                <c:pt idx="14852">
                  <c:v>3.1676</c:v>
                </c:pt>
                <c:pt idx="14853">
                  <c:v>3.1678</c:v>
                </c:pt>
                <c:pt idx="14854">
                  <c:v>3.168</c:v>
                </c:pt>
                <c:pt idx="14855">
                  <c:v>3.1682</c:v>
                </c:pt>
                <c:pt idx="14856">
                  <c:v>3.1684</c:v>
                </c:pt>
                <c:pt idx="14857">
                  <c:v>3.1686</c:v>
                </c:pt>
                <c:pt idx="14858">
                  <c:v>3.1688</c:v>
                </c:pt>
                <c:pt idx="14859">
                  <c:v>3.169</c:v>
                </c:pt>
                <c:pt idx="14860">
                  <c:v>3.1692</c:v>
                </c:pt>
                <c:pt idx="14861">
                  <c:v>3.1694</c:v>
                </c:pt>
                <c:pt idx="14862">
                  <c:v>3.1696</c:v>
                </c:pt>
                <c:pt idx="14863">
                  <c:v>3.1698</c:v>
                </c:pt>
                <c:pt idx="14864">
                  <c:v>3.17</c:v>
                </c:pt>
                <c:pt idx="14865">
                  <c:v>3.1702</c:v>
                </c:pt>
                <c:pt idx="14866">
                  <c:v>3.1704</c:v>
                </c:pt>
                <c:pt idx="14867">
                  <c:v>3.1706</c:v>
                </c:pt>
                <c:pt idx="14868">
                  <c:v>3.1708</c:v>
                </c:pt>
                <c:pt idx="14869">
                  <c:v>3.171</c:v>
                </c:pt>
                <c:pt idx="14870">
                  <c:v>3.1712</c:v>
                </c:pt>
                <c:pt idx="14871">
                  <c:v>3.1714</c:v>
                </c:pt>
                <c:pt idx="14872">
                  <c:v>3.1716</c:v>
                </c:pt>
                <c:pt idx="14873">
                  <c:v>3.1718</c:v>
                </c:pt>
                <c:pt idx="14874">
                  <c:v>3.172</c:v>
                </c:pt>
                <c:pt idx="14875">
                  <c:v>3.1722</c:v>
                </c:pt>
                <c:pt idx="14876">
                  <c:v>3.1724</c:v>
                </c:pt>
                <c:pt idx="14877">
                  <c:v>3.1726</c:v>
                </c:pt>
                <c:pt idx="14878">
                  <c:v>3.1728</c:v>
                </c:pt>
                <c:pt idx="14879">
                  <c:v>3.173</c:v>
                </c:pt>
                <c:pt idx="14880">
                  <c:v>3.1732</c:v>
                </c:pt>
                <c:pt idx="14881">
                  <c:v>3.1734</c:v>
                </c:pt>
                <c:pt idx="14882">
                  <c:v>3.1736</c:v>
                </c:pt>
                <c:pt idx="14883">
                  <c:v>3.1738</c:v>
                </c:pt>
                <c:pt idx="14884">
                  <c:v>3.174</c:v>
                </c:pt>
                <c:pt idx="14885">
                  <c:v>3.1742</c:v>
                </c:pt>
                <c:pt idx="14886">
                  <c:v>3.1744</c:v>
                </c:pt>
                <c:pt idx="14887">
                  <c:v>3.1746</c:v>
                </c:pt>
                <c:pt idx="14888">
                  <c:v>3.1748</c:v>
                </c:pt>
                <c:pt idx="14889">
                  <c:v>3.175</c:v>
                </c:pt>
                <c:pt idx="14890">
                  <c:v>3.1752</c:v>
                </c:pt>
                <c:pt idx="14891">
                  <c:v>3.1754</c:v>
                </c:pt>
                <c:pt idx="14892">
                  <c:v>3.1756</c:v>
                </c:pt>
                <c:pt idx="14893">
                  <c:v>3.1758</c:v>
                </c:pt>
                <c:pt idx="14894">
                  <c:v>3.176</c:v>
                </c:pt>
                <c:pt idx="14895">
                  <c:v>3.1762</c:v>
                </c:pt>
                <c:pt idx="14896">
                  <c:v>3.1764</c:v>
                </c:pt>
                <c:pt idx="14897">
                  <c:v>3.1766</c:v>
                </c:pt>
                <c:pt idx="14898">
                  <c:v>3.1768</c:v>
                </c:pt>
                <c:pt idx="14899">
                  <c:v>3.177</c:v>
                </c:pt>
                <c:pt idx="14900">
                  <c:v>3.1772</c:v>
                </c:pt>
                <c:pt idx="14901">
                  <c:v>3.1774</c:v>
                </c:pt>
                <c:pt idx="14902">
                  <c:v>3.1776</c:v>
                </c:pt>
                <c:pt idx="14903">
                  <c:v>3.1778</c:v>
                </c:pt>
                <c:pt idx="14904">
                  <c:v>3.178</c:v>
                </c:pt>
                <c:pt idx="14905">
                  <c:v>3.1782</c:v>
                </c:pt>
                <c:pt idx="14906">
                  <c:v>3.1784</c:v>
                </c:pt>
                <c:pt idx="14907">
                  <c:v>3.1786</c:v>
                </c:pt>
                <c:pt idx="14908">
                  <c:v>3.1788</c:v>
                </c:pt>
                <c:pt idx="14909">
                  <c:v>3.179</c:v>
                </c:pt>
                <c:pt idx="14910">
                  <c:v>3.1792</c:v>
                </c:pt>
                <c:pt idx="14911">
                  <c:v>3.1794</c:v>
                </c:pt>
                <c:pt idx="14912">
                  <c:v>3.1796</c:v>
                </c:pt>
                <c:pt idx="14913">
                  <c:v>3.1798</c:v>
                </c:pt>
                <c:pt idx="14914">
                  <c:v>3.18</c:v>
                </c:pt>
                <c:pt idx="14915">
                  <c:v>3.1802</c:v>
                </c:pt>
                <c:pt idx="14916">
                  <c:v>3.1804</c:v>
                </c:pt>
                <c:pt idx="14917">
                  <c:v>3.1806</c:v>
                </c:pt>
                <c:pt idx="14918">
                  <c:v>3.1808</c:v>
                </c:pt>
                <c:pt idx="14919">
                  <c:v>3.181</c:v>
                </c:pt>
                <c:pt idx="14920">
                  <c:v>3.1812</c:v>
                </c:pt>
                <c:pt idx="14921">
                  <c:v>3.1814</c:v>
                </c:pt>
                <c:pt idx="14922">
                  <c:v>3.1816</c:v>
                </c:pt>
                <c:pt idx="14923">
                  <c:v>3.1818</c:v>
                </c:pt>
                <c:pt idx="14924">
                  <c:v>3.182</c:v>
                </c:pt>
                <c:pt idx="14925">
                  <c:v>3.1822</c:v>
                </c:pt>
                <c:pt idx="14926">
                  <c:v>3.1824</c:v>
                </c:pt>
                <c:pt idx="14927">
                  <c:v>3.1826</c:v>
                </c:pt>
                <c:pt idx="14928">
                  <c:v>3.1828</c:v>
                </c:pt>
                <c:pt idx="14929">
                  <c:v>3.183</c:v>
                </c:pt>
                <c:pt idx="14930">
                  <c:v>3.1832</c:v>
                </c:pt>
                <c:pt idx="14931">
                  <c:v>3.1834</c:v>
                </c:pt>
                <c:pt idx="14932">
                  <c:v>3.1836</c:v>
                </c:pt>
                <c:pt idx="14933">
                  <c:v>3.1838</c:v>
                </c:pt>
                <c:pt idx="14934">
                  <c:v>3.184</c:v>
                </c:pt>
                <c:pt idx="14935">
                  <c:v>3.1842</c:v>
                </c:pt>
                <c:pt idx="14936">
                  <c:v>3.1844</c:v>
                </c:pt>
                <c:pt idx="14937">
                  <c:v>3.1846</c:v>
                </c:pt>
                <c:pt idx="14938">
                  <c:v>3.1848</c:v>
                </c:pt>
                <c:pt idx="14939">
                  <c:v>3.185</c:v>
                </c:pt>
                <c:pt idx="14940">
                  <c:v>3.1852</c:v>
                </c:pt>
                <c:pt idx="14941">
                  <c:v>3.1854</c:v>
                </c:pt>
                <c:pt idx="14942">
                  <c:v>3.1856</c:v>
                </c:pt>
                <c:pt idx="14943">
                  <c:v>3.1858</c:v>
                </c:pt>
                <c:pt idx="14944">
                  <c:v>3.186</c:v>
                </c:pt>
                <c:pt idx="14945">
                  <c:v>3.1862</c:v>
                </c:pt>
                <c:pt idx="14946">
                  <c:v>3.1864</c:v>
                </c:pt>
                <c:pt idx="14947">
                  <c:v>3.1866</c:v>
                </c:pt>
                <c:pt idx="14948">
                  <c:v>3.1868</c:v>
                </c:pt>
                <c:pt idx="14949">
                  <c:v>3.187</c:v>
                </c:pt>
                <c:pt idx="14950">
                  <c:v>3.1872</c:v>
                </c:pt>
                <c:pt idx="14951">
                  <c:v>3.1874</c:v>
                </c:pt>
                <c:pt idx="14952">
                  <c:v>3.1876</c:v>
                </c:pt>
                <c:pt idx="14953">
                  <c:v>3.1878</c:v>
                </c:pt>
                <c:pt idx="14954">
                  <c:v>3.188</c:v>
                </c:pt>
                <c:pt idx="14955">
                  <c:v>3.1882</c:v>
                </c:pt>
                <c:pt idx="14956">
                  <c:v>3.1884</c:v>
                </c:pt>
                <c:pt idx="14957">
                  <c:v>3.1886</c:v>
                </c:pt>
                <c:pt idx="14958">
                  <c:v>3.1888</c:v>
                </c:pt>
                <c:pt idx="14959">
                  <c:v>3.189</c:v>
                </c:pt>
                <c:pt idx="14960">
                  <c:v>3.1892</c:v>
                </c:pt>
                <c:pt idx="14961">
                  <c:v>3.1894</c:v>
                </c:pt>
                <c:pt idx="14962">
                  <c:v>3.1896</c:v>
                </c:pt>
                <c:pt idx="14963">
                  <c:v>3.1898</c:v>
                </c:pt>
                <c:pt idx="14964">
                  <c:v>3.19</c:v>
                </c:pt>
                <c:pt idx="14965">
                  <c:v>3.1902</c:v>
                </c:pt>
                <c:pt idx="14966">
                  <c:v>3.1904</c:v>
                </c:pt>
                <c:pt idx="14967">
                  <c:v>3.1906</c:v>
                </c:pt>
                <c:pt idx="14968">
                  <c:v>3.1908</c:v>
                </c:pt>
                <c:pt idx="14969">
                  <c:v>3.191</c:v>
                </c:pt>
                <c:pt idx="14970">
                  <c:v>3.1912</c:v>
                </c:pt>
                <c:pt idx="14971">
                  <c:v>3.1914</c:v>
                </c:pt>
                <c:pt idx="14972">
                  <c:v>3.1916</c:v>
                </c:pt>
                <c:pt idx="14973">
                  <c:v>3.1918</c:v>
                </c:pt>
                <c:pt idx="14974">
                  <c:v>3.192</c:v>
                </c:pt>
                <c:pt idx="14975">
                  <c:v>3.1922</c:v>
                </c:pt>
                <c:pt idx="14976">
                  <c:v>3.1924</c:v>
                </c:pt>
                <c:pt idx="14977">
                  <c:v>3.1926</c:v>
                </c:pt>
                <c:pt idx="14978">
                  <c:v>3.1928</c:v>
                </c:pt>
                <c:pt idx="14979">
                  <c:v>3.193</c:v>
                </c:pt>
                <c:pt idx="14980">
                  <c:v>3.1932</c:v>
                </c:pt>
                <c:pt idx="14981">
                  <c:v>3.1934</c:v>
                </c:pt>
                <c:pt idx="14982">
                  <c:v>3.1936</c:v>
                </c:pt>
                <c:pt idx="14983">
                  <c:v>3.1938</c:v>
                </c:pt>
                <c:pt idx="14984">
                  <c:v>3.194</c:v>
                </c:pt>
                <c:pt idx="14985">
                  <c:v>3.1942</c:v>
                </c:pt>
                <c:pt idx="14986">
                  <c:v>3.1944</c:v>
                </c:pt>
                <c:pt idx="14987">
                  <c:v>3.1946</c:v>
                </c:pt>
                <c:pt idx="14988">
                  <c:v>3.1948</c:v>
                </c:pt>
                <c:pt idx="14989">
                  <c:v>3.195</c:v>
                </c:pt>
                <c:pt idx="14990">
                  <c:v>3.1952</c:v>
                </c:pt>
                <c:pt idx="14991">
                  <c:v>3.1954</c:v>
                </c:pt>
                <c:pt idx="14992">
                  <c:v>3.1956</c:v>
                </c:pt>
                <c:pt idx="14993">
                  <c:v>3.1958</c:v>
                </c:pt>
                <c:pt idx="14994">
                  <c:v>3.196</c:v>
                </c:pt>
                <c:pt idx="14995">
                  <c:v>3.1962</c:v>
                </c:pt>
                <c:pt idx="14996">
                  <c:v>3.1964</c:v>
                </c:pt>
                <c:pt idx="14997">
                  <c:v>3.1966</c:v>
                </c:pt>
                <c:pt idx="14998">
                  <c:v>3.1968</c:v>
                </c:pt>
                <c:pt idx="14999">
                  <c:v>3.197</c:v>
                </c:pt>
                <c:pt idx="15000">
                  <c:v>3.1972</c:v>
                </c:pt>
                <c:pt idx="15001">
                  <c:v>3.1974</c:v>
                </c:pt>
                <c:pt idx="15002">
                  <c:v>3.1976</c:v>
                </c:pt>
                <c:pt idx="15003">
                  <c:v>3.1978</c:v>
                </c:pt>
                <c:pt idx="15004">
                  <c:v>3.198</c:v>
                </c:pt>
                <c:pt idx="15005">
                  <c:v>3.1982</c:v>
                </c:pt>
                <c:pt idx="15006">
                  <c:v>3.1984</c:v>
                </c:pt>
                <c:pt idx="15007">
                  <c:v>3.1986</c:v>
                </c:pt>
                <c:pt idx="15008">
                  <c:v>3.1988</c:v>
                </c:pt>
                <c:pt idx="15009">
                  <c:v>3.199</c:v>
                </c:pt>
                <c:pt idx="15010">
                  <c:v>3.1992</c:v>
                </c:pt>
                <c:pt idx="15011">
                  <c:v>3.1994</c:v>
                </c:pt>
                <c:pt idx="15012">
                  <c:v>3.1996</c:v>
                </c:pt>
                <c:pt idx="15013">
                  <c:v>3.1998</c:v>
                </c:pt>
                <c:pt idx="15014">
                  <c:v>3.2</c:v>
                </c:pt>
                <c:pt idx="15015">
                  <c:v>3.2002</c:v>
                </c:pt>
                <c:pt idx="15016">
                  <c:v>3.2004</c:v>
                </c:pt>
                <c:pt idx="15017">
                  <c:v>3.2006</c:v>
                </c:pt>
                <c:pt idx="15018">
                  <c:v>3.2008</c:v>
                </c:pt>
                <c:pt idx="15019">
                  <c:v>3.201</c:v>
                </c:pt>
                <c:pt idx="15020">
                  <c:v>3.2012</c:v>
                </c:pt>
                <c:pt idx="15021">
                  <c:v>3.2014</c:v>
                </c:pt>
                <c:pt idx="15022">
                  <c:v>3.2016</c:v>
                </c:pt>
                <c:pt idx="15023">
                  <c:v>3.2018</c:v>
                </c:pt>
                <c:pt idx="15024">
                  <c:v>3.202</c:v>
                </c:pt>
                <c:pt idx="15025">
                  <c:v>3.2022</c:v>
                </c:pt>
                <c:pt idx="15026">
                  <c:v>3.2024</c:v>
                </c:pt>
                <c:pt idx="15027">
                  <c:v>3.2026</c:v>
                </c:pt>
                <c:pt idx="15028">
                  <c:v>3.2028</c:v>
                </c:pt>
                <c:pt idx="15029">
                  <c:v>3.203</c:v>
                </c:pt>
                <c:pt idx="15030">
                  <c:v>3.2032</c:v>
                </c:pt>
                <c:pt idx="15031">
                  <c:v>3.2034</c:v>
                </c:pt>
                <c:pt idx="15032">
                  <c:v>3.2036</c:v>
                </c:pt>
                <c:pt idx="15033">
                  <c:v>3.2038</c:v>
                </c:pt>
                <c:pt idx="15034">
                  <c:v>3.204</c:v>
                </c:pt>
                <c:pt idx="15035">
                  <c:v>3.2042</c:v>
                </c:pt>
                <c:pt idx="15036">
                  <c:v>3.2044</c:v>
                </c:pt>
                <c:pt idx="15037">
                  <c:v>3.2046</c:v>
                </c:pt>
                <c:pt idx="15038">
                  <c:v>3.2048</c:v>
                </c:pt>
                <c:pt idx="15039">
                  <c:v>3.205</c:v>
                </c:pt>
                <c:pt idx="15040">
                  <c:v>3.2052</c:v>
                </c:pt>
                <c:pt idx="15041">
                  <c:v>3.2054</c:v>
                </c:pt>
                <c:pt idx="15042">
                  <c:v>3.2056</c:v>
                </c:pt>
                <c:pt idx="15043">
                  <c:v>3.2058</c:v>
                </c:pt>
                <c:pt idx="15044">
                  <c:v>3.206</c:v>
                </c:pt>
                <c:pt idx="15045">
                  <c:v>3.2062</c:v>
                </c:pt>
                <c:pt idx="15046">
                  <c:v>3.2064</c:v>
                </c:pt>
                <c:pt idx="15047">
                  <c:v>3.2066</c:v>
                </c:pt>
                <c:pt idx="15048">
                  <c:v>3.2068</c:v>
                </c:pt>
                <c:pt idx="15049">
                  <c:v>3.207</c:v>
                </c:pt>
                <c:pt idx="15050">
                  <c:v>3.2072</c:v>
                </c:pt>
                <c:pt idx="15051">
                  <c:v>3.2074</c:v>
                </c:pt>
                <c:pt idx="15052">
                  <c:v>3.2076</c:v>
                </c:pt>
                <c:pt idx="15053">
                  <c:v>3.2078</c:v>
                </c:pt>
                <c:pt idx="15054">
                  <c:v>3.208</c:v>
                </c:pt>
                <c:pt idx="15055">
                  <c:v>3.2082</c:v>
                </c:pt>
                <c:pt idx="15056">
                  <c:v>3.2084</c:v>
                </c:pt>
                <c:pt idx="15057">
                  <c:v>3.2086</c:v>
                </c:pt>
                <c:pt idx="15058">
                  <c:v>3.2088</c:v>
                </c:pt>
                <c:pt idx="15059">
                  <c:v>3.209</c:v>
                </c:pt>
                <c:pt idx="15060">
                  <c:v>3.2092</c:v>
                </c:pt>
                <c:pt idx="15061">
                  <c:v>3.2094</c:v>
                </c:pt>
                <c:pt idx="15062">
                  <c:v>3.2096</c:v>
                </c:pt>
                <c:pt idx="15063">
                  <c:v>3.2098</c:v>
                </c:pt>
                <c:pt idx="15064">
                  <c:v>3.21</c:v>
                </c:pt>
                <c:pt idx="15065">
                  <c:v>3.2102</c:v>
                </c:pt>
                <c:pt idx="15066">
                  <c:v>3.2104</c:v>
                </c:pt>
                <c:pt idx="15067">
                  <c:v>3.2106</c:v>
                </c:pt>
                <c:pt idx="15068">
                  <c:v>3.2108</c:v>
                </c:pt>
                <c:pt idx="15069">
                  <c:v>3.211</c:v>
                </c:pt>
                <c:pt idx="15070">
                  <c:v>3.2112</c:v>
                </c:pt>
                <c:pt idx="15071">
                  <c:v>3.2114</c:v>
                </c:pt>
                <c:pt idx="15072">
                  <c:v>3.2116</c:v>
                </c:pt>
                <c:pt idx="15073">
                  <c:v>3.2118</c:v>
                </c:pt>
                <c:pt idx="15074">
                  <c:v>3.212</c:v>
                </c:pt>
                <c:pt idx="15075">
                  <c:v>3.2122</c:v>
                </c:pt>
                <c:pt idx="15076">
                  <c:v>3.2124</c:v>
                </c:pt>
                <c:pt idx="15077">
                  <c:v>3.2126</c:v>
                </c:pt>
                <c:pt idx="15078">
                  <c:v>3.2128</c:v>
                </c:pt>
                <c:pt idx="15079">
                  <c:v>3.213</c:v>
                </c:pt>
                <c:pt idx="15080">
                  <c:v>3.2132</c:v>
                </c:pt>
                <c:pt idx="15081">
                  <c:v>3.2134</c:v>
                </c:pt>
                <c:pt idx="15082">
                  <c:v>3.2136</c:v>
                </c:pt>
                <c:pt idx="15083">
                  <c:v>3.2138</c:v>
                </c:pt>
                <c:pt idx="15084">
                  <c:v>3.214</c:v>
                </c:pt>
                <c:pt idx="15085">
                  <c:v>3.2142</c:v>
                </c:pt>
                <c:pt idx="15086">
                  <c:v>3.2144</c:v>
                </c:pt>
                <c:pt idx="15087">
                  <c:v>3.2146</c:v>
                </c:pt>
                <c:pt idx="15088">
                  <c:v>3.2148</c:v>
                </c:pt>
                <c:pt idx="15089">
                  <c:v>3.215</c:v>
                </c:pt>
                <c:pt idx="15090">
                  <c:v>3.2152</c:v>
                </c:pt>
                <c:pt idx="15091">
                  <c:v>3.2154</c:v>
                </c:pt>
                <c:pt idx="15092">
                  <c:v>3.2156</c:v>
                </c:pt>
                <c:pt idx="15093">
                  <c:v>3.2158</c:v>
                </c:pt>
                <c:pt idx="15094">
                  <c:v>3.216</c:v>
                </c:pt>
                <c:pt idx="15095">
                  <c:v>3.2162</c:v>
                </c:pt>
                <c:pt idx="15096">
                  <c:v>3.2164</c:v>
                </c:pt>
                <c:pt idx="15097">
                  <c:v>3.2166</c:v>
                </c:pt>
                <c:pt idx="15098">
                  <c:v>3.2168</c:v>
                </c:pt>
                <c:pt idx="15099">
                  <c:v>3.217</c:v>
                </c:pt>
                <c:pt idx="15100">
                  <c:v>3.2172</c:v>
                </c:pt>
                <c:pt idx="15101">
                  <c:v>3.2174</c:v>
                </c:pt>
                <c:pt idx="15102">
                  <c:v>3.2176</c:v>
                </c:pt>
                <c:pt idx="15103">
                  <c:v>3.2178</c:v>
                </c:pt>
                <c:pt idx="15104">
                  <c:v>3.218</c:v>
                </c:pt>
                <c:pt idx="15105">
                  <c:v>3.2182</c:v>
                </c:pt>
                <c:pt idx="15106">
                  <c:v>3.2184</c:v>
                </c:pt>
                <c:pt idx="15107">
                  <c:v>3.2186</c:v>
                </c:pt>
                <c:pt idx="15108">
                  <c:v>3.2188</c:v>
                </c:pt>
                <c:pt idx="15109">
                  <c:v>3.219</c:v>
                </c:pt>
                <c:pt idx="15110">
                  <c:v>3.2192</c:v>
                </c:pt>
                <c:pt idx="15111">
                  <c:v>3.2194</c:v>
                </c:pt>
                <c:pt idx="15112">
                  <c:v>3.2196</c:v>
                </c:pt>
                <c:pt idx="15113">
                  <c:v>3.2198</c:v>
                </c:pt>
                <c:pt idx="15114">
                  <c:v>3.22</c:v>
                </c:pt>
                <c:pt idx="15115">
                  <c:v>3.2202</c:v>
                </c:pt>
                <c:pt idx="15116">
                  <c:v>3.2204</c:v>
                </c:pt>
                <c:pt idx="15117">
                  <c:v>3.2206</c:v>
                </c:pt>
                <c:pt idx="15118">
                  <c:v>3.2208</c:v>
                </c:pt>
                <c:pt idx="15119">
                  <c:v>3.221</c:v>
                </c:pt>
                <c:pt idx="15120">
                  <c:v>3.2212</c:v>
                </c:pt>
                <c:pt idx="15121">
                  <c:v>3.2214</c:v>
                </c:pt>
                <c:pt idx="15122">
                  <c:v>3.2216</c:v>
                </c:pt>
                <c:pt idx="15123">
                  <c:v>3.2218</c:v>
                </c:pt>
                <c:pt idx="15124">
                  <c:v>3.222</c:v>
                </c:pt>
                <c:pt idx="15125">
                  <c:v>3.2222</c:v>
                </c:pt>
                <c:pt idx="15126">
                  <c:v>3.2224</c:v>
                </c:pt>
                <c:pt idx="15127">
                  <c:v>3.2226</c:v>
                </c:pt>
                <c:pt idx="15128">
                  <c:v>3.2228</c:v>
                </c:pt>
                <c:pt idx="15129">
                  <c:v>3.223</c:v>
                </c:pt>
                <c:pt idx="15130">
                  <c:v>3.2232</c:v>
                </c:pt>
                <c:pt idx="15131">
                  <c:v>3.2234</c:v>
                </c:pt>
                <c:pt idx="15132">
                  <c:v>3.2236</c:v>
                </c:pt>
                <c:pt idx="15133">
                  <c:v>3.2238</c:v>
                </c:pt>
                <c:pt idx="15134">
                  <c:v>3.224</c:v>
                </c:pt>
                <c:pt idx="15135">
                  <c:v>3.2242</c:v>
                </c:pt>
                <c:pt idx="15136">
                  <c:v>3.2244</c:v>
                </c:pt>
                <c:pt idx="15137">
                  <c:v>3.2246</c:v>
                </c:pt>
                <c:pt idx="15138">
                  <c:v>3.2248</c:v>
                </c:pt>
                <c:pt idx="15139">
                  <c:v>3.225</c:v>
                </c:pt>
                <c:pt idx="15140">
                  <c:v>3.2252</c:v>
                </c:pt>
                <c:pt idx="15141">
                  <c:v>3.2254</c:v>
                </c:pt>
                <c:pt idx="15142">
                  <c:v>3.2256</c:v>
                </c:pt>
                <c:pt idx="15143">
                  <c:v>3.2258</c:v>
                </c:pt>
                <c:pt idx="15144">
                  <c:v>3.226</c:v>
                </c:pt>
                <c:pt idx="15145">
                  <c:v>3.2262</c:v>
                </c:pt>
                <c:pt idx="15146">
                  <c:v>3.2264</c:v>
                </c:pt>
                <c:pt idx="15147">
                  <c:v>3.2266</c:v>
                </c:pt>
                <c:pt idx="15148">
                  <c:v>3.2268</c:v>
                </c:pt>
                <c:pt idx="15149">
                  <c:v>3.227</c:v>
                </c:pt>
                <c:pt idx="15150">
                  <c:v>3.2272</c:v>
                </c:pt>
                <c:pt idx="15151">
                  <c:v>3.2274</c:v>
                </c:pt>
                <c:pt idx="15152">
                  <c:v>3.2276</c:v>
                </c:pt>
                <c:pt idx="15153">
                  <c:v>3.2278</c:v>
                </c:pt>
                <c:pt idx="15154">
                  <c:v>3.228</c:v>
                </c:pt>
                <c:pt idx="15155">
                  <c:v>3.2282</c:v>
                </c:pt>
                <c:pt idx="15156">
                  <c:v>3.2284</c:v>
                </c:pt>
                <c:pt idx="15157">
                  <c:v>3.2286</c:v>
                </c:pt>
                <c:pt idx="15158">
                  <c:v>3.2288</c:v>
                </c:pt>
                <c:pt idx="15159">
                  <c:v>3.229</c:v>
                </c:pt>
                <c:pt idx="15160">
                  <c:v>3.2292</c:v>
                </c:pt>
                <c:pt idx="15161">
                  <c:v>3.2294</c:v>
                </c:pt>
                <c:pt idx="15162">
                  <c:v>3.2296</c:v>
                </c:pt>
                <c:pt idx="15163">
                  <c:v>3.2298</c:v>
                </c:pt>
                <c:pt idx="15164">
                  <c:v>3.23</c:v>
                </c:pt>
                <c:pt idx="15165">
                  <c:v>3.2302</c:v>
                </c:pt>
                <c:pt idx="15166">
                  <c:v>3.2304</c:v>
                </c:pt>
                <c:pt idx="15167">
                  <c:v>3.2306</c:v>
                </c:pt>
                <c:pt idx="15168">
                  <c:v>3.2308</c:v>
                </c:pt>
                <c:pt idx="15169">
                  <c:v>3.231</c:v>
                </c:pt>
                <c:pt idx="15170">
                  <c:v>3.2312</c:v>
                </c:pt>
                <c:pt idx="15171">
                  <c:v>3.2314</c:v>
                </c:pt>
                <c:pt idx="15172">
                  <c:v>3.2316</c:v>
                </c:pt>
                <c:pt idx="15173">
                  <c:v>3.2318</c:v>
                </c:pt>
                <c:pt idx="15174">
                  <c:v>3.232</c:v>
                </c:pt>
                <c:pt idx="15175">
                  <c:v>3.2322</c:v>
                </c:pt>
                <c:pt idx="15176">
                  <c:v>3.2324</c:v>
                </c:pt>
                <c:pt idx="15177">
                  <c:v>3.2326</c:v>
                </c:pt>
                <c:pt idx="15178">
                  <c:v>3.2328</c:v>
                </c:pt>
                <c:pt idx="15179">
                  <c:v>3.233</c:v>
                </c:pt>
                <c:pt idx="15180">
                  <c:v>3.2332</c:v>
                </c:pt>
                <c:pt idx="15181">
                  <c:v>3.2334</c:v>
                </c:pt>
                <c:pt idx="15182">
                  <c:v>3.2336</c:v>
                </c:pt>
                <c:pt idx="15183">
                  <c:v>3.2338</c:v>
                </c:pt>
                <c:pt idx="15184">
                  <c:v>3.234</c:v>
                </c:pt>
                <c:pt idx="15185">
                  <c:v>3.2342</c:v>
                </c:pt>
                <c:pt idx="15186">
                  <c:v>3.2344</c:v>
                </c:pt>
                <c:pt idx="15187">
                  <c:v>3.2346</c:v>
                </c:pt>
                <c:pt idx="15188">
                  <c:v>3.2348</c:v>
                </c:pt>
                <c:pt idx="15189">
                  <c:v>3.235</c:v>
                </c:pt>
                <c:pt idx="15190">
                  <c:v>3.2352</c:v>
                </c:pt>
                <c:pt idx="15191">
                  <c:v>3.2354</c:v>
                </c:pt>
                <c:pt idx="15192">
                  <c:v>3.2356</c:v>
                </c:pt>
                <c:pt idx="15193">
                  <c:v>3.2358</c:v>
                </c:pt>
                <c:pt idx="15194">
                  <c:v>3.236</c:v>
                </c:pt>
                <c:pt idx="15195">
                  <c:v>3.2362</c:v>
                </c:pt>
                <c:pt idx="15196">
                  <c:v>3.2364</c:v>
                </c:pt>
                <c:pt idx="15197">
                  <c:v>3.2366</c:v>
                </c:pt>
                <c:pt idx="15198">
                  <c:v>3.2368</c:v>
                </c:pt>
                <c:pt idx="15199">
                  <c:v>3.237</c:v>
                </c:pt>
                <c:pt idx="15200">
                  <c:v>3.2372</c:v>
                </c:pt>
                <c:pt idx="15201">
                  <c:v>3.2374</c:v>
                </c:pt>
                <c:pt idx="15202">
                  <c:v>3.2376</c:v>
                </c:pt>
                <c:pt idx="15203">
                  <c:v>3.2378</c:v>
                </c:pt>
                <c:pt idx="15204">
                  <c:v>3.238</c:v>
                </c:pt>
                <c:pt idx="15205">
                  <c:v>3.2382</c:v>
                </c:pt>
                <c:pt idx="15206">
                  <c:v>3.2384</c:v>
                </c:pt>
                <c:pt idx="15207">
                  <c:v>3.2386</c:v>
                </c:pt>
                <c:pt idx="15208">
                  <c:v>3.2388</c:v>
                </c:pt>
                <c:pt idx="15209">
                  <c:v>3.239</c:v>
                </c:pt>
                <c:pt idx="15210">
                  <c:v>3.2392</c:v>
                </c:pt>
                <c:pt idx="15211">
                  <c:v>3.2394</c:v>
                </c:pt>
                <c:pt idx="15212">
                  <c:v>3.2396</c:v>
                </c:pt>
                <c:pt idx="15213">
                  <c:v>3.2398</c:v>
                </c:pt>
                <c:pt idx="15214">
                  <c:v>3.24</c:v>
                </c:pt>
                <c:pt idx="15215">
                  <c:v>3.2402</c:v>
                </c:pt>
                <c:pt idx="15216">
                  <c:v>3.2404</c:v>
                </c:pt>
                <c:pt idx="15217">
                  <c:v>3.2406</c:v>
                </c:pt>
                <c:pt idx="15218">
                  <c:v>3.2408</c:v>
                </c:pt>
                <c:pt idx="15219">
                  <c:v>3.241</c:v>
                </c:pt>
                <c:pt idx="15220">
                  <c:v>3.2412</c:v>
                </c:pt>
                <c:pt idx="15221">
                  <c:v>3.2414</c:v>
                </c:pt>
                <c:pt idx="15222">
                  <c:v>3.2416</c:v>
                </c:pt>
                <c:pt idx="15223">
                  <c:v>3.2418</c:v>
                </c:pt>
                <c:pt idx="15224">
                  <c:v>3.242</c:v>
                </c:pt>
                <c:pt idx="15225">
                  <c:v>3.2422</c:v>
                </c:pt>
                <c:pt idx="15226">
                  <c:v>3.2424</c:v>
                </c:pt>
                <c:pt idx="15227">
                  <c:v>3.2426</c:v>
                </c:pt>
                <c:pt idx="15228">
                  <c:v>3.2428</c:v>
                </c:pt>
                <c:pt idx="15229">
                  <c:v>3.243</c:v>
                </c:pt>
                <c:pt idx="15230">
                  <c:v>3.2432</c:v>
                </c:pt>
                <c:pt idx="15231">
                  <c:v>3.2434</c:v>
                </c:pt>
                <c:pt idx="15232">
                  <c:v>3.2436</c:v>
                </c:pt>
                <c:pt idx="15233">
                  <c:v>3.2438</c:v>
                </c:pt>
                <c:pt idx="15234">
                  <c:v>3.244</c:v>
                </c:pt>
                <c:pt idx="15235">
                  <c:v>3.2442</c:v>
                </c:pt>
                <c:pt idx="15236">
                  <c:v>3.2444</c:v>
                </c:pt>
                <c:pt idx="15237">
                  <c:v>3.2446</c:v>
                </c:pt>
                <c:pt idx="15238">
                  <c:v>3.2448</c:v>
                </c:pt>
                <c:pt idx="15239">
                  <c:v>3.245</c:v>
                </c:pt>
                <c:pt idx="15240">
                  <c:v>3.2452</c:v>
                </c:pt>
                <c:pt idx="15241">
                  <c:v>3.2454</c:v>
                </c:pt>
                <c:pt idx="15242">
                  <c:v>3.2456</c:v>
                </c:pt>
                <c:pt idx="15243">
                  <c:v>3.2458</c:v>
                </c:pt>
                <c:pt idx="15244">
                  <c:v>3.246</c:v>
                </c:pt>
                <c:pt idx="15245">
                  <c:v>3.2462</c:v>
                </c:pt>
                <c:pt idx="15246">
                  <c:v>3.2464</c:v>
                </c:pt>
                <c:pt idx="15247">
                  <c:v>3.2466</c:v>
                </c:pt>
                <c:pt idx="15248">
                  <c:v>3.2468</c:v>
                </c:pt>
                <c:pt idx="15249">
                  <c:v>3.247</c:v>
                </c:pt>
                <c:pt idx="15250">
                  <c:v>3.2472</c:v>
                </c:pt>
                <c:pt idx="15251">
                  <c:v>3.2474</c:v>
                </c:pt>
                <c:pt idx="15252">
                  <c:v>3.2476</c:v>
                </c:pt>
                <c:pt idx="15253">
                  <c:v>3.2478</c:v>
                </c:pt>
                <c:pt idx="15254">
                  <c:v>3.248</c:v>
                </c:pt>
                <c:pt idx="15255">
                  <c:v>3.2482</c:v>
                </c:pt>
                <c:pt idx="15256">
                  <c:v>3.2484</c:v>
                </c:pt>
                <c:pt idx="15257">
                  <c:v>3.2486</c:v>
                </c:pt>
                <c:pt idx="15258">
                  <c:v>3.2488</c:v>
                </c:pt>
                <c:pt idx="15259">
                  <c:v>3.249</c:v>
                </c:pt>
                <c:pt idx="15260">
                  <c:v>3.2492</c:v>
                </c:pt>
                <c:pt idx="15261">
                  <c:v>3.2494</c:v>
                </c:pt>
                <c:pt idx="15262">
                  <c:v>3.2496</c:v>
                </c:pt>
                <c:pt idx="15263">
                  <c:v>3.2498</c:v>
                </c:pt>
                <c:pt idx="15264">
                  <c:v>3.25</c:v>
                </c:pt>
                <c:pt idx="15265">
                  <c:v>3.2502</c:v>
                </c:pt>
                <c:pt idx="15266">
                  <c:v>3.2504</c:v>
                </c:pt>
                <c:pt idx="15267">
                  <c:v>3.2506</c:v>
                </c:pt>
                <c:pt idx="15268">
                  <c:v>3.2508</c:v>
                </c:pt>
                <c:pt idx="15269">
                  <c:v>3.251</c:v>
                </c:pt>
                <c:pt idx="15270">
                  <c:v>3.2512</c:v>
                </c:pt>
                <c:pt idx="15271">
                  <c:v>3.2514</c:v>
                </c:pt>
                <c:pt idx="15272">
                  <c:v>3.2516</c:v>
                </c:pt>
                <c:pt idx="15273">
                  <c:v>3.2518</c:v>
                </c:pt>
                <c:pt idx="15274">
                  <c:v>3.252</c:v>
                </c:pt>
                <c:pt idx="15275">
                  <c:v>3.2522</c:v>
                </c:pt>
                <c:pt idx="15276">
                  <c:v>3.2524</c:v>
                </c:pt>
                <c:pt idx="15277">
                  <c:v>3.2526</c:v>
                </c:pt>
                <c:pt idx="15278">
                  <c:v>3.2528</c:v>
                </c:pt>
                <c:pt idx="15279">
                  <c:v>3.253</c:v>
                </c:pt>
                <c:pt idx="15280">
                  <c:v>3.2532</c:v>
                </c:pt>
                <c:pt idx="15281">
                  <c:v>3.2534</c:v>
                </c:pt>
                <c:pt idx="15282">
                  <c:v>3.2536</c:v>
                </c:pt>
                <c:pt idx="15283">
                  <c:v>3.2538</c:v>
                </c:pt>
                <c:pt idx="15284">
                  <c:v>3.254</c:v>
                </c:pt>
                <c:pt idx="15285">
                  <c:v>3.2542</c:v>
                </c:pt>
                <c:pt idx="15286">
                  <c:v>3.2544</c:v>
                </c:pt>
                <c:pt idx="15287">
                  <c:v>3.2546</c:v>
                </c:pt>
                <c:pt idx="15288">
                  <c:v>3.2548</c:v>
                </c:pt>
                <c:pt idx="15289">
                  <c:v>3.255</c:v>
                </c:pt>
                <c:pt idx="15290">
                  <c:v>3.2552</c:v>
                </c:pt>
                <c:pt idx="15291">
                  <c:v>3.2554</c:v>
                </c:pt>
                <c:pt idx="15292">
                  <c:v>3.2556</c:v>
                </c:pt>
                <c:pt idx="15293">
                  <c:v>3.2558</c:v>
                </c:pt>
                <c:pt idx="15294">
                  <c:v>3.256</c:v>
                </c:pt>
                <c:pt idx="15295">
                  <c:v>3.2562</c:v>
                </c:pt>
                <c:pt idx="15296">
                  <c:v>3.2564</c:v>
                </c:pt>
                <c:pt idx="15297">
                  <c:v>3.2566</c:v>
                </c:pt>
                <c:pt idx="15298">
                  <c:v>3.2568</c:v>
                </c:pt>
                <c:pt idx="15299">
                  <c:v>3.257</c:v>
                </c:pt>
                <c:pt idx="15300">
                  <c:v>3.2572</c:v>
                </c:pt>
                <c:pt idx="15301">
                  <c:v>3.2574</c:v>
                </c:pt>
                <c:pt idx="15302">
                  <c:v>3.2576</c:v>
                </c:pt>
                <c:pt idx="15303">
                  <c:v>3.2578</c:v>
                </c:pt>
                <c:pt idx="15304">
                  <c:v>3.258</c:v>
                </c:pt>
                <c:pt idx="15305">
                  <c:v>3.2582</c:v>
                </c:pt>
                <c:pt idx="15306">
                  <c:v>3.2584</c:v>
                </c:pt>
                <c:pt idx="15307">
                  <c:v>3.2586</c:v>
                </c:pt>
                <c:pt idx="15308">
                  <c:v>3.2588</c:v>
                </c:pt>
                <c:pt idx="15309">
                  <c:v>3.259</c:v>
                </c:pt>
                <c:pt idx="15310">
                  <c:v>3.2592</c:v>
                </c:pt>
                <c:pt idx="15311">
                  <c:v>3.2594</c:v>
                </c:pt>
                <c:pt idx="15312">
                  <c:v>3.2596</c:v>
                </c:pt>
                <c:pt idx="15313">
                  <c:v>3.2598</c:v>
                </c:pt>
                <c:pt idx="15314">
                  <c:v>3.26</c:v>
                </c:pt>
                <c:pt idx="15315">
                  <c:v>3.2602</c:v>
                </c:pt>
                <c:pt idx="15316">
                  <c:v>3.2604</c:v>
                </c:pt>
                <c:pt idx="15317">
                  <c:v>3.2606</c:v>
                </c:pt>
                <c:pt idx="15318">
                  <c:v>3.2608</c:v>
                </c:pt>
                <c:pt idx="15319">
                  <c:v>3.261</c:v>
                </c:pt>
                <c:pt idx="15320">
                  <c:v>3.2612</c:v>
                </c:pt>
                <c:pt idx="15321">
                  <c:v>3.2614</c:v>
                </c:pt>
                <c:pt idx="15322">
                  <c:v>3.2616</c:v>
                </c:pt>
                <c:pt idx="15323">
                  <c:v>3.2618</c:v>
                </c:pt>
                <c:pt idx="15324">
                  <c:v>3.262</c:v>
                </c:pt>
                <c:pt idx="15325">
                  <c:v>3.2622</c:v>
                </c:pt>
                <c:pt idx="15326">
                  <c:v>3.2624</c:v>
                </c:pt>
                <c:pt idx="15327">
                  <c:v>3.2626</c:v>
                </c:pt>
                <c:pt idx="15328">
                  <c:v>3.2628</c:v>
                </c:pt>
                <c:pt idx="15329">
                  <c:v>3.263</c:v>
                </c:pt>
                <c:pt idx="15330">
                  <c:v>3.2632</c:v>
                </c:pt>
                <c:pt idx="15331">
                  <c:v>3.2634</c:v>
                </c:pt>
                <c:pt idx="15332">
                  <c:v>3.2636</c:v>
                </c:pt>
                <c:pt idx="15333">
                  <c:v>3.2638</c:v>
                </c:pt>
                <c:pt idx="15334">
                  <c:v>3.264</c:v>
                </c:pt>
                <c:pt idx="15335">
                  <c:v>3.2642</c:v>
                </c:pt>
                <c:pt idx="15336">
                  <c:v>3.2644</c:v>
                </c:pt>
                <c:pt idx="15337">
                  <c:v>3.2646</c:v>
                </c:pt>
                <c:pt idx="15338">
                  <c:v>3.2648</c:v>
                </c:pt>
                <c:pt idx="15339">
                  <c:v>3.265</c:v>
                </c:pt>
                <c:pt idx="15340">
                  <c:v>3.2652</c:v>
                </c:pt>
                <c:pt idx="15341">
                  <c:v>3.2654</c:v>
                </c:pt>
                <c:pt idx="15342">
                  <c:v>3.2656</c:v>
                </c:pt>
                <c:pt idx="15343">
                  <c:v>3.2658</c:v>
                </c:pt>
                <c:pt idx="15344">
                  <c:v>3.266</c:v>
                </c:pt>
                <c:pt idx="15345">
                  <c:v>3.2662</c:v>
                </c:pt>
                <c:pt idx="15346">
                  <c:v>3.2664</c:v>
                </c:pt>
                <c:pt idx="15347">
                  <c:v>3.2666</c:v>
                </c:pt>
                <c:pt idx="15348">
                  <c:v>3.2668</c:v>
                </c:pt>
                <c:pt idx="15349">
                  <c:v>3.267</c:v>
                </c:pt>
                <c:pt idx="15350">
                  <c:v>3.2672</c:v>
                </c:pt>
                <c:pt idx="15351">
                  <c:v>3.2674</c:v>
                </c:pt>
                <c:pt idx="15352">
                  <c:v>3.2676</c:v>
                </c:pt>
                <c:pt idx="15353">
                  <c:v>3.2678</c:v>
                </c:pt>
                <c:pt idx="15354">
                  <c:v>3.268</c:v>
                </c:pt>
                <c:pt idx="15355">
                  <c:v>3.2682</c:v>
                </c:pt>
                <c:pt idx="15356">
                  <c:v>3.2684</c:v>
                </c:pt>
                <c:pt idx="15357">
                  <c:v>3.2686</c:v>
                </c:pt>
                <c:pt idx="15358">
                  <c:v>3.2688</c:v>
                </c:pt>
                <c:pt idx="15359">
                  <c:v>3.269</c:v>
                </c:pt>
                <c:pt idx="15360">
                  <c:v>3.2692</c:v>
                </c:pt>
                <c:pt idx="15361">
                  <c:v>3.2694</c:v>
                </c:pt>
                <c:pt idx="15362">
                  <c:v>3.2696</c:v>
                </c:pt>
                <c:pt idx="15363">
                  <c:v>3.2698</c:v>
                </c:pt>
                <c:pt idx="15364">
                  <c:v>3.27</c:v>
                </c:pt>
                <c:pt idx="15365">
                  <c:v>3.2702</c:v>
                </c:pt>
                <c:pt idx="15366">
                  <c:v>3.2704</c:v>
                </c:pt>
                <c:pt idx="15367">
                  <c:v>3.2706</c:v>
                </c:pt>
                <c:pt idx="15368">
                  <c:v>3.2708</c:v>
                </c:pt>
                <c:pt idx="15369">
                  <c:v>3.271</c:v>
                </c:pt>
                <c:pt idx="15370">
                  <c:v>3.2712</c:v>
                </c:pt>
                <c:pt idx="15371">
                  <c:v>3.2714</c:v>
                </c:pt>
                <c:pt idx="15372">
                  <c:v>3.2716</c:v>
                </c:pt>
                <c:pt idx="15373">
                  <c:v>3.2718</c:v>
                </c:pt>
                <c:pt idx="15374">
                  <c:v>3.272</c:v>
                </c:pt>
                <c:pt idx="15375">
                  <c:v>3.2722</c:v>
                </c:pt>
                <c:pt idx="15376">
                  <c:v>3.2724</c:v>
                </c:pt>
                <c:pt idx="15377">
                  <c:v>3.2726</c:v>
                </c:pt>
                <c:pt idx="15378">
                  <c:v>3.2728</c:v>
                </c:pt>
                <c:pt idx="15379">
                  <c:v>3.273</c:v>
                </c:pt>
                <c:pt idx="15380">
                  <c:v>3.2732</c:v>
                </c:pt>
                <c:pt idx="15381">
                  <c:v>3.2734</c:v>
                </c:pt>
                <c:pt idx="15382">
                  <c:v>3.2736</c:v>
                </c:pt>
                <c:pt idx="15383">
                  <c:v>3.2738</c:v>
                </c:pt>
                <c:pt idx="15384">
                  <c:v>3.274</c:v>
                </c:pt>
                <c:pt idx="15385">
                  <c:v>3.2742</c:v>
                </c:pt>
                <c:pt idx="15386">
                  <c:v>3.2744</c:v>
                </c:pt>
                <c:pt idx="15387">
                  <c:v>3.2746</c:v>
                </c:pt>
                <c:pt idx="15388">
                  <c:v>3.2748</c:v>
                </c:pt>
                <c:pt idx="15389">
                  <c:v>3.275</c:v>
                </c:pt>
                <c:pt idx="15390">
                  <c:v>3.2752</c:v>
                </c:pt>
                <c:pt idx="15391">
                  <c:v>3.2754</c:v>
                </c:pt>
                <c:pt idx="15392">
                  <c:v>3.2756</c:v>
                </c:pt>
                <c:pt idx="15393">
                  <c:v>3.2758</c:v>
                </c:pt>
                <c:pt idx="15394">
                  <c:v>3.276</c:v>
                </c:pt>
                <c:pt idx="15395">
                  <c:v>3.2762</c:v>
                </c:pt>
                <c:pt idx="15396">
                  <c:v>3.2764</c:v>
                </c:pt>
                <c:pt idx="15397">
                  <c:v>3.2766</c:v>
                </c:pt>
                <c:pt idx="15398">
                  <c:v>3.2768</c:v>
                </c:pt>
                <c:pt idx="15399">
                  <c:v>3.277</c:v>
                </c:pt>
                <c:pt idx="15400">
                  <c:v>3.2772</c:v>
                </c:pt>
                <c:pt idx="15401">
                  <c:v>3.2774</c:v>
                </c:pt>
                <c:pt idx="15402">
                  <c:v>3.2776</c:v>
                </c:pt>
                <c:pt idx="15403">
                  <c:v>3.2778</c:v>
                </c:pt>
                <c:pt idx="15404">
                  <c:v>3.278</c:v>
                </c:pt>
                <c:pt idx="15405">
                  <c:v>3.2782</c:v>
                </c:pt>
                <c:pt idx="15406">
                  <c:v>3.2784</c:v>
                </c:pt>
                <c:pt idx="15407">
                  <c:v>3.2786</c:v>
                </c:pt>
                <c:pt idx="15408">
                  <c:v>3.2788</c:v>
                </c:pt>
                <c:pt idx="15409">
                  <c:v>3.279</c:v>
                </c:pt>
                <c:pt idx="15410">
                  <c:v>3.2792</c:v>
                </c:pt>
                <c:pt idx="15411">
                  <c:v>3.2794</c:v>
                </c:pt>
                <c:pt idx="15412">
                  <c:v>3.2796</c:v>
                </c:pt>
                <c:pt idx="15413">
                  <c:v>3.2798</c:v>
                </c:pt>
                <c:pt idx="15414">
                  <c:v>3.28</c:v>
                </c:pt>
                <c:pt idx="15415">
                  <c:v>3.2802</c:v>
                </c:pt>
                <c:pt idx="15416">
                  <c:v>3.2804</c:v>
                </c:pt>
                <c:pt idx="15417">
                  <c:v>3.2806</c:v>
                </c:pt>
                <c:pt idx="15418">
                  <c:v>3.2808</c:v>
                </c:pt>
                <c:pt idx="15419">
                  <c:v>3.281</c:v>
                </c:pt>
                <c:pt idx="15420">
                  <c:v>3.2812</c:v>
                </c:pt>
                <c:pt idx="15421">
                  <c:v>3.2814</c:v>
                </c:pt>
                <c:pt idx="15422">
                  <c:v>3.2816</c:v>
                </c:pt>
                <c:pt idx="15423">
                  <c:v>3.2818</c:v>
                </c:pt>
                <c:pt idx="15424">
                  <c:v>3.282</c:v>
                </c:pt>
                <c:pt idx="15425">
                  <c:v>3.2822</c:v>
                </c:pt>
                <c:pt idx="15426">
                  <c:v>3.2824</c:v>
                </c:pt>
                <c:pt idx="15427">
                  <c:v>3.2826</c:v>
                </c:pt>
                <c:pt idx="15428">
                  <c:v>3.2828</c:v>
                </c:pt>
                <c:pt idx="15429">
                  <c:v>3.283</c:v>
                </c:pt>
                <c:pt idx="15430">
                  <c:v>3.2832</c:v>
                </c:pt>
                <c:pt idx="15431">
                  <c:v>3.2834</c:v>
                </c:pt>
                <c:pt idx="15432">
                  <c:v>3.2836</c:v>
                </c:pt>
                <c:pt idx="15433">
                  <c:v>3.2838</c:v>
                </c:pt>
                <c:pt idx="15434">
                  <c:v>3.284</c:v>
                </c:pt>
                <c:pt idx="15435">
                  <c:v>3.2842</c:v>
                </c:pt>
                <c:pt idx="15436">
                  <c:v>3.2844</c:v>
                </c:pt>
                <c:pt idx="15437">
                  <c:v>3.2846</c:v>
                </c:pt>
                <c:pt idx="15438">
                  <c:v>3.2848</c:v>
                </c:pt>
                <c:pt idx="15439">
                  <c:v>3.285</c:v>
                </c:pt>
                <c:pt idx="15440">
                  <c:v>3.2852</c:v>
                </c:pt>
                <c:pt idx="15441">
                  <c:v>3.2854</c:v>
                </c:pt>
                <c:pt idx="15442">
                  <c:v>3.2856</c:v>
                </c:pt>
                <c:pt idx="15443">
                  <c:v>3.2858</c:v>
                </c:pt>
                <c:pt idx="15444">
                  <c:v>3.286</c:v>
                </c:pt>
                <c:pt idx="15445">
                  <c:v>3.2862</c:v>
                </c:pt>
                <c:pt idx="15446">
                  <c:v>3.2864</c:v>
                </c:pt>
                <c:pt idx="15447">
                  <c:v>3.2866</c:v>
                </c:pt>
                <c:pt idx="15448">
                  <c:v>3.2868</c:v>
                </c:pt>
                <c:pt idx="15449">
                  <c:v>3.287</c:v>
                </c:pt>
                <c:pt idx="15450">
                  <c:v>3.2872</c:v>
                </c:pt>
                <c:pt idx="15451">
                  <c:v>3.2874</c:v>
                </c:pt>
                <c:pt idx="15452">
                  <c:v>3.2876</c:v>
                </c:pt>
                <c:pt idx="15453">
                  <c:v>3.2878</c:v>
                </c:pt>
                <c:pt idx="15454">
                  <c:v>3.288</c:v>
                </c:pt>
                <c:pt idx="15455">
                  <c:v>3.2882</c:v>
                </c:pt>
                <c:pt idx="15456">
                  <c:v>3.2884</c:v>
                </c:pt>
                <c:pt idx="15457">
                  <c:v>3.2886</c:v>
                </c:pt>
                <c:pt idx="15458">
                  <c:v>3.2888</c:v>
                </c:pt>
                <c:pt idx="15459">
                  <c:v>3.289</c:v>
                </c:pt>
                <c:pt idx="15460">
                  <c:v>3.2892</c:v>
                </c:pt>
                <c:pt idx="15461">
                  <c:v>3.2894</c:v>
                </c:pt>
                <c:pt idx="15462">
                  <c:v>3.2896</c:v>
                </c:pt>
                <c:pt idx="15463">
                  <c:v>3.2898</c:v>
                </c:pt>
                <c:pt idx="15464">
                  <c:v>3.29</c:v>
                </c:pt>
                <c:pt idx="15465">
                  <c:v>3.2902</c:v>
                </c:pt>
                <c:pt idx="15466">
                  <c:v>3.2904</c:v>
                </c:pt>
                <c:pt idx="15467">
                  <c:v>3.2906</c:v>
                </c:pt>
                <c:pt idx="15468">
                  <c:v>3.2908</c:v>
                </c:pt>
                <c:pt idx="15469">
                  <c:v>3.291</c:v>
                </c:pt>
                <c:pt idx="15470">
                  <c:v>3.2912</c:v>
                </c:pt>
                <c:pt idx="15471">
                  <c:v>3.2914</c:v>
                </c:pt>
                <c:pt idx="15472">
                  <c:v>3.2916</c:v>
                </c:pt>
                <c:pt idx="15473">
                  <c:v>3.2918</c:v>
                </c:pt>
                <c:pt idx="15474">
                  <c:v>3.292</c:v>
                </c:pt>
                <c:pt idx="15475">
                  <c:v>3.2922</c:v>
                </c:pt>
                <c:pt idx="15476">
                  <c:v>3.2924</c:v>
                </c:pt>
                <c:pt idx="15477">
                  <c:v>3.2926</c:v>
                </c:pt>
                <c:pt idx="15478">
                  <c:v>3.2928</c:v>
                </c:pt>
                <c:pt idx="15479">
                  <c:v>3.293</c:v>
                </c:pt>
                <c:pt idx="15480">
                  <c:v>3.2932</c:v>
                </c:pt>
                <c:pt idx="15481">
                  <c:v>3.2934</c:v>
                </c:pt>
                <c:pt idx="15482">
                  <c:v>3.2936</c:v>
                </c:pt>
                <c:pt idx="15483">
                  <c:v>3.2938</c:v>
                </c:pt>
                <c:pt idx="15484">
                  <c:v>3.294</c:v>
                </c:pt>
                <c:pt idx="15485">
                  <c:v>3.2942</c:v>
                </c:pt>
                <c:pt idx="15486">
                  <c:v>3.2944</c:v>
                </c:pt>
                <c:pt idx="15487">
                  <c:v>3.2946</c:v>
                </c:pt>
                <c:pt idx="15488">
                  <c:v>3.2948</c:v>
                </c:pt>
                <c:pt idx="15489">
                  <c:v>3.295</c:v>
                </c:pt>
                <c:pt idx="15490">
                  <c:v>3.2952</c:v>
                </c:pt>
                <c:pt idx="15491">
                  <c:v>3.2954</c:v>
                </c:pt>
                <c:pt idx="15492">
                  <c:v>3.2956</c:v>
                </c:pt>
                <c:pt idx="15493">
                  <c:v>3.2958</c:v>
                </c:pt>
                <c:pt idx="15494">
                  <c:v>3.296</c:v>
                </c:pt>
                <c:pt idx="15495">
                  <c:v>3.2962</c:v>
                </c:pt>
                <c:pt idx="15496">
                  <c:v>3.2964</c:v>
                </c:pt>
                <c:pt idx="15497">
                  <c:v>3.2966</c:v>
                </c:pt>
                <c:pt idx="15498">
                  <c:v>3.2968</c:v>
                </c:pt>
                <c:pt idx="15499">
                  <c:v>3.297</c:v>
                </c:pt>
                <c:pt idx="15500">
                  <c:v>3.2972</c:v>
                </c:pt>
                <c:pt idx="15501">
                  <c:v>3.2974</c:v>
                </c:pt>
                <c:pt idx="15502">
                  <c:v>3.2976</c:v>
                </c:pt>
                <c:pt idx="15503">
                  <c:v>3.2978</c:v>
                </c:pt>
                <c:pt idx="15504">
                  <c:v>3.298</c:v>
                </c:pt>
                <c:pt idx="15505">
                  <c:v>3.2982</c:v>
                </c:pt>
                <c:pt idx="15506">
                  <c:v>3.2984</c:v>
                </c:pt>
                <c:pt idx="15507">
                  <c:v>3.2986</c:v>
                </c:pt>
                <c:pt idx="15508">
                  <c:v>3.2988</c:v>
                </c:pt>
                <c:pt idx="15509">
                  <c:v>3.299</c:v>
                </c:pt>
                <c:pt idx="15510">
                  <c:v>3.2992</c:v>
                </c:pt>
                <c:pt idx="15511">
                  <c:v>3.2994</c:v>
                </c:pt>
                <c:pt idx="15512">
                  <c:v>3.2996</c:v>
                </c:pt>
                <c:pt idx="15513">
                  <c:v>3.2998</c:v>
                </c:pt>
                <c:pt idx="15514">
                  <c:v>3.3</c:v>
                </c:pt>
                <c:pt idx="15515">
                  <c:v>3.3002</c:v>
                </c:pt>
                <c:pt idx="15516">
                  <c:v>3.3004</c:v>
                </c:pt>
                <c:pt idx="15517">
                  <c:v>3.3006</c:v>
                </c:pt>
                <c:pt idx="15518">
                  <c:v>3.3008</c:v>
                </c:pt>
                <c:pt idx="15519">
                  <c:v>3.301</c:v>
                </c:pt>
                <c:pt idx="15520">
                  <c:v>3.3012</c:v>
                </c:pt>
                <c:pt idx="15521">
                  <c:v>3.3014</c:v>
                </c:pt>
                <c:pt idx="15522">
                  <c:v>3.3016</c:v>
                </c:pt>
                <c:pt idx="15523">
                  <c:v>3.3018</c:v>
                </c:pt>
                <c:pt idx="15524">
                  <c:v>3.302</c:v>
                </c:pt>
                <c:pt idx="15525">
                  <c:v>3.3022</c:v>
                </c:pt>
                <c:pt idx="15526">
                  <c:v>3.3024</c:v>
                </c:pt>
                <c:pt idx="15527">
                  <c:v>3.302599999999999</c:v>
                </c:pt>
                <c:pt idx="15528">
                  <c:v>3.302799999999999</c:v>
                </c:pt>
                <c:pt idx="15529">
                  <c:v>3.302999999999999</c:v>
                </c:pt>
                <c:pt idx="15530">
                  <c:v>3.3032</c:v>
                </c:pt>
                <c:pt idx="15531">
                  <c:v>3.3034</c:v>
                </c:pt>
                <c:pt idx="15532">
                  <c:v>3.3036</c:v>
                </c:pt>
                <c:pt idx="15533">
                  <c:v>3.3038</c:v>
                </c:pt>
                <c:pt idx="15534">
                  <c:v>3.304</c:v>
                </c:pt>
                <c:pt idx="15535">
                  <c:v>3.3042</c:v>
                </c:pt>
                <c:pt idx="15536">
                  <c:v>3.3044</c:v>
                </c:pt>
                <c:pt idx="15537">
                  <c:v>3.3046</c:v>
                </c:pt>
                <c:pt idx="15538">
                  <c:v>3.3048</c:v>
                </c:pt>
                <c:pt idx="15539">
                  <c:v>3.305</c:v>
                </c:pt>
                <c:pt idx="15540">
                  <c:v>3.3052</c:v>
                </c:pt>
                <c:pt idx="15541">
                  <c:v>3.3054</c:v>
                </c:pt>
                <c:pt idx="15542">
                  <c:v>3.3056</c:v>
                </c:pt>
                <c:pt idx="15543">
                  <c:v>3.3058</c:v>
                </c:pt>
                <c:pt idx="15544">
                  <c:v>3.306</c:v>
                </c:pt>
                <c:pt idx="15545">
                  <c:v>3.3062</c:v>
                </c:pt>
                <c:pt idx="15546">
                  <c:v>3.3064</c:v>
                </c:pt>
                <c:pt idx="15547">
                  <c:v>3.306599999999999</c:v>
                </c:pt>
                <c:pt idx="15548">
                  <c:v>3.306799999999999</c:v>
                </c:pt>
                <c:pt idx="15549">
                  <c:v>3.306999999999999</c:v>
                </c:pt>
                <c:pt idx="15550">
                  <c:v>3.3072</c:v>
                </c:pt>
                <c:pt idx="15551">
                  <c:v>3.3074</c:v>
                </c:pt>
                <c:pt idx="15552">
                  <c:v>3.3076</c:v>
                </c:pt>
                <c:pt idx="15553">
                  <c:v>3.3078</c:v>
                </c:pt>
                <c:pt idx="15554">
                  <c:v>3.308</c:v>
                </c:pt>
                <c:pt idx="15555">
                  <c:v>3.3082</c:v>
                </c:pt>
                <c:pt idx="15556">
                  <c:v>3.3084</c:v>
                </c:pt>
                <c:pt idx="15557">
                  <c:v>3.3086</c:v>
                </c:pt>
                <c:pt idx="15558">
                  <c:v>3.3088</c:v>
                </c:pt>
                <c:pt idx="15559">
                  <c:v>3.309</c:v>
                </c:pt>
                <c:pt idx="15560">
                  <c:v>3.3092</c:v>
                </c:pt>
                <c:pt idx="15561">
                  <c:v>3.3094</c:v>
                </c:pt>
                <c:pt idx="15562">
                  <c:v>3.3096</c:v>
                </c:pt>
                <c:pt idx="15563">
                  <c:v>3.3098</c:v>
                </c:pt>
                <c:pt idx="15564">
                  <c:v>3.31</c:v>
                </c:pt>
                <c:pt idx="15565">
                  <c:v>3.3102</c:v>
                </c:pt>
                <c:pt idx="15566">
                  <c:v>3.3104</c:v>
                </c:pt>
                <c:pt idx="15567">
                  <c:v>3.310599999999999</c:v>
                </c:pt>
                <c:pt idx="15568">
                  <c:v>3.310799999999999</c:v>
                </c:pt>
                <c:pt idx="15569">
                  <c:v>3.310999999999999</c:v>
                </c:pt>
                <c:pt idx="15570">
                  <c:v>3.311199999999999</c:v>
                </c:pt>
                <c:pt idx="15571">
                  <c:v>3.311399999999999</c:v>
                </c:pt>
                <c:pt idx="15572">
                  <c:v>3.311599999999998</c:v>
                </c:pt>
                <c:pt idx="15573">
                  <c:v>3.311799999999998</c:v>
                </c:pt>
                <c:pt idx="15574">
                  <c:v>3.311999999999998</c:v>
                </c:pt>
                <c:pt idx="15575">
                  <c:v>3.312199999999998</c:v>
                </c:pt>
                <c:pt idx="15576">
                  <c:v>3.312399999999998</c:v>
                </c:pt>
                <c:pt idx="15577">
                  <c:v>3.312599999999997</c:v>
                </c:pt>
                <c:pt idx="15578">
                  <c:v>3.312799999999997</c:v>
                </c:pt>
                <c:pt idx="15579">
                  <c:v>3.313</c:v>
                </c:pt>
                <c:pt idx="15580">
                  <c:v>3.3132</c:v>
                </c:pt>
                <c:pt idx="15581">
                  <c:v>3.3134</c:v>
                </c:pt>
                <c:pt idx="15582">
                  <c:v>3.3136</c:v>
                </c:pt>
                <c:pt idx="15583">
                  <c:v>3.3138</c:v>
                </c:pt>
                <c:pt idx="15584">
                  <c:v>3.314</c:v>
                </c:pt>
                <c:pt idx="15585">
                  <c:v>3.3142</c:v>
                </c:pt>
                <c:pt idx="15586">
                  <c:v>3.3144</c:v>
                </c:pt>
                <c:pt idx="15587">
                  <c:v>3.314599999999999</c:v>
                </c:pt>
                <c:pt idx="15588">
                  <c:v>3.314799999999999</c:v>
                </c:pt>
                <c:pt idx="15589">
                  <c:v>3.314999999999999</c:v>
                </c:pt>
                <c:pt idx="15590">
                  <c:v>3.315199999999999</c:v>
                </c:pt>
                <c:pt idx="15591">
                  <c:v>3.315399999999999</c:v>
                </c:pt>
                <c:pt idx="15592">
                  <c:v>3.315599999999999</c:v>
                </c:pt>
                <c:pt idx="15593">
                  <c:v>3.315799999999998</c:v>
                </c:pt>
                <c:pt idx="15594">
                  <c:v>3.315999999999998</c:v>
                </c:pt>
                <c:pt idx="15595">
                  <c:v>3.316199999999998</c:v>
                </c:pt>
                <c:pt idx="15596">
                  <c:v>3.316399999999998</c:v>
                </c:pt>
                <c:pt idx="15597">
                  <c:v>3.316599999999998</c:v>
                </c:pt>
                <c:pt idx="15598">
                  <c:v>3.316799999999997</c:v>
                </c:pt>
                <c:pt idx="15599">
                  <c:v>3.317</c:v>
                </c:pt>
                <c:pt idx="15600">
                  <c:v>3.3172</c:v>
                </c:pt>
                <c:pt idx="15601">
                  <c:v>3.3174</c:v>
                </c:pt>
                <c:pt idx="15602">
                  <c:v>3.3176</c:v>
                </c:pt>
                <c:pt idx="15603">
                  <c:v>3.3178</c:v>
                </c:pt>
                <c:pt idx="15604">
                  <c:v>3.318</c:v>
                </c:pt>
                <c:pt idx="15605">
                  <c:v>3.3182</c:v>
                </c:pt>
                <c:pt idx="15606">
                  <c:v>3.3184</c:v>
                </c:pt>
                <c:pt idx="15607">
                  <c:v>3.3186</c:v>
                </c:pt>
                <c:pt idx="15608">
                  <c:v>3.318799999999999</c:v>
                </c:pt>
                <c:pt idx="15609">
                  <c:v>3.318999999999999</c:v>
                </c:pt>
                <c:pt idx="15610">
                  <c:v>3.319199999999999</c:v>
                </c:pt>
                <c:pt idx="15611">
                  <c:v>3.319399999999999</c:v>
                </c:pt>
                <c:pt idx="15612">
                  <c:v>3.319599999999999</c:v>
                </c:pt>
                <c:pt idx="15613">
                  <c:v>3.319799999999998</c:v>
                </c:pt>
                <c:pt idx="15614">
                  <c:v>3.32</c:v>
                </c:pt>
                <c:pt idx="15615">
                  <c:v>3.3202</c:v>
                </c:pt>
                <c:pt idx="15616">
                  <c:v>3.3204</c:v>
                </c:pt>
                <c:pt idx="15617">
                  <c:v>3.3206</c:v>
                </c:pt>
                <c:pt idx="15618">
                  <c:v>3.3208</c:v>
                </c:pt>
                <c:pt idx="15619">
                  <c:v>3.321</c:v>
                </c:pt>
                <c:pt idx="15620">
                  <c:v>3.3212</c:v>
                </c:pt>
                <c:pt idx="15621">
                  <c:v>3.3214</c:v>
                </c:pt>
                <c:pt idx="15622">
                  <c:v>3.3216</c:v>
                </c:pt>
                <c:pt idx="15623">
                  <c:v>3.3218</c:v>
                </c:pt>
                <c:pt idx="15624">
                  <c:v>3.322</c:v>
                </c:pt>
                <c:pt idx="15625">
                  <c:v>3.3222</c:v>
                </c:pt>
                <c:pt idx="15626">
                  <c:v>3.3224</c:v>
                </c:pt>
                <c:pt idx="15627">
                  <c:v>3.3226</c:v>
                </c:pt>
                <c:pt idx="15628">
                  <c:v>3.322799999999999</c:v>
                </c:pt>
                <c:pt idx="15629">
                  <c:v>3.323</c:v>
                </c:pt>
                <c:pt idx="15630">
                  <c:v>3.3232</c:v>
                </c:pt>
                <c:pt idx="15631">
                  <c:v>3.3234</c:v>
                </c:pt>
                <c:pt idx="15632">
                  <c:v>3.3236</c:v>
                </c:pt>
                <c:pt idx="15633">
                  <c:v>3.3238</c:v>
                </c:pt>
                <c:pt idx="15634">
                  <c:v>3.324</c:v>
                </c:pt>
                <c:pt idx="15635">
                  <c:v>3.3242</c:v>
                </c:pt>
                <c:pt idx="15636">
                  <c:v>3.3244</c:v>
                </c:pt>
                <c:pt idx="15637">
                  <c:v>3.3246</c:v>
                </c:pt>
                <c:pt idx="15638">
                  <c:v>3.3248</c:v>
                </c:pt>
                <c:pt idx="15639">
                  <c:v>3.325</c:v>
                </c:pt>
                <c:pt idx="15640">
                  <c:v>3.3252</c:v>
                </c:pt>
                <c:pt idx="15641">
                  <c:v>3.3254</c:v>
                </c:pt>
                <c:pt idx="15642">
                  <c:v>3.3256</c:v>
                </c:pt>
                <c:pt idx="15643">
                  <c:v>3.3258</c:v>
                </c:pt>
                <c:pt idx="15644">
                  <c:v>3.326</c:v>
                </c:pt>
                <c:pt idx="15645">
                  <c:v>3.3262</c:v>
                </c:pt>
                <c:pt idx="15646">
                  <c:v>3.3264</c:v>
                </c:pt>
                <c:pt idx="15647">
                  <c:v>3.3266</c:v>
                </c:pt>
                <c:pt idx="15648">
                  <c:v>3.326799999999999</c:v>
                </c:pt>
                <c:pt idx="15649">
                  <c:v>3.327</c:v>
                </c:pt>
                <c:pt idx="15650">
                  <c:v>3.3272</c:v>
                </c:pt>
                <c:pt idx="15651">
                  <c:v>3.3274</c:v>
                </c:pt>
                <c:pt idx="15652">
                  <c:v>3.3276</c:v>
                </c:pt>
                <c:pt idx="15653">
                  <c:v>3.3278</c:v>
                </c:pt>
                <c:pt idx="15654">
                  <c:v>3.328</c:v>
                </c:pt>
                <c:pt idx="15655">
                  <c:v>3.3282</c:v>
                </c:pt>
                <c:pt idx="15656">
                  <c:v>3.3284</c:v>
                </c:pt>
                <c:pt idx="15657">
                  <c:v>3.3286</c:v>
                </c:pt>
                <c:pt idx="15658">
                  <c:v>3.3288</c:v>
                </c:pt>
                <c:pt idx="15659">
                  <c:v>3.329</c:v>
                </c:pt>
                <c:pt idx="15660">
                  <c:v>3.3292</c:v>
                </c:pt>
                <c:pt idx="15661">
                  <c:v>3.3294</c:v>
                </c:pt>
                <c:pt idx="15662">
                  <c:v>3.3296</c:v>
                </c:pt>
                <c:pt idx="15663">
                  <c:v>3.3298</c:v>
                </c:pt>
                <c:pt idx="15664">
                  <c:v>3.33</c:v>
                </c:pt>
                <c:pt idx="15665">
                  <c:v>3.3302</c:v>
                </c:pt>
                <c:pt idx="15666">
                  <c:v>3.3304</c:v>
                </c:pt>
                <c:pt idx="15667">
                  <c:v>3.3306</c:v>
                </c:pt>
                <c:pt idx="15668">
                  <c:v>3.330799999999999</c:v>
                </c:pt>
                <c:pt idx="15669">
                  <c:v>3.330999999999999</c:v>
                </c:pt>
                <c:pt idx="15670">
                  <c:v>3.331199999999999</c:v>
                </c:pt>
                <c:pt idx="15671">
                  <c:v>3.331399999999999</c:v>
                </c:pt>
                <c:pt idx="15672">
                  <c:v>3.331599999999999</c:v>
                </c:pt>
                <c:pt idx="15673">
                  <c:v>3.331799999999998</c:v>
                </c:pt>
                <c:pt idx="15674">
                  <c:v>3.331999999999998</c:v>
                </c:pt>
                <c:pt idx="15675">
                  <c:v>3.332199999999998</c:v>
                </c:pt>
                <c:pt idx="15676">
                  <c:v>3.332399999999998</c:v>
                </c:pt>
                <c:pt idx="15677">
                  <c:v>3.332599999999998</c:v>
                </c:pt>
                <c:pt idx="15678">
                  <c:v>3.332799999999997</c:v>
                </c:pt>
                <c:pt idx="15679">
                  <c:v>3.333</c:v>
                </c:pt>
                <c:pt idx="15680">
                  <c:v>3.3332</c:v>
                </c:pt>
                <c:pt idx="15681">
                  <c:v>3.3334</c:v>
                </c:pt>
                <c:pt idx="15682">
                  <c:v>3.3336</c:v>
                </c:pt>
                <c:pt idx="15683">
                  <c:v>3.3338</c:v>
                </c:pt>
                <c:pt idx="15684">
                  <c:v>3.334</c:v>
                </c:pt>
                <c:pt idx="15685">
                  <c:v>3.3342</c:v>
                </c:pt>
                <c:pt idx="15686">
                  <c:v>3.3344</c:v>
                </c:pt>
                <c:pt idx="15687">
                  <c:v>3.3346</c:v>
                </c:pt>
                <c:pt idx="15688">
                  <c:v>3.334799999999999</c:v>
                </c:pt>
                <c:pt idx="15689">
                  <c:v>3.334999999999999</c:v>
                </c:pt>
                <c:pt idx="15690">
                  <c:v>3.335199999999999</c:v>
                </c:pt>
                <c:pt idx="15691">
                  <c:v>3.335399999999999</c:v>
                </c:pt>
                <c:pt idx="15692">
                  <c:v>3.335599999999999</c:v>
                </c:pt>
                <c:pt idx="15693">
                  <c:v>3.335799999999998</c:v>
                </c:pt>
                <c:pt idx="15694">
                  <c:v>3.335999999999998</c:v>
                </c:pt>
                <c:pt idx="15695">
                  <c:v>3.336199999999998</c:v>
                </c:pt>
                <c:pt idx="15696">
                  <c:v>3.336399999999998</c:v>
                </c:pt>
                <c:pt idx="15697">
                  <c:v>3.336599999999998</c:v>
                </c:pt>
                <c:pt idx="15698">
                  <c:v>3.336799999999997</c:v>
                </c:pt>
                <c:pt idx="15699">
                  <c:v>3.337</c:v>
                </c:pt>
                <c:pt idx="15700">
                  <c:v>3.3372</c:v>
                </c:pt>
                <c:pt idx="15701">
                  <c:v>3.3374</c:v>
                </c:pt>
                <c:pt idx="15702">
                  <c:v>3.3376</c:v>
                </c:pt>
                <c:pt idx="15703">
                  <c:v>3.3378</c:v>
                </c:pt>
                <c:pt idx="15704">
                  <c:v>3.338</c:v>
                </c:pt>
                <c:pt idx="15705">
                  <c:v>3.3382</c:v>
                </c:pt>
                <c:pt idx="15706">
                  <c:v>3.3384</c:v>
                </c:pt>
                <c:pt idx="15707">
                  <c:v>3.3386</c:v>
                </c:pt>
                <c:pt idx="15708">
                  <c:v>3.338799999999999</c:v>
                </c:pt>
                <c:pt idx="15709">
                  <c:v>3.338999999999999</c:v>
                </c:pt>
                <c:pt idx="15710">
                  <c:v>3.339199999999999</c:v>
                </c:pt>
                <c:pt idx="15711">
                  <c:v>3.339399999999999</c:v>
                </c:pt>
                <c:pt idx="15712">
                  <c:v>3.339599999999999</c:v>
                </c:pt>
                <c:pt idx="15713">
                  <c:v>3.339799999999998</c:v>
                </c:pt>
                <c:pt idx="15714">
                  <c:v>3.34</c:v>
                </c:pt>
                <c:pt idx="15715">
                  <c:v>3.3402</c:v>
                </c:pt>
                <c:pt idx="15716">
                  <c:v>3.3404</c:v>
                </c:pt>
                <c:pt idx="15717">
                  <c:v>3.3406</c:v>
                </c:pt>
                <c:pt idx="15718">
                  <c:v>3.3408</c:v>
                </c:pt>
                <c:pt idx="15719">
                  <c:v>3.341</c:v>
                </c:pt>
                <c:pt idx="15720">
                  <c:v>3.3412</c:v>
                </c:pt>
                <c:pt idx="15721">
                  <c:v>3.3414</c:v>
                </c:pt>
                <c:pt idx="15722">
                  <c:v>3.3416</c:v>
                </c:pt>
                <c:pt idx="15723">
                  <c:v>3.3418</c:v>
                </c:pt>
                <c:pt idx="15724">
                  <c:v>3.342</c:v>
                </c:pt>
                <c:pt idx="15725">
                  <c:v>3.3422</c:v>
                </c:pt>
                <c:pt idx="15726">
                  <c:v>3.3424</c:v>
                </c:pt>
                <c:pt idx="15727">
                  <c:v>3.3426</c:v>
                </c:pt>
                <c:pt idx="15728">
                  <c:v>3.342799999999999</c:v>
                </c:pt>
                <c:pt idx="15729">
                  <c:v>3.343</c:v>
                </c:pt>
                <c:pt idx="15730">
                  <c:v>3.3432</c:v>
                </c:pt>
                <c:pt idx="15731">
                  <c:v>3.3434</c:v>
                </c:pt>
                <c:pt idx="15732">
                  <c:v>3.3436</c:v>
                </c:pt>
                <c:pt idx="15733">
                  <c:v>3.3438</c:v>
                </c:pt>
                <c:pt idx="15734">
                  <c:v>3.344</c:v>
                </c:pt>
                <c:pt idx="15735">
                  <c:v>3.3442</c:v>
                </c:pt>
                <c:pt idx="15736">
                  <c:v>3.3444</c:v>
                </c:pt>
                <c:pt idx="15737">
                  <c:v>3.3446</c:v>
                </c:pt>
                <c:pt idx="15738">
                  <c:v>3.3448</c:v>
                </c:pt>
                <c:pt idx="15739">
                  <c:v>3.345</c:v>
                </c:pt>
                <c:pt idx="15740">
                  <c:v>3.3452</c:v>
                </c:pt>
                <c:pt idx="15741">
                  <c:v>3.3454</c:v>
                </c:pt>
                <c:pt idx="15742">
                  <c:v>3.3456</c:v>
                </c:pt>
                <c:pt idx="15743">
                  <c:v>3.3458</c:v>
                </c:pt>
                <c:pt idx="15744">
                  <c:v>3.346</c:v>
                </c:pt>
                <c:pt idx="15745">
                  <c:v>3.3462</c:v>
                </c:pt>
                <c:pt idx="15746">
                  <c:v>3.3464</c:v>
                </c:pt>
                <c:pt idx="15747">
                  <c:v>3.3466</c:v>
                </c:pt>
                <c:pt idx="15748">
                  <c:v>3.346799999999999</c:v>
                </c:pt>
                <c:pt idx="15749">
                  <c:v>3.347</c:v>
                </c:pt>
                <c:pt idx="15750">
                  <c:v>3.3472</c:v>
                </c:pt>
                <c:pt idx="15751">
                  <c:v>3.3474</c:v>
                </c:pt>
                <c:pt idx="15752">
                  <c:v>3.3476</c:v>
                </c:pt>
                <c:pt idx="15753">
                  <c:v>3.3478</c:v>
                </c:pt>
                <c:pt idx="15754">
                  <c:v>3.348</c:v>
                </c:pt>
                <c:pt idx="15755">
                  <c:v>3.3482</c:v>
                </c:pt>
                <c:pt idx="15756">
                  <c:v>3.3484</c:v>
                </c:pt>
                <c:pt idx="15757">
                  <c:v>3.3486</c:v>
                </c:pt>
                <c:pt idx="15758">
                  <c:v>3.3488</c:v>
                </c:pt>
                <c:pt idx="15759">
                  <c:v>3.349</c:v>
                </c:pt>
                <c:pt idx="15760">
                  <c:v>3.3492</c:v>
                </c:pt>
                <c:pt idx="15761">
                  <c:v>3.3494</c:v>
                </c:pt>
                <c:pt idx="15762">
                  <c:v>3.3496</c:v>
                </c:pt>
                <c:pt idx="15763">
                  <c:v>3.3498</c:v>
                </c:pt>
                <c:pt idx="15764">
                  <c:v>3.35</c:v>
                </c:pt>
                <c:pt idx="15765">
                  <c:v>3.3502</c:v>
                </c:pt>
                <c:pt idx="15766">
                  <c:v>3.3504</c:v>
                </c:pt>
                <c:pt idx="15767">
                  <c:v>3.3506</c:v>
                </c:pt>
                <c:pt idx="15768">
                  <c:v>3.3508</c:v>
                </c:pt>
                <c:pt idx="15769">
                  <c:v>3.350999999999999</c:v>
                </c:pt>
                <c:pt idx="15770">
                  <c:v>3.351199999999999</c:v>
                </c:pt>
                <c:pt idx="15771">
                  <c:v>3.351399999999999</c:v>
                </c:pt>
                <c:pt idx="15772">
                  <c:v>3.351599999999999</c:v>
                </c:pt>
                <c:pt idx="15773">
                  <c:v>3.351799999999999</c:v>
                </c:pt>
                <c:pt idx="15774">
                  <c:v>3.351999999999998</c:v>
                </c:pt>
                <c:pt idx="15775">
                  <c:v>3.352199999999998</c:v>
                </c:pt>
                <c:pt idx="15776">
                  <c:v>3.352399999999998</c:v>
                </c:pt>
                <c:pt idx="15777">
                  <c:v>3.352599999999998</c:v>
                </c:pt>
                <c:pt idx="15778">
                  <c:v>3.352799999999998</c:v>
                </c:pt>
                <c:pt idx="15779">
                  <c:v>3.353</c:v>
                </c:pt>
                <c:pt idx="15780">
                  <c:v>3.3532</c:v>
                </c:pt>
                <c:pt idx="15781">
                  <c:v>3.3534</c:v>
                </c:pt>
                <c:pt idx="15782">
                  <c:v>3.3536</c:v>
                </c:pt>
                <c:pt idx="15783">
                  <c:v>3.3538</c:v>
                </c:pt>
                <c:pt idx="15784">
                  <c:v>3.354</c:v>
                </c:pt>
                <c:pt idx="15785">
                  <c:v>3.3542</c:v>
                </c:pt>
                <c:pt idx="15786">
                  <c:v>3.3544</c:v>
                </c:pt>
                <c:pt idx="15787">
                  <c:v>3.3546</c:v>
                </c:pt>
                <c:pt idx="15788">
                  <c:v>3.3548</c:v>
                </c:pt>
                <c:pt idx="15789">
                  <c:v>3.354999999999999</c:v>
                </c:pt>
                <c:pt idx="15790">
                  <c:v>3.355199999999999</c:v>
                </c:pt>
                <c:pt idx="15791">
                  <c:v>3.355399999999999</c:v>
                </c:pt>
                <c:pt idx="15792">
                  <c:v>3.355599999999999</c:v>
                </c:pt>
                <c:pt idx="15793">
                  <c:v>3.355799999999999</c:v>
                </c:pt>
                <c:pt idx="15794">
                  <c:v>3.355999999999998</c:v>
                </c:pt>
                <c:pt idx="15795">
                  <c:v>3.356199999999998</c:v>
                </c:pt>
                <c:pt idx="15796">
                  <c:v>3.356399999999998</c:v>
                </c:pt>
                <c:pt idx="15797">
                  <c:v>3.356599999999998</c:v>
                </c:pt>
                <c:pt idx="15798">
                  <c:v>3.356799999999998</c:v>
                </c:pt>
                <c:pt idx="15799">
                  <c:v>3.357</c:v>
                </c:pt>
                <c:pt idx="15800">
                  <c:v>3.3572</c:v>
                </c:pt>
                <c:pt idx="15801">
                  <c:v>3.3574</c:v>
                </c:pt>
                <c:pt idx="15802">
                  <c:v>3.3576</c:v>
                </c:pt>
                <c:pt idx="15803">
                  <c:v>3.3578</c:v>
                </c:pt>
                <c:pt idx="15804">
                  <c:v>3.358</c:v>
                </c:pt>
                <c:pt idx="15805">
                  <c:v>3.3582</c:v>
                </c:pt>
                <c:pt idx="15806">
                  <c:v>3.3584</c:v>
                </c:pt>
                <c:pt idx="15807">
                  <c:v>3.3586</c:v>
                </c:pt>
                <c:pt idx="15808">
                  <c:v>3.3588</c:v>
                </c:pt>
                <c:pt idx="15809">
                  <c:v>3.358999999999999</c:v>
                </c:pt>
                <c:pt idx="15810">
                  <c:v>3.359199999999999</c:v>
                </c:pt>
                <c:pt idx="15811">
                  <c:v>3.359399999999999</c:v>
                </c:pt>
                <c:pt idx="15812">
                  <c:v>3.359599999999999</c:v>
                </c:pt>
                <c:pt idx="15813">
                  <c:v>3.359799999999999</c:v>
                </c:pt>
                <c:pt idx="15814">
                  <c:v>3.36</c:v>
                </c:pt>
                <c:pt idx="15815">
                  <c:v>3.3602</c:v>
                </c:pt>
                <c:pt idx="15816">
                  <c:v>3.3604</c:v>
                </c:pt>
                <c:pt idx="15817">
                  <c:v>3.3606</c:v>
                </c:pt>
                <c:pt idx="15818">
                  <c:v>3.3608</c:v>
                </c:pt>
                <c:pt idx="15819">
                  <c:v>3.361</c:v>
                </c:pt>
                <c:pt idx="15820">
                  <c:v>3.3612</c:v>
                </c:pt>
                <c:pt idx="15821">
                  <c:v>3.3614</c:v>
                </c:pt>
                <c:pt idx="15822">
                  <c:v>3.3616</c:v>
                </c:pt>
                <c:pt idx="15823">
                  <c:v>3.3618</c:v>
                </c:pt>
                <c:pt idx="15824">
                  <c:v>3.362</c:v>
                </c:pt>
                <c:pt idx="15825">
                  <c:v>3.3622</c:v>
                </c:pt>
                <c:pt idx="15826">
                  <c:v>3.3624</c:v>
                </c:pt>
                <c:pt idx="15827">
                  <c:v>3.3626</c:v>
                </c:pt>
                <c:pt idx="15828">
                  <c:v>3.3628</c:v>
                </c:pt>
                <c:pt idx="15829">
                  <c:v>3.363</c:v>
                </c:pt>
                <c:pt idx="15830">
                  <c:v>3.3632</c:v>
                </c:pt>
                <c:pt idx="15831">
                  <c:v>3.3634</c:v>
                </c:pt>
                <c:pt idx="15832">
                  <c:v>3.3636</c:v>
                </c:pt>
                <c:pt idx="15833">
                  <c:v>3.3638</c:v>
                </c:pt>
                <c:pt idx="15834">
                  <c:v>3.364</c:v>
                </c:pt>
                <c:pt idx="15835">
                  <c:v>3.3642</c:v>
                </c:pt>
                <c:pt idx="15836">
                  <c:v>3.3644</c:v>
                </c:pt>
                <c:pt idx="15837">
                  <c:v>3.3646</c:v>
                </c:pt>
                <c:pt idx="15838">
                  <c:v>3.3648</c:v>
                </c:pt>
                <c:pt idx="15839">
                  <c:v>3.365</c:v>
                </c:pt>
                <c:pt idx="15840">
                  <c:v>3.3652</c:v>
                </c:pt>
                <c:pt idx="15841">
                  <c:v>3.3654</c:v>
                </c:pt>
                <c:pt idx="15842">
                  <c:v>3.3656</c:v>
                </c:pt>
                <c:pt idx="15843">
                  <c:v>3.3658</c:v>
                </c:pt>
                <c:pt idx="15844">
                  <c:v>3.366</c:v>
                </c:pt>
                <c:pt idx="15845">
                  <c:v>3.3662</c:v>
                </c:pt>
                <c:pt idx="15846">
                  <c:v>3.3664</c:v>
                </c:pt>
                <c:pt idx="15847">
                  <c:v>3.3666</c:v>
                </c:pt>
                <c:pt idx="15848">
                  <c:v>3.3668</c:v>
                </c:pt>
                <c:pt idx="15849">
                  <c:v>3.367</c:v>
                </c:pt>
                <c:pt idx="15850">
                  <c:v>3.3672</c:v>
                </c:pt>
                <c:pt idx="15851">
                  <c:v>3.3674</c:v>
                </c:pt>
                <c:pt idx="15852">
                  <c:v>3.3676</c:v>
                </c:pt>
                <c:pt idx="15853">
                  <c:v>3.3678</c:v>
                </c:pt>
                <c:pt idx="15854">
                  <c:v>3.368</c:v>
                </c:pt>
                <c:pt idx="15855">
                  <c:v>3.3682</c:v>
                </c:pt>
                <c:pt idx="15856">
                  <c:v>3.3684</c:v>
                </c:pt>
                <c:pt idx="15857">
                  <c:v>3.3686</c:v>
                </c:pt>
                <c:pt idx="15858">
                  <c:v>3.3688</c:v>
                </c:pt>
                <c:pt idx="15859">
                  <c:v>3.369</c:v>
                </c:pt>
                <c:pt idx="15860">
                  <c:v>3.3692</c:v>
                </c:pt>
                <c:pt idx="15861">
                  <c:v>3.3694</c:v>
                </c:pt>
                <c:pt idx="15862">
                  <c:v>3.3696</c:v>
                </c:pt>
                <c:pt idx="15863">
                  <c:v>3.3698</c:v>
                </c:pt>
                <c:pt idx="15864">
                  <c:v>3.37</c:v>
                </c:pt>
                <c:pt idx="15865">
                  <c:v>3.3702</c:v>
                </c:pt>
                <c:pt idx="15866">
                  <c:v>3.3704</c:v>
                </c:pt>
                <c:pt idx="15867">
                  <c:v>3.3706</c:v>
                </c:pt>
                <c:pt idx="15868">
                  <c:v>3.3708</c:v>
                </c:pt>
                <c:pt idx="15869">
                  <c:v>3.371</c:v>
                </c:pt>
                <c:pt idx="15870">
                  <c:v>3.371199999999999</c:v>
                </c:pt>
                <c:pt idx="15871">
                  <c:v>3.371399999999999</c:v>
                </c:pt>
                <c:pt idx="15872">
                  <c:v>3.371599999999999</c:v>
                </c:pt>
                <c:pt idx="15873">
                  <c:v>3.371799999999999</c:v>
                </c:pt>
                <c:pt idx="15874">
                  <c:v>3.371999999999999</c:v>
                </c:pt>
                <c:pt idx="15875">
                  <c:v>3.372199999999998</c:v>
                </c:pt>
                <c:pt idx="15876">
                  <c:v>3.372399999999998</c:v>
                </c:pt>
                <c:pt idx="15877">
                  <c:v>3.372599999999998</c:v>
                </c:pt>
                <c:pt idx="15878">
                  <c:v>3.372799999999998</c:v>
                </c:pt>
                <c:pt idx="15879">
                  <c:v>3.373</c:v>
                </c:pt>
                <c:pt idx="15880">
                  <c:v>3.3732</c:v>
                </c:pt>
                <c:pt idx="15881">
                  <c:v>3.3734</c:v>
                </c:pt>
                <c:pt idx="15882">
                  <c:v>3.3736</c:v>
                </c:pt>
                <c:pt idx="15883">
                  <c:v>3.3738</c:v>
                </c:pt>
                <c:pt idx="15884">
                  <c:v>3.374</c:v>
                </c:pt>
                <c:pt idx="15885">
                  <c:v>3.3742</c:v>
                </c:pt>
                <c:pt idx="15886">
                  <c:v>3.3744</c:v>
                </c:pt>
                <c:pt idx="15887">
                  <c:v>3.3746</c:v>
                </c:pt>
                <c:pt idx="15888">
                  <c:v>3.3748</c:v>
                </c:pt>
                <c:pt idx="15889">
                  <c:v>3.375</c:v>
                </c:pt>
                <c:pt idx="15890">
                  <c:v>3.375199999999999</c:v>
                </c:pt>
                <c:pt idx="15891">
                  <c:v>3.375399999999999</c:v>
                </c:pt>
                <c:pt idx="15892">
                  <c:v>3.375599999999999</c:v>
                </c:pt>
                <c:pt idx="15893">
                  <c:v>3.375799999999999</c:v>
                </c:pt>
                <c:pt idx="15894">
                  <c:v>3.375999999999999</c:v>
                </c:pt>
                <c:pt idx="15895">
                  <c:v>3.376199999999998</c:v>
                </c:pt>
                <c:pt idx="15896">
                  <c:v>3.376399999999998</c:v>
                </c:pt>
                <c:pt idx="15897">
                  <c:v>3.376599999999998</c:v>
                </c:pt>
                <c:pt idx="15898">
                  <c:v>3.376799999999998</c:v>
                </c:pt>
                <c:pt idx="15899">
                  <c:v>3.376999999999998</c:v>
                </c:pt>
                <c:pt idx="15900">
                  <c:v>3.3772</c:v>
                </c:pt>
                <c:pt idx="15901">
                  <c:v>3.3774</c:v>
                </c:pt>
                <c:pt idx="15902">
                  <c:v>3.3776</c:v>
                </c:pt>
                <c:pt idx="15903">
                  <c:v>3.3778</c:v>
                </c:pt>
                <c:pt idx="15904">
                  <c:v>3.378</c:v>
                </c:pt>
                <c:pt idx="15905">
                  <c:v>3.3782</c:v>
                </c:pt>
                <c:pt idx="15906">
                  <c:v>3.3784</c:v>
                </c:pt>
                <c:pt idx="15907">
                  <c:v>3.3786</c:v>
                </c:pt>
                <c:pt idx="15908">
                  <c:v>3.3788</c:v>
                </c:pt>
                <c:pt idx="15909">
                  <c:v>3.379</c:v>
                </c:pt>
                <c:pt idx="15910">
                  <c:v>3.379199999999999</c:v>
                </c:pt>
                <c:pt idx="15911">
                  <c:v>3.379399999999999</c:v>
                </c:pt>
                <c:pt idx="15912">
                  <c:v>3.379599999999999</c:v>
                </c:pt>
                <c:pt idx="15913">
                  <c:v>3.379799999999999</c:v>
                </c:pt>
                <c:pt idx="15914">
                  <c:v>3.38</c:v>
                </c:pt>
                <c:pt idx="15915">
                  <c:v>3.3802</c:v>
                </c:pt>
                <c:pt idx="15916">
                  <c:v>3.3804</c:v>
                </c:pt>
                <c:pt idx="15917">
                  <c:v>3.3806</c:v>
                </c:pt>
                <c:pt idx="15918">
                  <c:v>3.3808</c:v>
                </c:pt>
                <c:pt idx="15919">
                  <c:v>3.381</c:v>
                </c:pt>
                <c:pt idx="15920">
                  <c:v>3.3812</c:v>
                </c:pt>
                <c:pt idx="15921">
                  <c:v>3.3814</c:v>
                </c:pt>
                <c:pt idx="15922">
                  <c:v>3.3816</c:v>
                </c:pt>
                <c:pt idx="15923">
                  <c:v>3.3818</c:v>
                </c:pt>
                <c:pt idx="15924">
                  <c:v>3.382</c:v>
                </c:pt>
                <c:pt idx="15925">
                  <c:v>3.3822</c:v>
                </c:pt>
                <c:pt idx="15926">
                  <c:v>3.3824</c:v>
                </c:pt>
                <c:pt idx="15927">
                  <c:v>3.3826</c:v>
                </c:pt>
                <c:pt idx="15928">
                  <c:v>3.3828</c:v>
                </c:pt>
                <c:pt idx="15929">
                  <c:v>3.383</c:v>
                </c:pt>
                <c:pt idx="15930">
                  <c:v>3.3832</c:v>
                </c:pt>
                <c:pt idx="15931">
                  <c:v>3.3834</c:v>
                </c:pt>
                <c:pt idx="15932">
                  <c:v>3.3836</c:v>
                </c:pt>
                <c:pt idx="15933">
                  <c:v>3.3838</c:v>
                </c:pt>
                <c:pt idx="15934">
                  <c:v>3.384</c:v>
                </c:pt>
                <c:pt idx="15935">
                  <c:v>3.3842</c:v>
                </c:pt>
                <c:pt idx="15936">
                  <c:v>3.3844</c:v>
                </c:pt>
                <c:pt idx="15937">
                  <c:v>3.3846</c:v>
                </c:pt>
                <c:pt idx="15938">
                  <c:v>3.3848</c:v>
                </c:pt>
                <c:pt idx="15939">
                  <c:v>3.385</c:v>
                </c:pt>
                <c:pt idx="15940">
                  <c:v>3.3852</c:v>
                </c:pt>
                <c:pt idx="15941">
                  <c:v>3.3854</c:v>
                </c:pt>
                <c:pt idx="15942">
                  <c:v>3.3856</c:v>
                </c:pt>
                <c:pt idx="15943">
                  <c:v>3.3858</c:v>
                </c:pt>
                <c:pt idx="15944">
                  <c:v>3.386</c:v>
                </c:pt>
                <c:pt idx="15945">
                  <c:v>3.3862</c:v>
                </c:pt>
                <c:pt idx="15946">
                  <c:v>3.3864</c:v>
                </c:pt>
                <c:pt idx="15947">
                  <c:v>3.3866</c:v>
                </c:pt>
                <c:pt idx="15948">
                  <c:v>3.3868</c:v>
                </c:pt>
                <c:pt idx="15949">
                  <c:v>3.387</c:v>
                </c:pt>
                <c:pt idx="15950">
                  <c:v>3.3872</c:v>
                </c:pt>
                <c:pt idx="15951">
                  <c:v>3.3874</c:v>
                </c:pt>
                <c:pt idx="15952">
                  <c:v>3.3876</c:v>
                </c:pt>
                <c:pt idx="15953">
                  <c:v>3.3878</c:v>
                </c:pt>
                <c:pt idx="15954">
                  <c:v>3.388</c:v>
                </c:pt>
                <c:pt idx="15955">
                  <c:v>3.3882</c:v>
                </c:pt>
                <c:pt idx="15956">
                  <c:v>3.3884</c:v>
                </c:pt>
                <c:pt idx="15957">
                  <c:v>3.3886</c:v>
                </c:pt>
                <c:pt idx="15958">
                  <c:v>3.3888</c:v>
                </c:pt>
                <c:pt idx="15959">
                  <c:v>3.389</c:v>
                </c:pt>
                <c:pt idx="15960">
                  <c:v>3.3892</c:v>
                </c:pt>
                <c:pt idx="15961">
                  <c:v>3.3894</c:v>
                </c:pt>
                <c:pt idx="15962">
                  <c:v>3.3896</c:v>
                </c:pt>
                <c:pt idx="15963">
                  <c:v>3.3898</c:v>
                </c:pt>
                <c:pt idx="15964">
                  <c:v>3.39</c:v>
                </c:pt>
                <c:pt idx="15965">
                  <c:v>3.3902</c:v>
                </c:pt>
                <c:pt idx="15966">
                  <c:v>3.3904</c:v>
                </c:pt>
                <c:pt idx="15967">
                  <c:v>3.3906</c:v>
                </c:pt>
                <c:pt idx="15968">
                  <c:v>3.3908</c:v>
                </c:pt>
                <c:pt idx="15969">
                  <c:v>3.391</c:v>
                </c:pt>
                <c:pt idx="15970">
                  <c:v>3.391199999999999</c:v>
                </c:pt>
                <c:pt idx="15971">
                  <c:v>3.391399999999999</c:v>
                </c:pt>
                <c:pt idx="15972">
                  <c:v>3.391599999999999</c:v>
                </c:pt>
                <c:pt idx="15973">
                  <c:v>3.391799999999999</c:v>
                </c:pt>
                <c:pt idx="15974">
                  <c:v>3.391999999999999</c:v>
                </c:pt>
                <c:pt idx="15975">
                  <c:v>3.392199999999998</c:v>
                </c:pt>
                <c:pt idx="15976">
                  <c:v>3.392399999999998</c:v>
                </c:pt>
                <c:pt idx="15977">
                  <c:v>3.392599999999998</c:v>
                </c:pt>
                <c:pt idx="15978">
                  <c:v>3.392799999999998</c:v>
                </c:pt>
                <c:pt idx="15979">
                  <c:v>3.392999999999998</c:v>
                </c:pt>
                <c:pt idx="15980">
                  <c:v>3.3932</c:v>
                </c:pt>
                <c:pt idx="15981">
                  <c:v>3.3934</c:v>
                </c:pt>
                <c:pt idx="15982">
                  <c:v>3.3936</c:v>
                </c:pt>
                <c:pt idx="15983">
                  <c:v>3.3938</c:v>
                </c:pt>
                <c:pt idx="15984">
                  <c:v>3.394</c:v>
                </c:pt>
                <c:pt idx="15985">
                  <c:v>3.3942</c:v>
                </c:pt>
                <c:pt idx="15986">
                  <c:v>3.3944</c:v>
                </c:pt>
                <c:pt idx="15987">
                  <c:v>3.3946</c:v>
                </c:pt>
                <c:pt idx="15988">
                  <c:v>3.3948</c:v>
                </c:pt>
                <c:pt idx="15989">
                  <c:v>3.395</c:v>
                </c:pt>
                <c:pt idx="15990">
                  <c:v>3.395199999999999</c:v>
                </c:pt>
                <c:pt idx="15991">
                  <c:v>3.395399999999999</c:v>
                </c:pt>
                <c:pt idx="15992">
                  <c:v>3.395599999999999</c:v>
                </c:pt>
                <c:pt idx="15993">
                  <c:v>3.395799999999999</c:v>
                </c:pt>
                <c:pt idx="15994">
                  <c:v>3.395999999999999</c:v>
                </c:pt>
                <c:pt idx="15995">
                  <c:v>3.396199999999998</c:v>
                </c:pt>
                <c:pt idx="15996">
                  <c:v>3.396399999999998</c:v>
                </c:pt>
                <c:pt idx="15997">
                  <c:v>3.396599999999998</c:v>
                </c:pt>
                <c:pt idx="15998">
                  <c:v>3.396799999999998</c:v>
                </c:pt>
                <c:pt idx="15999">
                  <c:v>3.396999999999998</c:v>
                </c:pt>
                <c:pt idx="16000">
                  <c:v>3.3972</c:v>
                </c:pt>
                <c:pt idx="16001">
                  <c:v>3.3974</c:v>
                </c:pt>
                <c:pt idx="16002">
                  <c:v>3.3976</c:v>
                </c:pt>
                <c:pt idx="16003">
                  <c:v>3.3978</c:v>
                </c:pt>
                <c:pt idx="16004">
                  <c:v>3.398</c:v>
                </c:pt>
                <c:pt idx="16005">
                  <c:v>3.3982</c:v>
                </c:pt>
                <c:pt idx="16006">
                  <c:v>3.3984</c:v>
                </c:pt>
                <c:pt idx="16007">
                  <c:v>3.3986</c:v>
                </c:pt>
                <c:pt idx="16008">
                  <c:v>3.3988</c:v>
                </c:pt>
                <c:pt idx="16009">
                  <c:v>3.399</c:v>
                </c:pt>
                <c:pt idx="16010">
                  <c:v>3.399199999999999</c:v>
                </c:pt>
                <c:pt idx="16011">
                  <c:v>3.399399999999999</c:v>
                </c:pt>
                <c:pt idx="16012">
                  <c:v>3.399599999999999</c:v>
                </c:pt>
                <c:pt idx="16013">
                  <c:v>3.399799999999999</c:v>
                </c:pt>
                <c:pt idx="16014">
                  <c:v>3.4</c:v>
                </c:pt>
                <c:pt idx="16015">
                  <c:v>3.4002</c:v>
                </c:pt>
                <c:pt idx="16016">
                  <c:v>3.4004</c:v>
                </c:pt>
                <c:pt idx="16017">
                  <c:v>3.4006</c:v>
                </c:pt>
                <c:pt idx="16018">
                  <c:v>3.4008</c:v>
                </c:pt>
                <c:pt idx="16019">
                  <c:v>3.401</c:v>
                </c:pt>
                <c:pt idx="16020">
                  <c:v>3.4012</c:v>
                </c:pt>
                <c:pt idx="16021">
                  <c:v>3.4014</c:v>
                </c:pt>
                <c:pt idx="16022">
                  <c:v>3.4016</c:v>
                </c:pt>
                <c:pt idx="16023">
                  <c:v>3.4018</c:v>
                </c:pt>
                <c:pt idx="16024">
                  <c:v>3.402</c:v>
                </c:pt>
                <c:pt idx="16025">
                  <c:v>3.4022</c:v>
                </c:pt>
                <c:pt idx="16026">
                  <c:v>3.4024</c:v>
                </c:pt>
                <c:pt idx="16027">
                  <c:v>3.4026</c:v>
                </c:pt>
                <c:pt idx="16028">
                  <c:v>3.4028</c:v>
                </c:pt>
                <c:pt idx="16029">
                  <c:v>3.403</c:v>
                </c:pt>
                <c:pt idx="16030">
                  <c:v>3.4032</c:v>
                </c:pt>
                <c:pt idx="16031">
                  <c:v>3.4034</c:v>
                </c:pt>
                <c:pt idx="16032">
                  <c:v>3.4036</c:v>
                </c:pt>
                <c:pt idx="16033">
                  <c:v>3.4038</c:v>
                </c:pt>
                <c:pt idx="16034">
                  <c:v>3.404</c:v>
                </c:pt>
                <c:pt idx="16035">
                  <c:v>3.4042</c:v>
                </c:pt>
                <c:pt idx="16036">
                  <c:v>3.4044</c:v>
                </c:pt>
                <c:pt idx="16037">
                  <c:v>3.4046</c:v>
                </c:pt>
                <c:pt idx="16038">
                  <c:v>3.4048</c:v>
                </c:pt>
                <c:pt idx="16039">
                  <c:v>3.405</c:v>
                </c:pt>
                <c:pt idx="16040">
                  <c:v>3.4052</c:v>
                </c:pt>
                <c:pt idx="16041">
                  <c:v>3.4054</c:v>
                </c:pt>
                <c:pt idx="16042">
                  <c:v>3.4056</c:v>
                </c:pt>
                <c:pt idx="16043">
                  <c:v>3.4058</c:v>
                </c:pt>
                <c:pt idx="16044">
                  <c:v>3.406</c:v>
                </c:pt>
                <c:pt idx="16045">
                  <c:v>3.4062</c:v>
                </c:pt>
                <c:pt idx="16046">
                  <c:v>3.4064</c:v>
                </c:pt>
                <c:pt idx="16047">
                  <c:v>3.4066</c:v>
                </c:pt>
                <c:pt idx="16048">
                  <c:v>3.4068</c:v>
                </c:pt>
                <c:pt idx="16049">
                  <c:v>3.407</c:v>
                </c:pt>
                <c:pt idx="16050">
                  <c:v>3.4072</c:v>
                </c:pt>
                <c:pt idx="16051">
                  <c:v>3.4074</c:v>
                </c:pt>
                <c:pt idx="16052">
                  <c:v>3.4076</c:v>
                </c:pt>
                <c:pt idx="16053">
                  <c:v>3.4078</c:v>
                </c:pt>
                <c:pt idx="16054">
                  <c:v>3.408</c:v>
                </c:pt>
                <c:pt idx="16055">
                  <c:v>3.4082</c:v>
                </c:pt>
                <c:pt idx="16056">
                  <c:v>3.4084</c:v>
                </c:pt>
                <c:pt idx="16057">
                  <c:v>3.4086</c:v>
                </c:pt>
                <c:pt idx="16058">
                  <c:v>3.4088</c:v>
                </c:pt>
                <c:pt idx="16059">
                  <c:v>3.409</c:v>
                </c:pt>
                <c:pt idx="16060">
                  <c:v>3.4092</c:v>
                </c:pt>
                <c:pt idx="16061">
                  <c:v>3.4094</c:v>
                </c:pt>
                <c:pt idx="16062">
                  <c:v>3.4096</c:v>
                </c:pt>
                <c:pt idx="16063">
                  <c:v>3.4098</c:v>
                </c:pt>
                <c:pt idx="16064">
                  <c:v>3.41</c:v>
                </c:pt>
                <c:pt idx="16065">
                  <c:v>3.4102</c:v>
                </c:pt>
                <c:pt idx="16066">
                  <c:v>3.4104</c:v>
                </c:pt>
                <c:pt idx="16067">
                  <c:v>3.4106</c:v>
                </c:pt>
                <c:pt idx="16068">
                  <c:v>3.4108</c:v>
                </c:pt>
                <c:pt idx="16069">
                  <c:v>3.411</c:v>
                </c:pt>
                <c:pt idx="16070">
                  <c:v>3.4112</c:v>
                </c:pt>
                <c:pt idx="16071">
                  <c:v>3.4114</c:v>
                </c:pt>
                <c:pt idx="16072">
                  <c:v>3.411599999999999</c:v>
                </c:pt>
                <c:pt idx="16073">
                  <c:v>3.411799999999999</c:v>
                </c:pt>
                <c:pt idx="16074">
                  <c:v>3.411999999999999</c:v>
                </c:pt>
                <c:pt idx="16075">
                  <c:v>3.412199999999999</c:v>
                </c:pt>
                <c:pt idx="16076">
                  <c:v>3.412399999999999</c:v>
                </c:pt>
                <c:pt idx="16077">
                  <c:v>3.412599999999998</c:v>
                </c:pt>
                <c:pt idx="16078">
                  <c:v>3.412799999999998</c:v>
                </c:pt>
                <c:pt idx="16079">
                  <c:v>3.412999999999998</c:v>
                </c:pt>
                <c:pt idx="16080">
                  <c:v>3.4132</c:v>
                </c:pt>
                <c:pt idx="16081">
                  <c:v>3.4134</c:v>
                </c:pt>
                <c:pt idx="16082">
                  <c:v>3.4136</c:v>
                </c:pt>
                <c:pt idx="16083">
                  <c:v>3.4138</c:v>
                </c:pt>
                <c:pt idx="16084">
                  <c:v>3.414</c:v>
                </c:pt>
                <c:pt idx="16085">
                  <c:v>3.4142</c:v>
                </c:pt>
                <c:pt idx="16086">
                  <c:v>3.4144</c:v>
                </c:pt>
                <c:pt idx="16087">
                  <c:v>3.4146</c:v>
                </c:pt>
                <c:pt idx="16088">
                  <c:v>3.4148</c:v>
                </c:pt>
                <c:pt idx="16089">
                  <c:v>3.415</c:v>
                </c:pt>
                <c:pt idx="16090">
                  <c:v>3.4152</c:v>
                </c:pt>
                <c:pt idx="16091">
                  <c:v>3.4154</c:v>
                </c:pt>
                <c:pt idx="16092">
                  <c:v>3.4156</c:v>
                </c:pt>
                <c:pt idx="16093">
                  <c:v>3.415799999999999</c:v>
                </c:pt>
                <c:pt idx="16094">
                  <c:v>3.415999999999999</c:v>
                </c:pt>
                <c:pt idx="16095">
                  <c:v>3.416199999999999</c:v>
                </c:pt>
                <c:pt idx="16096">
                  <c:v>3.416399999999999</c:v>
                </c:pt>
                <c:pt idx="16097">
                  <c:v>3.416599999999999</c:v>
                </c:pt>
                <c:pt idx="16098">
                  <c:v>3.416799999999998</c:v>
                </c:pt>
                <c:pt idx="16099">
                  <c:v>3.416999999999998</c:v>
                </c:pt>
                <c:pt idx="16100">
                  <c:v>3.4172</c:v>
                </c:pt>
                <c:pt idx="16101">
                  <c:v>3.4174</c:v>
                </c:pt>
                <c:pt idx="16102">
                  <c:v>3.4176</c:v>
                </c:pt>
                <c:pt idx="16103">
                  <c:v>3.4178</c:v>
                </c:pt>
                <c:pt idx="16104">
                  <c:v>3.418</c:v>
                </c:pt>
                <c:pt idx="16105">
                  <c:v>3.4182</c:v>
                </c:pt>
                <c:pt idx="16106">
                  <c:v>3.4184</c:v>
                </c:pt>
                <c:pt idx="16107">
                  <c:v>3.4186</c:v>
                </c:pt>
                <c:pt idx="16108">
                  <c:v>3.4188</c:v>
                </c:pt>
                <c:pt idx="16109">
                  <c:v>3.419</c:v>
                </c:pt>
                <c:pt idx="16110">
                  <c:v>3.4192</c:v>
                </c:pt>
                <c:pt idx="16111">
                  <c:v>3.4194</c:v>
                </c:pt>
                <c:pt idx="16112">
                  <c:v>3.4196</c:v>
                </c:pt>
                <c:pt idx="16113">
                  <c:v>3.419799999999999</c:v>
                </c:pt>
                <c:pt idx="16114">
                  <c:v>3.42</c:v>
                </c:pt>
                <c:pt idx="16115">
                  <c:v>3.4202</c:v>
                </c:pt>
                <c:pt idx="16116">
                  <c:v>3.4204</c:v>
                </c:pt>
                <c:pt idx="16117">
                  <c:v>3.4206</c:v>
                </c:pt>
                <c:pt idx="16118">
                  <c:v>3.4208</c:v>
                </c:pt>
                <c:pt idx="16119">
                  <c:v>3.421</c:v>
                </c:pt>
                <c:pt idx="16120">
                  <c:v>3.4212</c:v>
                </c:pt>
                <c:pt idx="16121">
                  <c:v>3.4214</c:v>
                </c:pt>
                <c:pt idx="16122">
                  <c:v>3.4216</c:v>
                </c:pt>
                <c:pt idx="16123">
                  <c:v>3.4218</c:v>
                </c:pt>
                <c:pt idx="16124">
                  <c:v>3.422</c:v>
                </c:pt>
                <c:pt idx="16125">
                  <c:v>3.4222</c:v>
                </c:pt>
                <c:pt idx="16126">
                  <c:v>3.4224</c:v>
                </c:pt>
                <c:pt idx="16127">
                  <c:v>3.4226</c:v>
                </c:pt>
                <c:pt idx="16128">
                  <c:v>3.4228</c:v>
                </c:pt>
                <c:pt idx="16129">
                  <c:v>3.423</c:v>
                </c:pt>
                <c:pt idx="16130">
                  <c:v>3.4232</c:v>
                </c:pt>
                <c:pt idx="16131">
                  <c:v>3.4234</c:v>
                </c:pt>
                <c:pt idx="16132">
                  <c:v>3.4236</c:v>
                </c:pt>
                <c:pt idx="16133">
                  <c:v>3.4238</c:v>
                </c:pt>
                <c:pt idx="16134">
                  <c:v>3.424</c:v>
                </c:pt>
                <c:pt idx="16135">
                  <c:v>3.4242</c:v>
                </c:pt>
                <c:pt idx="16136">
                  <c:v>3.4244</c:v>
                </c:pt>
                <c:pt idx="16137">
                  <c:v>3.4246</c:v>
                </c:pt>
                <c:pt idx="16138">
                  <c:v>3.4248</c:v>
                </c:pt>
                <c:pt idx="16139">
                  <c:v>3.425</c:v>
                </c:pt>
                <c:pt idx="16140">
                  <c:v>3.4252</c:v>
                </c:pt>
                <c:pt idx="16141">
                  <c:v>3.4254</c:v>
                </c:pt>
                <c:pt idx="16142">
                  <c:v>3.4256</c:v>
                </c:pt>
                <c:pt idx="16143">
                  <c:v>3.4258</c:v>
                </c:pt>
                <c:pt idx="16144">
                  <c:v>3.426</c:v>
                </c:pt>
                <c:pt idx="16145">
                  <c:v>3.4262</c:v>
                </c:pt>
                <c:pt idx="16146">
                  <c:v>3.4264</c:v>
                </c:pt>
                <c:pt idx="16147">
                  <c:v>3.4266</c:v>
                </c:pt>
                <c:pt idx="16148">
                  <c:v>3.4268</c:v>
                </c:pt>
                <c:pt idx="16149">
                  <c:v>3.427</c:v>
                </c:pt>
                <c:pt idx="16150">
                  <c:v>3.4272</c:v>
                </c:pt>
                <c:pt idx="16151">
                  <c:v>3.4274</c:v>
                </c:pt>
                <c:pt idx="16152">
                  <c:v>3.4276</c:v>
                </c:pt>
                <c:pt idx="16153">
                  <c:v>3.4278</c:v>
                </c:pt>
                <c:pt idx="16154">
                  <c:v>3.428</c:v>
                </c:pt>
                <c:pt idx="16155">
                  <c:v>3.4282</c:v>
                </c:pt>
                <c:pt idx="16156">
                  <c:v>3.4284</c:v>
                </c:pt>
                <c:pt idx="16157">
                  <c:v>3.4286</c:v>
                </c:pt>
                <c:pt idx="16158">
                  <c:v>3.4288</c:v>
                </c:pt>
                <c:pt idx="16159">
                  <c:v>3.429</c:v>
                </c:pt>
                <c:pt idx="16160">
                  <c:v>3.4292</c:v>
                </c:pt>
                <c:pt idx="16161">
                  <c:v>3.4294</c:v>
                </c:pt>
                <c:pt idx="16162">
                  <c:v>3.4296</c:v>
                </c:pt>
                <c:pt idx="16163">
                  <c:v>3.4298</c:v>
                </c:pt>
                <c:pt idx="16164">
                  <c:v>3.43</c:v>
                </c:pt>
                <c:pt idx="16165">
                  <c:v>3.4302</c:v>
                </c:pt>
                <c:pt idx="16166">
                  <c:v>3.4304</c:v>
                </c:pt>
                <c:pt idx="16167">
                  <c:v>3.4306</c:v>
                </c:pt>
                <c:pt idx="16168">
                  <c:v>3.4308</c:v>
                </c:pt>
                <c:pt idx="16169">
                  <c:v>3.431</c:v>
                </c:pt>
                <c:pt idx="16170">
                  <c:v>3.4312</c:v>
                </c:pt>
                <c:pt idx="16171">
                  <c:v>3.4314</c:v>
                </c:pt>
                <c:pt idx="16172">
                  <c:v>3.4316</c:v>
                </c:pt>
                <c:pt idx="16173">
                  <c:v>3.431799999999999</c:v>
                </c:pt>
                <c:pt idx="16174">
                  <c:v>3.431999999999999</c:v>
                </c:pt>
                <c:pt idx="16175">
                  <c:v>3.432199999999999</c:v>
                </c:pt>
                <c:pt idx="16176">
                  <c:v>3.432399999999999</c:v>
                </c:pt>
                <c:pt idx="16177">
                  <c:v>3.432599999999999</c:v>
                </c:pt>
                <c:pt idx="16178">
                  <c:v>3.432799999999998</c:v>
                </c:pt>
                <c:pt idx="16179">
                  <c:v>3.432999999999998</c:v>
                </c:pt>
                <c:pt idx="16180">
                  <c:v>3.4332</c:v>
                </c:pt>
                <c:pt idx="16181">
                  <c:v>3.4334</c:v>
                </c:pt>
                <c:pt idx="16182">
                  <c:v>3.4336</c:v>
                </c:pt>
                <c:pt idx="16183">
                  <c:v>3.4338</c:v>
                </c:pt>
                <c:pt idx="16184">
                  <c:v>3.434</c:v>
                </c:pt>
                <c:pt idx="16185">
                  <c:v>3.4342</c:v>
                </c:pt>
                <c:pt idx="16186">
                  <c:v>3.4344</c:v>
                </c:pt>
                <c:pt idx="16187">
                  <c:v>3.4346</c:v>
                </c:pt>
                <c:pt idx="16188">
                  <c:v>3.4348</c:v>
                </c:pt>
                <c:pt idx="16189">
                  <c:v>3.435</c:v>
                </c:pt>
                <c:pt idx="16190">
                  <c:v>3.4352</c:v>
                </c:pt>
                <c:pt idx="16191">
                  <c:v>3.4354</c:v>
                </c:pt>
                <c:pt idx="16192">
                  <c:v>3.4356</c:v>
                </c:pt>
                <c:pt idx="16193">
                  <c:v>3.435799999999999</c:v>
                </c:pt>
                <c:pt idx="16194">
                  <c:v>3.435999999999999</c:v>
                </c:pt>
                <c:pt idx="16195">
                  <c:v>3.436199999999999</c:v>
                </c:pt>
                <c:pt idx="16196">
                  <c:v>3.436399999999999</c:v>
                </c:pt>
                <c:pt idx="16197">
                  <c:v>3.436599999999999</c:v>
                </c:pt>
                <c:pt idx="16198">
                  <c:v>3.436799999999998</c:v>
                </c:pt>
                <c:pt idx="16199">
                  <c:v>3.436999999999998</c:v>
                </c:pt>
                <c:pt idx="16200">
                  <c:v>3.4372</c:v>
                </c:pt>
                <c:pt idx="16201">
                  <c:v>3.4374</c:v>
                </c:pt>
                <c:pt idx="16202">
                  <c:v>3.4376</c:v>
                </c:pt>
                <c:pt idx="16203">
                  <c:v>3.4378</c:v>
                </c:pt>
                <c:pt idx="16204">
                  <c:v>3.438</c:v>
                </c:pt>
                <c:pt idx="16205">
                  <c:v>3.4382</c:v>
                </c:pt>
                <c:pt idx="16206">
                  <c:v>3.4384</c:v>
                </c:pt>
                <c:pt idx="16207">
                  <c:v>3.4386</c:v>
                </c:pt>
                <c:pt idx="16208">
                  <c:v>3.4388</c:v>
                </c:pt>
                <c:pt idx="16209">
                  <c:v>3.439</c:v>
                </c:pt>
                <c:pt idx="16210">
                  <c:v>3.4392</c:v>
                </c:pt>
                <c:pt idx="16211">
                  <c:v>3.4394</c:v>
                </c:pt>
                <c:pt idx="16212">
                  <c:v>3.4396</c:v>
                </c:pt>
                <c:pt idx="16213">
                  <c:v>3.439799999999999</c:v>
                </c:pt>
                <c:pt idx="16214">
                  <c:v>3.44</c:v>
                </c:pt>
                <c:pt idx="16215">
                  <c:v>3.4402</c:v>
                </c:pt>
                <c:pt idx="16216">
                  <c:v>3.4404</c:v>
                </c:pt>
                <c:pt idx="16217">
                  <c:v>3.4406</c:v>
                </c:pt>
                <c:pt idx="16218">
                  <c:v>3.4408</c:v>
                </c:pt>
                <c:pt idx="16219">
                  <c:v>3.441</c:v>
                </c:pt>
                <c:pt idx="16220">
                  <c:v>3.4412</c:v>
                </c:pt>
                <c:pt idx="16221">
                  <c:v>3.4414</c:v>
                </c:pt>
                <c:pt idx="16222">
                  <c:v>3.4416</c:v>
                </c:pt>
                <c:pt idx="16223">
                  <c:v>3.4418</c:v>
                </c:pt>
                <c:pt idx="16224">
                  <c:v>3.442</c:v>
                </c:pt>
                <c:pt idx="16225">
                  <c:v>3.4422</c:v>
                </c:pt>
                <c:pt idx="16226">
                  <c:v>3.4424</c:v>
                </c:pt>
                <c:pt idx="16227">
                  <c:v>3.4426</c:v>
                </c:pt>
                <c:pt idx="16228">
                  <c:v>3.4428</c:v>
                </c:pt>
                <c:pt idx="16229">
                  <c:v>3.443</c:v>
                </c:pt>
                <c:pt idx="16230">
                  <c:v>3.4432</c:v>
                </c:pt>
                <c:pt idx="16231">
                  <c:v>3.4434</c:v>
                </c:pt>
                <c:pt idx="16232">
                  <c:v>3.4436</c:v>
                </c:pt>
                <c:pt idx="16233">
                  <c:v>3.4438</c:v>
                </c:pt>
                <c:pt idx="16234">
                  <c:v>3.444</c:v>
                </c:pt>
                <c:pt idx="16235">
                  <c:v>3.4442</c:v>
                </c:pt>
                <c:pt idx="16236">
                  <c:v>3.4444</c:v>
                </c:pt>
                <c:pt idx="16237">
                  <c:v>3.4446</c:v>
                </c:pt>
                <c:pt idx="16238">
                  <c:v>3.4448</c:v>
                </c:pt>
                <c:pt idx="16239">
                  <c:v>3.445</c:v>
                </c:pt>
                <c:pt idx="16240">
                  <c:v>3.4452</c:v>
                </c:pt>
                <c:pt idx="16241">
                  <c:v>3.4454</c:v>
                </c:pt>
                <c:pt idx="16242">
                  <c:v>3.4456</c:v>
                </c:pt>
                <c:pt idx="16243">
                  <c:v>3.4458</c:v>
                </c:pt>
                <c:pt idx="16244">
                  <c:v>3.446</c:v>
                </c:pt>
                <c:pt idx="16245">
                  <c:v>3.4462</c:v>
                </c:pt>
                <c:pt idx="16246">
                  <c:v>3.4464</c:v>
                </c:pt>
                <c:pt idx="16247">
                  <c:v>3.4466</c:v>
                </c:pt>
                <c:pt idx="16248">
                  <c:v>3.4468</c:v>
                </c:pt>
                <c:pt idx="16249">
                  <c:v>3.447</c:v>
                </c:pt>
                <c:pt idx="16250">
                  <c:v>3.4472</c:v>
                </c:pt>
                <c:pt idx="16251">
                  <c:v>3.4474</c:v>
                </c:pt>
                <c:pt idx="16252">
                  <c:v>3.4476</c:v>
                </c:pt>
                <c:pt idx="16253">
                  <c:v>3.4478</c:v>
                </c:pt>
                <c:pt idx="16254">
                  <c:v>3.448</c:v>
                </c:pt>
                <c:pt idx="16255">
                  <c:v>3.4482</c:v>
                </c:pt>
                <c:pt idx="16256">
                  <c:v>3.4484</c:v>
                </c:pt>
                <c:pt idx="16257">
                  <c:v>3.4486</c:v>
                </c:pt>
                <c:pt idx="16258">
                  <c:v>3.4488</c:v>
                </c:pt>
                <c:pt idx="16259">
                  <c:v>3.449</c:v>
                </c:pt>
                <c:pt idx="16260">
                  <c:v>3.4492</c:v>
                </c:pt>
                <c:pt idx="16261">
                  <c:v>3.4494</c:v>
                </c:pt>
                <c:pt idx="16262">
                  <c:v>3.4496</c:v>
                </c:pt>
                <c:pt idx="16263">
                  <c:v>3.4498</c:v>
                </c:pt>
                <c:pt idx="16264">
                  <c:v>3.45</c:v>
                </c:pt>
                <c:pt idx="16265">
                  <c:v>3.4502</c:v>
                </c:pt>
                <c:pt idx="16266">
                  <c:v>3.4504</c:v>
                </c:pt>
                <c:pt idx="16267">
                  <c:v>3.4506</c:v>
                </c:pt>
                <c:pt idx="16268">
                  <c:v>3.4508</c:v>
                </c:pt>
                <c:pt idx="16269">
                  <c:v>3.451</c:v>
                </c:pt>
                <c:pt idx="16270">
                  <c:v>3.4512</c:v>
                </c:pt>
                <c:pt idx="16271">
                  <c:v>3.4514</c:v>
                </c:pt>
                <c:pt idx="16272">
                  <c:v>3.4516</c:v>
                </c:pt>
                <c:pt idx="16273">
                  <c:v>3.4518</c:v>
                </c:pt>
                <c:pt idx="16274">
                  <c:v>3.451999999999999</c:v>
                </c:pt>
                <c:pt idx="16275">
                  <c:v>3.452199999999999</c:v>
                </c:pt>
                <c:pt idx="16276">
                  <c:v>3.452399999999999</c:v>
                </c:pt>
                <c:pt idx="16277">
                  <c:v>3.452599999999999</c:v>
                </c:pt>
                <c:pt idx="16278">
                  <c:v>3.452799999999999</c:v>
                </c:pt>
                <c:pt idx="16279">
                  <c:v>3.452999999999998</c:v>
                </c:pt>
                <c:pt idx="16280">
                  <c:v>3.4532</c:v>
                </c:pt>
                <c:pt idx="16281">
                  <c:v>3.4534</c:v>
                </c:pt>
                <c:pt idx="16282">
                  <c:v>3.4536</c:v>
                </c:pt>
                <c:pt idx="16283">
                  <c:v>3.4538</c:v>
                </c:pt>
                <c:pt idx="16284">
                  <c:v>3.454</c:v>
                </c:pt>
                <c:pt idx="16285">
                  <c:v>3.4542</c:v>
                </c:pt>
                <c:pt idx="16286">
                  <c:v>3.4544</c:v>
                </c:pt>
                <c:pt idx="16287">
                  <c:v>3.4546</c:v>
                </c:pt>
                <c:pt idx="16288">
                  <c:v>3.4548</c:v>
                </c:pt>
                <c:pt idx="16289">
                  <c:v>3.455</c:v>
                </c:pt>
                <c:pt idx="16290">
                  <c:v>3.4552</c:v>
                </c:pt>
                <c:pt idx="16291">
                  <c:v>3.4554</c:v>
                </c:pt>
                <c:pt idx="16292">
                  <c:v>3.4556</c:v>
                </c:pt>
                <c:pt idx="16293">
                  <c:v>3.4558</c:v>
                </c:pt>
                <c:pt idx="16294">
                  <c:v>3.455999999999999</c:v>
                </c:pt>
                <c:pt idx="16295">
                  <c:v>3.456199999999999</c:v>
                </c:pt>
                <c:pt idx="16296">
                  <c:v>3.456399999999999</c:v>
                </c:pt>
                <c:pt idx="16297">
                  <c:v>3.456599999999999</c:v>
                </c:pt>
                <c:pt idx="16298">
                  <c:v>3.456799999999999</c:v>
                </c:pt>
                <c:pt idx="16299">
                  <c:v>3.456999999999998</c:v>
                </c:pt>
                <c:pt idx="16300">
                  <c:v>3.4572</c:v>
                </c:pt>
                <c:pt idx="16301">
                  <c:v>3.4574</c:v>
                </c:pt>
                <c:pt idx="16302">
                  <c:v>3.4576</c:v>
                </c:pt>
                <c:pt idx="16303">
                  <c:v>3.4578</c:v>
                </c:pt>
                <c:pt idx="16304">
                  <c:v>3.458</c:v>
                </c:pt>
                <c:pt idx="16305">
                  <c:v>3.4582</c:v>
                </c:pt>
                <c:pt idx="16306">
                  <c:v>3.4584</c:v>
                </c:pt>
                <c:pt idx="16307">
                  <c:v>3.4586</c:v>
                </c:pt>
                <c:pt idx="16308">
                  <c:v>3.4588</c:v>
                </c:pt>
                <c:pt idx="16309">
                  <c:v>3.459</c:v>
                </c:pt>
                <c:pt idx="16310">
                  <c:v>3.4592</c:v>
                </c:pt>
                <c:pt idx="16311">
                  <c:v>3.4594</c:v>
                </c:pt>
                <c:pt idx="16312">
                  <c:v>3.4596</c:v>
                </c:pt>
                <c:pt idx="16313">
                  <c:v>3.4598</c:v>
                </c:pt>
                <c:pt idx="16314">
                  <c:v>3.46</c:v>
                </c:pt>
                <c:pt idx="16315">
                  <c:v>3.4602</c:v>
                </c:pt>
                <c:pt idx="16316">
                  <c:v>3.4604</c:v>
                </c:pt>
                <c:pt idx="16317">
                  <c:v>3.4606</c:v>
                </c:pt>
                <c:pt idx="16318">
                  <c:v>3.4608</c:v>
                </c:pt>
                <c:pt idx="16319">
                  <c:v>3.461</c:v>
                </c:pt>
                <c:pt idx="16320">
                  <c:v>3.4612</c:v>
                </c:pt>
                <c:pt idx="16321">
                  <c:v>3.4614</c:v>
                </c:pt>
                <c:pt idx="16322">
                  <c:v>3.4616</c:v>
                </c:pt>
                <c:pt idx="16323">
                  <c:v>3.4618</c:v>
                </c:pt>
                <c:pt idx="16324">
                  <c:v>3.462</c:v>
                </c:pt>
                <c:pt idx="16325">
                  <c:v>3.4622</c:v>
                </c:pt>
                <c:pt idx="16326">
                  <c:v>3.4624</c:v>
                </c:pt>
                <c:pt idx="16327">
                  <c:v>3.4626</c:v>
                </c:pt>
                <c:pt idx="16328">
                  <c:v>3.4628</c:v>
                </c:pt>
                <c:pt idx="16329">
                  <c:v>3.463</c:v>
                </c:pt>
                <c:pt idx="16330">
                  <c:v>3.4632</c:v>
                </c:pt>
                <c:pt idx="16331">
                  <c:v>3.4634</c:v>
                </c:pt>
                <c:pt idx="16332">
                  <c:v>3.4636</c:v>
                </c:pt>
                <c:pt idx="16333">
                  <c:v>3.4638</c:v>
                </c:pt>
                <c:pt idx="16334">
                  <c:v>3.464</c:v>
                </c:pt>
                <c:pt idx="16335">
                  <c:v>3.4642</c:v>
                </c:pt>
                <c:pt idx="16336">
                  <c:v>3.4644</c:v>
                </c:pt>
                <c:pt idx="16337">
                  <c:v>3.4646</c:v>
                </c:pt>
                <c:pt idx="16338">
                  <c:v>3.4648</c:v>
                </c:pt>
                <c:pt idx="16339">
                  <c:v>3.465</c:v>
                </c:pt>
                <c:pt idx="16340">
                  <c:v>3.4652</c:v>
                </c:pt>
                <c:pt idx="16341">
                  <c:v>3.4654</c:v>
                </c:pt>
                <c:pt idx="16342">
                  <c:v>3.4656</c:v>
                </c:pt>
                <c:pt idx="16343">
                  <c:v>3.4658</c:v>
                </c:pt>
                <c:pt idx="16344">
                  <c:v>3.466</c:v>
                </c:pt>
                <c:pt idx="16345">
                  <c:v>3.4662</c:v>
                </c:pt>
                <c:pt idx="16346">
                  <c:v>3.4664</c:v>
                </c:pt>
                <c:pt idx="16347">
                  <c:v>3.4666</c:v>
                </c:pt>
                <c:pt idx="16348">
                  <c:v>3.4668</c:v>
                </c:pt>
                <c:pt idx="16349">
                  <c:v>3.467</c:v>
                </c:pt>
                <c:pt idx="16350">
                  <c:v>3.4672</c:v>
                </c:pt>
                <c:pt idx="16351">
                  <c:v>3.4674</c:v>
                </c:pt>
                <c:pt idx="16352">
                  <c:v>3.4676</c:v>
                </c:pt>
                <c:pt idx="16353">
                  <c:v>3.4678</c:v>
                </c:pt>
                <c:pt idx="16354">
                  <c:v>3.468</c:v>
                </c:pt>
                <c:pt idx="16355">
                  <c:v>3.4682</c:v>
                </c:pt>
                <c:pt idx="16356">
                  <c:v>3.4684</c:v>
                </c:pt>
                <c:pt idx="16357">
                  <c:v>3.4686</c:v>
                </c:pt>
                <c:pt idx="16358">
                  <c:v>3.4688</c:v>
                </c:pt>
                <c:pt idx="16359">
                  <c:v>3.469</c:v>
                </c:pt>
                <c:pt idx="16360">
                  <c:v>3.4692</c:v>
                </c:pt>
                <c:pt idx="16361">
                  <c:v>3.4694</c:v>
                </c:pt>
                <c:pt idx="16362">
                  <c:v>3.4696</c:v>
                </c:pt>
                <c:pt idx="16363">
                  <c:v>3.4698</c:v>
                </c:pt>
                <c:pt idx="16364">
                  <c:v>3.47</c:v>
                </c:pt>
                <c:pt idx="16365">
                  <c:v>3.4702</c:v>
                </c:pt>
                <c:pt idx="16366">
                  <c:v>3.4704</c:v>
                </c:pt>
                <c:pt idx="16367">
                  <c:v>3.4706</c:v>
                </c:pt>
                <c:pt idx="16368">
                  <c:v>3.4708</c:v>
                </c:pt>
                <c:pt idx="16369">
                  <c:v>3.471</c:v>
                </c:pt>
                <c:pt idx="16370">
                  <c:v>3.4712</c:v>
                </c:pt>
                <c:pt idx="16371">
                  <c:v>3.4714</c:v>
                </c:pt>
                <c:pt idx="16372">
                  <c:v>3.4716</c:v>
                </c:pt>
                <c:pt idx="16373">
                  <c:v>3.4718</c:v>
                </c:pt>
                <c:pt idx="16374">
                  <c:v>3.472</c:v>
                </c:pt>
                <c:pt idx="16375">
                  <c:v>3.472199999999999</c:v>
                </c:pt>
                <c:pt idx="16376">
                  <c:v>3.472399999999999</c:v>
                </c:pt>
                <c:pt idx="16377">
                  <c:v>3.472599999999999</c:v>
                </c:pt>
                <c:pt idx="16378">
                  <c:v>3.472799999999999</c:v>
                </c:pt>
                <c:pt idx="16379">
                  <c:v>3.472999999999999</c:v>
                </c:pt>
                <c:pt idx="16380">
                  <c:v>3.4732</c:v>
                </c:pt>
                <c:pt idx="16381">
                  <c:v>3.4734</c:v>
                </c:pt>
                <c:pt idx="16382">
                  <c:v>3.4736</c:v>
                </c:pt>
                <c:pt idx="16383">
                  <c:v>3.4738</c:v>
                </c:pt>
                <c:pt idx="16384">
                  <c:v>3.474</c:v>
                </c:pt>
                <c:pt idx="16385">
                  <c:v>3.4742</c:v>
                </c:pt>
                <c:pt idx="16386">
                  <c:v>3.4744</c:v>
                </c:pt>
                <c:pt idx="16387">
                  <c:v>3.4746</c:v>
                </c:pt>
                <c:pt idx="16388">
                  <c:v>3.4748</c:v>
                </c:pt>
                <c:pt idx="16389">
                  <c:v>3.475</c:v>
                </c:pt>
                <c:pt idx="16390">
                  <c:v>3.4752</c:v>
                </c:pt>
                <c:pt idx="16391">
                  <c:v>3.4754</c:v>
                </c:pt>
                <c:pt idx="16392">
                  <c:v>3.4756</c:v>
                </c:pt>
                <c:pt idx="16393">
                  <c:v>3.4758</c:v>
                </c:pt>
                <c:pt idx="16394">
                  <c:v>3.476</c:v>
                </c:pt>
                <c:pt idx="16395">
                  <c:v>3.476199999999999</c:v>
                </c:pt>
                <c:pt idx="16396">
                  <c:v>3.476399999999999</c:v>
                </c:pt>
                <c:pt idx="16397">
                  <c:v>3.476599999999999</c:v>
                </c:pt>
                <c:pt idx="16398">
                  <c:v>3.476799999999999</c:v>
                </c:pt>
                <c:pt idx="16399">
                  <c:v>3.476999999999999</c:v>
                </c:pt>
                <c:pt idx="16400">
                  <c:v>3.4772</c:v>
                </c:pt>
                <c:pt idx="16401">
                  <c:v>3.4774</c:v>
                </c:pt>
                <c:pt idx="16402">
                  <c:v>3.4776</c:v>
                </c:pt>
                <c:pt idx="16403">
                  <c:v>3.4778</c:v>
                </c:pt>
                <c:pt idx="16404">
                  <c:v>3.478</c:v>
                </c:pt>
                <c:pt idx="16405">
                  <c:v>3.4782</c:v>
                </c:pt>
                <c:pt idx="16406">
                  <c:v>3.4784</c:v>
                </c:pt>
                <c:pt idx="16407">
                  <c:v>3.4786</c:v>
                </c:pt>
                <c:pt idx="16408">
                  <c:v>3.4788</c:v>
                </c:pt>
                <c:pt idx="16409">
                  <c:v>3.479</c:v>
                </c:pt>
                <c:pt idx="16410">
                  <c:v>3.4792</c:v>
                </c:pt>
                <c:pt idx="16411">
                  <c:v>3.4794</c:v>
                </c:pt>
                <c:pt idx="16412">
                  <c:v>3.4796</c:v>
                </c:pt>
                <c:pt idx="16413">
                  <c:v>3.4798</c:v>
                </c:pt>
                <c:pt idx="16414">
                  <c:v>3.48</c:v>
                </c:pt>
                <c:pt idx="16415">
                  <c:v>3.4802</c:v>
                </c:pt>
                <c:pt idx="16416">
                  <c:v>3.4804</c:v>
                </c:pt>
                <c:pt idx="16417">
                  <c:v>3.4806</c:v>
                </c:pt>
                <c:pt idx="16418">
                  <c:v>3.4808</c:v>
                </c:pt>
                <c:pt idx="16419">
                  <c:v>3.481</c:v>
                </c:pt>
                <c:pt idx="16420">
                  <c:v>3.4812</c:v>
                </c:pt>
                <c:pt idx="16421">
                  <c:v>3.4814</c:v>
                </c:pt>
                <c:pt idx="16422">
                  <c:v>3.4816</c:v>
                </c:pt>
                <c:pt idx="16423">
                  <c:v>3.4818</c:v>
                </c:pt>
                <c:pt idx="16424">
                  <c:v>3.482</c:v>
                </c:pt>
                <c:pt idx="16425">
                  <c:v>3.4822</c:v>
                </c:pt>
                <c:pt idx="16426">
                  <c:v>3.4824</c:v>
                </c:pt>
                <c:pt idx="16427">
                  <c:v>3.4826</c:v>
                </c:pt>
                <c:pt idx="16428">
                  <c:v>3.4828</c:v>
                </c:pt>
                <c:pt idx="16429">
                  <c:v>3.483</c:v>
                </c:pt>
                <c:pt idx="16430">
                  <c:v>3.4832</c:v>
                </c:pt>
                <c:pt idx="16431">
                  <c:v>3.4834</c:v>
                </c:pt>
                <c:pt idx="16432">
                  <c:v>3.4836</c:v>
                </c:pt>
                <c:pt idx="16433">
                  <c:v>3.4838</c:v>
                </c:pt>
                <c:pt idx="16434">
                  <c:v>3.484</c:v>
                </c:pt>
                <c:pt idx="16435">
                  <c:v>3.4842</c:v>
                </c:pt>
                <c:pt idx="16436">
                  <c:v>3.4844</c:v>
                </c:pt>
                <c:pt idx="16437">
                  <c:v>3.4846</c:v>
                </c:pt>
                <c:pt idx="16438">
                  <c:v>3.4848</c:v>
                </c:pt>
                <c:pt idx="16439">
                  <c:v>3.485</c:v>
                </c:pt>
                <c:pt idx="16440">
                  <c:v>3.4852</c:v>
                </c:pt>
                <c:pt idx="16441">
                  <c:v>3.4854</c:v>
                </c:pt>
                <c:pt idx="16442">
                  <c:v>3.4856</c:v>
                </c:pt>
                <c:pt idx="16443">
                  <c:v>3.4858</c:v>
                </c:pt>
                <c:pt idx="16444">
                  <c:v>3.486</c:v>
                </c:pt>
                <c:pt idx="16445">
                  <c:v>3.4862</c:v>
                </c:pt>
                <c:pt idx="16446">
                  <c:v>3.4864</c:v>
                </c:pt>
                <c:pt idx="16447">
                  <c:v>3.4866</c:v>
                </c:pt>
                <c:pt idx="16448">
                  <c:v>3.4868</c:v>
                </c:pt>
                <c:pt idx="16449">
                  <c:v>3.487</c:v>
                </c:pt>
                <c:pt idx="16450">
                  <c:v>3.4872</c:v>
                </c:pt>
                <c:pt idx="16451">
                  <c:v>3.4874</c:v>
                </c:pt>
                <c:pt idx="16452">
                  <c:v>3.4876</c:v>
                </c:pt>
                <c:pt idx="16453">
                  <c:v>3.4878</c:v>
                </c:pt>
                <c:pt idx="16454">
                  <c:v>3.488</c:v>
                </c:pt>
                <c:pt idx="16455">
                  <c:v>3.4882</c:v>
                </c:pt>
                <c:pt idx="16456">
                  <c:v>3.4884</c:v>
                </c:pt>
                <c:pt idx="16457">
                  <c:v>3.4886</c:v>
                </c:pt>
                <c:pt idx="16458">
                  <c:v>3.4888</c:v>
                </c:pt>
                <c:pt idx="16459">
                  <c:v>3.489</c:v>
                </c:pt>
                <c:pt idx="16460">
                  <c:v>3.4892</c:v>
                </c:pt>
                <c:pt idx="16461">
                  <c:v>3.4894</c:v>
                </c:pt>
                <c:pt idx="16462">
                  <c:v>3.4896</c:v>
                </c:pt>
                <c:pt idx="16463">
                  <c:v>3.4898</c:v>
                </c:pt>
                <c:pt idx="16464">
                  <c:v>3.49</c:v>
                </c:pt>
                <c:pt idx="16465">
                  <c:v>3.4902</c:v>
                </c:pt>
                <c:pt idx="16466">
                  <c:v>3.4904</c:v>
                </c:pt>
                <c:pt idx="16467">
                  <c:v>3.4906</c:v>
                </c:pt>
                <c:pt idx="16468">
                  <c:v>3.4908</c:v>
                </c:pt>
                <c:pt idx="16469">
                  <c:v>3.491</c:v>
                </c:pt>
                <c:pt idx="16470">
                  <c:v>3.4912</c:v>
                </c:pt>
                <c:pt idx="16471">
                  <c:v>3.4914</c:v>
                </c:pt>
                <c:pt idx="16472">
                  <c:v>3.4916</c:v>
                </c:pt>
                <c:pt idx="16473">
                  <c:v>3.4918</c:v>
                </c:pt>
                <c:pt idx="16474">
                  <c:v>3.492</c:v>
                </c:pt>
                <c:pt idx="16475">
                  <c:v>3.492199999999999</c:v>
                </c:pt>
                <c:pt idx="16476">
                  <c:v>3.492399999999999</c:v>
                </c:pt>
                <c:pt idx="16477">
                  <c:v>3.492599999999999</c:v>
                </c:pt>
                <c:pt idx="16478">
                  <c:v>3.492799999999999</c:v>
                </c:pt>
                <c:pt idx="16479">
                  <c:v>3.492999999999999</c:v>
                </c:pt>
                <c:pt idx="16480">
                  <c:v>3.4932</c:v>
                </c:pt>
                <c:pt idx="16481">
                  <c:v>3.4934</c:v>
                </c:pt>
                <c:pt idx="16482">
                  <c:v>3.4936</c:v>
                </c:pt>
                <c:pt idx="16483">
                  <c:v>3.4938</c:v>
                </c:pt>
                <c:pt idx="16484">
                  <c:v>3.494</c:v>
                </c:pt>
                <c:pt idx="16485">
                  <c:v>3.4942</c:v>
                </c:pt>
                <c:pt idx="16486">
                  <c:v>3.4944</c:v>
                </c:pt>
                <c:pt idx="16487">
                  <c:v>3.4946</c:v>
                </c:pt>
                <c:pt idx="16488">
                  <c:v>3.4948</c:v>
                </c:pt>
                <c:pt idx="16489">
                  <c:v>3.495</c:v>
                </c:pt>
                <c:pt idx="16490">
                  <c:v>3.4952</c:v>
                </c:pt>
                <c:pt idx="16491">
                  <c:v>3.4954</c:v>
                </c:pt>
                <c:pt idx="16492">
                  <c:v>3.4956</c:v>
                </c:pt>
                <c:pt idx="16493">
                  <c:v>3.4958</c:v>
                </c:pt>
                <c:pt idx="16494">
                  <c:v>3.496</c:v>
                </c:pt>
                <c:pt idx="16495">
                  <c:v>3.496199999999999</c:v>
                </c:pt>
                <c:pt idx="16496">
                  <c:v>3.496399999999999</c:v>
                </c:pt>
                <c:pt idx="16497">
                  <c:v>3.496599999999999</c:v>
                </c:pt>
                <c:pt idx="16498">
                  <c:v>3.496799999999999</c:v>
                </c:pt>
                <c:pt idx="16499">
                  <c:v>3.496999999999999</c:v>
                </c:pt>
                <c:pt idx="16500">
                  <c:v>3.4972</c:v>
                </c:pt>
                <c:pt idx="16501">
                  <c:v>3.4974</c:v>
                </c:pt>
                <c:pt idx="16502">
                  <c:v>3.4976</c:v>
                </c:pt>
                <c:pt idx="16503">
                  <c:v>3.4978</c:v>
                </c:pt>
                <c:pt idx="16504">
                  <c:v>3.498</c:v>
                </c:pt>
                <c:pt idx="16505">
                  <c:v>3.4982</c:v>
                </c:pt>
                <c:pt idx="16506">
                  <c:v>3.4984</c:v>
                </c:pt>
                <c:pt idx="16507">
                  <c:v>3.4986</c:v>
                </c:pt>
                <c:pt idx="16508">
                  <c:v>3.4988</c:v>
                </c:pt>
                <c:pt idx="16509">
                  <c:v>3.499</c:v>
                </c:pt>
                <c:pt idx="16510">
                  <c:v>3.4992</c:v>
                </c:pt>
                <c:pt idx="16511">
                  <c:v>3.4994</c:v>
                </c:pt>
                <c:pt idx="16512">
                  <c:v>3.4996</c:v>
                </c:pt>
                <c:pt idx="16513">
                  <c:v>3.4998</c:v>
                </c:pt>
                <c:pt idx="16514">
                  <c:v>3.5</c:v>
                </c:pt>
                <c:pt idx="16515">
                  <c:v>3.5002</c:v>
                </c:pt>
                <c:pt idx="16516">
                  <c:v>3.5004</c:v>
                </c:pt>
                <c:pt idx="16517">
                  <c:v>3.5006</c:v>
                </c:pt>
                <c:pt idx="16518">
                  <c:v>3.5008</c:v>
                </c:pt>
                <c:pt idx="16519">
                  <c:v>3.501</c:v>
                </c:pt>
                <c:pt idx="16520">
                  <c:v>3.5012</c:v>
                </c:pt>
                <c:pt idx="16521">
                  <c:v>3.5014</c:v>
                </c:pt>
                <c:pt idx="16522">
                  <c:v>3.5016</c:v>
                </c:pt>
                <c:pt idx="16523">
                  <c:v>3.5018</c:v>
                </c:pt>
                <c:pt idx="16524">
                  <c:v>3.502</c:v>
                </c:pt>
                <c:pt idx="16525">
                  <c:v>3.5022</c:v>
                </c:pt>
                <c:pt idx="16526">
                  <c:v>3.5024</c:v>
                </c:pt>
                <c:pt idx="16527">
                  <c:v>3.5026</c:v>
                </c:pt>
                <c:pt idx="16528">
                  <c:v>3.5028</c:v>
                </c:pt>
                <c:pt idx="16529">
                  <c:v>3.503</c:v>
                </c:pt>
                <c:pt idx="16530">
                  <c:v>3.5032</c:v>
                </c:pt>
                <c:pt idx="16531">
                  <c:v>3.5034</c:v>
                </c:pt>
                <c:pt idx="16532">
                  <c:v>3.5036</c:v>
                </c:pt>
                <c:pt idx="16533">
                  <c:v>3.5038</c:v>
                </c:pt>
                <c:pt idx="16534">
                  <c:v>3.504</c:v>
                </c:pt>
                <c:pt idx="16535">
                  <c:v>3.5042</c:v>
                </c:pt>
                <c:pt idx="16536">
                  <c:v>3.5044</c:v>
                </c:pt>
                <c:pt idx="16537">
                  <c:v>3.5046</c:v>
                </c:pt>
                <c:pt idx="16538">
                  <c:v>3.5048</c:v>
                </c:pt>
                <c:pt idx="16539">
                  <c:v>3.505</c:v>
                </c:pt>
                <c:pt idx="16540">
                  <c:v>3.5052</c:v>
                </c:pt>
                <c:pt idx="16541">
                  <c:v>3.5054</c:v>
                </c:pt>
                <c:pt idx="16542">
                  <c:v>3.5056</c:v>
                </c:pt>
                <c:pt idx="16543">
                  <c:v>3.5058</c:v>
                </c:pt>
                <c:pt idx="16544">
                  <c:v>3.506</c:v>
                </c:pt>
                <c:pt idx="16545">
                  <c:v>3.5062</c:v>
                </c:pt>
                <c:pt idx="16546">
                  <c:v>3.5064</c:v>
                </c:pt>
                <c:pt idx="16547">
                  <c:v>3.5066</c:v>
                </c:pt>
                <c:pt idx="16548">
                  <c:v>3.5068</c:v>
                </c:pt>
                <c:pt idx="16549">
                  <c:v>3.507</c:v>
                </c:pt>
                <c:pt idx="16550">
                  <c:v>3.5072</c:v>
                </c:pt>
                <c:pt idx="16551">
                  <c:v>3.5074</c:v>
                </c:pt>
                <c:pt idx="16552">
                  <c:v>3.5076</c:v>
                </c:pt>
                <c:pt idx="16553">
                  <c:v>3.5078</c:v>
                </c:pt>
                <c:pt idx="16554">
                  <c:v>3.508</c:v>
                </c:pt>
                <c:pt idx="16555">
                  <c:v>3.5082</c:v>
                </c:pt>
                <c:pt idx="16556">
                  <c:v>3.5084</c:v>
                </c:pt>
                <c:pt idx="16557">
                  <c:v>3.5086</c:v>
                </c:pt>
                <c:pt idx="16558">
                  <c:v>3.5088</c:v>
                </c:pt>
                <c:pt idx="16559">
                  <c:v>3.509</c:v>
                </c:pt>
                <c:pt idx="16560">
                  <c:v>3.5092</c:v>
                </c:pt>
                <c:pt idx="16561">
                  <c:v>3.5094</c:v>
                </c:pt>
                <c:pt idx="16562">
                  <c:v>3.5096</c:v>
                </c:pt>
                <c:pt idx="16563">
                  <c:v>3.5098</c:v>
                </c:pt>
                <c:pt idx="16564">
                  <c:v>3.51</c:v>
                </c:pt>
                <c:pt idx="16565">
                  <c:v>3.5102</c:v>
                </c:pt>
                <c:pt idx="16566">
                  <c:v>3.5104</c:v>
                </c:pt>
                <c:pt idx="16567">
                  <c:v>3.5106</c:v>
                </c:pt>
                <c:pt idx="16568">
                  <c:v>3.5108</c:v>
                </c:pt>
                <c:pt idx="16569">
                  <c:v>3.511</c:v>
                </c:pt>
                <c:pt idx="16570">
                  <c:v>3.5112</c:v>
                </c:pt>
                <c:pt idx="16571">
                  <c:v>3.5114</c:v>
                </c:pt>
                <c:pt idx="16572">
                  <c:v>3.5116</c:v>
                </c:pt>
                <c:pt idx="16573">
                  <c:v>3.5118</c:v>
                </c:pt>
                <c:pt idx="16574">
                  <c:v>3.512</c:v>
                </c:pt>
                <c:pt idx="16575">
                  <c:v>3.5122</c:v>
                </c:pt>
                <c:pt idx="16576">
                  <c:v>3.5124</c:v>
                </c:pt>
                <c:pt idx="16577">
                  <c:v>3.512599999999999</c:v>
                </c:pt>
                <c:pt idx="16578">
                  <c:v>3.512799999999999</c:v>
                </c:pt>
                <c:pt idx="16579">
                  <c:v>3.512999999999999</c:v>
                </c:pt>
                <c:pt idx="16580">
                  <c:v>3.5132</c:v>
                </c:pt>
                <c:pt idx="16581">
                  <c:v>3.5134</c:v>
                </c:pt>
                <c:pt idx="16582">
                  <c:v>3.5136</c:v>
                </c:pt>
                <c:pt idx="16583">
                  <c:v>3.5138</c:v>
                </c:pt>
                <c:pt idx="16584">
                  <c:v>3.514</c:v>
                </c:pt>
                <c:pt idx="16585">
                  <c:v>3.5142</c:v>
                </c:pt>
                <c:pt idx="16586">
                  <c:v>3.5144</c:v>
                </c:pt>
                <c:pt idx="16587">
                  <c:v>3.5146</c:v>
                </c:pt>
                <c:pt idx="16588">
                  <c:v>3.5148</c:v>
                </c:pt>
                <c:pt idx="16589">
                  <c:v>3.515</c:v>
                </c:pt>
                <c:pt idx="16590">
                  <c:v>3.5152</c:v>
                </c:pt>
                <c:pt idx="16591">
                  <c:v>3.5154</c:v>
                </c:pt>
                <c:pt idx="16592">
                  <c:v>3.5156</c:v>
                </c:pt>
                <c:pt idx="16593">
                  <c:v>3.5158</c:v>
                </c:pt>
                <c:pt idx="16594">
                  <c:v>3.516</c:v>
                </c:pt>
                <c:pt idx="16595">
                  <c:v>3.5162</c:v>
                </c:pt>
                <c:pt idx="16596">
                  <c:v>3.5164</c:v>
                </c:pt>
                <c:pt idx="16597">
                  <c:v>3.5166</c:v>
                </c:pt>
                <c:pt idx="16598">
                  <c:v>3.516799999999999</c:v>
                </c:pt>
                <c:pt idx="16599">
                  <c:v>3.516999999999999</c:v>
                </c:pt>
                <c:pt idx="16600">
                  <c:v>3.5172</c:v>
                </c:pt>
                <c:pt idx="16601">
                  <c:v>3.5174</c:v>
                </c:pt>
                <c:pt idx="16602">
                  <c:v>3.5176</c:v>
                </c:pt>
                <c:pt idx="16603">
                  <c:v>3.5178</c:v>
                </c:pt>
                <c:pt idx="16604">
                  <c:v>3.518</c:v>
                </c:pt>
                <c:pt idx="16605">
                  <c:v>3.5182</c:v>
                </c:pt>
                <c:pt idx="16606">
                  <c:v>3.5184</c:v>
                </c:pt>
                <c:pt idx="16607">
                  <c:v>3.5186</c:v>
                </c:pt>
                <c:pt idx="16608">
                  <c:v>3.5188</c:v>
                </c:pt>
                <c:pt idx="16609">
                  <c:v>3.519</c:v>
                </c:pt>
                <c:pt idx="16610">
                  <c:v>3.5192</c:v>
                </c:pt>
                <c:pt idx="16611">
                  <c:v>3.5194</c:v>
                </c:pt>
                <c:pt idx="16612">
                  <c:v>3.5196</c:v>
                </c:pt>
                <c:pt idx="16613">
                  <c:v>3.5198</c:v>
                </c:pt>
                <c:pt idx="16614">
                  <c:v>3.52</c:v>
                </c:pt>
                <c:pt idx="16615">
                  <c:v>3.5202</c:v>
                </c:pt>
                <c:pt idx="16616">
                  <c:v>3.5204</c:v>
                </c:pt>
                <c:pt idx="16617">
                  <c:v>3.5206</c:v>
                </c:pt>
                <c:pt idx="16618">
                  <c:v>3.5208</c:v>
                </c:pt>
                <c:pt idx="16619">
                  <c:v>3.521</c:v>
                </c:pt>
                <c:pt idx="16620">
                  <c:v>3.5212</c:v>
                </c:pt>
                <c:pt idx="16621">
                  <c:v>3.5214</c:v>
                </c:pt>
                <c:pt idx="16622">
                  <c:v>3.5216</c:v>
                </c:pt>
                <c:pt idx="16623">
                  <c:v>3.5218</c:v>
                </c:pt>
                <c:pt idx="16624">
                  <c:v>3.522</c:v>
                </c:pt>
                <c:pt idx="16625">
                  <c:v>3.5222</c:v>
                </c:pt>
                <c:pt idx="16626">
                  <c:v>3.5224</c:v>
                </c:pt>
                <c:pt idx="16627">
                  <c:v>3.5226</c:v>
                </c:pt>
                <c:pt idx="16628">
                  <c:v>3.5228</c:v>
                </c:pt>
                <c:pt idx="16629">
                  <c:v>3.523</c:v>
                </c:pt>
                <c:pt idx="16630">
                  <c:v>3.5232</c:v>
                </c:pt>
                <c:pt idx="16631">
                  <c:v>3.5234</c:v>
                </c:pt>
                <c:pt idx="16632">
                  <c:v>3.5236</c:v>
                </c:pt>
                <c:pt idx="16633">
                  <c:v>3.5238</c:v>
                </c:pt>
                <c:pt idx="16634">
                  <c:v>3.524</c:v>
                </c:pt>
                <c:pt idx="16635">
                  <c:v>3.5242</c:v>
                </c:pt>
                <c:pt idx="16636">
                  <c:v>3.5244</c:v>
                </c:pt>
                <c:pt idx="16637">
                  <c:v>3.5246</c:v>
                </c:pt>
                <c:pt idx="16638">
                  <c:v>3.5248</c:v>
                </c:pt>
                <c:pt idx="16639">
                  <c:v>3.525</c:v>
                </c:pt>
                <c:pt idx="16640">
                  <c:v>3.5252</c:v>
                </c:pt>
                <c:pt idx="16641">
                  <c:v>3.5254</c:v>
                </c:pt>
                <c:pt idx="16642">
                  <c:v>3.5256</c:v>
                </c:pt>
                <c:pt idx="16643">
                  <c:v>3.5258</c:v>
                </c:pt>
                <c:pt idx="16644">
                  <c:v>3.526</c:v>
                </c:pt>
                <c:pt idx="16645">
                  <c:v>3.5262</c:v>
                </c:pt>
                <c:pt idx="16646">
                  <c:v>3.5264</c:v>
                </c:pt>
                <c:pt idx="16647">
                  <c:v>3.5266</c:v>
                </c:pt>
                <c:pt idx="16648">
                  <c:v>3.5268</c:v>
                </c:pt>
                <c:pt idx="16649">
                  <c:v>3.527</c:v>
                </c:pt>
                <c:pt idx="16650">
                  <c:v>3.5272</c:v>
                </c:pt>
                <c:pt idx="16651">
                  <c:v>3.5274</c:v>
                </c:pt>
                <c:pt idx="16652">
                  <c:v>3.5276</c:v>
                </c:pt>
                <c:pt idx="16653">
                  <c:v>3.5278</c:v>
                </c:pt>
                <c:pt idx="16654">
                  <c:v>3.528</c:v>
                </c:pt>
                <c:pt idx="16655">
                  <c:v>3.5282</c:v>
                </c:pt>
                <c:pt idx="16656">
                  <c:v>3.5284</c:v>
                </c:pt>
                <c:pt idx="16657">
                  <c:v>3.5286</c:v>
                </c:pt>
                <c:pt idx="16658">
                  <c:v>3.5288</c:v>
                </c:pt>
                <c:pt idx="16659">
                  <c:v>3.529</c:v>
                </c:pt>
                <c:pt idx="16660">
                  <c:v>3.5292</c:v>
                </c:pt>
                <c:pt idx="16661">
                  <c:v>3.5294</c:v>
                </c:pt>
                <c:pt idx="16662">
                  <c:v>3.5296</c:v>
                </c:pt>
                <c:pt idx="16663">
                  <c:v>3.5298</c:v>
                </c:pt>
                <c:pt idx="16664">
                  <c:v>3.53</c:v>
                </c:pt>
                <c:pt idx="16665">
                  <c:v>3.5302</c:v>
                </c:pt>
                <c:pt idx="16666">
                  <c:v>3.5304</c:v>
                </c:pt>
                <c:pt idx="16667">
                  <c:v>3.5306</c:v>
                </c:pt>
                <c:pt idx="16668">
                  <c:v>3.5308</c:v>
                </c:pt>
                <c:pt idx="16669">
                  <c:v>3.531</c:v>
                </c:pt>
                <c:pt idx="16670">
                  <c:v>3.5312</c:v>
                </c:pt>
                <c:pt idx="16671">
                  <c:v>3.5314</c:v>
                </c:pt>
                <c:pt idx="16672">
                  <c:v>3.5316</c:v>
                </c:pt>
                <c:pt idx="16673">
                  <c:v>3.5318</c:v>
                </c:pt>
                <c:pt idx="16674">
                  <c:v>3.532</c:v>
                </c:pt>
                <c:pt idx="16675">
                  <c:v>3.5322</c:v>
                </c:pt>
                <c:pt idx="16676">
                  <c:v>3.5324</c:v>
                </c:pt>
                <c:pt idx="16677">
                  <c:v>3.5326</c:v>
                </c:pt>
                <c:pt idx="16678">
                  <c:v>3.532799999999999</c:v>
                </c:pt>
                <c:pt idx="16679">
                  <c:v>3.532999999999999</c:v>
                </c:pt>
                <c:pt idx="16680">
                  <c:v>3.5332</c:v>
                </c:pt>
                <c:pt idx="16681">
                  <c:v>3.5334</c:v>
                </c:pt>
                <c:pt idx="16682">
                  <c:v>3.5336</c:v>
                </c:pt>
                <c:pt idx="16683">
                  <c:v>3.5338</c:v>
                </c:pt>
                <c:pt idx="16684">
                  <c:v>3.534</c:v>
                </c:pt>
                <c:pt idx="16685">
                  <c:v>3.5342</c:v>
                </c:pt>
                <c:pt idx="16686">
                  <c:v>3.5344</c:v>
                </c:pt>
                <c:pt idx="16687">
                  <c:v>3.5346</c:v>
                </c:pt>
                <c:pt idx="16688">
                  <c:v>3.5348</c:v>
                </c:pt>
                <c:pt idx="16689">
                  <c:v>3.535</c:v>
                </c:pt>
                <c:pt idx="16690">
                  <c:v>3.5352</c:v>
                </c:pt>
                <c:pt idx="16691">
                  <c:v>3.5354</c:v>
                </c:pt>
                <c:pt idx="16692">
                  <c:v>3.5356</c:v>
                </c:pt>
                <c:pt idx="16693">
                  <c:v>3.5358</c:v>
                </c:pt>
                <c:pt idx="16694">
                  <c:v>3.536</c:v>
                </c:pt>
                <c:pt idx="16695">
                  <c:v>3.5362</c:v>
                </c:pt>
                <c:pt idx="16696">
                  <c:v>3.5364</c:v>
                </c:pt>
                <c:pt idx="16697">
                  <c:v>3.5366</c:v>
                </c:pt>
                <c:pt idx="16698">
                  <c:v>3.536799999999999</c:v>
                </c:pt>
                <c:pt idx="16699">
                  <c:v>3.536999999999999</c:v>
                </c:pt>
                <c:pt idx="16700">
                  <c:v>3.5372</c:v>
                </c:pt>
                <c:pt idx="16701">
                  <c:v>3.5374</c:v>
                </c:pt>
                <c:pt idx="16702">
                  <c:v>3.5376</c:v>
                </c:pt>
                <c:pt idx="16703">
                  <c:v>3.5378</c:v>
                </c:pt>
                <c:pt idx="16704">
                  <c:v>3.538</c:v>
                </c:pt>
                <c:pt idx="16705">
                  <c:v>3.5382</c:v>
                </c:pt>
                <c:pt idx="16706">
                  <c:v>3.5384</c:v>
                </c:pt>
                <c:pt idx="16707">
                  <c:v>3.5386</c:v>
                </c:pt>
                <c:pt idx="16708">
                  <c:v>3.5388</c:v>
                </c:pt>
                <c:pt idx="16709">
                  <c:v>3.539</c:v>
                </c:pt>
                <c:pt idx="16710">
                  <c:v>3.5392</c:v>
                </c:pt>
                <c:pt idx="16711">
                  <c:v>3.5394</c:v>
                </c:pt>
                <c:pt idx="16712">
                  <c:v>3.5396</c:v>
                </c:pt>
                <c:pt idx="16713">
                  <c:v>3.5398</c:v>
                </c:pt>
                <c:pt idx="16714">
                  <c:v>3.54</c:v>
                </c:pt>
                <c:pt idx="16715">
                  <c:v>3.5402</c:v>
                </c:pt>
                <c:pt idx="16716">
                  <c:v>3.5404</c:v>
                </c:pt>
                <c:pt idx="16717">
                  <c:v>3.5406</c:v>
                </c:pt>
                <c:pt idx="16718">
                  <c:v>3.5408</c:v>
                </c:pt>
                <c:pt idx="16719">
                  <c:v>3.541</c:v>
                </c:pt>
                <c:pt idx="16720">
                  <c:v>3.5412</c:v>
                </c:pt>
                <c:pt idx="16721">
                  <c:v>3.5414</c:v>
                </c:pt>
                <c:pt idx="16722">
                  <c:v>3.5416</c:v>
                </c:pt>
                <c:pt idx="16723">
                  <c:v>3.5418</c:v>
                </c:pt>
                <c:pt idx="16724">
                  <c:v>3.542</c:v>
                </c:pt>
                <c:pt idx="16725">
                  <c:v>3.5422</c:v>
                </c:pt>
                <c:pt idx="16726">
                  <c:v>3.5424</c:v>
                </c:pt>
                <c:pt idx="16727">
                  <c:v>3.5426</c:v>
                </c:pt>
                <c:pt idx="16728">
                  <c:v>3.5428</c:v>
                </c:pt>
                <c:pt idx="16729">
                  <c:v>3.543</c:v>
                </c:pt>
                <c:pt idx="16730">
                  <c:v>3.5432</c:v>
                </c:pt>
                <c:pt idx="16731">
                  <c:v>3.5434</c:v>
                </c:pt>
                <c:pt idx="16732">
                  <c:v>3.5436</c:v>
                </c:pt>
                <c:pt idx="16733">
                  <c:v>3.5438</c:v>
                </c:pt>
                <c:pt idx="16734">
                  <c:v>3.544</c:v>
                </c:pt>
                <c:pt idx="16735">
                  <c:v>3.5442</c:v>
                </c:pt>
                <c:pt idx="16736">
                  <c:v>3.5444</c:v>
                </c:pt>
                <c:pt idx="16737">
                  <c:v>3.5446</c:v>
                </c:pt>
                <c:pt idx="16738">
                  <c:v>3.5448</c:v>
                </c:pt>
                <c:pt idx="16739">
                  <c:v>3.545</c:v>
                </c:pt>
                <c:pt idx="16740">
                  <c:v>3.5452</c:v>
                </c:pt>
                <c:pt idx="16741">
                  <c:v>3.5454</c:v>
                </c:pt>
                <c:pt idx="16742">
                  <c:v>3.5456</c:v>
                </c:pt>
                <c:pt idx="16743">
                  <c:v>3.5458</c:v>
                </c:pt>
                <c:pt idx="16744">
                  <c:v>3.546</c:v>
                </c:pt>
                <c:pt idx="16745">
                  <c:v>3.5462</c:v>
                </c:pt>
                <c:pt idx="16746">
                  <c:v>3.5464</c:v>
                </c:pt>
                <c:pt idx="16747">
                  <c:v>3.5466</c:v>
                </c:pt>
                <c:pt idx="16748">
                  <c:v>3.5468</c:v>
                </c:pt>
                <c:pt idx="16749">
                  <c:v>3.547</c:v>
                </c:pt>
                <c:pt idx="16750">
                  <c:v>3.5472</c:v>
                </c:pt>
                <c:pt idx="16751">
                  <c:v>3.5474</c:v>
                </c:pt>
                <c:pt idx="16752">
                  <c:v>3.5476</c:v>
                </c:pt>
                <c:pt idx="16753">
                  <c:v>3.5478</c:v>
                </c:pt>
                <c:pt idx="16754">
                  <c:v>3.548</c:v>
                </c:pt>
                <c:pt idx="16755">
                  <c:v>3.5482</c:v>
                </c:pt>
                <c:pt idx="16756">
                  <c:v>3.5484</c:v>
                </c:pt>
                <c:pt idx="16757">
                  <c:v>3.5486</c:v>
                </c:pt>
                <c:pt idx="16758">
                  <c:v>3.5488</c:v>
                </c:pt>
                <c:pt idx="16759">
                  <c:v>3.549</c:v>
                </c:pt>
                <c:pt idx="16760">
                  <c:v>3.5492</c:v>
                </c:pt>
                <c:pt idx="16761">
                  <c:v>3.5494</c:v>
                </c:pt>
                <c:pt idx="16762">
                  <c:v>3.5496</c:v>
                </c:pt>
                <c:pt idx="16763">
                  <c:v>3.5498</c:v>
                </c:pt>
                <c:pt idx="16764">
                  <c:v>3.55</c:v>
                </c:pt>
                <c:pt idx="16765">
                  <c:v>3.5502</c:v>
                </c:pt>
                <c:pt idx="16766">
                  <c:v>3.5504</c:v>
                </c:pt>
                <c:pt idx="16767">
                  <c:v>3.5506</c:v>
                </c:pt>
                <c:pt idx="16768">
                  <c:v>3.5508</c:v>
                </c:pt>
                <c:pt idx="16769">
                  <c:v>3.551</c:v>
                </c:pt>
                <c:pt idx="16770">
                  <c:v>3.5512</c:v>
                </c:pt>
                <c:pt idx="16771">
                  <c:v>3.5514</c:v>
                </c:pt>
                <c:pt idx="16772">
                  <c:v>3.5516</c:v>
                </c:pt>
                <c:pt idx="16773">
                  <c:v>3.5518</c:v>
                </c:pt>
                <c:pt idx="16774">
                  <c:v>3.552</c:v>
                </c:pt>
                <c:pt idx="16775">
                  <c:v>3.5522</c:v>
                </c:pt>
                <c:pt idx="16776">
                  <c:v>3.5524</c:v>
                </c:pt>
                <c:pt idx="16777">
                  <c:v>3.5526</c:v>
                </c:pt>
                <c:pt idx="16778">
                  <c:v>3.5528</c:v>
                </c:pt>
                <c:pt idx="16779">
                  <c:v>3.552999999999999</c:v>
                </c:pt>
                <c:pt idx="16780">
                  <c:v>3.5532</c:v>
                </c:pt>
                <c:pt idx="16781">
                  <c:v>3.5534</c:v>
                </c:pt>
                <c:pt idx="16782">
                  <c:v>3.5536</c:v>
                </c:pt>
                <c:pt idx="16783">
                  <c:v>3.5538</c:v>
                </c:pt>
                <c:pt idx="16784">
                  <c:v>3.554</c:v>
                </c:pt>
                <c:pt idx="16785">
                  <c:v>3.5542</c:v>
                </c:pt>
                <c:pt idx="16786">
                  <c:v>3.5544</c:v>
                </c:pt>
                <c:pt idx="16787">
                  <c:v>3.5546</c:v>
                </c:pt>
                <c:pt idx="16788">
                  <c:v>3.5548</c:v>
                </c:pt>
                <c:pt idx="16789">
                  <c:v>3.555</c:v>
                </c:pt>
                <c:pt idx="16790">
                  <c:v>3.5552</c:v>
                </c:pt>
                <c:pt idx="16791">
                  <c:v>3.5554</c:v>
                </c:pt>
                <c:pt idx="16792">
                  <c:v>3.5556</c:v>
                </c:pt>
                <c:pt idx="16793">
                  <c:v>3.5558</c:v>
                </c:pt>
                <c:pt idx="16794">
                  <c:v>3.556</c:v>
                </c:pt>
                <c:pt idx="16795">
                  <c:v>3.5562</c:v>
                </c:pt>
                <c:pt idx="16796">
                  <c:v>3.5564</c:v>
                </c:pt>
                <c:pt idx="16797">
                  <c:v>3.5566</c:v>
                </c:pt>
                <c:pt idx="16798">
                  <c:v>3.5568</c:v>
                </c:pt>
                <c:pt idx="16799">
                  <c:v>3.556999999999999</c:v>
                </c:pt>
                <c:pt idx="16800">
                  <c:v>3.5572</c:v>
                </c:pt>
                <c:pt idx="16801">
                  <c:v>3.5574</c:v>
                </c:pt>
                <c:pt idx="16802">
                  <c:v>3.5576</c:v>
                </c:pt>
                <c:pt idx="16803">
                  <c:v>3.5578</c:v>
                </c:pt>
                <c:pt idx="16804">
                  <c:v>3.558</c:v>
                </c:pt>
                <c:pt idx="16805">
                  <c:v>3.5582</c:v>
                </c:pt>
                <c:pt idx="16806">
                  <c:v>3.5584</c:v>
                </c:pt>
                <c:pt idx="16807">
                  <c:v>3.5586</c:v>
                </c:pt>
                <c:pt idx="16808">
                  <c:v>3.5588</c:v>
                </c:pt>
                <c:pt idx="16809">
                  <c:v>3.559</c:v>
                </c:pt>
                <c:pt idx="16810">
                  <c:v>3.5592</c:v>
                </c:pt>
                <c:pt idx="16811">
                  <c:v>3.5594</c:v>
                </c:pt>
                <c:pt idx="16812">
                  <c:v>3.5596</c:v>
                </c:pt>
                <c:pt idx="16813">
                  <c:v>3.5598</c:v>
                </c:pt>
                <c:pt idx="16814">
                  <c:v>3.56</c:v>
                </c:pt>
                <c:pt idx="16815">
                  <c:v>3.5602</c:v>
                </c:pt>
                <c:pt idx="16816">
                  <c:v>3.5604</c:v>
                </c:pt>
                <c:pt idx="16817">
                  <c:v>3.5606</c:v>
                </c:pt>
                <c:pt idx="16818">
                  <c:v>3.5608</c:v>
                </c:pt>
                <c:pt idx="16819">
                  <c:v>3.561</c:v>
                </c:pt>
                <c:pt idx="16820">
                  <c:v>3.5612</c:v>
                </c:pt>
                <c:pt idx="16821">
                  <c:v>3.5614</c:v>
                </c:pt>
                <c:pt idx="16822">
                  <c:v>3.5616</c:v>
                </c:pt>
                <c:pt idx="16823">
                  <c:v>3.5618</c:v>
                </c:pt>
                <c:pt idx="16824">
                  <c:v>3.562</c:v>
                </c:pt>
                <c:pt idx="16825">
                  <c:v>3.5622</c:v>
                </c:pt>
                <c:pt idx="16826">
                  <c:v>3.5624</c:v>
                </c:pt>
                <c:pt idx="16827">
                  <c:v>3.5626</c:v>
                </c:pt>
                <c:pt idx="16828">
                  <c:v>3.5628</c:v>
                </c:pt>
                <c:pt idx="16829">
                  <c:v>3.563</c:v>
                </c:pt>
                <c:pt idx="16830">
                  <c:v>3.5632</c:v>
                </c:pt>
                <c:pt idx="16831">
                  <c:v>3.5634</c:v>
                </c:pt>
                <c:pt idx="16832">
                  <c:v>3.5636</c:v>
                </c:pt>
                <c:pt idx="16833">
                  <c:v>3.5638</c:v>
                </c:pt>
                <c:pt idx="16834">
                  <c:v>3.564</c:v>
                </c:pt>
                <c:pt idx="16835">
                  <c:v>3.5642</c:v>
                </c:pt>
                <c:pt idx="16836">
                  <c:v>3.5644</c:v>
                </c:pt>
                <c:pt idx="16837">
                  <c:v>3.5646</c:v>
                </c:pt>
                <c:pt idx="16838">
                  <c:v>3.5648</c:v>
                </c:pt>
                <c:pt idx="16839">
                  <c:v>3.565</c:v>
                </c:pt>
                <c:pt idx="16840">
                  <c:v>3.5652</c:v>
                </c:pt>
                <c:pt idx="16841">
                  <c:v>3.5654</c:v>
                </c:pt>
                <c:pt idx="16842">
                  <c:v>3.5656</c:v>
                </c:pt>
                <c:pt idx="16843">
                  <c:v>3.5658</c:v>
                </c:pt>
                <c:pt idx="16844">
                  <c:v>3.566</c:v>
                </c:pt>
                <c:pt idx="16845">
                  <c:v>3.5662</c:v>
                </c:pt>
                <c:pt idx="16846">
                  <c:v>3.5664</c:v>
                </c:pt>
                <c:pt idx="16847">
                  <c:v>3.5666</c:v>
                </c:pt>
                <c:pt idx="16848">
                  <c:v>3.5668</c:v>
                </c:pt>
                <c:pt idx="16849">
                  <c:v>3.567</c:v>
                </c:pt>
                <c:pt idx="16850">
                  <c:v>3.5672</c:v>
                </c:pt>
                <c:pt idx="16851">
                  <c:v>3.5674</c:v>
                </c:pt>
                <c:pt idx="16852">
                  <c:v>3.5676</c:v>
                </c:pt>
                <c:pt idx="16853">
                  <c:v>3.5678</c:v>
                </c:pt>
                <c:pt idx="16854">
                  <c:v>3.568</c:v>
                </c:pt>
                <c:pt idx="16855">
                  <c:v>3.5682</c:v>
                </c:pt>
                <c:pt idx="16856">
                  <c:v>3.5684</c:v>
                </c:pt>
                <c:pt idx="16857">
                  <c:v>3.5686</c:v>
                </c:pt>
                <c:pt idx="16858">
                  <c:v>3.5688</c:v>
                </c:pt>
                <c:pt idx="16859">
                  <c:v>3.569</c:v>
                </c:pt>
                <c:pt idx="16860">
                  <c:v>3.5692</c:v>
                </c:pt>
                <c:pt idx="16861">
                  <c:v>3.5694</c:v>
                </c:pt>
                <c:pt idx="16862">
                  <c:v>3.5696</c:v>
                </c:pt>
                <c:pt idx="16863">
                  <c:v>3.5698</c:v>
                </c:pt>
                <c:pt idx="16864">
                  <c:v>3.57</c:v>
                </c:pt>
                <c:pt idx="16865">
                  <c:v>3.5702</c:v>
                </c:pt>
                <c:pt idx="16866">
                  <c:v>3.5704</c:v>
                </c:pt>
                <c:pt idx="16867">
                  <c:v>3.5706</c:v>
                </c:pt>
                <c:pt idx="16868">
                  <c:v>3.5708</c:v>
                </c:pt>
                <c:pt idx="16869">
                  <c:v>3.571</c:v>
                </c:pt>
                <c:pt idx="16870">
                  <c:v>3.5712</c:v>
                </c:pt>
                <c:pt idx="16871">
                  <c:v>3.5714</c:v>
                </c:pt>
                <c:pt idx="16872">
                  <c:v>3.5716</c:v>
                </c:pt>
                <c:pt idx="16873">
                  <c:v>3.5718</c:v>
                </c:pt>
                <c:pt idx="16874">
                  <c:v>3.572</c:v>
                </c:pt>
                <c:pt idx="16875">
                  <c:v>3.5722</c:v>
                </c:pt>
                <c:pt idx="16876">
                  <c:v>3.5724</c:v>
                </c:pt>
                <c:pt idx="16877">
                  <c:v>3.5726</c:v>
                </c:pt>
                <c:pt idx="16878">
                  <c:v>3.5728</c:v>
                </c:pt>
                <c:pt idx="16879">
                  <c:v>3.573</c:v>
                </c:pt>
                <c:pt idx="16880">
                  <c:v>3.5732</c:v>
                </c:pt>
                <c:pt idx="16881">
                  <c:v>3.5734</c:v>
                </c:pt>
                <c:pt idx="16882">
                  <c:v>3.5736</c:v>
                </c:pt>
                <c:pt idx="16883">
                  <c:v>3.5738</c:v>
                </c:pt>
                <c:pt idx="16884">
                  <c:v>3.574</c:v>
                </c:pt>
                <c:pt idx="16885">
                  <c:v>3.5742</c:v>
                </c:pt>
                <c:pt idx="16886">
                  <c:v>3.5744</c:v>
                </c:pt>
                <c:pt idx="16887">
                  <c:v>3.5746</c:v>
                </c:pt>
                <c:pt idx="16888">
                  <c:v>3.5748</c:v>
                </c:pt>
                <c:pt idx="16889">
                  <c:v>3.575</c:v>
                </c:pt>
                <c:pt idx="16890">
                  <c:v>3.5752</c:v>
                </c:pt>
                <c:pt idx="16891">
                  <c:v>3.5754</c:v>
                </c:pt>
                <c:pt idx="16892">
                  <c:v>3.5756</c:v>
                </c:pt>
                <c:pt idx="16893">
                  <c:v>3.5758</c:v>
                </c:pt>
                <c:pt idx="16894">
                  <c:v>3.576</c:v>
                </c:pt>
                <c:pt idx="16895">
                  <c:v>3.5762</c:v>
                </c:pt>
                <c:pt idx="16896">
                  <c:v>3.5764</c:v>
                </c:pt>
                <c:pt idx="16897">
                  <c:v>3.5766</c:v>
                </c:pt>
                <c:pt idx="16898">
                  <c:v>3.5768</c:v>
                </c:pt>
                <c:pt idx="16899">
                  <c:v>3.577</c:v>
                </c:pt>
                <c:pt idx="16900">
                  <c:v>3.5772</c:v>
                </c:pt>
                <c:pt idx="16901">
                  <c:v>3.5774</c:v>
                </c:pt>
                <c:pt idx="16902">
                  <c:v>3.5776</c:v>
                </c:pt>
                <c:pt idx="16903">
                  <c:v>3.5778</c:v>
                </c:pt>
                <c:pt idx="16904">
                  <c:v>3.578</c:v>
                </c:pt>
                <c:pt idx="16905">
                  <c:v>3.5782</c:v>
                </c:pt>
                <c:pt idx="16906">
                  <c:v>3.5784</c:v>
                </c:pt>
                <c:pt idx="16907">
                  <c:v>3.5786</c:v>
                </c:pt>
                <c:pt idx="16908">
                  <c:v>3.5788</c:v>
                </c:pt>
                <c:pt idx="16909">
                  <c:v>3.579</c:v>
                </c:pt>
                <c:pt idx="16910">
                  <c:v>3.5792</c:v>
                </c:pt>
                <c:pt idx="16911">
                  <c:v>3.5794</c:v>
                </c:pt>
                <c:pt idx="16912">
                  <c:v>3.5796</c:v>
                </c:pt>
                <c:pt idx="16913">
                  <c:v>3.5798</c:v>
                </c:pt>
                <c:pt idx="16914">
                  <c:v>3.58</c:v>
                </c:pt>
                <c:pt idx="16915">
                  <c:v>3.5802</c:v>
                </c:pt>
                <c:pt idx="16916">
                  <c:v>3.5804</c:v>
                </c:pt>
                <c:pt idx="16917">
                  <c:v>3.5806</c:v>
                </c:pt>
                <c:pt idx="16918">
                  <c:v>3.5808</c:v>
                </c:pt>
                <c:pt idx="16919">
                  <c:v>3.581</c:v>
                </c:pt>
                <c:pt idx="16920">
                  <c:v>3.5812</c:v>
                </c:pt>
                <c:pt idx="16921">
                  <c:v>3.5814</c:v>
                </c:pt>
                <c:pt idx="16922">
                  <c:v>3.5816</c:v>
                </c:pt>
                <c:pt idx="16923">
                  <c:v>3.5818</c:v>
                </c:pt>
                <c:pt idx="16924">
                  <c:v>3.582</c:v>
                </c:pt>
                <c:pt idx="16925">
                  <c:v>3.5822</c:v>
                </c:pt>
                <c:pt idx="16926">
                  <c:v>3.5824</c:v>
                </c:pt>
                <c:pt idx="16927">
                  <c:v>3.5826</c:v>
                </c:pt>
                <c:pt idx="16928">
                  <c:v>3.5828</c:v>
                </c:pt>
                <c:pt idx="16929">
                  <c:v>3.583</c:v>
                </c:pt>
                <c:pt idx="16930">
                  <c:v>3.5832</c:v>
                </c:pt>
                <c:pt idx="16931">
                  <c:v>3.5834</c:v>
                </c:pt>
                <c:pt idx="16932">
                  <c:v>3.5836</c:v>
                </c:pt>
                <c:pt idx="16933">
                  <c:v>3.5838</c:v>
                </c:pt>
                <c:pt idx="16934">
                  <c:v>3.584</c:v>
                </c:pt>
                <c:pt idx="16935">
                  <c:v>3.5842</c:v>
                </c:pt>
                <c:pt idx="16936">
                  <c:v>3.5844</c:v>
                </c:pt>
                <c:pt idx="16937">
                  <c:v>3.5846</c:v>
                </c:pt>
                <c:pt idx="16938">
                  <c:v>3.5848</c:v>
                </c:pt>
                <c:pt idx="16939">
                  <c:v>3.585</c:v>
                </c:pt>
                <c:pt idx="16940">
                  <c:v>3.5852</c:v>
                </c:pt>
                <c:pt idx="16941">
                  <c:v>3.5854</c:v>
                </c:pt>
                <c:pt idx="16942">
                  <c:v>3.5856</c:v>
                </c:pt>
                <c:pt idx="16943">
                  <c:v>3.5858</c:v>
                </c:pt>
                <c:pt idx="16944">
                  <c:v>3.586</c:v>
                </c:pt>
                <c:pt idx="16945">
                  <c:v>3.5862</c:v>
                </c:pt>
                <c:pt idx="16946">
                  <c:v>3.5864</c:v>
                </c:pt>
                <c:pt idx="16947">
                  <c:v>3.5866</c:v>
                </c:pt>
                <c:pt idx="16948">
                  <c:v>3.5868</c:v>
                </c:pt>
                <c:pt idx="16949">
                  <c:v>3.587</c:v>
                </c:pt>
                <c:pt idx="16950">
                  <c:v>3.5872</c:v>
                </c:pt>
                <c:pt idx="16951">
                  <c:v>3.5874</c:v>
                </c:pt>
                <c:pt idx="16952">
                  <c:v>3.5876</c:v>
                </c:pt>
                <c:pt idx="16953">
                  <c:v>3.5878</c:v>
                </c:pt>
                <c:pt idx="16954">
                  <c:v>3.588</c:v>
                </c:pt>
                <c:pt idx="16955">
                  <c:v>3.5882</c:v>
                </c:pt>
                <c:pt idx="16956">
                  <c:v>3.5884</c:v>
                </c:pt>
                <c:pt idx="16957">
                  <c:v>3.5886</c:v>
                </c:pt>
                <c:pt idx="16958">
                  <c:v>3.5888</c:v>
                </c:pt>
                <c:pt idx="16959">
                  <c:v>3.589</c:v>
                </c:pt>
                <c:pt idx="16960">
                  <c:v>3.5892</c:v>
                </c:pt>
                <c:pt idx="16961">
                  <c:v>3.5894</c:v>
                </c:pt>
                <c:pt idx="16962">
                  <c:v>3.5896</c:v>
                </c:pt>
                <c:pt idx="16963">
                  <c:v>3.5898</c:v>
                </c:pt>
                <c:pt idx="16964">
                  <c:v>3.59</c:v>
                </c:pt>
                <c:pt idx="16965">
                  <c:v>3.5902</c:v>
                </c:pt>
                <c:pt idx="16966">
                  <c:v>3.5904</c:v>
                </c:pt>
                <c:pt idx="16967">
                  <c:v>3.5906</c:v>
                </c:pt>
                <c:pt idx="16968">
                  <c:v>3.5908</c:v>
                </c:pt>
                <c:pt idx="16969">
                  <c:v>3.591</c:v>
                </c:pt>
                <c:pt idx="16970">
                  <c:v>3.5912</c:v>
                </c:pt>
                <c:pt idx="16971">
                  <c:v>3.5914</c:v>
                </c:pt>
                <c:pt idx="16972">
                  <c:v>3.5916</c:v>
                </c:pt>
                <c:pt idx="16973">
                  <c:v>3.5918</c:v>
                </c:pt>
                <c:pt idx="16974">
                  <c:v>3.592</c:v>
                </c:pt>
                <c:pt idx="16975">
                  <c:v>3.5922</c:v>
                </c:pt>
                <c:pt idx="16976">
                  <c:v>3.5924</c:v>
                </c:pt>
                <c:pt idx="16977">
                  <c:v>3.5926</c:v>
                </c:pt>
                <c:pt idx="16978">
                  <c:v>3.5928</c:v>
                </c:pt>
                <c:pt idx="16979">
                  <c:v>3.593</c:v>
                </c:pt>
                <c:pt idx="16980">
                  <c:v>3.5932</c:v>
                </c:pt>
                <c:pt idx="16981">
                  <c:v>3.5934</c:v>
                </c:pt>
                <c:pt idx="16982">
                  <c:v>3.5936</c:v>
                </c:pt>
                <c:pt idx="16983">
                  <c:v>3.5938</c:v>
                </c:pt>
                <c:pt idx="16984">
                  <c:v>3.594</c:v>
                </c:pt>
                <c:pt idx="16985">
                  <c:v>3.5942</c:v>
                </c:pt>
                <c:pt idx="16986">
                  <c:v>3.5944</c:v>
                </c:pt>
                <c:pt idx="16987">
                  <c:v>3.5946</c:v>
                </c:pt>
                <c:pt idx="16988">
                  <c:v>3.5948</c:v>
                </c:pt>
                <c:pt idx="16989">
                  <c:v>3.595</c:v>
                </c:pt>
                <c:pt idx="16990">
                  <c:v>3.5952</c:v>
                </c:pt>
                <c:pt idx="16991">
                  <c:v>3.5954</c:v>
                </c:pt>
                <c:pt idx="16992">
                  <c:v>3.5956</c:v>
                </c:pt>
                <c:pt idx="16993">
                  <c:v>3.5958</c:v>
                </c:pt>
                <c:pt idx="16994">
                  <c:v>3.596</c:v>
                </c:pt>
                <c:pt idx="16995">
                  <c:v>3.5962</c:v>
                </c:pt>
                <c:pt idx="16996">
                  <c:v>3.5964</c:v>
                </c:pt>
                <c:pt idx="16997">
                  <c:v>3.5966</c:v>
                </c:pt>
                <c:pt idx="16998">
                  <c:v>3.5968</c:v>
                </c:pt>
                <c:pt idx="16999">
                  <c:v>3.597</c:v>
                </c:pt>
                <c:pt idx="17000">
                  <c:v>3.5972</c:v>
                </c:pt>
                <c:pt idx="17001">
                  <c:v>3.5974</c:v>
                </c:pt>
                <c:pt idx="17002">
                  <c:v>3.5976</c:v>
                </c:pt>
                <c:pt idx="17003">
                  <c:v>3.5978</c:v>
                </c:pt>
                <c:pt idx="17004">
                  <c:v>3.598</c:v>
                </c:pt>
                <c:pt idx="17005">
                  <c:v>3.5982</c:v>
                </c:pt>
                <c:pt idx="17006">
                  <c:v>3.5984</c:v>
                </c:pt>
                <c:pt idx="17007">
                  <c:v>3.5986</c:v>
                </c:pt>
                <c:pt idx="17008">
                  <c:v>3.5988</c:v>
                </c:pt>
                <c:pt idx="17009">
                  <c:v>3.599</c:v>
                </c:pt>
                <c:pt idx="17010">
                  <c:v>3.5992</c:v>
                </c:pt>
                <c:pt idx="17011">
                  <c:v>3.5994</c:v>
                </c:pt>
                <c:pt idx="17012">
                  <c:v>3.5996</c:v>
                </c:pt>
                <c:pt idx="17013">
                  <c:v>3.5998</c:v>
                </c:pt>
                <c:pt idx="17014">
                  <c:v>3.6</c:v>
                </c:pt>
                <c:pt idx="17015">
                  <c:v>3.6002</c:v>
                </c:pt>
                <c:pt idx="17016">
                  <c:v>3.6004</c:v>
                </c:pt>
                <c:pt idx="17017">
                  <c:v>3.6006</c:v>
                </c:pt>
                <c:pt idx="17018">
                  <c:v>3.6008</c:v>
                </c:pt>
                <c:pt idx="17019">
                  <c:v>3.601</c:v>
                </c:pt>
                <c:pt idx="17020">
                  <c:v>3.6012</c:v>
                </c:pt>
                <c:pt idx="17021">
                  <c:v>3.6014</c:v>
                </c:pt>
                <c:pt idx="17022">
                  <c:v>3.6016</c:v>
                </c:pt>
                <c:pt idx="17023">
                  <c:v>3.6018</c:v>
                </c:pt>
                <c:pt idx="17024">
                  <c:v>3.602</c:v>
                </c:pt>
                <c:pt idx="17025">
                  <c:v>3.6022</c:v>
                </c:pt>
                <c:pt idx="17026">
                  <c:v>3.6024</c:v>
                </c:pt>
                <c:pt idx="17027">
                  <c:v>3.6026</c:v>
                </c:pt>
                <c:pt idx="17028">
                  <c:v>3.6028</c:v>
                </c:pt>
                <c:pt idx="17029">
                  <c:v>3.603</c:v>
                </c:pt>
                <c:pt idx="17030">
                  <c:v>3.6032</c:v>
                </c:pt>
                <c:pt idx="17031">
                  <c:v>3.6034</c:v>
                </c:pt>
                <c:pt idx="17032">
                  <c:v>3.6036</c:v>
                </c:pt>
                <c:pt idx="17033">
                  <c:v>3.6038</c:v>
                </c:pt>
                <c:pt idx="17034">
                  <c:v>3.604</c:v>
                </c:pt>
                <c:pt idx="17035">
                  <c:v>3.6042</c:v>
                </c:pt>
                <c:pt idx="17036">
                  <c:v>3.6044</c:v>
                </c:pt>
                <c:pt idx="17037">
                  <c:v>3.6046</c:v>
                </c:pt>
                <c:pt idx="17038">
                  <c:v>3.6048</c:v>
                </c:pt>
                <c:pt idx="17039">
                  <c:v>3.605</c:v>
                </c:pt>
                <c:pt idx="17040">
                  <c:v>3.6052</c:v>
                </c:pt>
                <c:pt idx="17041">
                  <c:v>3.6054</c:v>
                </c:pt>
                <c:pt idx="17042">
                  <c:v>3.6056</c:v>
                </c:pt>
                <c:pt idx="17043">
                  <c:v>3.6058</c:v>
                </c:pt>
                <c:pt idx="17044">
                  <c:v>3.606</c:v>
                </c:pt>
                <c:pt idx="17045">
                  <c:v>3.6062</c:v>
                </c:pt>
                <c:pt idx="17046">
                  <c:v>3.6064</c:v>
                </c:pt>
                <c:pt idx="17047">
                  <c:v>3.6066</c:v>
                </c:pt>
                <c:pt idx="17048">
                  <c:v>3.6068</c:v>
                </c:pt>
                <c:pt idx="17049">
                  <c:v>3.607</c:v>
                </c:pt>
                <c:pt idx="17050">
                  <c:v>3.6072</c:v>
                </c:pt>
                <c:pt idx="17051">
                  <c:v>3.6074</c:v>
                </c:pt>
                <c:pt idx="17052">
                  <c:v>3.6076</c:v>
                </c:pt>
                <c:pt idx="17053">
                  <c:v>3.6078</c:v>
                </c:pt>
                <c:pt idx="17054">
                  <c:v>3.608</c:v>
                </c:pt>
                <c:pt idx="17055">
                  <c:v>3.6082</c:v>
                </c:pt>
                <c:pt idx="17056">
                  <c:v>3.6084</c:v>
                </c:pt>
                <c:pt idx="17057">
                  <c:v>3.6086</c:v>
                </c:pt>
                <c:pt idx="17058">
                  <c:v>3.6088</c:v>
                </c:pt>
                <c:pt idx="17059">
                  <c:v>3.609</c:v>
                </c:pt>
                <c:pt idx="17060">
                  <c:v>3.6092</c:v>
                </c:pt>
                <c:pt idx="17061">
                  <c:v>3.6094</c:v>
                </c:pt>
                <c:pt idx="17062">
                  <c:v>3.6096</c:v>
                </c:pt>
                <c:pt idx="17063">
                  <c:v>3.6098</c:v>
                </c:pt>
                <c:pt idx="17064">
                  <c:v>3.61</c:v>
                </c:pt>
                <c:pt idx="17065">
                  <c:v>3.6102</c:v>
                </c:pt>
                <c:pt idx="17066">
                  <c:v>3.6104</c:v>
                </c:pt>
                <c:pt idx="17067">
                  <c:v>3.6106</c:v>
                </c:pt>
                <c:pt idx="17068">
                  <c:v>3.6108</c:v>
                </c:pt>
                <c:pt idx="17069">
                  <c:v>3.611</c:v>
                </c:pt>
                <c:pt idx="17070">
                  <c:v>3.6112</c:v>
                </c:pt>
                <c:pt idx="17071">
                  <c:v>3.6114</c:v>
                </c:pt>
                <c:pt idx="17072">
                  <c:v>3.6116</c:v>
                </c:pt>
                <c:pt idx="17073">
                  <c:v>3.6118</c:v>
                </c:pt>
                <c:pt idx="17074">
                  <c:v>3.612</c:v>
                </c:pt>
                <c:pt idx="17075">
                  <c:v>3.6122</c:v>
                </c:pt>
                <c:pt idx="17076">
                  <c:v>3.6124</c:v>
                </c:pt>
                <c:pt idx="17077">
                  <c:v>3.612599999999999</c:v>
                </c:pt>
                <c:pt idx="17078">
                  <c:v>3.612799999999999</c:v>
                </c:pt>
                <c:pt idx="17079">
                  <c:v>3.613</c:v>
                </c:pt>
                <c:pt idx="17080">
                  <c:v>3.6132</c:v>
                </c:pt>
                <c:pt idx="17081">
                  <c:v>3.6134</c:v>
                </c:pt>
                <c:pt idx="17082">
                  <c:v>3.6136</c:v>
                </c:pt>
                <c:pt idx="17083">
                  <c:v>3.6138</c:v>
                </c:pt>
                <c:pt idx="17084">
                  <c:v>3.614</c:v>
                </c:pt>
                <c:pt idx="17085">
                  <c:v>3.6142</c:v>
                </c:pt>
                <c:pt idx="17086">
                  <c:v>3.6144</c:v>
                </c:pt>
                <c:pt idx="17087">
                  <c:v>3.6146</c:v>
                </c:pt>
                <c:pt idx="17088">
                  <c:v>3.6148</c:v>
                </c:pt>
                <c:pt idx="17089">
                  <c:v>3.615</c:v>
                </c:pt>
                <c:pt idx="17090">
                  <c:v>3.6152</c:v>
                </c:pt>
                <c:pt idx="17091">
                  <c:v>3.6154</c:v>
                </c:pt>
                <c:pt idx="17092">
                  <c:v>3.6156</c:v>
                </c:pt>
                <c:pt idx="17093">
                  <c:v>3.6158</c:v>
                </c:pt>
                <c:pt idx="17094">
                  <c:v>3.616</c:v>
                </c:pt>
                <c:pt idx="17095">
                  <c:v>3.6162</c:v>
                </c:pt>
                <c:pt idx="17096">
                  <c:v>3.6164</c:v>
                </c:pt>
                <c:pt idx="17097">
                  <c:v>3.6166</c:v>
                </c:pt>
                <c:pt idx="17098">
                  <c:v>3.616799999999999</c:v>
                </c:pt>
                <c:pt idx="17099">
                  <c:v>3.617</c:v>
                </c:pt>
                <c:pt idx="17100">
                  <c:v>3.6172</c:v>
                </c:pt>
                <c:pt idx="17101">
                  <c:v>3.6174</c:v>
                </c:pt>
                <c:pt idx="17102">
                  <c:v>3.6176</c:v>
                </c:pt>
                <c:pt idx="17103">
                  <c:v>3.6178</c:v>
                </c:pt>
                <c:pt idx="17104">
                  <c:v>3.618</c:v>
                </c:pt>
                <c:pt idx="17105">
                  <c:v>3.6182</c:v>
                </c:pt>
                <c:pt idx="17106">
                  <c:v>3.6184</c:v>
                </c:pt>
                <c:pt idx="17107">
                  <c:v>3.6186</c:v>
                </c:pt>
                <c:pt idx="17108">
                  <c:v>3.6188</c:v>
                </c:pt>
                <c:pt idx="17109">
                  <c:v>3.619</c:v>
                </c:pt>
                <c:pt idx="17110">
                  <c:v>3.6192</c:v>
                </c:pt>
                <c:pt idx="17111">
                  <c:v>3.6194</c:v>
                </c:pt>
                <c:pt idx="17112">
                  <c:v>3.6196</c:v>
                </c:pt>
                <c:pt idx="17113">
                  <c:v>3.6198</c:v>
                </c:pt>
                <c:pt idx="17114">
                  <c:v>3.62</c:v>
                </c:pt>
                <c:pt idx="17115">
                  <c:v>3.6202</c:v>
                </c:pt>
                <c:pt idx="17116">
                  <c:v>3.6204</c:v>
                </c:pt>
                <c:pt idx="17117">
                  <c:v>3.6206</c:v>
                </c:pt>
                <c:pt idx="17118">
                  <c:v>3.6208</c:v>
                </c:pt>
                <c:pt idx="17119">
                  <c:v>3.621</c:v>
                </c:pt>
                <c:pt idx="17120">
                  <c:v>3.6212</c:v>
                </c:pt>
                <c:pt idx="17121">
                  <c:v>3.6214</c:v>
                </c:pt>
                <c:pt idx="17122">
                  <c:v>3.6216</c:v>
                </c:pt>
                <c:pt idx="17123">
                  <c:v>3.6218</c:v>
                </c:pt>
                <c:pt idx="17124">
                  <c:v>3.622</c:v>
                </c:pt>
                <c:pt idx="17125">
                  <c:v>3.6222</c:v>
                </c:pt>
                <c:pt idx="17126">
                  <c:v>3.6224</c:v>
                </c:pt>
                <c:pt idx="17127">
                  <c:v>3.6226</c:v>
                </c:pt>
                <c:pt idx="17128">
                  <c:v>3.6228</c:v>
                </c:pt>
                <c:pt idx="17129">
                  <c:v>3.623</c:v>
                </c:pt>
                <c:pt idx="17130">
                  <c:v>3.6232</c:v>
                </c:pt>
                <c:pt idx="17131">
                  <c:v>3.6234</c:v>
                </c:pt>
                <c:pt idx="17132">
                  <c:v>3.6236</c:v>
                </c:pt>
                <c:pt idx="17133">
                  <c:v>3.6238</c:v>
                </c:pt>
                <c:pt idx="17134">
                  <c:v>3.624</c:v>
                </c:pt>
                <c:pt idx="17135">
                  <c:v>3.6242</c:v>
                </c:pt>
                <c:pt idx="17136">
                  <c:v>3.6244</c:v>
                </c:pt>
                <c:pt idx="17137">
                  <c:v>3.6246</c:v>
                </c:pt>
                <c:pt idx="17138">
                  <c:v>3.6248</c:v>
                </c:pt>
                <c:pt idx="17139">
                  <c:v>3.625</c:v>
                </c:pt>
                <c:pt idx="17140">
                  <c:v>3.6252</c:v>
                </c:pt>
                <c:pt idx="17141">
                  <c:v>3.6254</c:v>
                </c:pt>
                <c:pt idx="17142">
                  <c:v>3.6256</c:v>
                </c:pt>
                <c:pt idx="17143">
                  <c:v>3.6258</c:v>
                </c:pt>
                <c:pt idx="17144">
                  <c:v>3.626</c:v>
                </c:pt>
                <c:pt idx="17145">
                  <c:v>3.6262</c:v>
                </c:pt>
                <c:pt idx="17146">
                  <c:v>3.6264</c:v>
                </c:pt>
                <c:pt idx="17147">
                  <c:v>3.6266</c:v>
                </c:pt>
                <c:pt idx="17148">
                  <c:v>3.6268</c:v>
                </c:pt>
                <c:pt idx="17149">
                  <c:v>3.627</c:v>
                </c:pt>
                <c:pt idx="17150">
                  <c:v>3.6272</c:v>
                </c:pt>
                <c:pt idx="17151">
                  <c:v>3.6274</c:v>
                </c:pt>
                <c:pt idx="17152">
                  <c:v>3.6276</c:v>
                </c:pt>
                <c:pt idx="17153">
                  <c:v>3.6278</c:v>
                </c:pt>
                <c:pt idx="17154">
                  <c:v>3.628</c:v>
                </c:pt>
                <c:pt idx="17155">
                  <c:v>3.6282</c:v>
                </c:pt>
                <c:pt idx="17156">
                  <c:v>3.6284</c:v>
                </c:pt>
                <c:pt idx="17157">
                  <c:v>3.6286</c:v>
                </c:pt>
                <c:pt idx="17158">
                  <c:v>3.6288</c:v>
                </c:pt>
                <c:pt idx="17159">
                  <c:v>3.629</c:v>
                </c:pt>
                <c:pt idx="17160">
                  <c:v>3.6292</c:v>
                </c:pt>
                <c:pt idx="17161">
                  <c:v>3.6294</c:v>
                </c:pt>
                <c:pt idx="17162">
                  <c:v>3.6296</c:v>
                </c:pt>
                <c:pt idx="17163">
                  <c:v>3.6298</c:v>
                </c:pt>
                <c:pt idx="17164">
                  <c:v>3.63</c:v>
                </c:pt>
                <c:pt idx="17165">
                  <c:v>3.6302</c:v>
                </c:pt>
                <c:pt idx="17166">
                  <c:v>3.6304</c:v>
                </c:pt>
                <c:pt idx="17167">
                  <c:v>3.6306</c:v>
                </c:pt>
                <c:pt idx="17168">
                  <c:v>3.6308</c:v>
                </c:pt>
                <c:pt idx="17169">
                  <c:v>3.631</c:v>
                </c:pt>
                <c:pt idx="17170">
                  <c:v>3.6312</c:v>
                </c:pt>
                <c:pt idx="17171">
                  <c:v>3.6314</c:v>
                </c:pt>
                <c:pt idx="17172">
                  <c:v>3.6316</c:v>
                </c:pt>
                <c:pt idx="17173">
                  <c:v>3.6318</c:v>
                </c:pt>
                <c:pt idx="17174">
                  <c:v>3.632</c:v>
                </c:pt>
                <c:pt idx="17175">
                  <c:v>3.6322</c:v>
                </c:pt>
                <c:pt idx="17176">
                  <c:v>3.6324</c:v>
                </c:pt>
                <c:pt idx="17177">
                  <c:v>3.6326</c:v>
                </c:pt>
                <c:pt idx="17178">
                  <c:v>3.632799999999999</c:v>
                </c:pt>
                <c:pt idx="17179">
                  <c:v>3.633</c:v>
                </c:pt>
                <c:pt idx="17180">
                  <c:v>3.6332</c:v>
                </c:pt>
                <c:pt idx="17181">
                  <c:v>3.6334</c:v>
                </c:pt>
                <c:pt idx="17182">
                  <c:v>3.6336</c:v>
                </c:pt>
                <c:pt idx="17183">
                  <c:v>3.6338</c:v>
                </c:pt>
                <c:pt idx="17184">
                  <c:v>3.634</c:v>
                </c:pt>
                <c:pt idx="17185">
                  <c:v>3.6342</c:v>
                </c:pt>
                <c:pt idx="17186">
                  <c:v>3.6344</c:v>
                </c:pt>
                <c:pt idx="17187">
                  <c:v>3.6346</c:v>
                </c:pt>
                <c:pt idx="17188">
                  <c:v>3.6348</c:v>
                </c:pt>
                <c:pt idx="17189">
                  <c:v>3.635</c:v>
                </c:pt>
                <c:pt idx="17190">
                  <c:v>3.6352</c:v>
                </c:pt>
                <c:pt idx="17191">
                  <c:v>3.6354</c:v>
                </c:pt>
                <c:pt idx="17192">
                  <c:v>3.6356</c:v>
                </c:pt>
                <c:pt idx="17193">
                  <c:v>3.6358</c:v>
                </c:pt>
                <c:pt idx="17194">
                  <c:v>3.636</c:v>
                </c:pt>
                <c:pt idx="17195">
                  <c:v>3.6362</c:v>
                </c:pt>
                <c:pt idx="17196">
                  <c:v>3.6364</c:v>
                </c:pt>
                <c:pt idx="17197">
                  <c:v>3.6366</c:v>
                </c:pt>
                <c:pt idx="17198">
                  <c:v>3.636799999999999</c:v>
                </c:pt>
                <c:pt idx="17199">
                  <c:v>3.637</c:v>
                </c:pt>
                <c:pt idx="17200">
                  <c:v>3.6372</c:v>
                </c:pt>
                <c:pt idx="17201">
                  <c:v>3.6374</c:v>
                </c:pt>
                <c:pt idx="17202">
                  <c:v>3.6376</c:v>
                </c:pt>
                <c:pt idx="17203">
                  <c:v>3.6378</c:v>
                </c:pt>
                <c:pt idx="17204">
                  <c:v>3.638</c:v>
                </c:pt>
                <c:pt idx="17205">
                  <c:v>3.6382</c:v>
                </c:pt>
                <c:pt idx="17206">
                  <c:v>3.6384</c:v>
                </c:pt>
                <c:pt idx="17207">
                  <c:v>3.6386</c:v>
                </c:pt>
                <c:pt idx="17208">
                  <c:v>3.6388</c:v>
                </c:pt>
                <c:pt idx="17209">
                  <c:v>3.639</c:v>
                </c:pt>
                <c:pt idx="17210">
                  <c:v>3.6392</c:v>
                </c:pt>
                <c:pt idx="17211">
                  <c:v>3.6394</c:v>
                </c:pt>
                <c:pt idx="17212">
                  <c:v>3.6396</c:v>
                </c:pt>
                <c:pt idx="17213">
                  <c:v>3.6398</c:v>
                </c:pt>
                <c:pt idx="17214">
                  <c:v>3.64</c:v>
                </c:pt>
                <c:pt idx="17215">
                  <c:v>3.6402</c:v>
                </c:pt>
                <c:pt idx="17216">
                  <c:v>3.6404</c:v>
                </c:pt>
                <c:pt idx="17217">
                  <c:v>3.6406</c:v>
                </c:pt>
                <c:pt idx="17218">
                  <c:v>3.6408</c:v>
                </c:pt>
                <c:pt idx="17219">
                  <c:v>3.641</c:v>
                </c:pt>
                <c:pt idx="17220">
                  <c:v>3.6412</c:v>
                </c:pt>
                <c:pt idx="17221">
                  <c:v>3.6414</c:v>
                </c:pt>
                <c:pt idx="17222">
                  <c:v>3.6416</c:v>
                </c:pt>
                <c:pt idx="17223">
                  <c:v>3.6418</c:v>
                </c:pt>
                <c:pt idx="17224">
                  <c:v>3.642</c:v>
                </c:pt>
                <c:pt idx="17225">
                  <c:v>3.6422</c:v>
                </c:pt>
                <c:pt idx="17226">
                  <c:v>3.6424</c:v>
                </c:pt>
                <c:pt idx="17227">
                  <c:v>3.6426</c:v>
                </c:pt>
                <c:pt idx="17228">
                  <c:v>3.6428</c:v>
                </c:pt>
                <c:pt idx="17229">
                  <c:v>3.643</c:v>
                </c:pt>
                <c:pt idx="17230">
                  <c:v>3.6432</c:v>
                </c:pt>
                <c:pt idx="17231">
                  <c:v>3.6434</c:v>
                </c:pt>
                <c:pt idx="17232">
                  <c:v>3.6436</c:v>
                </c:pt>
                <c:pt idx="17233">
                  <c:v>3.6438</c:v>
                </c:pt>
                <c:pt idx="17234">
                  <c:v>3.644</c:v>
                </c:pt>
                <c:pt idx="17235">
                  <c:v>3.6442</c:v>
                </c:pt>
                <c:pt idx="17236">
                  <c:v>3.6444</c:v>
                </c:pt>
                <c:pt idx="17237">
                  <c:v>3.6446</c:v>
                </c:pt>
                <c:pt idx="17238">
                  <c:v>3.6448</c:v>
                </c:pt>
                <c:pt idx="17239">
                  <c:v>3.645</c:v>
                </c:pt>
                <c:pt idx="17240">
                  <c:v>3.6452</c:v>
                </c:pt>
                <c:pt idx="17241">
                  <c:v>3.6454</c:v>
                </c:pt>
                <c:pt idx="17242">
                  <c:v>3.6456</c:v>
                </c:pt>
                <c:pt idx="17243">
                  <c:v>3.6458</c:v>
                </c:pt>
                <c:pt idx="17244">
                  <c:v>3.646</c:v>
                </c:pt>
                <c:pt idx="17245">
                  <c:v>3.6462</c:v>
                </c:pt>
                <c:pt idx="17246">
                  <c:v>3.6464</c:v>
                </c:pt>
                <c:pt idx="17247">
                  <c:v>3.6466</c:v>
                </c:pt>
                <c:pt idx="17248">
                  <c:v>3.6468</c:v>
                </c:pt>
                <c:pt idx="17249">
                  <c:v>3.647</c:v>
                </c:pt>
                <c:pt idx="17250">
                  <c:v>3.6472</c:v>
                </c:pt>
                <c:pt idx="17251">
                  <c:v>3.6474</c:v>
                </c:pt>
                <c:pt idx="17252">
                  <c:v>3.6476</c:v>
                </c:pt>
                <c:pt idx="17253">
                  <c:v>3.6478</c:v>
                </c:pt>
                <c:pt idx="17254">
                  <c:v>3.648</c:v>
                </c:pt>
                <c:pt idx="17255">
                  <c:v>3.6482</c:v>
                </c:pt>
                <c:pt idx="17256">
                  <c:v>3.6484</c:v>
                </c:pt>
                <c:pt idx="17257">
                  <c:v>3.6486</c:v>
                </c:pt>
                <c:pt idx="17258">
                  <c:v>3.6488</c:v>
                </c:pt>
                <c:pt idx="17259">
                  <c:v>3.649</c:v>
                </c:pt>
                <c:pt idx="17260">
                  <c:v>3.6492</c:v>
                </c:pt>
                <c:pt idx="17261">
                  <c:v>3.6494</c:v>
                </c:pt>
                <c:pt idx="17262">
                  <c:v>3.6496</c:v>
                </c:pt>
                <c:pt idx="17263">
                  <c:v>3.6498</c:v>
                </c:pt>
                <c:pt idx="17264">
                  <c:v>3.65</c:v>
                </c:pt>
                <c:pt idx="17265">
                  <c:v>3.6502</c:v>
                </c:pt>
                <c:pt idx="17266">
                  <c:v>3.6504</c:v>
                </c:pt>
                <c:pt idx="17267">
                  <c:v>3.6506</c:v>
                </c:pt>
                <c:pt idx="17268">
                  <c:v>3.6508</c:v>
                </c:pt>
                <c:pt idx="17269">
                  <c:v>3.651</c:v>
                </c:pt>
                <c:pt idx="17270">
                  <c:v>3.6512</c:v>
                </c:pt>
                <c:pt idx="17271">
                  <c:v>3.6514</c:v>
                </c:pt>
                <c:pt idx="17272">
                  <c:v>3.6516</c:v>
                </c:pt>
                <c:pt idx="17273">
                  <c:v>3.6518</c:v>
                </c:pt>
                <c:pt idx="17274">
                  <c:v>3.652</c:v>
                </c:pt>
                <c:pt idx="17275">
                  <c:v>3.6522</c:v>
                </c:pt>
                <c:pt idx="17276">
                  <c:v>3.6524</c:v>
                </c:pt>
                <c:pt idx="17277">
                  <c:v>3.6526</c:v>
                </c:pt>
                <c:pt idx="17278">
                  <c:v>3.6528</c:v>
                </c:pt>
                <c:pt idx="17279">
                  <c:v>3.653</c:v>
                </c:pt>
                <c:pt idx="17280">
                  <c:v>3.6532</c:v>
                </c:pt>
                <c:pt idx="17281">
                  <c:v>3.6534</c:v>
                </c:pt>
                <c:pt idx="17282">
                  <c:v>3.6536</c:v>
                </c:pt>
                <c:pt idx="17283">
                  <c:v>3.6538</c:v>
                </c:pt>
                <c:pt idx="17284">
                  <c:v>3.654</c:v>
                </c:pt>
                <c:pt idx="17285">
                  <c:v>3.6542</c:v>
                </c:pt>
                <c:pt idx="17286">
                  <c:v>3.6544</c:v>
                </c:pt>
                <c:pt idx="17287">
                  <c:v>3.6546</c:v>
                </c:pt>
                <c:pt idx="17288">
                  <c:v>3.6548</c:v>
                </c:pt>
                <c:pt idx="17289">
                  <c:v>3.655</c:v>
                </c:pt>
                <c:pt idx="17290">
                  <c:v>3.6552</c:v>
                </c:pt>
                <c:pt idx="17291">
                  <c:v>3.6554</c:v>
                </c:pt>
                <c:pt idx="17292">
                  <c:v>3.6556</c:v>
                </c:pt>
                <c:pt idx="17293">
                  <c:v>3.6558</c:v>
                </c:pt>
                <c:pt idx="17294">
                  <c:v>3.656</c:v>
                </c:pt>
                <c:pt idx="17295">
                  <c:v>3.6562</c:v>
                </c:pt>
                <c:pt idx="17296">
                  <c:v>3.6564</c:v>
                </c:pt>
                <c:pt idx="17297">
                  <c:v>3.6566</c:v>
                </c:pt>
                <c:pt idx="17298">
                  <c:v>3.6568</c:v>
                </c:pt>
                <c:pt idx="17299">
                  <c:v>3.657</c:v>
                </c:pt>
                <c:pt idx="17300">
                  <c:v>3.6572</c:v>
                </c:pt>
                <c:pt idx="17301">
                  <c:v>3.6574</c:v>
                </c:pt>
                <c:pt idx="17302">
                  <c:v>3.6576</c:v>
                </c:pt>
                <c:pt idx="17303">
                  <c:v>3.6578</c:v>
                </c:pt>
                <c:pt idx="17304">
                  <c:v>3.658</c:v>
                </c:pt>
                <c:pt idx="17305">
                  <c:v>3.6582</c:v>
                </c:pt>
                <c:pt idx="17306">
                  <c:v>3.6584</c:v>
                </c:pt>
                <c:pt idx="17307">
                  <c:v>3.6586</c:v>
                </c:pt>
                <c:pt idx="17308">
                  <c:v>3.6588</c:v>
                </c:pt>
                <c:pt idx="17309">
                  <c:v>3.659</c:v>
                </c:pt>
                <c:pt idx="17310">
                  <c:v>3.6592</c:v>
                </c:pt>
                <c:pt idx="17311">
                  <c:v>3.6594</c:v>
                </c:pt>
                <c:pt idx="17312">
                  <c:v>3.6596</c:v>
                </c:pt>
                <c:pt idx="17313">
                  <c:v>3.6598</c:v>
                </c:pt>
                <c:pt idx="17314">
                  <c:v>3.66</c:v>
                </c:pt>
                <c:pt idx="17315">
                  <c:v>3.6602</c:v>
                </c:pt>
                <c:pt idx="17316">
                  <c:v>3.6604</c:v>
                </c:pt>
                <c:pt idx="17317">
                  <c:v>3.6606</c:v>
                </c:pt>
                <c:pt idx="17318">
                  <c:v>3.6608</c:v>
                </c:pt>
                <c:pt idx="17319">
                  <c:v>3.661</c:v>
                </c:pt>
                <c:pt idx="17320">
                  <c:v>3.6612</c:v>
                </c:pt>
                <c:pt idx="17321">
                  <c:v>3.6614</c:v>
                </c:pt>
                <c:pt idx="17322">
                  <c:v>3.6616</c:v>
                </c:pt>
                <c:pt idx="17323">
                  <c:v>3.6618</c:v>
                </c:pt>
                <c:pt idx="17324">
                  <c:v>3.662</c:v>
                </c:pt>
                <c:pt idx="17325">
                  <c:v>3.6622</c:v>
                </c:pt>
                <c:pt idx="17326">
                  <c:v>3.6624</c:v>
                </c:pt>
                <c:pt idx="17327">
                  <c:v>3.6626</c:v>
                </c:pt>
                <c:pt idx="17328">
                  <c:v>3.6628</c:v>
                </c:pt>
                <c:pt idx="17329">
                  <c:v>3.663</c:v>
                </c:pt>
                <c:pt idx="17330">
                  <c:v>3.6632</c:v>
                </c:pt>
                <c:pt idx="17331">
                  <c:v>3.6634</c:v>
                </c:pt>
                <c:pt idx="17332">
                  <c:v>3.6636</c:v>
                </c:pt>
                <c:pt idx="17333">
                  <c:v>3.6638</c:v>
                </c:pt>
                <c:pt idx="17334">
                  <c:v>3.664</c:v>
                </c:pt>
                <c:pt idx="17335">
                  <c:v>3.6642</c:v>
                </c:pt>
                <c:pt idx="17336">
                  <c:v>3.6644</c:v>
                </c:pt>
                <c:pt idx="17337">
                  <c:v>3.6646</c:v>
                </c:pt>
                <c:pt idx="17338">
                  <c:v>3.6648</c:v>
                </c:pt>
                <c:pt idx="17339">
                  <c:v>3.665</c:v>
                </c:pt>
                <c:pt idx="17340">
                  <c:v>3.6652</c:v>
                </c:pt>
                <c:pt idx="17341">
                  <c:v>3.6654</c:v>
                </c:pt>
                <c:pt idx="17342">
                  <c:v>3.6656</c:v>
                </c:pt>
                <c:pt idx="17343">
                  <c:v>3.6658</c:v>
                </c:pt>
                <c:pt idx="17344">
                  <c:v>3.666</c:v>
                </c:pt>
                <c:pt idx="17345">
                  <c:v>3.6662</c:v>
                </c:pt>
                <c:pt idx="17346">
                  <c:v>3.6664</c:v>
                </c:pt>
                <c:pt idx="17347">
                  <c:v>3.6666</c:v>
                </c:pt>
                <c:pt idx="17348">
                  <c:v>3.6668</c:v>
                </c:pt>
                <c:pt idx="17349">
                  <c:v>3.667</c:v>
                </c:pt>
                <c:pt idx="17350">
                  <c:v>3.6672</c:v>
                </c:pt>
                <c:pt idx="17351">
                  <c:v>3.6674</c:v>
                </c:pt>
                <c:pt idx="17352">
                  <c:v>3.6676</c:v>
                </c:pt>
                <c:pt idx="17353">
                  <c:v>3.6678</c:v>
                </c:pt>
                <c:pt idx="17354">
                  <c:v>3.668</c:v>
                </c:pt>
                <c:pt idx="17355">
                  <c:v>3.6682</c:v>
                </c:pt>
                <c:pt idx="17356">
                  <c:v>3.6684</c:v>
                </c:pt>
                <c:pt idx="17357">
                  <c:v>3.6686</c:v>
                </c:pt>
                <c:pt idx="17358">
                  <c:v>3.6688</c:v>
                </c:pt>
                <c:pt idx="17359">
                  <c:v>3.669</c:v>
                </c:pt>
                <c:pt idx="17360">
                  <c:v>3.6692</c:v>
                </c:pt>
                <c:pt idx="17361">
                  <c:v>3.6694</c:v>
                </c:pt>
                <c:pt idx="17362">
                  <c:v>3.6696</c:v>
                </c:pt>
                <c:pt idx="17363">
                  <c:v>3.6698</c:v>
                </c:pt>
                <c:pt idx="17364">
                  <c:v>3.67</c:v>
                </c:pt>
                <c:pt idx="17365">
                  <c:v>3.6702</c:v>
                </c:pt>
                <c:pt idx="17366">
                  <c:v>3.6704</c:v>
                </c:pt>
                <c:pt idx="17367">
                  <c:v>3.6706</c:v>
                </c:pt>
                <c:pt idx="17368">
                  <c:v>3.6708</c:v>
                </c:pt>
                <c:pt idx="17369">
                  <c:v>3.671</c:v>
                </c:pt>
                <c:pt idx="17370">
                  <c:v>3.6712</c:v>
                </c:pt>
                <c:pt idx="17371">
                  <c:v>3.6714</c:v>
                </c:pt>
                <c:pt idx="17372">
                  <c:v>3.6716</c:v>
                </c:pt>
                <c:pt idx="17373">
                  <c:v>3.6718</c:v>
                </c:pt>
                <c:pt idx="17374">
                  <c:v>3.672</c:v>
                </c:pt>
                <c:pt idx="17375">
                  <c:v>3.6722</c:v>
                </c:pt>
                <c:pt idx="17376">
                  <c:v>3.6724</c:v>
                </c:pt>
                <c:pt idx="17377">
                  <c:v>3.6726</c:v>
                </c:pt>
                <c:pt idx="17378">
                  <c:v>3.6728</c:v>
                </c:pt>
                <c:pt idx="17379">
                  <c:v>3.673</c:v>
                </c:pt>
                <c:pt idx="17380">
                  <c:v>3.6732</c:v>
                </c:pt>
                <c:pt idx="17381">
                  <c:v>3.6734</c:v>
                </c:pt>
                <c:pt idx="17382">
                  <c:v>3.6736</c:v>
                </c:pt>
                <c:pt idx="17383">
                  <c:v>3.6738</c:v>
                </c:pt>
                <c:pt idx="17384">
                  <c:v>3.674</c:v>
                </c:pt>
                <c:pt idx="17385">
                  <c:v>3.6742</c:v>
                </c:pt>
                <c:pt idx="17386">
                  <c:v>3.6744</c:v>
                </c:pt>
                <c:pt idx="17387">
                  <c:v>3.6746</c:v>
                </c:pt>
                <c:pt idx="17388">
                  <c:v>3.6748</c:v>
                </c:pt>
                <c:pt idx="17389">
                  <c:v>3.675</c:v>
                </c:pt>
                <c:pt idx="17390">
                  <c:v>3.6752</c:v>
                </c:pt>
                <c:pt idx="17391">
                  <c:v>3.6754</c:v>
                </c:pt>
                <c:pt idx="17392">
                  <c:v>3.6756</c:v>
                </c:pt>
                <c:pt idx="17393">
                  <c:v>3.6758</c:v>
                </c:pt>
                <c:pt idx="17394">
                  <c:v>3.676</c:v>
                </c:pt>
                <c:pt idx="17395">
                  <c:v>3.6762</c:v>
                </c:pt>
                <c:pt idx="17396">
                  <c:v>3.6764</c:v>
                </c:pt>
                <c:pt idx="17397">
                  <c:v>3.6766</c:v>
                </c:pt>
                <c:pt idx="17398">
                  <c:v>3.6768</c:v>
                </c:pt>
                <c:pt idx="17399">
                  <c:v>3.677</c:v>
                </c:pt>
                <c:pt idx="17400">
                  <c:v>3.6772</c:v>
                </c:pt>
                <c:pt idx="17401">
                  <c:v>3.6774</c:v>
                </c:pt>
                <c:pt idx="17402">
                  <c:v>3.6776</c:v>
                </c:pt>
                <c:pt idx="17403">
                  <c:v>3.6778</c:v>
                </c:pt>
                <c:pt idx="17404">
                  <c:v>3.678</c:v>
                </c:pt>
                <c:pt idx="17405">
                  <c:v>3.6782</c:v>
                </c:pt>
                <c:pt idx="17406">
                  <c:v>3.6784</c:v>
                </c:pt>
                <c:pt idx="17407">
                  <c:v>3.6786</c:v>
                </c:pt>
                <c:pt idx="17408">
                  <c:v>3.6788</c:v>
                </c:pt>
                <c:pt idx="17409">
                  <c:v>3.679</c:v>
                </c:pt>
                <c:pt idx="17410">
                  <c:v>3.6792</c:v>
                </c:pt>
                <c:pt idx="17411">
                  <c:v>3.6794</c:v>
                </c:pt>
                <c:pt idx="17412">
                  <c:v>3.6796</c:v>
                </c:pt>
                <c:pt idx="17413">
                  <c:v>3.6798</c:v>
                </c:pt>
                <c:pt idx="17414">
                  <c:v>3.68</c:v>
                </c:pt>
                <c:pt idx="17415">
                  <c:v>3.6802</c:v>
                </c:pt>
                <c:pt idx="17416">
                  <c:v>3.6804</c:v>
                </c:pt>
                <c:pt idx="17417">
                  <c:v>3.6806</c:v>
                </c:pt>
                <c:pt idx="17418">
                  <c:v>3.6808</c:v>
                </c:pt>
                <c:pt idx="17419">
                  <c:v>3.681</c:v>
                </c:pt>
                <c:pt idx="17420">
                  <c:v>3.6812</c:v>
                </c:pt>
                <c:pt idx="17421">
                  <c:v>3.6814</c:v>
                </c:pt>
                <c:pt idx="17422">
                  <c:v>3.6816</c:v>
                </c:pt>
                <c:pt idx="17423">
                  <c:v>3.6818</c:v>
                </c:pt>
                <c:pt idx="17424">
                  <c:v>3.682</c:v>
                </c:pt>
                <c:pt idx="17425">
                  <c:v>3.6822</c:v>
                </c:pt>
                <c:pt idx="17426">
                  <c:v>3.6824</c:v>
                </c:pt>
                <c:pt idx="17427">
                  <c:v>3.6826</c:v>
                </c:pt>
                <c:pt idx="17428">
                  <c:v>3.6828</c:v>
                </c:pt>
                <c:pt idx="17429">
                  <c:v>3.683</c:v>
                </c:pt>
                <c:pt idx="17430">
                  <c:v>3.6832</c:v>
                </c:pt>
                <c:pt idx="17431">
                  <c:v>3.6834</c:v>
                </c:pt>
                <c:pt idx="17432">
                  <c:v>3.6836</c:v>
                </c:pt>
                <c:pt idx="17433">
                  <c:v>3.6838</c:v>
                </c:pt>
                <c:pt idx="17434">
                  <c:v>3.684</c:v>
                </c:pt>
                <c:pt idx="17435">
                  <c:v>3.6842</c:v>
                </c:pt>
                <c:pt idx="17436">
                  <c:v>3.6844</c:v>
                </c:pt>
                <c:pt idx="17437">
                  <c:v>3.6846</c:v>
                </c:pt>
                <c:pt idx="17438">
                  <c:v>3.6848</c:v>
                </c:pt>
                <c:pt idx="17439">
                  <c:v>3.685</c:v>
                </c:pt>
                <c:pt idx="17440">
                  <c:v>3.6852</c:v>
                </c:pt>
                <c:pt idx="17441">
                  <c:v>3.6854</c:v>
                </c:pt>
                <c:pt idx="17442">
                  <c:v>3.6856</c:v>
                </c:pt>
                <c:pt idx="17443">
                  <c:v>3.6858</c:v>
                </c:pt>
                <c:pt idx="17444">
                  <c:v>3.686</c:v>
                </c:pt>
                <c:pt idx="17445">
                  <c:v>3.6862</c:v>
                </c:pt>
                <c:pt idx="17446">
                  <c:v>3.6864</c:v>
                </c:pt>
                <c:pt idx="17447">
                  <c:v>3.6866</c:v>
                </c:pt>
                <c:pt idx="17448">
                  <c:v>3.6868</c:v>
                </c:pt>
                <c:pt idx="17449">
                  <c:v>3.687</c:v>
                </c:pt>
                <c:pt idx="17450">
                  <c:v>3.6872</c:v>
                </c:pt>
                <c:pt idx="17451">
                  <c:v>3.6874</c:v>
                </c:pt>
                <c:pt idx="17452">
                  <c:v>3.6876</c:v>
                </c:pt>
                <c:pt idx="17453">
                  <c:v>3.6878</c:v>
                </c:pt>
                <c:pt idx="17454">
                  <c:v>3.688</c:v>
                </c:pt>
                <c:pt idx="17455">
                  <c:v>3.6882</c:v>
                </c:pt>
                <c:pt idx="17456">
                  <c:v>3.6884</c:v>
                </c:pt>
                <c:pt idx="17457">
                  <c:v>3.6886</c:v>
                </c:pt>
                <c:pt idx="17458">
                  <c:v>3.6888</c:v>
                </c:pt>
                <c:pt idx="17459">
                  <c:v>3.689</c:v>
                </c:pt>
                <c:pt idx="17460">
                  <c:v>3.6892</c:v>
                </c:pt>
                <c:pt idx="17461">
                  <c:v>3.6894</c:v>
                </c:pt>
                <c:pt idx="17462">
                  <c:v>3.6896</c:v>
                </c:pt>
                <c:pt idx="17463">
                  <c:v>3.6898</c:v>
                </c:pt>
                <c:pt idx="17464">
                  <c:v>3.69</c:v>
                </c:pt>
                <c:pt idx="17465">
                  <c:v>3.6902</c:v>
                </c:pt>
                <c:pt idx="17466">
                  <c:v>3.6904</c:v>
                </c:pt>
                <c:pt idx="17467">
                  <c:v>3.6906</c:v>
                </c:pt>
                <c:pt idx="17468">
                  <c:v>3.6908</c:v>
                </c:pt>
                <c:pt idx="17469">
                  <c:v>3.691</c:v>
                </c:pt>
                <c:pt idx="17470">
                  <c:v>3.6912</c:v>
                </c:pt>
                <c:pt idx="17471">
                  <c:v>3.6914</c:v>
                </c:pt>
                <c:pt idx="17472">
                  <c:v>3.6916</c:v>
                </c:pt>
                <c:pt idx="17473">
                  <c:v>3.6918</c:v>
                </c:pt>
                <c:pt idx="17474">
                  <c:v>3.692</c:v>
                </c:pt>
                <c:pt idx="17475">
                  <c:v>3.6922</c:v>
                </c:pt>
                <c:pt idx="17476">
                  <c:v>3.6924</c:v>
                </c:pt>
                <c:pt idx="17477">
                  <c:v>3.6926</c:v>
                </c:pt>
                <c:pt idx="17478">
                  <c:v>3.6928</c:v>
                </c:pt>
                <c:pt idx="17479">
                  <c:v>3.693</c:v>
                </c:pt>
                <c:pt idx="17480">
                  <c:v>3.6932</c:v>
                </c:pt>
                <c:pt idx="17481">
                  <c:v>3.6934</c:v>
                </c:pt>
                <c:pt idx="17482">
                  <c:v>3.6936</c:v>
                </c:pt>
                <c:pt idx="17483">
                  <c:v>3.6938</c:v>
                </c:pt>
                <c:pt idx="17484">
                  <c:v>3.694</c:v>
                </c:pt>
                <c:pt idx="17485">
                  <c:v>3.6942</c:v>
                </c:pt>
                <c:pt idx="17486">
                  <c:v>3.6944</c:v>
                </c:pt>
                <c:pt idx="17487">
                  <c:v>3.6946</c:v>
                </c:pt>
                <c:pt idx="17488">
                  <c:v>3.6948</c:v>
                </c:pt>
                <c:pt idx="17489">
                  <c:v>3.695</c:v>
                </c:pt>
                <c:pt idx="17490">
                  <c:v>3.6952</c:v>
                </c:pt>
                <c:pt idx="17491">
                  <c:v>3.6954</c:v>
                </c:pt>
                <c:pt idx="17492">
                  <c:v>3.6956</c:v>
                </c:pt>
                <c:pt idx="17493">
                  <c:v>3.6958</c:v>
                </c:pt>
                <c:pt idx="17494">
                  <c:v>3.696</c:v>
                </c:pt>
                <c:pt idx="17495">
                  <c:v>3.6962</c:v>
                </c:pt>
                <c:pt idx="17496">
                  <c:v>3.6964</c:v>
                </c:pt>
                <c:pt idx="17497">
                  <c:v>3.6966</c:v>
                </c:pt>
                <c:pt idx="17498">
                  <c:v>3.6968</c:v>
                </c:pt>
                <c:pt idx="17499">
                  <c:v>3.697</c:v>
                </c:pt>
                <c:pt idx="17500">
                  <c:v>3.6972</c:v>
                </c:pt>
                <c:pt idx="17501">
                  <c:v>3.6974</c:v>
                </c:pt>
                <c:pt idx="17502">
                  <c:v>3.6976</c:v>
                </c:pt>
                <c:pt idx="17503">
                  <c:v>3.6978</c:v>
                </c:pt>
                <c:pt idx="17504">
                  <c:v>3.698</c:v>
                </c:pt>
                <c:pt idx="17505">
                  <c:v>3.6982</c:v>
                </c:pt>
                <c:pt idx="17506">
                  <c:v>3.6984</c:v>
                </c:pt>
                <c:pt idx="17507">
                  <c:v>3.6986</c:v>
                </c:pt>
                <c:pt idx="17508">
                  <c:v>3.6988</c:v>
                </c:pt>
                <c:pt idx="17509">
                  <c:v>3.699</c:v>
                </c:pt>
                <c:pt idx="17510">
                  <c:v>3.6992</c:v>
                </c:pt>
                <c:pt idx="17511">
                  <c:v>3.6994</c:v>
                </c:pt>
                <c:pt idx="17512">
                  <c:v>3.6996</c:v>
                </c:pt>
                <c:pt idx="17513">
                  <c:v>3.6998</c:v>
                </c:pt>
                <c:pt idx="17514">
                  <c:v>3.7</c:v>
                </c:pt>
                <c:pt idx="17515">
                  <c:v>3.7002</c:v>
                </c:pt>
                <c:pt idx="17516">
                  <c:v>3.7004</c:v>
                </c:pt>
                <c:pt idx="17517">
                  <c:v>3.7006</c:v>
                </c:pt>
                <c:pt idx="17518">
                  <c:v>3.7008</c:v>
                </c:pt>
                <c:pt idx="17519">
                  <c:v>3.701</c:v>
                </c:pt>
                <c:pt idx="17520">
                  <c:v>3.7012</c:v>
                </c:pt>
                <c:pt idx="17521">
                  <c:v>3.7014</c:v>
                </c:pt>
                <c:pt idx="17522">
                  <c:v>3.7016</c:v>
                </c:pt>
                <c:pt idx="17523">
                  <c:v>3.7018</c:v>
                </c:pt>
                <c:pt idx="17524">
                  <c:v>3.702</c:v>
                </c:pt>
                <c:pt idx="17525">
                  <c:v>3.7022</c:v>
                </c:pt>
                <c:pt idx="17526">
                  <c:v>3.7024</c:v>
                </c:pt>
                <c:pt idx="17527">
                  <c:v>3.7026</c:v>
                </c:pt>
                <c:pt idx="17528">
                  <c:v>3.7028</c:v>
                </c:pt>
                <c:pt idx="17529">
                  <c:v>3.703</c:v>
                </c:pt>
                <c:pt idx="17530">
                  <c:v>3.7032</c:v>
                </c:pt>
                <c:pt idx="17531">
                  <c:v>3.7034</c:v>
                </c:pt>
                <c:pt idx="17532">
                  <c:v>3.7036</c:v>
                </c:pt>
                <c:pt idx="17533">
                  <c:v>3.7038</c:v>
                </c:pt>
                <c:pt idx="17534">
                  <c:v>3.704</c:v>
                </c:pt>
                <c:pt idx="17535">
                  <c:v>3.7042</c:v>
                </c:pt>
                <c:pt idx="17536">
                  <c:v>3.7044</c:v>
                </c:pt>
                <c:pt idx="17537">
                  <c:v>3.7046</c:v>
                </c:pt>
                <c:pt idx="17538">
                  <c:v>3.7048</c:v>
                </c:pt>
                <c:pt idx="17539">
                  <c:v>3.705</c:v>
                </c:pt>
                <c:pt idx="17540">
                  <c:v>3.7052</c:v>
                </c:pt>
                <c:pt idx="17541">
                  <c:v>3.7054</c:v>
                </c:pt>
                <c:pt idx="17542">
                  <c:v>3.7056</c:v>
                </c:pt>
                <c:pt idx="17543">
                  <c:v>3.7058</c:v>
                </c:pt>
                <c:pt idx="17544">
                  <c:v>3.706</c:v>
                </c:pt>
                <c:pt idx="17545">
                  <c:v>3.7062</c:v>
                </c:pt>
                <c:pt idx="17546">
                  <c:v>3.7064</c:v>
                </c:pt>
                <c:pt idx="17547">
                  <c:v>3.7066</c:v>
                </c:pt>
                <c:pt idx="17548">
                  <c:v>3.7068</c:v>
                </c:pt>
                <c:pt idx="17549">
                  <c:v>3.707</c:v>
                </c:pt>
                <c:pt idx="17550">
                  <c:v>3.7072</c:v>
                </c:pt>
                <c:pt idx="17551">
                  <c:v>3.7074</c:v>
                </c:pt>
                <c:pt idx="17552">
                  <c:v>3.7076</c:v>
                </c:pt>
                <c:pt idx="17553">
                  <c:v>3.7078</c:v>
                </c:pt>
                <c:pt idx="17554">
                  <c:v>3.708</c:v>
                </c:pt>
                <c:pt idx="17555">
                  <c:v>3.7082</c:v>
                </c:pt>
                <c:pt idx="17556">
                  <c:v>3.7084</c:v>
                </c:pt>
                <c:pt idx="17557">
                  <c:v>3.7086</c:v>
                </c:pt>
                <c:pt idx="17558">
                  <c:v>3.7088</c:v>
                </c:pt>
                <c:pt idx="17559">
                  <c:v>3.709</c:v>
                </c:pt>
                <c:pt idx="17560">
                  <c:v>3.7092</c:v>
                </c:pt>
                <c:pt idx="17561">
                  <c:v>3.7094</c:v>
                </c:pt>
                <c:pt idx="17562">
                  <c:v>3.7096</c:v>
                </c:pt>
                <c:pt idx="17563">
                  <c:v>3.7098</c:v>
                </c:pt>
                <c:pt idx="17564">
                  <c:v>3.71</c:v>
                </c:pt>
                <c:pt idx="17565">
                  <c:v>3.7102</c:v>
                </c:pt>
                <c:pt idx="17566">
                  <c:v>3.7104</c:v>
                </c:pt>
                <c:pt idx="17567">
                  <c:v>3.7106</c:v>
                </c:pt>
                <c:pt idx="17568">
                  <c:v>3.7108</c:v>
                </c:pt>
                <c:pt idx="17569">
                  <c:v>3.711</c:v>
                </c:pt>
                <c:pt idx="17570">
                  <c:v>3.7112</c:v>
                </c:pt>
                <c:pt idx="17571">
                  <c:v>3.7114</c:v>
                </c:pt>
                <c:pt idx="17572">
                  <c:v>3.7116</c:v>
                </c:pt>
                <c:pt idx="17573">
                  <c:v>3.7118</c:v>
                </c:pt>
                <c:pt idx="17574">
                  <c:v>3.712</c:v>
                </c:pt>
                <c:pt idx="17575">
                  <c:v>3.7122</c:v>
                </c:pt>
                <c:pt idx="17576">
                  <c:v>3.7124</c:v>
                </c:pt>
                <c:pt idx="17577">
                  <c:v>3.7126</c:v>
                </c:pt>
                <c:pt idx="17578">
                  <c:v>3.7128</c:v>
                </c:pt>
                <c:pt idx="17579">
                  <c:v>3.713</c:v>
                </c:pt>
                <c:pt idx="17580">
                  <c:v>3.7132</c:v>
                </c:pt>
                <c:pt idx="17581">
                  <c:v>3.7134</c:v>
                </c:pt>
                <c:pt idx="17582">
                  <c:v>3.7136</c:v>
                </c:pt>
                <c:pt idx="17583">
                  <c:v>3.7138</c:v>
                </c:pt>
                <c:pt idx="17584">
                  <c:v>3.714</c:v>
                </c:pt>
                <c:pt idx="17585">
                  <c:v>3.7142</c:v>
                </c:pt>
                <c:pt idx="17586">
                  <c:v>3.7144</c:v>
                </c:pt>
                <c:pt idx="17587">
                  <c:v>3.7146</c:v>
                </c:pt>
                <c:pt idx="17588">
                  <c:v>3.7148</c:v>
                </c:pt>
                <c:pt idx="17589">
                  <c:v>3.715</c:v>
                </c:pt>
                <c:pt idx="17590">
                  <c:v>3.7152</c:v>
                </c:pt>
                <c:pt idx="17591">
                  <c:v>3.7154</c:v>
                </c:pt>
                <c:pt idx="17592">
                  <c:v>3.7156</c:v>
                </c:pt>
                <c:pt idx="17593">
                  <c:v>3.7158</c:v>
                </c:pt>
                <c:pt idx="17594">
                  <c:v>3.716</c:v>
                </c:pt>
                <c:pt idx="17595">
                  <c:v>3.7162</c:v>
                </c:pt>
                <c:pt idx="17596">
                  <c:v>3.7164</c:v>
                </c:pt>
                <c:pt idx="17597">
                  <c:v>3.7166</c:v>
                </c:pt>
                <c:pt idx="17598">
                  <c:v>3.7168</c:v>
                </c:pt>
                <c:pt idx="17599">
                  <c:v>3.717</c:v>
                </c:pt>
                <c:pt idx="17600">
                  <c:v>3.7172</c:v>
                </c:pt>
                <c:pt idx="17601">
                  <c:v>3.7174</c:v>
                </c:pt>
                <c:pt idx="17602">
                  <c:v>3.7176</c:v>
                </c:pt>
                <c:pt idx="17603">
                  <c:v>3.7178</c:v>
                </c:pt>
                <c:pt idx="17604">
                  <c:v>3.718</c:v>
                </c:pt>
                <c:pt idx="17605">
                  <c:v>3.7182</c:v>
                </c:pt>
                <c:pt idx="17606">
                  <c:v>3.7184</c:v>
                </c:pt>
                <c:pt idx="17607">
                  <c:v>3.7186</c:v>
                </c:pt>
                <c:pt idx="17608">
                  <c:v>3.7188</c:v>
                </c:pt>
                <c:pt idx="17609">
                  <c:v>3.719</c:v>
                </c:pt>
                <c:pt idx="17610">
                  <c:v>3.7192</c:v>
                </c:pt>
                <c:pt idx="17611">
                  <c:v>3.7194</c:v>
                </c:pt>
                <c:pt idx="17612">
                  <c:v>3.7196</c:v>
                </c:pt>
                <c:pt idx="17613">
                  <c:v>3.7198</c:v>
                </c:pt>
                <c:pt idx="17614">
                  <c:v>3.72</c:v>
                </c:pt>
                <c:pt idx="17615">
                  <c:v>3.7202</c:v>
                </c:pt>
                <c:pt idx="17616">
                  <c:v>3.7204</c:v>
                </c:pt>
                <c:pt idx="17617">
                  <c:v>3.7206</c:v>
                </c:pt>
                <c:pt idx="17618">
                  <c:v>3.7208</c:v>
                </c:pt>
                <c:pt idx="17619">
                  <c:v>3.721</c:v>
                </c:pt>
                <c:pt idx="17620">
                  <c:v>3.7212</c:v>
                </c:pt>
                <c:pt idx="17621">
                  <c:v>3.7214</c:v>
                </c:pt>
                <c:pt idx="17622">
                  <c:v>3.7216</c:v>
                </c:pt>
                <c:pt idx="17623">
                  <c:v>3.7218</c:v>
                </c:pt>
                <c:pt idx="17624">
                  <c:v>3.722</c:v>
                </c:pt>
                <c:pt idx="17625">
                  <c:v>3.7222</c:v>
                </c:pt>
                <c:pt idx="17626">
                  <c:v>3.7224</c:v>
                </c:pt>
                <c:pt idx="17627">
                  <c:v>3.7226</c:v>
                </c:pt>
                <c:pt idx="17628">
                  <c:v>3.7228</c:v>
                </c:pt>
                <c:pt idx="17629">
                  <c:v>3.723</c:v>
                </c:pt>
                <c:pt idx="17630">
                  <c:v>3.7232</c:v>
                </c:pt>
                <c:pt idx="17631">
                  <c:v>3.7234</c:v>
                </c:pt>
                <c:pt idx="17632">
                  <c:v>3.7236</c:v>
                </c:pt>
                <c:pt idx="17633">
                  <c:v>3.7238</c:v>
                </c:pt>
                <c:pt idx="17634">
                  <c:v>3.724</c:v>
                </c:pt>
                <c:pt idx="17635">
                  <c:v>3.7242</c:v>
                </c:pt>
                <c:pt idx="17636">
                  <c:v>3.7244</c:v>
                </c:pt>
                <c:pt idx="17637">
                  <c:v>3.7246</c:v>
                </c:pt>
                <c:pt idx="17638">
                  <c:v>3.7248</c:v>
                </c:pt>
                <c:pt idx="17639">
                  <c:v>3.725</c:v>
                </c:pt>
                <c:pt idx="17640">
                  <c:v>3.7252</c:v>
                </c:pt>
                <c:pt idx="17641">
                  <c:v>3.7254</c:v>
                </c:pt>
                <c:pt idx="17642">
                  <c:v>3.7256</c:v>
                </c:pt>
                <c:pt idx="17643">
                  <c:v>3.7258</c:v>
                </c:pt>
                <c:pt idx="17644">
                  <c:v>3.726</c:v>
                </c:pt>
                <c:pt idx="17645">
                  <c:v>3.7262</c:v>
                </c:pt>
                <c:pt idx="17646">
                  <c:v>3.7264</c:v>
                </c:pt>
                <c:pt idx="17647">
                  <c:v>3.7266</c:v>
                </c:pt>
                <c:pt idx="17648">
                  <c:v>3.7268</c:v>
                </c:pt>
                <c:pt idx="17649">
                  <c:v>3.727</c:v>
                </c:pt>
                <c:pt idx="17650">
                  <c:v>3.7272</c:v>
                </c:pt>
                <c:pt idx="17651">
                  <c:v>3.7274</c:v>
                </c:pt>
                <c:pt idx="17652">
                  <c:v>3.7276</c:v>
                </c:pt>
                <c:pt idx="17653">
                  <c:v>3.7278</c:v>
                </c:pt>
                <c:pt idx="17654">
                  <c:v>3.728</c:v>
                </c:pt>
                <c:pt idx="17655">
                  <c:v>3.7282</c:v>
                </c:pt>
                <c:pt idx="17656">
                  <c:v>3.7284</c:v>
                </c:pt>
                <c:pt idx="17657">
                  <c:v>3.7286</c:v>
                </c:pt>
                <c:pt idx="17658">
                  <c:v>3.7288</c:v>
                </c:pt>
                <c:pt idx="17659">
                  <c:v>3.729</c:v>
                </c:pt>
                <c:pt idx="17660">
                  <c:v>3.7292</c:v>
                </c:pt>
                <c:pt idx="17661">
                  <c:v>3.7294</c:v>
                </c:pt>
                <c:pt idx="17662">
                  <c:v>3.7296</c:v>
                </c:pt>
                <c:pt idx="17663">
                  <c:v>3.7298</c:v>
                </c:pt>
                <c:pt idx="17664">
                  <c:v>3.73</c:v>
                </c:pt>
                <c:pt idx="17665">
                  <c:v>3.7302</c:v>
                </c:pt>
                <c:pt idx="17666">
                  <c:v>3.7304</c:v>
                </c:pt>
                <c:pt idx="17667">
                  <c:v>3.7306</c:v>
                </c:pt>
                <c:pt idx="17668">
                  <c:v>3.7308</c:v>
                </c:pt>
                <c:pt idx="17669">
                  <c:v>3.731</c:v>
                </c:pt>
                <c:pt idx="17670">
                  <c:v>3.7312</c:v>
                </c:pt>
                <c:pt idx="17671">
                  <c:v>3.7314</c:v>
                </c:pt>
                <c:pt idx="17672">
                  <c:v>3.7316</c:v>
                </c:pt>
                <c:pt idx="17673">
                  <c:v>3.7318</c:v>
                </c:pt>
                <c:pt idx="17674">
                  <c:v>3.732</c:v>
                </c:pt>
                <c:pt idx="17675">
                  <c:v>3.7322</c:v>
                </c:pt>
                <c:pt idx="17676">
                  <c:v>3.7324</c:v>
                </c:pt>
                <c:pt idx="17677">
                  <c:v>3.7326</c:v>
                </c:pt>
                <c:pt idx="17678">
                  <c:v>3.7328</c:v>
                </c:pt>
                <c:pt idx="17679">
                  <c:v>3.733</c:v>
                </c:pt>
                <c:pt idx="17680">
                  <c:v>3.7332</c:v>
                </c:pt>
                <c:pt idx="17681">
                  <c:v>3.7334</c:v>
                </c:pt>
                <c:pt idx="17682">
                  <c:v>3.7336</c:v>
                </c:pt>
                <c:pt idx="17683">
                  <c:v>3.7338</c:v>
                </c:pt>
                <c:pt idx="17684">
                  <c:v>3.734</c:v>
                </c:pt>
                <c:pt idx="17685">
                  <c:v>3.7342</c:v>
                </c:pt>
                <c:pt idx="17686">
                  <c:v>3.7344</c:v>
                </c:pt>
                <c:pt idx="17687">
                  <c:v>3.7346</c:v>
                </c:pt>
                <c:pt idx="17688">
                  <c:v>3.7348</c:v>
                </c:pt>
                <c:pt idx="17689">
                  <c:v>3.735</c:v>
                </c:pt>
                <c:pt idx="17690">
                  <c:v>3.7352</c:v>
                </c:pt>
                <c:pt idx="17691">
                  <c:v>3.7354</c:v>
                </c:pt>
                <c:pt idx="17692">
                  <c:v>3.7356</c:v>
                </c:pt>
                <c:pt idx="17693">
                  <c:v>3.7358</c:v>
                </c:pt>
                <c:pt idx="17694">
                  <c:v>3.736</c:v>
                </c:pt>
                <c:pt idx="17695">
                  <c:v>3.7362</c:v>
                </c:pt>
                <c:pt idx="17696">
                  <c:v>3.7364</c:v>
                </c:pt>
                <c:pt idx="17697">
                  <c:v>3.7366</c:v>
                </c:pt>
                <c:pt idx="17698">
                  <c:v>3.7368</c:v>
                </c:pt>
                <c:pt idx="17699">
                  <c:v>3.737</c:v>
                </c:pt>
                <c:pt idx="17700">
                  <c:v>3.7372</c:v>
                </c:pt>
                <c:pt idx="17701">
                  <c:v>3.7374</c:v>
                </c:pt>
                <c:pt idx="17702">
                  <c:v>3.7376</c:v>
                </c:pt>
                <c:pt idx="17703">
                  <c:v>3.7378</c:v>
                </c:pt>
                <c:pt idx="17704">
                  <c:v>3.738</c:v>
                </c:pt>
                <c:pt idx="17705">
                  <c:v>3.7382</c:v>
                </c:pt>
                <c:pt idx="17706">
                  <c:v>3.7384</c:v>
                </c:pt>
                <c:pt idx="17707">
                  <c:v>3.7386</c:v>
                </c:pt>
                <c:pt idx="17708">
                  <c:v>3.7388</c:v>
                </c:pt>
                <c:pt idx="17709">
                  <c:v>3.739</c:v>
                </c:pt>
                <c:pt idx="17710">
                  <c:v>3.7392</c:v>
                </c:pt>
                <c:pt idx="17711">
                  <c:v>3.7394</c:v>
                </c:pt>
                <c:pt idx="17712">
                  <c:v>3.7396</c:v>
                </c:pt>
                <c:pt idx="17713">
                  <c:v>3.7398</c:v>
                </c:pt>
                <c:pt idx="17714">
                  <c:v>3.74</c:v>
                </c:pt>
                <c:pt idx="17715">
                  <c:v>3.7402</c:v>
                </c:pt>
                <c:pt idx="17716">
                  <c:v>3.7404</c:v>
                </c:pt>
                <c:pt idx="17717">
                  <c:v>3.7406</c:v>
                </c:pt>
                <c:pt idx="17718">
                  <c:v>3.7408</c:v>
                </c:pt>
                <c:pt idx="17719">
                  <c:v>3.741</c:v>
                </c:pt>
                <c:pt idx="17720">
                  <c:v>3.7412</c:v>
                </c:pt>
                <c:pt idx="17721">
                  <c:v>3.7414</c:v>
                </c:pt>
                <c:pt idx="17722">
                  <c:v>3.7416</c:v>
                </c:pt>
                <c:pt idx="17723">
                  <c:v>3.7418</c:v>
                </c:pt>
                <c:pt idx="17724">
                  <c:v>3.742</c:v>
                </c:pt>
                <c:pt idx="17725">
                  <c:v>3.7422</c:v>
                </c:pt>
                <c:pt idx="17726">
                  <c:v>3.7424</c:v>
                </c:pt>
                <c:pt idx="17727">
                  <c:v>3.7426</c:v>
                </c:pt>
                <c:pt idx="17728">
                  <c:v>3.7428</c:v>
                </c:pt>
                <c:pt idx="17729">
                  <c:v>3.743</c:v>
                </c:pt>
                <c:pt idx="17730">
                  <c:v>3.7432</c:v>
                </c:pt>
                <c:pt idx="17731">
                  <c:v>3.7434</c:v>
                </c:pt>
                <c:pt idx="17732">
                  <c:v>3.7436</c:v>
                </c:pt>
                <c:pt idx="17733">
                  <c:v>3.7438</c:v>
                </c:pt>
                <c:pt idx="17734">
                  <c:v>3.744</c:v>
                </c:pt>
                <c:pt idx="17735">
                  <c:v>3.7442</c:v>
                </c:pt>
                <c:pt idx="17736">
                  <c:v>3.7444</c:v>
                </c:pt>
                <c:pt idx="17737">
                  <c:v>3.7446</c:v>
                </c:pt>
                <c:pt idx="17738">
                  <c:v>3.7448</c:v>
                </c:pt>
                <c:pt idx="17739">
                  <c:v>3.745</c:v>
                </c:pt>
                <c:pt idx="17740">
                  <c:v>3.7452</c:v>
                </c:pt>
                <c:pt idx="17741">
                  <c:v>3.7454</c:v>
                </c:pt>
                <c:pt idx="17742">
                  <c:v>3.7456</c:v>
                </c:pt>
                <c:pt idx="17743">
                  <c:v>3.7458</c:v>
                </c:pt>
                <c:pt idx="17744">
                  <c:v>3.746</c:v>
                </c:pt>
                <c:pt idx="17745">
                  <c:v>3.7462</c:v>
                </c:pt>
                <c:pt idx="17746">
                  <c:v>3.7464</c:v>
                </c:pt>
                <c:pt idx="17747">
                  <c:v>3.7466</c:v>
                </c:pt>
                <c:pt idx="17748">
                  <c:v>3.7468</c:v>
                </c:pt>
                <c:pt idx="17749">
                  <c:v>3.747</c:v>
                </c:pt>
                <c:pt idx="17750">
                  <c:v>3.7472</c:v>
                </c:pt>
                <c:pt idx="17751">
                  <c:v>3.7474</c:v>
                </c:pt>
                <c:pt idx="17752">
                  <c:v>3.7476</c:v>
                </c:pt>
                <c:pt idx="17753">
                  <c:v>3.7478</c:v>
                </c:pt>
                <c:pt idx="17754">
                  <c:v>3.748</c:v>
                </c:pt>
                <c:pt idx="17755">
                  <c:v>3.7482</c:v>
                </c:pt>
                <c:pt idx="17756">
                  <c:v>3.7484</c:v>
                </c:pt>
                <c:pt idx="17757">
                  <c:v>3.7486</c:v>
                </c:pt>
                <c:pt idx="17758">
                  <c:v>3.7488</c:v>
                </c:pt>
                <c:pt idx="17759">
                  <c:v>3.749</c:v>
                </c:pt>
                <c:pt idx="17760">
                  <c:v>3.7492</c:v>
                </c:pt>
                <c:pt idx="17761">
                  <c:v>3.7494</c:v>
                </c:pt>
                <c:pt idx="17762">
                  <c:v>3.7496</c:v>
                </c:pt>
                <c:pt idx="17763">
                  <c:v>3.7498</c:v>
                </c:pt>
                <c:pt idx="17764">
                  <c:v>3.75</c:v>
                </c:pt>
                <c:pt idx="17765">
                  <c:v>3.7502</c:v>
                </c:pt>
                <c:pt idx="17766">
                  <c:v>3.7504</c:v>
                </c:pt>
                <c:pt idx="17767">
                  <c:v>3.7506</c:v>
                </c:pt>
                <c:pt idx="17768">
                  <c:v>3.7508</c:v>
                </c:pt>
                <c:pt idx="17769">
                  <c:v>3.751</c:v>
                </c:pt>
                <c:pt idx="17770">
                  <c:v>3.7512</c:v>
                </c:pt>
                <c:pt idx="17771">
                  <c:v>3.7514</c:v>
                </c:pt>
                <c:pt idx="17772">
                  <c:v>3.7516</c:v>
                </c:pt>
                <c:pt idx="17773">
                  <c:v>3.7518</c:v>
                </c:pt>
                <c:pt idx="17774">
                  <c:v>3.752</c:v>
                </c:pt>
                <c:pt idx="17775">
                  <c:v>3.7522</c:v>
                </c:pt>
                <c:pt idx="17776">
                  <c:v>3.7524</c:v>
                </c:pt>
                <c:pt idx="17777">
                  <c:v>3.7526</c:v>
                </c:pt>
                <c:pt idx="17778">
                  <c:v>3.7528</c:v>
                </c:pt>
                <c:pt idx="17779">
                  <c:v>3.753</c:v>
                </c:pt>
                <c:pt idx="17780">
                  <c:v>3.7532</c:v>
                </c:pt>
                <c:pt idx="17781">
                  <c:v>3.7534</c:v>
                </c:pt>
                <c:pt idx="17782">
                  <c:v>3.7536</c:v>
                </c:pt>
                <c:pt idx="17783">
                  <c:v>3.7538</c:v>
                </c:pt>
                <c:pt idx="17784">
                  <c:v>3.754</c:v>
                </c:pt>
                <c:pt idx="17785">
                  <c:v>3.7542</c:v>
                </c:pt>
                <c:pt idx="17786">
                  <c:v>3.7544</c:v>
                </c:pt>
                <c:pt idx="17787">
                  <c:v>3.7546</c:v>
                </c:pt>
                <c:pt idx="17788">
                  <c:v>3.7548</c:v>
                </c:pt>
                <c:pt idx="17789">
                  <c:v>3.755</c:v>
                </c:pt>
                <c:pt idx="17790">
                  <c:v>3.7552</c:v>
                </c:pt>
                <c:pt idx="17791">
                  <c:v>3.7554</c:v>
                </c:pt>
                <c:pt idx="17792">
                  <c:v>3.7556</c:v>
                </c:pt>
                <c:pt idx="17793">
                  <c:v>3.7558</c:v>
                </c:pt>
                <c:pt idx="17794">
                  <c:v>3.756</c:v>
                </c:pt>
                <c:pt idx="17795">
                  <c:v>3.7562</c:v>
                </c:pt>
                <c:pt idx="17796">
                  <c:v>3.7564</c:v>
                </c:pt>
                <c:pt idx="17797">
                  <c:v>3.7566</c:v>
                </c:pt>
                <c:pt idx="17798">
                  <c:v>3.7568</c:v>
                </c:pt>
                <c:pt idx="17799">
                  <c:v>3.757</c:v>
                </c:pt>
                <c:pt idx="17800">
                  <c:v>3.7572</c:v>
                </c:pt>
                <c:pt idx="17801">
                  <c:v>3.7574</c:v>
                </c:pt>
                <c:pt idx="17802">
                  <c:v>3.7576</c:v>
                </c:pt>
                <c:pt idx="17803">
                  <c:v>3.7578</c:v>
                </c:pt>
                <c:pt idx="17804">
                  <c:v>3.758</c:v>
                </c:pt>
                <c:pt idx="17805">
                  <c:v>3.7582</c:v>
                </c:pt>
                <c:pt idx="17806">
                  <c:v>3.7584</c:v>
                </c:pt>
                <c:pt idx="17807">
                  <c:v>3.7586</c:v>
                </c:pt>
                <c:pt idx="17808">
                  <c:v>3.7588</c:v>
                </c:pt>
                <c:pt idx="17809">
                  <c:v>3.759</c:v>
                </c:pt>
                <c:pt idx="17810">
                  <c:v>3.7592</c:v>
                </c:pt>
                <c:pt idx="17811">
                  <c:v>3.7594</c:v>
                </c:pt>
                <c:pt idx="17812">
                  <c:v>3.7596</c:v>
                </c:pt>
                <c:pt idx="17813">
                  <c:v>3.7598</c:v>
                </c:pt>
                <c:pt idx="17814">
                  <c:v>3.76</c:v>
                </c:pt>
                <c:pt idx="17815">
                  <c:v>3.7602</c:v>
                </c:pt>
                <c:pt idx="17816">
                  <c:v>3.7604</c:v>
                </c:pt>
                <c:pt idx="17817">
                  <c:v>3.7606</c:v>
                </c:pt>
                <c:pt idx="17818">
                  <c:v>3.7608</c:v>
                </c:pt>
                <c:pt idx="17819">
                  <c:v>3.761</c:v>
                </c:pt>
                <c:pt idx="17820">
                  <c:v>3.7612</c:v>
                </c:pt>
                <c:pt idx="17821">
                  <c:v>3.7614</c:v>
                </c:pt>
                <c:pt idx="17822">
                  <c:v>3.7616</c:v>
                </c:pt>
                <c:pt idx="17823">
                  <c:v>3.7618</c:v>
                </c:pt>
                <c:pt idx="17824">
                  <c:v>3.762</c:v>
                </c:pt>
                <c:pt idx="17825">
                  <c:v>3.7622</c:v>
                </c:pt>
                <c:pt idx="17826">
                  <c:v>3.7624</c:v>
                </c:pt>
                <c:pt idx="17827">
                  <c:v>3.7626</c:v>
                </c:pt>
                <c:pt idx="17828">
                  <c:v>3.7628</c:v>
                </c:pt>
                <c:pt idx="17829">
                  <c:v>3.763</c:v>
                </c:pt>
                <c:pt idx="17830">
                  <c:v>3.7632</c:v>
                </c:pt>
                <c:pt idx="17831">
                  <c:v>3.7634</c:v>
                </c:pt>
                <c:pt idx="17832">
                  <c:v>3.7636</c:v>
                </c:pt>
                <c:pt idx="17833">
                  <c:v>3.7638</c:v>
                </c:pt>
                <c:pt idx="17834">
                  <c:v>3.764</c:v>
                </c:pt>
                <c:pt idx="17835">
                  <c:v>3.7642</c:v>
                </c:pt>
                <c:pt idx="17836">
                  <c:v>3.7644</c:v>
                </c:pt>
                <c:pt idx="17837">
                  <c:v>3.7646</c:v>
                </c:pt>
                <c:pt idx="17838">
                  <c:v>3.7648</c:v>
                </c:pt>
                <c:pt idx="17839">
                  <c:v>3.765</c:v>
                </c:pt>
                <c:pt idx="17840">
                  <c:v>3.7652</c:v>
                </c:pt>
                <c:pt idx="17841">
                  <c:v>3.7654</c:v>
                </c:pt>
                <c:pt idx="17842">
                  <c:v>3.7656</c:v>
                </c:pt>
                <c:pt idx="17843">
                  <c:v>3.7658</c:v>
                </c:pt>
                <c:pt idx="17844">
                  <c:v>3.766</c:v>
                </c:pt>
                <c:pt idx="17845">
                  <c:v>3.7662</c:v>
                </c:pt>
                <c:pt idx="17846">
                  <c:v>3.7664</c:v>
                </c:pt>
                <c:pt idx="17847">
                  <c:v>3.7666</c:v>
                </c:pt>
                <c:pt idx="17848">
                  <c:v>3.7668</c:v>
                </c:pt>
                <c:pt idx="17849">
                  <c:v>3.767</c:v>
                </c:pt>
                <c:pt idx="17850">
                  <c:v>3.7672</c:v>
                </c:pt>
                <c:pt idx="17851">
                  <c:v>3.7674</c:v>
                </c:pt>
                <c:pt idx="17852">
                  <c:v>3.7676</c:v>
                </c:pt>
                <c:pt idx="17853">
                  <c:v>3.7678</c:v>
                </c:pt>
                <c:pt idx="17854">
                  <c:v>3.768</c:v>
                </c:pt>
                <c:pt idx="17855">
                  <c:v>3.7682</c:v>
                </c:pt>
                <c:pt idx="17856">
                  <c:v>3.7684</c:v>
                </c:pt>
                <c:pt idx="17857">
                  <c:v>3.7686</c:v>
                </c:pt>
                <c:pt idx="17858">
                  <c:v>3.7688</c:v>
                </c:pt>
                <c:pt idx="17859">
                  <c:v>3.769</c:v>
                </c:pt>
                <c:pt idx="17860">
                  <c:v>3.7692</c:v>
                </c:pt>
                <c:pt idx="17861">
                  <c:v>3.7694</c:v>
                </c:pt>
                <c:pt idx="17862">
                  <c:v>3.7696</c:v>
                </c:pt>
                <c:pt idx="17863">
                  <c:v>3.7698</c:v>
                </c:pt>
                <c:pt idx="17864">
                  <c:v>3.77</c:v>
                </c:pt>
                <c:pt idx="17865">
                  <c:v>3.7702</c:v>
                </c:pt>
                <c:pt idx="17866">
                  <c:v>3.7704</c:v>
                </c:pt>
                <c:pt idx="17867">
                  <c:v>3.7706</c:v>
                </c:pt>
                <c:pt idx="17868">
                  <c:v>3.7708</c:v>
                </c:pt>
                <c:pt idx="17869">
                  <c:v>3.771</c:v>
                </c:pt>
                <c:pt idx="17870">
                  <c:v>3.7712</c:v>
                </c:pt>
                <c:pt idx="17871">
                  <c:v>3.7714</c:v>
                </c:pt>
                <c:pt idx="17872">
                  <c:v>3.7716</c:v>
                </c:pt>
                <c:pt idx="17873">
                  <c:v>3.7718</c:v>
                </c:pt>
                <c:pt idx="17874">
                  <c:v>3.772</c:v>
                </c:pt>
                <c:pt idx="17875">
                  <c:v>3.7722</c:v>
                </c:pt>
                <c:pt idx="17876">
                  <c:v>3.7724</c:v>
                </c:pt>
                <c:pt idx="17877">
                  <c:v>3.7726</c:v>
                </c:pt>
                <c:pt idx="17878">
                  <c:v>3.7728</c:v>
                </c:pt>
                <c:pt idx="17879">
                  <c:v>3.773</c:v>
                </c:pt>
                <c:pt idx="17880">
                  <c:v>3.7732</c:v>
                </c:pt>
                <c:pt idx="17881">
                  <c:v>3.7734</c:v>
                </c:pt>
                <c:pt idx="17882">
                  <c:v>3.7736</c:v>
                </c:pt>
                <c:pt idx="17883">
                  <c:v>3.7738</c:v>
                </c:pt>
                <c:pt idx="17884">
                  <c:v>3.774</c:v>
                </c:pt>
                <c:pt idx="17885">
                  <c:v>3.7742</c:v>
                </c:pt>
                <c:pt idx="17886">
                  <c:v>3.7744</c:v>
                </c:pt>
                <c:pt idx="17887">
                  <c:v>3.7746</c:v>
                </c:pt>
                <c:pt idx="17888">
                  <c:v>3.7748</c:v>
                </c:pt>
                <c:pt idx="17889">
                  <c:v>3.775</c:v>
                </c:pt>
                <c:pt idx="17890">
                  <c:v>3.7752</c:v>
                </c:pt>
                <c:pt idx="17891">
                  <c:v>3.7754</c:v>
                </c:pt>
                <c:pt idx="17892">
                  <c:v>3.7756</c:v>
                </c:pt>
                <c:pt idx="17893">
                  <c:v>3.7758</c:v>
                </c:pt>
                <c:pt idx="17894">
                  <c:v>3.776</c:v>
                </c:pt>
                <c:pt idx="17895">
                  <c:v>3.7762</c:v>
                </c:pt>
                <c:pt idx="17896">
                  <c:v>3.7764</c:v>
                </c:pt>
                <c:pt idx="17897">
                  <c:v>3.7766</c:v>
                </c:pt>
                <c:pt idx="17898">
                  <c:v>3.7768</c:v>
                </c:pt>
                <c:pt idx="17899">
                  <c:v>3.777</c:v>
                </c:pt>
                <c:pt idx="17900">
                  <c:v>3.7772</c:v>
                </c:pt>
                <c:pt idx="17901">
                  <c:v>3.7774</c:v>
                </c:pt>
                <c:pt idx="17902">
                  <c:v>3.7776</c:v>
                </c:pt>
                <c:pt idx="17903">
                  <c:v>3.7778</c:v>
                </c:pt>
                <c:pt idx="17904">
                  <c:v>3.778</c:v>
                </c:pt>
                <c:pt idx="17905">
                  <c:v>3.7782</c:v>
                </c:pt>
                <c:pt idx="17906">
                  <c:v>3.7784</c:v>
                </c:pt>
                <c:pt idx="17907">
                  <c:v>3.7786</c:v>
                </c:pt>
                <c:pt idx="17908">
                  <c:v>3.7788</c:v>
                </c:pt>
                <c:pt idx="17909">
                  <c:v>3.779</c:v>
                </c:pt>
                <c:pt idx="17910">
                  <c:v>3.7792</c:v>
                </c:pt>
                <c:pt idx="17911">
                  <c:v>3.7794</c:v>
                </c:pt>
                <c:pt idx="17912">
                  <c:v>3.7796</c:v>
                </c:pt>
                <c:pt idx="17913">
                  <c:v>3.7798</c:v>
                </c:pt>
                <c:pt idx="17914">
                  <c:v>3.78</c:v>
                </c:pt>
                <c:pt idx="17915">
                  <c:v>3.7802</c:v>
                </c:pt>
                <c:pt idx="17916">
                  <c:v>3.7804</c:v>
                </c:pt>
                <c:pt idx="17917">
                  <c:v>3.7806</c:v>
                </c:pt>
                <c:pt idx="17918">
                  <c:v>3.7808</c:v>
                </c:pt>
                <c:pt idx="17919">
                  <c:v>3.781</c:v>
                </c:pt>
                <c:pt idx="17920">
                  <c:v>3.7812</c:v>
                </c:pt>
                <c:pt idx="17921">
                  <c:v>3.7814</c:v>
                </c:pt>
                <c:pt idx="17922">
                  <c:v>3.7816</c:v>
                </c:pt>
                <c:pt idx="17923">
                  <c:v>3.7818</c:v>
                </c:pt>
                <c:pt idx="17924">
                  <c:v>3.782</c:v>
                </c:pt>
                <c:pt idx="17925">
                  <c:v>3.7822</c:v>
                </c:pt>
                <c:pt idx="17926">
                  <c:v>3.7824</c:v>
                </c:pt>
                <c:pt idx="17927">
                  <c:v>3.7826</c:v>
                </c:pt>
                <c:pt idx="17928">
                  <c:v>3.7828</c:v>
                </c:pt>
                <c:pt idx="17929">
                  <c:v>3.783</c:v>
                </c:pt>
                <c:pt idx="17930">
                  <c:v>3.7832</c:v>
                </c:pt>
                <c:pt idx="17931">
                  <c:v>3.7834</c:v>
                </c:pt>
                <c:pt idx="17932">
                  <c:v>3.7836</c:v>
                </c:pt>
                <c:pt idx="17933">
                  <c:v>3.7838</c:v>
                </c:pt>
                <c:pt idx="17934">
                  <c:v>3.784</c:v>
                </c:pt>
                <c:pt idx="17935">
                  <c:v>3.7842</c:v>
                </c:pt>
                <c:pt idx="17936">
                  <c:v>3.7844</c:v>
                </c:pt>
                <c:pt idx="17937">
                  <c:v>3.7846</c:v>
                </c:pt>
                <c:pt idx="17938">
                  <c:v>3.7848</c:v>
                </c:pt>
                <c:pt idx="17939">
                  <c:v>3.785</c:v>
                </c:pt>
                <c:pt idx="17940">
                  <c:v>3.7852</c:v>
                </c:pt>
                <c:pt idx="17941">
                  <c:v>3.7854</c:v>
                </c:pt>
                <c:pt idx="17942">
                  <c:v>3.7856</c:v>
                </c:pt>
                <c:pt idx="17943">
                  <c:v>3.7858</c:v>
                </c:pt>
                <c:pt idx="17944">
                  <c:v>3.786</c:v>
                </c:pt>
                <c:pt idx="17945">
                  <c:v>3.7862</c:v>
                </c:pt>
                <c:pt idx="17946">
                  <c:v>3.7864</c:v>
                </c:pt>
                <c:pt idx="17947">
                  <c:v>3.7866</c:v>
                </c:pt>
                <c:pt idx="17948">
                  <c:v>3.7868</c:v>
                </c:pt>
                <c:pt idx="17949">
                  <c:v>3.787</c:v>
                </c:pt>
                <c:pt idx="17950">
                  <c:v>3.7872</c:v>
                </c:pt>
                <c:pt idx="17951">
                  <c:v>3.7874</c:v>
                </c:pt>
                <c:pt idx="17952">
                  <c:v>3.7876</c:v>
                </c:pt>
                <c:pt idx="17953">
                  <c:v>3.7878</c:v>
                </c:pt>
                <c:pt idx="17954">
                  <c:v>3.788</c:v>
                </c:pt>
                <c:pt idx="17955">
                  <c:v>3.7882</c:v>
                </c:pt>
                <c:pt idx="17956">
                  <c:v>3.7884</c:v>
                </c:pt>
                <c:pt idx="17957">
                  <c:v>3.7886</c:v>
                </c:pt>
                <c:pt idx="17958">
                  <c:v>3.7888</c:v>
                </c:pt>
                <c:pt idx="17959">
                  <c:v>3.789</c:v>
                </c:pt>
                <c:pt idx="17960">
                  <c:v>3.7892</c:v>
                </c:pt>
                <c:pt idx="17961">
                  <c:v>3.7894</c:v>
                </c:pt>
                <c:pt idx="17962">
                  <c:v>3.7896</c:v>
                </c:pt>
                <c:pt idx="17963">
                  <c:v>3.7898</c:v>
                </c:pt>
                <c:pt idx="17964">
                  <c:v>3.79</c:v>
                </c:pt>
                <c:pt idx="17965">
                  <c:v>3.7902</c:v>
                </c:pt>
                <c:pt idx="17966">
                  <c:v>3.7904</c:v>
                </c:pt>
                <c:pt idx="17967">
                  <c:v>3.7906</c:v>
                </c:pt>
                <c:pt idx="17968">
                  <c:v>3.7908</c:v>
                </c:pt>
                <c:pt idx="17969">
                  <c:v>3.791</c:v>
                </c:pt>
                <c:pt idx="17970">
                  <c:v>3.7912</c:v>
                </c:pt>
                <c:pt idx="17971">
                  <c:v>3.7914</c:v>
                </c:pt>
                <c:pt idx="17972">
                  <c:v>3.7916</c:v>
                </c:pt>
                <c:pt idx="17973">
                  <c:v>3.7918</c:v>
                </c:pt>
                <c:pt idx="17974">
                  <c:v>3.792</c:v>
                </c:pt>
                <c:pt idx="17975">
                  <c:v>3.7922</c:v>
                </c:pt>
                <c:pt idx="17976">
                  <c:v>3.7924</c:v>
                </c:pt>
                <c:pt idx="17977">
                  <c:v>3.7926</c:v>
                </c:pt>
                <c:pt idx="17978">
                  <c:v>3.7928</c:v>
                </c:pt>
                <c:pt idx="17979">
                  <c:v>3.793</c:v>
                </c:pt>
                <c:pt idx="17980">
                  <c:v>3.7932</c:v>
                </c:pt>
                <c:pt idx="17981">
                  <c:v>3.7934</c:v>
                </c:pt>
                <c:pt idx="17982">
                  <c:v>3.7936</c:v>
                </c:pt>
                <c:pt idx="17983">
                  <c:v>3.7938</c:v>
                </c:pt>
                <c:pt idx="17984">
                  <c:v>3.794</c:v>
                </c:pt>
                <c:pt idx="17985">
                  <c:v>3.7942</c:v>
                </c:pt>
                <c:pt idx="17986">
                  <c:v>3.7944</c:v>
                </c:pt>
                <c:pt idx="17987">
                  <c:v>3.7946</c:v>
                </c:pt>
                <c:pt idx="17988">
                  <c:v>3.7948</c:v>
                </c:pt>
                <c:pt idx="17989">
                  <c:v>3.795</c:v>
                </c:pt>
                <c:pt idx="17990">
                  <c:v>3.7952</c:v>
                </c:pt>
                <c:pt idx="17991">
                  <c:v>3.7954</c:v>
                </c:pt>
                <c:pt idx="17992">
                  <c:v>3.7956</c:v>
                </c:pt>
                <c:pt idx="17993">
                  <c:v>3.7958</c:v>
                </c:pt>
                <c:pt idx="17994">
                  <c:v>3.796</c:v>
                </c:pt>
                <c:pt idx="17995">
                  <c:v>3.7962</c:v>
                </c:pt>
                <c:pt idx="17996">
                  <c:v>3.7964</c:v>
                </c:pt>
                <c:pt idx="17997">
                  <c:v>3.7966</c:v>
                </c:pt>
                <c:pt idx="17998">
                  <c:v>3.7968</c:v>
                </c:pt>
                <c:pt idx="17999">
                  <c:v>3.797</c:v>
                </c:pt>
                <c:pt idx="18000">
                  <c:v>3.7972</c:v>
                </c:pt>
                <c:pt idx="18001">
                  <c:v>3.7974</c:v>
                </c:pt>
                <c:pt idx="18002">
                  <c:v>3.7976</c:v>
                </c:pt>
                <c:pt idx="18003">
                  <c:v>3.7978</c:v>
                </c:pt>
                <c:pt idx="18004">
                  <c:v>3.798</c:v>
                </c:pt>
                <c:pt idx="18005">
                  <c:v>3.7982</c:v>
                </c:pt>
                <c:pt idx="18006">
                  <c:v>3.7984</c:v>
                </c:pt>
                <c:pt idx="18007">
                  <c:v>3.7986</c:v>
                </c:pt>
                <c:pt idx="18008">
                  <c:v>3.7988</c:v>
                </c:pt>
                <c:pt idx="18009">
                  <c:v>3.799</c:v>
                </c:pt>
                <c:pt idx="18010">
                  <c:v>3.7992</c:v>
                </c:pt>
                <c:pt idx="18011">
                  <c:v>3.7994</c:v>
                </c:pt>
                <c:pt idx="18012">
                  <c:v>3.7996</c:v>
                </c:pt>
                <c:pt idx="18013">
                  <c:v>3.7998</c:v>
                </c:pt>
                <c:pt idx="18014">
                  <c:v>3.8</c:v>
                </c:pt>
                <c:pt idx="18015">
                  <c:v>3.8002</c:v>
                </c:pt>
                <c:pt idx="18016">
                  <c:v>3.8004</c:v>
                </c:pt>
                <c:pt idx="18017">
                  <c:v>3.8006</c:v>
                </c:pt>
                <c:pt idx="18018">
                  <c:v>3.8008</c:v>
                </c:pt>
                <c:pt idx="18019">
                  <c:v>3.801</c:v>
                </c:pt>
                <c:pt idx="18020">
                  <c:v>3.8012</c:v>
                </c:pt>
                <c:pt idx="18021">
                  <c:v>3.8014</c:v>
                </c:pt>
                <c:pt idx="18022">
                  <c:v>3.8016</c:v>
                </c:pt>
                <c:pt idx="18023">
                  <c:v>3.8018</c:v>
                </c:pt>
                <c:pt idx="18024">
                  <c:v>3.802</c:v>
                </c:pt>
                <c:pt idx="18025">
                  <c:v>3.8022</c:v>
                </c:pt>
                <c:pt idx="18026">
                  <c:v>3.8024</c:v>
                </c:pt>
                <c:pt idx="18027">
                  <c:v>3.802599999999999</c:v>
                </c:pt>
                <c:pt idx="18028">
                  <c:v>3.802799999999999</c:v>
                </c:pt>
                <c:pt idx="18029">
                  <c:v>3.802999999999999</c:v>
                </c:pt>
                <c:pt idx="18030">
                  <c:v>3.8032</c:v>
                </c:pt>
                <c:pt idx="18031">
                  <c:v>3.8034</c:v>
                </c:pt>
                <c:pt idx="18032">
                  <c:v>3.8036</c:v>
                </c:pt>
                <c:pt idx="18033">
                  <c:v>3.8038</c:v>
                </c:pt>
                <c:pt idx="18034">
                  <c:v>3.804</c:v>
                </c:pt>
                <c:pt idx="18035">
                  <c:v>3.8042</c:v>
                </c:pt>
                <c:pt idx="18036">
                  <c:v>3.8044</c:v>
                </c:pt>
                <c:pt idx="18037">
                  <c:v>3.8046</c:v>
                </c:pt>
                <c:pt idx="18038">
                  <c:v>3.8048</c:v>
                </c:pt>
                <c:pt idx="18039">
                  <c:v>3.805</c:v>
                </c:pt>
                <c:pt idx="18040">
                  <c:v>3.8052</c:v>
                </c:pt>
                <c:pt idx="18041">
                  <c:v>3.8054</c:v>
                </c:pt>
                <c:pt idx="18042">
                  <c:v>3.8056</c:v>
                </c:pt>
                <c:pt idx="18043">
                  <c:v>3.8058</c:v>
                </c:pt>
                <c:pt idx="18044">
                  <c:v>3.806</c:v>
                </c:pt>
                <c:pt idx="18045">
                  <c:v>3.8062</c:v>
                </c:pt>
                <c:pt idx="18046">
                  <c:v>3.8064</c:v>
                </c:pt>
                <c:pt idx="18047">
                  <c:v>3.806599999999999</c:v>
                </c:pt>
                <c:pt idx="18048">
                  <c:v>3.806799999999999</c:v>
                </c:pt>
                <c:pt idx="18049">
                  <c:v>3.806999999999999</c:v>
                </c:pt>
                <c:pt idx="18050">
                  <c:v>3.8072</c:v>
                </c:pt>
                <c:pt idx="18051">
                  <c:v>3.8074</c:v>
                </c:pt>
                <c:pt idx="18052">
                  <c:v>3.8076</c:v>
                </c:pt>
                <c:pt idx="18053">
                  <c:v>3.8078</c:v>
                </c:pt>
                <c:pt idx="18054">
                  <c:v>3.808</c:v>
                </c:pt>
                <c:pt idx="18055">
                  <c:v>3.8082</c:v>
                </c:pt>
                <c:pt idx="18056">
                  <c:v>3.8084</c:v>
                </c:pt>
                <c:pt idx="18057">
                  <c:v>3.8086</c:v>
                </c:pt>
                <c:pt idx="18058">
                  <c:v>3.8088</c:v>
                </c:pt>
                <c:pt idx="18059">
                  <c:v>3.809</c:v>
                </c:pt>
                <c:pt idx="18060">
                  <c:v>3.8092</c:v>
                </c:pt>
                <c:pt idx="18061">
                  <c:v>3.8094</c:v>
                </c:pt>
                <c:pt idx="18062">
                  <c:v>3.8096</c:v>
                </c:pt>
                <c:pt idx="18063">
                  <c:v>3.8098</c:v>
                </c:pt>
                <c:pt idx="18064">
                  <c:v>3.81</c:v>
                </c:pt>
                <c:pt idx="18065">
                  <c:v>3.8102</c:v>
                </c:pt>
                <c:pt idx="18066">
                  <c:v>3.8104</c:v>
                </c:pt>
                <c:pt idx="18067">
                  <c:v>3.810599999999999</c:v>
                </c:pt>
                <c:pt idx="18068">
                  <c:v>3.810799999999999</c:v>
                </c:pt>
                <c:pt idx="18069">
                  <c:v>3.810999999999999</c:v>
                </c:pt>
                <c:pt idx="18070">
                  <c:v>3.811199999999999</c:v>
                </c:pt>
                <c:pt idx="18071">
                  <c:v>3.811399999999999</c:v>
                </c:pt>
                <c:pt idx="18072">
                  <c:v>3.811599999999998</c:v>
                </c:pt>
                <c:pt idx="18073">
                  <c:v>3.811799999999998</c:v>
                </c:pt>
                <c:pt idx="18074">
                  <c:v>3.811999999999998</c:v>
                </c:pt>
                <c:pt idx="18075">
                  <c:v>3.812199999999998</c:v>
                </c:pt>
                <c:pt idx="18076">
                  <c:v>3.812399999999998</c:v>
                </c:pt>
                <c:pt idx="18077">
                  <c:v>3.812599999999997</c:v>
                </c:pt>
                <c:pt idx="18078">
                  <c:v>3.812799999999997</c:v>
                </c:pt>
                <c:pt idx="18079">
                  <c:v>3.813</c:v>
                </c:pt>
                <c:pt idx="18080">
                  <c:v>3.8132</c:v>
                </c:pt>
                <c:pt idx="18081">
                  <c:v>3.8134</c:v>
                </c:pt>
                <c:pt idx="18082">
                  <c:v>3.8136</c:v>
                </c:pt>
                <c:pt idx="18083">
                  <c:v>3.8138</c:v>
                </c:pt>
                <c:pt idx="18084">
                  <c:v>3.814</c:v>
                </c:pt>
                <c:pt idx="18085">
                  <c:v>3.8142</c:v>
                </c:pt>
                <c:pt idx="18086">
                  <c:v>3.8144</c:v>
                </c:pt>
                <c:pt idx="18087">
                  <c:v>3.814599999999999</c:v>
                </c:pt>
                <c:pt idx="18088">
                  <c:v>3.814799999999999</c:v>
                </c:pt>
                <c:pt idx="18089">
                  <c:v>3.814999999999999</c:v>
                </c:pt>
                <c:pt idx="18090">
                  <c:v>3.815199999999999</c:v>
                </c:pt>
                <c:pt idx="18091">
                  <c:v>3.815399999999999</c:v>
                </c:pt>
                <c:pt idx="18092">
                  <c:v>3.815599999999999</c:v>
                </c:pt>
                <c:pt idx="18093">
                  <c:v>3.815799999999998</c:v>
                </c:pt>
                <c:pt idx="18094">
                  <c:v>3.815999999999998</c:v>
                </c:pt>
                <c:pt idx="18095">
                  <c:v>3.816199999999998</c:v>
                </c:pt>
                <c:pt idx="18096">
                  <c:v>3.816399999999998</c:v>
                </c:pt>
                <c:pt idx="18097">
                  <c:v>3.816599999999998</c:v>
                </c:pt>
                <c:pt idx="18098">
                  <c:v>3.816799999999997</c:v>
                </c:pt>
                <c:pt idx="18099">
                  <c:v>3.817</c:v>
                </c:pt>
                <c:pt idx="18100">
                  <c:v>3.8172</c:v>
                </c:pt>
                <c:pt idx="18101">
                  <c:v>3.8174</c:v>
                </c:pt>
                <c:pt idx="18102">
                  <c:v>3.8176</c:v>
                </c:pt>
                <c:pt idx="18103">
                  <c:v>3.8178</c:v>
                </c:pt>
                <c:pt idx="18104">
                  <c:v>3.818</c:v>
                </c:pt>
                <c:pt idx="18105">
                  <c:v>3.8182</c:v>
                </c:pt>
                <c:pt idx="18106">
                  <c:v>3.8184</c:v>
                </c:pt>
                <c:pt idx="18107">
                  <c:v>3.8186</c:v>
                </c:pt>
                <c:pt idx="18108">
                  <c:v>3.818799999999999</c:v>
                </c:pt>
                <c:pt idx="18109">
                  <c:v>3.818999999999999</c:v>
                </c:pt>
                <c:pt idx="18110">
                  <c:v>3.819199999999999</c:v>
                </c:pt>
                <c:pt idx="18111">
                  <c:v>3.819399999999999</c:v>
                </c:pt>
                <c:pt idx="18112">
                  <c:v>3.819599999999999</c:v>
                </c:pt>
                <c:pt idx="18113">
                  <c:v>3.819799999999998</c:v>
                </c:pt>
                <c:pt idx="18114">
                  <c:v>3.82</c:v>
                </c:pt>
                <c:pt idx="18115">
                  <c:v>3.8202</c:v>
                </c:pt>
                <c:pt idx="18116">
                  <c:v>3.8204</c:v>
                </c:pt>
                <c:pt idx="18117">
                  <c:v>3.8206</c:v>
                </c:pt>
                <c:pt idx="18118">
                  <c:v>3.8208</c:v>
                </c:pt>
                <c:pt idx="18119">
                  <c:v>3.821</c:v>
                </c:pt>
                <c:pt idx="18120">
                  <c:v>3.8212</c:v>
                </c:pt>
                <c:pt idx="18121">
                  <c:v>3.8214</c:v>
                </c:pt>
                <c:pt idx="18122">
                  <c:v>3.8216</c:v>
                </c:pt>
                <c:pt idx="18123">
                  <c:v>3.8218</c:v>
                </c:pt>
                <c:pt idx="18124">
                  <c:v>3.822</c:v>
                </c:pt>
                <c:pt idx="18125">
                  <c:v>3.8222</c:v>
                </c:pt>
                <c:pt idx="18126">
                  <c:v>3.8224</c:v>
                </c:pt>
                <c:pt idx="18127">
                  <c:v>3.8226</c:v>
                </c:pt>
                <c:pt idx="18128">
                  <c:v>3.822799999999999</c:v>
                </c:pt>
                <c:pt idx="18129">
                  <c:v>3.823</c:v>
                </c:pt>
                <c:pt idx="18130">
                  <c:v>3.8232</c:v>
                </c:pt>
                <c:pt idx="18131">
                  <c:v>3.8234</c:v>
                </c:pt>
                <c:pt idx="18132">
                  <c:v>3.8236</c:v>
                </c:pt>
                <c:pt idx="18133">
                  <c:v>3.8238</c:v>
                </c:pt>
                <c:pt idx="18134">
                  <c:v>3.824</c:v>
                </c:pt>
                <c:pt idx="18135">
                  <c:v>3.8242</c:v>
                </c:pt>
                <c:pt idx="18136">
                  <c:v>3.8244</c:v>
                </c:pt>
                <c:pt idx="18137">
                  <c:v>3.8246</c:v>
                </c:pt>
                <c:pt idx="18138">
                  <c:v>3.8248</c:v>
                </c:pt>
                <c:pt idx="18139">
                  <c:v>3.825</c:v>
                </c:pt>
                <c:pt idx="18140">
                  <c:v>3.8252</c:v>
                </c:pt>
                <c:pt idx="18141">
                  <c:v>3.8254</c:v>
                </c:pt>
                <c:pt idx="18142">
                  <c:v>3.8256</c:v>
                </c:pt>
                <c:pt idx="18143">
                  <c:v>3.8258</c:v>
                </c:pt>
                <c:pt idx="18144">
                  <c:v>3.826</c:v>
                </c:pt>
                <c:pt idx="18145">
                  <c:v>3.8262</c:v>
                </c:pt>
                <c:pt idx="18146">
                  <c:v>3.8264</c:v>
                </c:pt>
                <c:pt idx="18147">
                  <c:v>3.8266</c:v>
                </c:pt>
                <c:pt idx="18148">
                  <c:v>3.826799999999999</c:v>
                </c:pt>
                <c:pt idx="18149">
                  <c:v>3.827</c:v>
                </c:pt>
                <c:pt idx="18150">
                  <c:v>3.8272</c:v>
                </c:pt>
                <c:pt idx="18151">
                  <c:v>3.8274</c:v>
                </c:pt>
                <c:pt idx="18152">
                  <c:v>3.8276</c:v>
                </c:pt>
                <c:pt idx="18153">
                  <c:v>3.8278</c:v>
                </c:pt>
                <c:pt idx="18154">
                  <c:v>3.828</c:v>
                </c:pt>
                <c:pt idx="18155">
                  <c:v>3.8282</c:v>
                </c:pt>
                <c:pt idx="18156">
                  <c:v>3.8284</c:v>
                </c:pt>
                <c:pt idx="18157">
                  <c:v>3.8286</c:v>
                </c:pt>
                <c:pt idx="18158">
                  <c:v>3.8288</c:v>
                </c:pt>
                <c:pt idx="18159">
                  <c:v>3.829</c:v>
                </c:pt>
                <c:pt idx="18160">
                  <c:v>3.8292</c:v>
                </c:pt>
                <c:pt idx="18161">
                  <c:v>3.8294</c:v>
                </c:pt>
                <c:pt idx="18162">
                  <c:v>3.8296</c:v>
                </c:pt>
                <c:pt idx="18163">
                  <c:v>3.8298</c:v>
                </c:pt>
                <c:pt idx="18164">
                  <c:v>3.83</c:v>
                </c:pt>
                <c:pt idx="18165">
                  <c:v>3.8302</c:v>
                </c:pt>
                <c:pt idx="18166">
                  <c:v>3.8304</c:v>
                </c:pt>
                <c:pt idx="18167">
                  <c:v>3.8306</c:v>
                </c:pt>
                <c:pt idx="18168">
                  <c:v>3.830799999999999</c:v>
                </c:pt>
                <c:pt idx="18169">
                  <c:v>3.830999999999999</c:v>
                </c:pt>
                <c:pt idx="18170">
                  <c:v>3.831199999999999</c:v>
                </c:pt>
                <c:pt idx="18171">
                  <c:v>3.831399999999999</c:v>
                </c:pt>
                <c:pt idx="18172">
                  <c:v>3.831599999999999</c:v>
                </c:pt>
                <c:pt idx="18173">
                  <c:v>3.831799999999998</c:v>
                </c:pt>
                <c:pt idx="18174">
                  <c:v>3.831999999999998</c:v>
                </c:pt>
                <c:pt idx="18175">
                  <c:v>3.832199999999998</c:v>
                </c:pt>
                <c:pt idx="18176">
                  <c:v>3.832399999999998</c:v>
                </c:pt>
                <c:pt idx="18177">
                  <c:v>3.832599999999998</c:v>
                </c:pt>
                <c:pt idx="18178">
                  <c:v>3.832799999999997</c:v>
                </c:pt>
                <c:pt idx="18179">
                  <c:v>3.833</c:v>
                </c:pt>
                <c:pt idx="18180">
                  <c:v>3.8332</c:v>
                </c:pt>
                <c:pt idx="18181">
                  <c:v>3.8334</c:v>
                </c:pt>
                <c:pt idx="18182">
                  <c:v>3.8336</c:v>
                </c:pt>
                <c:pt idx="18183">
                  <c:v>3.8338</c:v>
                </c:pt>
                <c:pt idx="18184">
                  <c:v>3.834</c:v>
                </c:pt>
                <c:pt idx="18185">
                  <c:v>3.8342</c:v>
                </c:pt>
                <c:pt idx="18186">
                  <c:v>3.8344</c:v>
                </c:pt>
                <c:pt idx="18187">
                  <c:v>3.8346</c:v>
                </c:pt>
                <c:pt idx="18188">
                  <c:v>3.834799999999999</c:v>
                </c:pt>
                <c:pt idx="18189">
                  <c:v>3.834999999999999</c:v>
                </c:pt>
                <c:pt idx="18190">
                  <c:v>3.835199999999999</c:v>
                </c:pt>
                <c:pt idx="18191">
                  <c:v>3.835399999999999</c:v>
                </c:pt>
                <c:pt idx="18192">
                  <c:v>3.835599999999999</c:v>
                </c:pt>
                <c:pt idx="18193">
                  <c:v>3.835799999999998</c:v>
                </c:pt>
                <c:pt idx="18194">
                  <c:v>3.835999999999998</c:v>
                </c:pt>
                <c:pt idx="18195">
                  <c:v>3.836199999999998</c:v>
                </c:pt>
                <c:pt idx="18196">
                  <c:v>3.836399999999998</c:v>
                </c:pt>
                <c:pt idx="18197">
                  <c:v>3.836599999999998</c:v>
                </c:pt>
                <c:pt idx="18198">
                  <c:v>3.836799999999997</c:v>
                </c:pt>
                <c:pt idx="18199">
                  <c:v>3.837</c:v>
                </c:pt>
                <c:pt idx="18200">
                  <c:v>3.8372</c:v>
                </c:pt>
                <c:pt idx="18201">
                  <c:v>3.8374</c:v>
                </c:pt>
                <c:pt idx="18202">
                  <c:v>3.8376</c:v>
                </c:pt>
                <c:pt idx="18203">
                  <c:v>3.8378</c:v>
                </c:pt>
                <c:pt idx="18204">
                  <c:v>3.838</c:v>
                </c:pt>
                <c:pt idx="18205">
                  <c:v>3.8382</c:v>
                </c:pt>
                <c:pt idx="18206">
                  <c:v>3.8384</c:v>
                </c:pt>
                <c:pt idx="18207">
                  <c:v>3.8386</c:v>
                </c:pt>
                <c:pt idx="18208">
                  <c:v>3.838799999999999</c:v>
                </c:pt>
                <c:pt idx="18209">
                  <c:v>3.838999999999999</c:v>
                </c:pt>
                <c:pt idx="18210">
                  <c:v>3.839199999999999</c:v>
                </c:pt>
                <c:pt idx="18211">
                  <c:v>3.839399999999999</c:v>
                </c:pt>
                <c:pt idx="18212">
                  <c:v>3.839599999999999</c:v>
                </c:pt>
                <c:pt idx="18213">
                  <c:v>3.839799999999998</c:v>
                </c:pt>
                <c:pt idx="18214">
                  <c:v>3.84</c:v>
                </c:pt>
                <c:pt idx="18215">
                  <c:v>3.8402</c:v>
                </c:pt>
                <c:pt idx="18216">
                  <c:v>3.8404</c:v>
                </c:pt>
                <c:pt idx="18217">
                  <c:v>3.8406</c:v>
                </c:pt>
                <c:pt idx="18218">
                  <c:v>3.8408</c:v>
                </c:pt>
                <c:pt idx="18219">
                  <c:v>3.841</c:v>
                </c:pt>
                <c:pt idx="18220">
                  <c:v>3.8412</c:v>
                </c:pt>
                <c:pt idx="18221">
                  <c:v>3.8414</c:v>
                </c:pt>
                <c:pt idx="18222">
                  <c:v>3.8416</c:v>
                </c:pt>
                <c:pt idx="18223">
                  <c:v>3.8418</c:v>
                </c:pt>
                <c:pt idx="18224">
                  <c:v>3.842</c:v>
                </c:pt>
                <c:pt idx="18225">
                  <c:v>3.8422</c:v>
                </c:pt>
                <c:pt idx="18226">
                  <c:v>3.8424</c:v>
                </c:pt>
                <c:pt idx="18227">
                  <c:v>3.8426</c:v>
                </c:pt>
                <c:pt idx="18228">
                  <c:v>3.842799999999999</c:v>
                </c:pt>
                <c:pt idx="18229">
                  <c:v>3.843</c:v>
                </c:pt>
                <c:pt idx="18230">
                  <c:v>3.8432</c:v>
                </c:pt>
                <c:pt idx="18231">
                  <c:v>3.8434</c:v>
                </c:pt>
                <c:pt idx="18232">
                  <c:v>3.8436</c:v>
                </c:pt>
                <c:pt idx="18233">
                  <c:v>3.8438</c:v>
                </c:pt>
                <c:pt idx="18234">
                  <c:v>3.844</c:v>
                </c:pt>
                <c:pt idx="18235">
                  <c:v>3.8442</c:v>
                </c:pt>
                <c:pt idx="18236">
                  <c:v>3.8444</c:v>
                </c:pt>
                <c:pt idx="18237">
                  <c:v>3.8446</c:v>
                </c:pt>
                <c:pt idx="18238">
                  <c:v>3.8448</c:v>
                </c:pt>
                <c:pt idx="18239">
                  <c:v>3.845</c:v>
                </c:pt>
                <c:pt idx="18240">
                  <c:v>3.8452</c:v>
                </c:pt>
                <c:pt idx="18241">
                  <c:v>3.8454</c:v>
                </c:pt>
                <c:pt idx="18242">
                  <c:v>3.8456</c:v>
                </c:pt>
                <c:pt idx="18243">
                  <c:v>3.8458</c:v>
                </c:pt>
                <c:pt idx="18244">
                  <c:v>3.846</c:v>
                </c:pt>
                <c:pt idx="18245">
                  <c:v>3.8462</c:v>
                </c:pt>
                <c:pt idx="18246">
                  <c:v>3.8464</c:v>
                </c:pt>
                <c:pt idx="18247">
                  <c:v>3.8466</c:v>
                </c:pt>
                <c:pt idx="18248">
                  <c:v>3.846799999999999</c:v>
                </c:pt>
                <c:pt idx="18249">
                  <c:v>3.847</c:v>
                </c:pt>
                <c:pt idx="18250">
                  <c:v>3.8472</c:v>
                </c:pt>
                <c:pt idx="18251">
                  <c:v>3.8474</c:v>
                </c:pt>
                <c:pt idx="18252">
                  <c:v>3.8476</c:v>
                </c:pt>
                <c:pt idx="18253">
                  <c:v>3.8478</c:v>
                </c:pt>
                <c:pt idx="18254">
                  <c:v>3.848</c:v>
                </c:pt>
                <c:pt idx="18255">
                  <c:v>3.8482</c:v>
                </c:pt>
                <c:pt idx="18256">
                  <c:v>3.8484</c:v>
                </c:pt>
                <c:pt idx="18257">
                  <c:v>3.8486</c:v>
                </c:pt>
                <c:pt idx="18258">
                  <c:v>3.8488</c:v>
                </c:pt>
                <c:pt idx="18259">
                  <c:v>3.849</c:v>
                </c:pt>
                <c:pt idx="18260">
                  <c:v>3.8492</c:v>
                </c:pt>
                <c:pt idx="18261">
                  <c:v>3.8494</c:v>
                </c:pt>
                <c:pt idx="18262">
                  <c:v>3.8496</c:v>
                </c:pt>
                <c:pt idx="18263">
                  <c:v>3.8498</c:v>
                </c:pt>
                <c:pt idx="18264">
                  <c:v>3.85</c:v>
                </c:pt>
                <c:pt idx="18265">
                  <c:v>3.8502</c:v>
                </c:pt>
                <c:pt idx="18266">
                  <c:v>3.8504</c:v>
                </c:pt>
                <c:pt idx="18267">
                  <c:v>3.8506</c:v>
                </c:pt>
                <c:pt idx="18268">
                  <c:v>3.8508</c:v>
                </c:pt>
                <c:pt idx="18269">
                  <c:v>3.850999999999999</c:v>
                </c:pt>
                <c:pt idx="18270">
                  <c:v>3.851199999999999</c:v>
                </c:pt>
                <c:pt idx="18271">
                  <c:v>3.851399999999999</c:v>
                </c:pt>
                <c:pt idx="18272">
                  <c:v>3.851599999999999</c:v>
                </c:pt>
                <c:pt idx="18273">
                  <c:v>3.851799999999999</c:v>
                </c:pt>
                <c:pt idx="18274">
                  <c:v>3.851999999999998</c:v>
                </c:pt>
                <c:pt idx="18275">
                  <c:v>3.852199999999998</c:v>
                </c:pt>
                <c:pt idx="18276">
                  <c:v>3.852399999999998</c:v>
                </c:pt>
                <c:pt idx="18277">
                  <c:v>3.852599999999998</c:v>
                </c:pt>
                <c:pt idx="18278">
                  <c:v>3.852799999999998</c:v>
                </c:pt>
                <c:pt idx="18279">
                  <c:v>3.853</c:v>
                </c:pt>
                <c:pt idx="18280">
                  <c:v>3.8532</c:v>
                </c:pt>
                <c:pt idx="18281">
                  <c:v>3.8534</c:v>
                </c:pt>
                <c:pt idx="18282">
                  <c:v>3.8536</c:v>
                </c:pt>
                <c:pt idx="18283">
                  <c:v>3.8538</c:v>
                </c:pt>
                <c:pt idx="18284">
                  <c:v>3.854</c:v>
                </c:pt>
                <c:pt idx="18285">
                  <c:v>3.8542</c:v>
                </c:pt>
                <c:pt idx="18286">
                  <c:v>3.8544</c:v>
                </c:pt>
                <c:pt idx="18287">
                  <c:v>3.8546</c:v>
                </c:pt>
                <c:pt idx="18288">
                  <c:v>3.8548</c:v>
                </c:pt>
                <c:pt idx="18289">
                  <c:v>3.854999999999999</c:v>
                </c:pt>
                <c:pt idx="18290">
                  <c:v>3.855199999999999</c:v>
                </c:pt>
                <c:pt idx="18291">
                  <c:v>3.855399999999999</c:v>
                </c:pt>
                <c:pt idx="18292">
                  <c:v>3.855599999999999</c:v>
                </c:pt>
                <c:pt idx="18293">
                  <c:v>3.855799999999999</c:v>
                </c:pt>
                <c:pt idx="18294">
                  <c:v>3.855999999999998</c:v>
                </c:pt>
                <c:pt idx="18295">
                  <c:v>3.856199999999998</c:v>
                </c:pt>
                <c:pt idx="18296">
                  <c:v>3.856399999999998</c:v>
                </c:pt>
                <c:pt idx="18297">
                  <c:v>3.856599999999998</c:v>
                </c:pt>
                <c:pt idx="18298">
                  <c:v>3.856799999999998</c:v>
                </c:pt>
                <c:pt idx="18299">
                  <c:v>3.857</c:v>
                </c:pt>
                <c:pt idx="18300">
                  <c:v>3.8572</c:v>
                </c:pt>
                <c:pt idx="18301">
                  <c:v>3.8574</c:v>
                </c:pt>
                <c:pt idx="18302">
                  <c:v>3.8576</c:v>
                </c:pt>
                <c:pt idx="18303">
                  <c:v>3.8578</c:v>
                </c:pt>
                <c:pt idx="18304">
                  <c:v>3.858</c:v>
                </c:pt>
                <c:pt idx="18305">
                  <c:v>3.8582</c:v>
                </c:pt>
                <c:pt idx="18306">
                  <c:v>3.8584</c:v>
                </c:pt>
                <c:pt idx="18307">
                  <c:v>3.8586</c:v>
                </c:pt>
                <c:pt idx="18308">
                  <c:v>3.8588</c:v>
                </c:pt>
                <c:pt idx="18309">
                  <c:v>3.858999999999999</c:v>
                </c:pt>
                <c:pt idx="18310">
                  <c:v>3.859199999999999</c:v>
                </c:pt>
                <c:pt idx="18311">
                  <c:v>3.859399999999999</c:v>
                </c:pt>
                <c:pt idx="18312">
                  <c:v>3.859599999999999</c:v>
                </c:pt>
                <c:pt idx="18313">
                  <c:v>3.859799999999999</c:v>
                </c:pt>
                <c:pt idx="18314">
                  <c:v>3.86</c:v>
                </c:pt>
                <c:pt idx="18315">
                  <c:v>3.8602</c:v>
                </c:pt>
                <c:pt idx="18316">
                  <c:v>3.8604</c:v>
                </c:pt>
                <c:pt idx="18317">
                  <c:v>3.8606</c:v>
                </c:pt>
                <c:pt idx="18318">
                  <c:v>3.8608</c:v>
                </c:pt>
                <c:pt idx="18319">
                  <c:v>3.861</c:v>
                </c:pt>
                <c:pt idx="18320">
                  <c:v>3.8612</c:v>
                </c:pt>
                <c:pt idx="18321">
                  <c:v>3.8614</c:v>
                </c:pt>
                <c:pt idx="18322">
                  <c:v>3.8616</c:v>
                </c:pt>
                <c:pt idx="18323">
                  <c:v>3.8618</c:v>
                </c:pt>
                <c:pt idx="18324">
                  <c:v>3.862</c:v>
                </c:pt>
                <c:pt idx="18325">
                  <c:v>3.8622</c:v>
                </c:pt>
                <c:pt idx="18326">
                  <c:v>3.8624</c:v>
                </c:pt>
                <c:pt idx="18327">
                  <c:v>3.8626</c:v>
                </c:pt>
                <c:pt idx="18328">
                  <c:v>3.8628</c:v>
                </c:pt>
                <c:pt idx="18329">
                  <c:v>3.863</c:v>
                </c:pt>
                <c:pt idx="18330">
                  <c:v>3.8632</c:v>
                </c:pt>
                <c:pt idx="18331">
                  <c:v>3.8634</c:v>
                </c:pt>
                <c:pt idx="18332">
                  <c:v>3.8636</c:v>
                </c:pt>
                <c:pt idx="18333">
                  <c:v>3.8638</c:v>
                </c:pt>
                <c:pt idx="18334">
                  <c:v>3.864</c:v>
                </c:pt>
                <c:pt idx="18335">
                  <c:v>3.8642</c:v>
                </c:pt>
                <c:pt idx="18336">
                  <c:v>3.8644</c:v>
                </c:pt>
                <c:pt idx="18337">
                  <c:v>3.8646</c:v>
                </c:pt>
                <c:pt idx="18338">
                  <c:v>3.8648</c:v>
                </c:pt>
                <c:pt idx="18339">
                  <c:v>3.865</c:v>
                </c:pt>
                <c:pt idx="18340">
                  <c:v>3.8652</c:v>
                </c:pt>
                <c:pt idx="18341">
                  <c:v>3.8654</c:v>
                </c:pt>
                <c:pt idx="18342">
                  <c:v>3.8656</c:v>
                </c:pt>
                <c:pt idx="18343">
                  <c:v>3.8658</c:v>
                </c:pt>
                <c:pt idx="18344">
                  <c:v>3.866</c:v>
                </c:pt>
                <c:pt idx="18345">
                  <c:v>3.8662</c:v>
                </c:pt>
                <c:pt idx="18346">
                  <c:v>3.8664</c:v>
                </c:pt>
                <c:pt idx="18347">
                  <c:v>3.8666</c:v>
                </c:pt>
                <c:pt idx="18348">
                  <c:v>3.8668</c:v>
                </c:pt>
                <c:pt idx="18349">
                  <c:v>3.867</c:v>
                </c:pt>
                <c:pt idx="18350">
                  <c:v>3.8672</c:v>
                </c:pt>
                <c:pt idx="18351">
                  <c:v>3.8674</c:v>
                </c:pt>
                <c:pt idx="18352">
                  <c:v>3.8676</c:v>
                </c:pt>
                <c:pt idx="18353">
                  <c:v>3.8678</c:v>
                </c:pt>
                <c:pt idx="18354">
                  <c:v>3.868</c:v>
                </c:pt>
                <c:pt idx="18355">
                  <c:v>3.8682</c:v>
                </c:pt>
                <c:pt idx="18356">
                  <c:v>3.8684</c:v>
                </c:pt>
                <c:pt idx="18357">
                  <c:v>3.8686</c:v>
                </c:pt>
                <c:pt idx="18358">
                  <c:v>3.8688</c:v>
                </c:pt>
                <c:pt idx="18359">
                  <c:v>3.869</c:v>
                </c:pt>
                <c:pt idx="18360">
                  <c:v>3.8692</c:v>
                </c:pt>
                <c:pt idx="18361">
                  <c:v>3.8694</c:v>
                </c:pt>
                <c:pt idx="18362">
                  <c:v>3.8696</c:v>
                </c:pt>
                <c:pt idx="18363">
                  <c:v>3.8698</c:v>
                </c:pt>
                <c:pt idx="18364">
                  <c:v>3.87</c:v>
                </c:pt>
                <c:pt idx="18365">
                  <c:v>3.8702</c:v>
                </c:pt>
                <c:pt idx="18366">
                  <c:v>3.8704</c:v>
                </c:pt>
                <c:pt idx="18367">
                  <c:v>3.8706</c:v>
                </c:pt>
                <c:pt idx="18368">
                  <c:v>3.8708</c:v>
                </c:pt>
                <c:pt idx="18369">
                  <c:v>3.871</c:v>
                </c:pt>
                <c:pt idx="18370">
                  <c:v>3.871199999999999</c:v>
                </c:pt>
                <c:pt idx="18371">
                  <c:v>3.871399999999999</c:v>
                </c:pt>
                <c:pt idx="18372">
                  <c:v>3.871599999999999</c:v>
                </c:pt>
                <c:pt idx="18373">
                  <c:v>3.871799999999999</c:v>
                </c:pt>
                <c:pt idx="18374">
                  <c:v>3.871999999999999</c:v>
                </c:pt>
                <c:pt idx="18375">
                  <c:v>3.872199999999998</c:v>
                </c:pt>
                <c:pt idx="18376">
                  <c:v>3.872399999999998</c:v>
                </c:pt>
                <c:pt idx="18377">
                  <c:v>3.872599999999998</c:v>
                </c:pt>
                <c:pt idx="18378">
                  <c:v>3.872799999999998</c:v>
                </c:pt>
                <c:pt idx="18379">
                  <c:v>3.873</c:v>
                </c:pt>
                <c:pt idx="18380">
                  <c:v>3.8732</c:v>
                </c:pt>
                <c:pt idx="18381">
                  <c:v>3.8734</c:v>
                </c:pt>
                <c:pt idx="18382">
                  <c:v>3.8736</c:v>
                </c:pt>
                <c:pt idx="18383">
                  <c:v>3.8738</c:v>
                </c:pt>
                <c:pt idx="18384">
                  <c:v>3.874</c:v>
                </c:pt>
                <c:pt idx="18385">
                  <c:v>3.8742</c:v>
                </c:pt>
                <c:pt idx="18386">
                  <c:v>3.8744</c:v>
                </c:pt>
                <c:pt idx="18387">
                  <c:v>3.8746</c:v>
                </c:pt>
                <c:pt idx="18388">
                  <c:v>3.8748</c:v>
                </c:pt>
                <c:pt idx="18389">
                  <c:v>3.875</c:v>
                </c:pt>
                <c:pt idx="18390">
                  <c:v>3.875199999999999</c:v>
                </c:pt>
                <c:pt idx="18391">
                  <c:v>3.875399999999999</c:v>
                </c:pt>
                <c:pt idx="18392">
                  <c:v>3.875599999999999</c:v>
                </c:pt>
                <c:pt idx="18393">
                  <c:v>3.875799999999999</c:v>
                </c:pt>
                <c:pt idx="18394">
                  <c:v>3.875999999999999</c:v>
                </c:pt>
                <c:pt idx="18395">
                  <c:v>3.876199999999998</c:v>
                </c:pt>
                <c:pt idx="18396">
                  <c:v>3.876399999999998</c:v>
                </c:pt>
                <c:pt idx="18397">
                  <c:v>3.876599999999998</c:v>
                </c:pt>
                <c:pt idx="18398">
                  <c:v>3.876799999999998</c:v>
                </c:pt>
                <c:pt idx="18399">
                  <c:v>3.876999999999998</c:v>
                </c:pt>
                <c:pt idx="18400">
                  <c:v>3.8772</c:v>
                </c:pt>
                <c:pt idx="18401">
                  <c:v>3.8774</c:v>
                </c:pt>
                <c:pt idx="18402">
                  <c:v>3.8776</c:v>
                </c:pt>
                <c:pt idx="18403">
                  <c:v>3.8778</c:v>
                </c:pt>
                <c:pt idx="18404">
                  <c:v>3.878</c:v>
                </c:pt>
                <c:pt idx="18405">
                  <c:v>3.8782</c:v>
                </c:pt>
                <c:pt idx="18406">
                  <c:v>3.8784</c:v>
                </c:pt>
                <c:pt idx="18407">
                  <c:v>3.8786</c:v>
                </c:pt>
                <c:pt idx="18408">
                  <c:v>3.8788</c:v>
                </c:pt>
                <c:pt idx="18409">
                  <c:v>3.879</c:v>
                </c:pt>
                <c:pt idx="18410">
                  <c:v>3.879199999999999</c:v>
                </c:pt>
                <c:pt idx="18411">
                  <c:v>3.879399999999999</c:v>
                </c:pt>
                <c:pt idx="18412">
                  <c:v>3.879599999999999</c:v>
                </c:pt>
                <c:pt idx="18413">
                  <c:v>3.879799999999999</c:v>
                </c:pt>
                <c:pt idx="18414">
                  <c:v>3.88</c:v>
                </c:pt>
                <c:pt idx="18415">
                  <c:v>3.8802</c:v>
                </c:pt>
                <c:pt idx="18416">
                  <c:v>3.8804</c:v>
                </c:pt>
                <c:pt idx="18417">
                  <c:v>3.8806</c:v>
                </c:pt>
                <c:pt idx="18418">
                  <c:v>3.8808</c:v>
                </c:pt>
                <c:pt idx="18419">
                  <c:v>3.881</c:v>
                </c:pt>
                <c:pt idx="18420">
                  <c:v>3.8812</c:v>
                </c:pt>
                <c:pt idx="18421">
                  <c:v>3.8814</c:v>
                </c:pt>
                <c:pt idx="18422">
                  <c:v>3.8816</c:v>
                </c:pt>
                <c:pt idx="18423">
                  <c:v>3.8818</c:v>
                </c:pt>
                <c:pt idx="18424">
                  <c:v>3.882</c:v>
                </c:pt>
                <c:pt idx="18425">
                  <c:v>3.8822</c:v>
                </c:pt>
                <c:pt idx="18426">
                  <c:v>3.8824</c:v>
                </c:pt>
                <c:pt idx="18427">
                  <c:v>3.8826</c:v>
                </c:pt>
                <c:pt idx="18428">
                  <c:v>3.8828</c:v>
                </c:pt>
                <c:pt idx="18429">
                  <c:v>3.883</c:v>
                </c:pt>
                <c:pt idx="18430">
                  <c:v>3.8832</c:v>
                </c:pt>
                <c:pt idx="18431">
                  <c:v>3.8834</c:v>
                </c:pt>
                <c:pt idx="18432">
                  <c:v>3.8836</c:v>
                </c:pt>
                <c:pt idx="18433">
                  <c:v>3.8838</c:v>
                </c:pt>
                <c:pt idx="18434">
                  <c:v>3.884</c:v>
                </c:pt>
                <c:pt idx="18435">
                  <c:v>3.8842</c:v>
                </c:pt>
                <c:pt idx="18436">
                  <c:v>3.8844</c:v>
                </c:pt>
                <c:pt idx="18437">
                  <c:v>3.8846</c:v>
                </c:pt>
                <c:pt idx="18438">
                  <c:v>3.8848</c:v>
                </c:pt>
                <c:pt idx="18439">
                  <c:v>3.885</c:v>
                </c:pt>
                <c:pt idx="18440">
                  <c:v>3.8852</c:v>
                </c:pt>
                <c:pt idx="18441">
                  <c:v>3.8854</c:v>
                </c:pt>
                <c:pt idx="18442">
                  <c:v>3.8856</c:v>
                </c:pt>
                <c:pt idx="18443">
                  <c:v>3.8858</c:v>
                </c:pt>
                <c:pt idx="18444">
                  <c:v>3.886</c:v>
                </c:pt>
                <c:pt idx="18445">
                  <c:v>3.8862</c:v>
                </c:pt>
                <c:pt idx="18446">
                  <c:v>3.8864</c:v>
                </c:pt>
                <c:pt idx="18447">
                  <c:v>3.8866</c:v>
                </c:pt>
                <c:pt idx="18448">
                  <c:v>3.8868</c:v>
                </c:pt>
                <c:pt idx="18449">
                  <c:v>3.887</c:v>
                </c:pt>
                <c:pt idx="18450">
                  <c:v>3.8872</c:v>
                </c:pt>
                <c:pt idx="18451">
                  <c:v>3.8874</c:v>
                </c:pt>
                <c:pt idx="18452">
                  <c:v>3.8876</c:v>
                </c:pt>
                <c:pt idx="18453">
                  <c:v>3.8878</c:v>
                </c:pt>
                <c:pt idx="18454">
                  <c:v>3.888</c:v>
                </c:pt>
                <c:pt idx="18455">
                  <c:v>3.8882</c:v>
                </c:pt>
                <c:pt idx="18456">
                  <c:v>3.8884</c:v>
                </c:pt>
                <c:pt idx="18457">
                  <c:v>3.8886</c:v>
                </c:pt>
                <c:pt idx="18458">
                  <c:v>3.8888</c:v>
                </c:pt>
                <c:pt idx="18459">
                  <c:v>3.889</c:v>
                </c:pt>
                <c:pt idx="18460">
                  <c:v>3.8892</c:v>
                </c:pt>
                <c:pt idx="18461">
                  <c:v>3.8894</c:v>
                </c:pt>
                <c:pt idx="18462">
                  <c:v>3.8896</c:v>
                </c:pt>
                <c:pt idx="18463">
                  <c:v>3.8898</c:v>
                </c:pt>
                <c:pt idx="18464">
                  <c:v>3.89</c:v>
                </c:pt>
                <c:pt idx="18465">
                  <c:v>3.8902</c:v>
                </c:pt>
                <c:pt idx="18466">
                  <c:v>3.8904</c:v>
                </c:pt>
                <c:pt idx="18467">
                  <c:v>3.8906</c:v>
                </c:pt>
                <c:pt idx="18468">
                  <c:v>3.8908</c:v>
                </c:pt>
                <c:pt idx="18469">
                  <c:v>3.891</c:v>
                </c:pt>
                <c:pt idx="18470">
                  <c:v>3.891199999999999</c:v>
                </c:pt>
                <c:pt idx="18471">
                  <c:v>3.891399999999999</c:v>
                </c:pt>
                <c:pt idx="18472">
                  <c:v>3.891599999999999</c:v>
                </c:pt>
                <c:pt idx="18473">
                  <c:v>3.891799999999999</c:v>
                </c:pt>
                <c:pt idx="18474">
                  <c:v>3.891999999999999</c:v>
                </c:pt>
                <c:pt idx="18475">
                  <c:v>3.892199999999998</c:v>
                </c:pt>
                <c:pt idx="18476">
                  <c:v>3.892399999999998</c:v>
                </c:pt>
                <c:pt idx="18477">
                  <c:v>3.892599999999998</c:v>
                </c:pt>
                <c:pt idx="18478">
                  <c:v>3.892799999999998</c:v>
                </c:pt>
                <c:pt idx="18479">
                  <c:v>3.892999999999998</c:v>
                </c:pt>
                <c:pt idx="18480">
                  <c:v>3.8932</c:v>
                </c:pt>
                <c:pt idx="18481">
                  <c:v>3.8934</c:v>
                </c:pt>
                <c:pt idx="18482">
                  <c:v>3.8936</c:v>
                </c:pt>
                <c:pt idx="18483">
                  <c:v>3.8938</c:v>
                </c:pt>
                <c:pt idx="18484">
                  <c:v>3.894</c:v>
                </c:pt>
                <c:pt idx="18485">
                  <c:v>3.8942</c:v>
                </c:pt>
                <c:pt idx="18486">
                  <c:v>3.8944</c:v>
                </c:pt>
                <c:pt idx="18487">
                  <c:v>3.8946</c:v>
                </c:pt>
                <c:pt idx="18488">
                  <c:v>3.8948</c:v>
                </c:pt>
                <c:pt idx="18489">
                  <c:v>3.895</c:v>
                </c:pt>
                <c:pt idx="18490">
                  <c:v>3.895199999999999</c:v>
                </c:pt>
                <c:pt idx="18491">
                  <c:v>3.895399999999999</c:v>
                </c:pt>
                <c:pt idx="18492">
                  <c:v>3.895599999999999</c:v>
                </c:pt>
                <c:pt idx="18493">
                  <c:v>3.895799999999999</c:v>
                </c:pt>
                <c:pt idx="18494">
                  <c:v>3.895999999999999</c:v>
                </c:pt>
                <c:pt idx="18495">
                  <c:v>3.896199999999998</c:v>
                </c:pt>
                <c:pt idx="18496">
                  <c:v>3.896399999999998</c:v>
                </c:pt>
                <c:pt idx="18497">
                  <c:v>3.896599999999998</c:v>
                </c:pt>
                <c:pt idx="18498">
                  <c:v>3.896799999999998</c:v>
                </c:pt>
                <c:pt idx="18499">
                  <c:v>3.896999999999998</c:v>
                </c:pt>
                <c:pt idx="18500">
                  <c:v>3.8972</c:v>
                </c:pt>
                <c:pt idx="18501">
                  <c:v>3.8974</c:v>
                </c:pt>
                <c:pt idx="18502">
                  <c:v>3.8976</c:v>
                </c:pt>
                <c:pt idx="18503">
                  <c:v>3.8978</c:v>
                </c:pt>
                <c:pt idx="18504">
                  <c:v>3.898</c:v>
                </c:pt>
                <c:pt idx="18505">
                  <c:v>3.8982</c:v>
                </c:pt>
                <c:pt idx="18506">
                  <c:v>3.8984</c:v>
                </c:pt>
                <c:pt idx="18507">
                  <c:v>3.8986</c:v>
                </c:pt>
                <c:pt idx="18508">
                  <c:v>3.8988</c:v>
                </c:pt>
                <c:pt idx="18509">
                  <c:v>3.899</c:v>
                </c:pt>
                <c:pt idx="18510">
                  <c:v>3.899199999999999</c:v>
                </c:pt>
                <c:pt idx="18511">
                  <c:v>3.899399999999999</c:v>
                </c:pt>
                <c:pt idx="18512">
                  <c:v>3.899599999999999</c:v>
                </c:pt>
                <c:pt idx="18513">
                  <c:v>3.899799999999999</c:v>
                </c:pt>
                <c:pt idx="18514">
                  <c:v>3.9</c:v>
                </c:pt>
                <c:pt idx="18515">
                  <c:v>3.9002</c:v>
                </c:pt>
                <c:pt idx="18516">
                  <c:v>3.9004</c:v>
                </c:pt>
                <c:pt idx="18517">
                  <c:v>3.9006</c:v>
                </c:pt>
                <c:pt idx="18518">
                  <c:v>3.9008</c:v>
                </c:pt>
                <c:pt idx="18519">
                  <c:v>3.901</c:v>
                </c:pt>
                <c:pt idx="18520">
                  <c:v>3.9012</c:v>
                </c:pt>
                <c:pt idx="18521">
                  <c:v>3.9014</c:v>
                </c:pt>
                <c:pt idx="18522">
                  <c:v>3.9016</c:v>
                </c:pt>
                <c:pt idx="18523">
                  <c:v>3.9018</c:v>
                </c:pt>
                <c:pt idx="18524">
                  <c:v>3.902</c:v>
                </c:pt>
                <c:pt idx="18525">
                  <c:v>3.9022</c:v>
                </c:pt>
                <c:pt idx="18526">
                  <c:v>3.9024</c:v>
                </c:pt>
                <c:pt idx="18527">
                  <c:v>3.9026</c:v>
                </c:pt>
                <c:pt idx="18528">
                  <c:v>3.9028</c:v>
                </c:pt>
                <c:pt idx="18529">
                  <c:v>3.903</c:v>
                </c:pt>
                <c:pt idx="18530">
                  <c:v>3.9032</c:v>
                </c:pt>
                <c:pt idx="18531">
                  <c:v>3.9034</c:v>
                </c:pt>
                <c:pt idx="18532">
                  <c:v>3.9036</c:v>
                </c:pt>
                <c:pt idx="18533">
                  <c:v>3.9038</c:v>
                </c:pt>
                <c:pt idx="18534">
                  <c:v>3.904</c:v>
                </c:pt>
                <c:pt idx="18535">
                  <c:v>3.9042</c:v>
                </c:pt>
                <c:pt idx="18536">
                  <c:v>3.9044</c:v>
                </c:pt>
                <c:pt idx="18537">
                  <c:v>3.9046</c:v>
                </c:pt>
                <c:pt idx="18538">
                  <c:v>3.9048</c:v>
                </c:pt>
                <c:pt idx="18539">
                  <c:v>3.905</c:v>
                </c:pt>
                <c:pt idx="18540">
                  <c:v>3.9052</c:v>
                </c:pt>
                <c:pt idx="18541">
                  <c:v>3.9054</c:v>
                </c:pt>
                <c:pt idx="18542">
                  <c:v>3.9056</c:v>
                </c:pt>
                <c:pt idx="18543">
                  <c:v>3.9058</c:v>
                </c:pt>
                <c:pt idx="18544">
                  <c:v>3.906</c:v>
                </c:pt>
                <c:pt idx="18545">
                  <c:v>3.9062</c:v>
                </c:pt>
                <c:pt idx="18546">
                  <c:v>3.9064</c:v>
                </c:pt>
                <c:pt idx="18547">
                  <c:v>3.9066</c:v>
                </c:pt>
                <c:pt idx="18548">
                  <c:v>3.9068</c:v>
                </c:pt>
                <c:pt idx="18549">
                  <c:v>3.907</c:v>
                </c:pt>
                <c:pt idx="18550">
                  <c:v>3.9072</c:v>
                </c:pt>
                <c:pt idx="18551">
                  <c:v>3.9074</c:v>
                </c:pt>
                <c:pt idx="18552">
                  <c:v>3.9076</c:v>
                </c:pt>
                <c:pt idx="18553">
                  <c:v>3.9078</c:v>
                </c:pt>
                <c:pt idx="18554">
                  <c:v>3.908</c:v>
                </c:pt>
                <c:pt idx="18555">
                  <c:v>3.9082</c:v>
                </c:pt>
                <c:pt idx="18556">
                  <c:v>3.9084</c:v>
                </c:pt>
                <c:pt idx="18557">
                  <c:v>3.9086</c:v>
                </c:pt>
                <c:pt idx="18558">
                  <c:v>3.9088</c:v>
                </c:pt>
                <c:pt idx="18559">
                  <c:v>3.909</c:v>
                </c:pt>
                <c:pt idx="18560">
                  <c:v>3.9092</c:v>
                </c:pt>
                <c:pt idx="18561">
                  <c:v>3.9094</c:v>
                </c:pt>
                <c:pt idx="18562">
                  <c:v>3.9096</c:v>
                </c:pt>
                <c:pt idx="18563">
                  <c:v>3.9098</c:v>
                </c:pt>
                <c:pt idx="18564">
                  <c:v>3.91</c:v>
                </c:pt>
                <c:pt idx="18565">
                  <c:v>3.9102</c:v>
                </c:pt>
                <c:pt idx="18566">
                  <c:v>3.9104</c:v>
                </c:pt>
                <c:pt idx="18567">
                  <c:v>3.9106</c:v>
                </c:pt>
                <c:pt idx="18568">
                  <c:v>3.9108</c:v>
                </c:pt>
                <c:pt idx="18569">
                  <c:v>3.911</c:v>
                </c:pt>
                <c:pt idx="18570">
                  <c:v>3.9112</c:v>
                </c:pt>
                <c:pt idx="18571">
                  <c:v>3.9114</c:v>
                </c:pt>
                <c:pt idx="18572">
                  <c:v>3.911599999999999</c:v>
                </c:pt>
                <c:pt idx="18573">
                  <c:v>3.911799999999999</c:v>
                </c:pt>
                <c:pt idx="18574">
                  <c:v>3.911999999999999</c:v>
                </c:pt>
                <c:pt idx="18575">
                  <c:v>3.912199999999999</c:v>
                </c:pt>
                <c:pt idx="18576">
                  <c:v>3.912399999999999</c:v>
                </c:pt>
                <c:pt idx="18577">
                  <c:v>3.912599999999998</c:v>
                </c:pt>
                <c:pt idx="18578">
                  <c:v>3.912799999999998</c:v>
                </c:pt>
                <c:pt idx="18579">
                  <c:v>3.912999999999998</c:v>
                </c:pt>
                <c:pt idx="18580">
                  <c:v>3.9132</c:v>
                </c:pt>
                <c:pt idx="18581">
                  <c:v>3.9134</c:v>
                </c:pt>
                <c:pt idx="18582">
                  <c:v>3.9136</c:v>
                </c:pt>
                <c:pt idx="18583">
                  <c:v>3.9138</c:v>
                </c:pt>
                <c:pt idx="18584">
                  <c:v>3.914</c:v>
                </c:pt>
                <c:pt idx="18585">
                  <c:v>3.9142</c:v>
                </c:pt>
                <c:pt idx="18586">
                  <c:v>3.9144</c:v>
                </c:pt>
                <c:pt idx="18587">
                  <c:v>3.9146</c:v>
                </c:pt>
                <c:pt idx="18588">
                  <c:v>3.9148</c:v>
                </c:pt>
                <c:pt idx="18589">
                  <c:v>3.915</c:v>
                </c:pt>
                <c:pt idx="18590">
                  <c:v>3.9152</c:v>
                </c:pt>
                <c:pt idx="18591">
                  <c:v>3.9154</c:v>
                </c:pt>
                <c:pt idx="18592">
                  <c:v>3.9156</c:v>
                </c:pt>
                <c:pt idx="18593">
                  <c:v>3.915799999999999</c:v>
                </c:pt>
                <c:pt idx="18594">
                  <c:v>3.915999999999999</c:v>
                </c:pt>
                <c:pt idx="18595">
                  <c:v>3.916199999999999</c:v>
                </c:pt>
                <c:pt idx="18596">
                  <c:v>3.916399999999999</c:v>
                </c:pt>
                <c:pt idx="18597">
                  <c:v>3.916599999999999</c:v>
                </c:pt>
                <c:pt idx="18598">
                  <c:v>3.916799999999998</c:v>
                </c:pt>
                <c:pt idx="18599">
                  <c:v>3.916999999999998</c:v>
                </c:pt>
                <c:pt idx="18600">
                  <c:v>3.9172</c:v>
                </c:pt>
                <c:pt idx="18601">
                  <c:v>3.9174</c:v>
                </c:pt>
                <c:pt idx="18602">
                  <c:v>3.9176</c:v>
                </c:pt>
                <c:pt idx="18603">
                  <c:v>3.9178</c:v>
                </c:pt>
                <c:pt idx="18604">
                  <c:v>3.918</c:v>
                </c:pt>
                <c:pt idx="18605">
                  <c:v>3.9182</c:v>
                </c:pt>
                <c:pt idx="18606">
                  <c:v>3.9184</c:v>
                </c:pt>
                <c:pt idx="18607">
                  <c:v>3.9186</c:v>
                </c:pt>
                <c:pt idx="18608">
                  <c:v>3.9188</c:v>
                </c:pt>
                <c:pt idx="18609">
                  <c:v>3.919</c:v>
                </c:pt>
                <c:pt idx="18610">
                  <c:v>3.9192</c:v>
                </c:pt>
                <c:pt idx="18611">
                  <c:v>3.9194</c:v>
                </c:pt>
                <c:pt idx="18612">
                  <c:v>3.9196</c:v>
                </c:pt>
                <c:pt idx="18613">
                  <c:v>3.919799999999999</c:v>
                </c:pt>
                <c:pt idx="18614">
                  <c:v>3.92</c:v>
                </c:pt>
                <c:pt idx="18615">
                  <c:v>3.9202</c:v>
                </c:pt>
                <c:pt idx="18616">
                  <c:v>3.9204</c:v>
                </c:pt>
                <c:pt idx="18617">
                  <c:v>3.9206</c:v>
                </c:pt>
                <c:pt idx="18618">
                  <c:v>3.9208</c:v>
                </c:pt>
                <c:pt idx="18619">
                  <c:v>3.921</c:v>
                </c:pt>
                <c:pt idx="18620">
                  <c:v>3.9212</c:v>
                </c:pt>
                <c:pt idx="18621">
                  <c:v>3.9214</c:v>
                </c:pt>
                <c:pt idx="18622">
                  <c:v>3.9216</c:v>
                </c:pt>
                <c:pt idx="18623">
                  <c:v>3.9218</c:v>
                </c:pt>
                <c:pt idx="18624">
                  <c:v>3.922</c:v>
                </c:pt>
                <c:pt idx="18625">
                  <c:v>3.9222</c:v>
                </c:pt>
                <c:pt idx="18626">
                  <c:v>3.9224</c:v>
                </c:pt>
                <c:pt idx="18627">
                  <c:v>3.9226</c:v>
                </c:pt>
                <c:pt idx="18628">
                  <c:v>3.9228</c:v>
                </c:pt>
                <c:pt idx="18629">
                  <c:v>3.923</c:v>
                </c:pt>
                <c:pt idx="18630">
                  <c:v>3.9232</c:v>
                </c:pt>
                <c:pt idx="18631">
                  <c:v>3.9234</c:v>
                </c:pt>
                <c:pt idx="18632">
                  <c:v>3.9236</c:v>
                </c:pt>
                <c:pt idx="18633">
                  <c:v>3.9238</c:v>
                </c:pt>
                <c:pt idx="18634">
                  <c:v>3.924</c:v>
                </c:pt>
                <c:pt idx="18635">
                  <c:v>3.9242</c:v>
                </c:pt>
                <c:pt idx="18636">
                  <c:v>3.9244</c:v>
                </c:pt>
                <c:pt idx="18637">
                  <c:v>3.9246</c:v>
                </c:pt>
                <c:pt idx="18638">
                  <c:v>3.9248</c:v>
                </c:pt>
                <c:pt idx="18639">
                  <c:v>3.925</c:v>
                </c:pt>
                <c:pt idx="18640">
                  <c:v>3.9252</c:v>
                </c:pt>
                <c:pt idx="18641">
                  <c:v>3.9254</c:v>
                </c:pt>
                <c:pt idx="18642">
                  <c:v>3.9256</c:v>
                </c:pt>
                <c:pt idx="18643">
                  <c:v>3.9258</c:v>
                </c:pt>
                <c:pt idx="18644">
                  <c:v>3.926</c:v>
                </c:pt>
                <c:pt idx="18645">
                  <c:v>3.9262</c:v>
                </c:pt>
                <c:pt idx="18646">
                  <c:v>3.9264</c:v>
                </c:pt>
                <c:pt idx="18647">
                  <c:v>3.9266</c:v>
                </c:pt>
                <c:pt idx="18648">
                  <c:v>3.9268</c:v>
                </c:pt>
                <c:pt idx="18649">
                  <c:v>3.927</c:v>
                </c:pt>
                <c:pt idx="18650">
                  <c:v>3.9272</c:v>
                </c:pt>
                <c:pt idx="18651">
                  <c:v>3.9274</c:v>
                </c:pt>
                <c:pt idx="18652">
                  <c:v>3.9276</c:v>
                </c:pt>
                <c:pt idx="18653">
                  <c:v>3.9278</c:v>
                </c:pt>
                <c:pt idx="18654">
                  <c:v>3.928</c:v>
                </c:pt>
                <c:pt idx="18655">
                  <c:v>3.9282</c:v>
                </c:pt>
                <c:pt idx="18656">
                  <c:v>3.9284</c:v>
                </c:pt>
                <c:pt idx="18657">
                  <c:v>3.9286</c:v>
                </c:pt>
                <c:pt idx="18658">
                  <c:v>3.9288</c:v>
                </c:pt>
                <c:pt idx="18659">
                  <c:v>3.929</c:v>
                </c:pt>
                <c:pt idx="18660">
                  <c:v>3.9292</c:v>
                </c:pt>
                <c:pt idx="18661">
                  <c:v>3.9294</c:v>
                </c:pt>
                <c:pt idx="18662">
                  <c:v>3.9296</c:v>
                </c:pt>
                <c:pt idx="18663">
                  <c:v>3.9298</c:v>
                </c:pt>
                <c:pt idx="18664">
                  <c:v>3.93</c:v>
                </c:pt>
                <c:pt idx="18665">
                  <c:v>3.9302</c:v>
                </c:pt>
                <c:pt idx="18666">
                  <c:v>3.9304</c:v>
                </c:pt>
                <c:pt idx="18667">
                  <c:v>3.9306</c:v>
                </c:pt>
                <c:pt idx="18668">
                  <c:v>3.9308</c:v>
                </c:pt>
                <c:pt idx="18669">
                  <c:v>3.931</c:v>
                </c:pt>
                <c:pt idx="18670">
                  <c:v>3.9312</c:v>
                </c:pt>
                <c:pt idx="18671">
                  <c:v>3.9314</c:v>
                </c:pt>
                <c:pt idx="18672">
                  <c:v>3.9316</c:v>
                </c:pt>
                <c:pt idx="18673">
                  <c:v>3.931799999999999</c:v>
                </c:pt>
                <c:pt idx="18674">
                  <c:v>3.931999999999999</c:v>
                </c:pt>
                <c:pt idx="18675">
                  <c:v>3.932199999999999</c:v>
                </c:pt>
                <c:pt idx="18676">
                  <c:v>3.932399999999999</c:v>
                </c:pt>
                <c:pt idx="18677">
                  <c:v>3.932599999999999</c:v>
                </c:pt>
                <c:pt idx="18678">
                  <c:v>3.932799999999998</c:v>
                </c:pt>
                <c:pt idx="18679">
                  <c:v>3.932999999999998</c:v>
                </c:pt>
                <c:pt idx="18680">
                  <c:v>3.9332</c:v>
                </c:pt>
                <c:pt idx="18681">
                  <c:v>3.9334</c:v>
                </c:pt>
                <c:pt idx="18682">
                  <c:v>3.9336</c:v>
                </c:pt>
                <c:pt idx="18683">
                  <c:v>3.9338</c:v>
                </c:pt>
                <c:pt idx="18684">
                  <c:v>3.934</c:v>
                </c:pt>
                <c:pt idx="18685">
                  <c:v>3.9342</c:v>
                </c:pt>
                <c:pt idx="18686">
                  <c:v>3.9344</c:v>
                </c:pt>
                <c:pt idx="18687">
                  <c:v>3.9346</c:v>
                </c:pt>
                <c:pt idx="18688">
                  <c:v>3.9348</c:v>
                </c:pt>
                <c:pt idx="18689">
                  <c:v>3.935</c:v>
                </c:pt>
                <c:pt idx="18690">
                  <c:v>3.9352</c:v>
                </c:pt>
                <c:pt idx="18691">
                  <c:v>3.9354</c:v>
                </c:pt>
                <c:pt idx="18692">
                  <c:v>3.9356</c:v>
                </c:pt>
                <c:pt idx="18693">
                  <c:v>3.935799999999999</c:v>
                </c:pt>
                <c:pt idx="18694">
                  <c:v>3.935999999999999</c:v>
                </c:pt>
                <c:pt idx="18695">
                  <c:v>3.936199999999999</c:v>
                </c:pt>
                <c:pt idx="18696">
                  <c:v>3.936399999999999</c:v>
                </c:pt>
                <c:pt idx="18697">
                  <c:v>3.936599999999999</c:v>
                </c:pt>
                <c:pt idx="18698">
                  <c:v>3.936799999999998</c:v>
                </c:pt>
                <c:pt idx="18699">
                  <c:v>3.936999999999998</c:v>
                </c:pt>
                <c:pt idx="18700">
                  <c:v>3.9372</c:v>
                </c:pt>
                <c:pt idx="18701">
                  <c:v>3.9374</c:v>
                </c:pt>
                <c:pt idx="18702">
                  <c:v>3.9376</c:v>
                </c:pt>
                <c:pt idx="18703">
                  <c:v>3.9378</c:v>
                </c:pt>
                <c:pt idx="18704">
                  <c:v>3.938</c:v>
                </c:pt>
                <c:pt idx="18705">
                  <c:v>3.9382</c:v>
                </c:pt>
                <c:pt idx="18706">
                  <c:v>3.9384</c:v>
                </c:pt>
                <c:pt idx="18707">
                  <c:v>3.9386</c:v>
                </c:pt>
                <c:pt idx="18708">
                  <c:v>3.9388</c:v>
                </c:pt>
                <c:pt idx="18709">
                  <c:v>3.939</c:v>
                </c:pt>
                <c:pt idx="18710">
                  <c:v>3.9392</c:v>
                </c:pt>
                <c:pt idx="18711">
                  <c:v>3.9394</c:v>
                </c:pt>
                <c:pt idx="18712">
                  <c:v>3.9396</c:v>
                </c:pt>
                <c:pt idx="18713">
                  <c:v>3.939799999999999</c:v>
                </c:pt>
                <c:pt idx="18714">
                  <c:v>3.94</c:v>
                </c:pt>
                <c:pt idx="18715">
                  <c:v>3.9402</c:v>
                </c:pt>
                <c:pt idx="18716">
                  <c:v>3.9404</c:v>
                </c:pt>
                <c:pt idx="18717">
                  <c:v>3.9406</c:v>
                </c:pt>
                <c:pt idx="18718">
                  <c:v>3.9408</c:v>
                </c:pt>
                <c:pt idx="18719">
                  <c:v>3.941</c:v>
                </c:pt>
                <c:pt idx="18720">
                  <c:v>3.9412</c:v>
                </c:pt>
                <c:pt idx="18721">
                  <c:v>3.9414</c:v>
                </c:pt>
                <c:pt idx="18722">
                  <c:v>3.9416</c:v>
                </c:pt>
                <c:pt idx="18723">
                  <c:v>3.9418</c:v>
                </c:pt>
                <c:pt idx="18724">
                  <c:v>3.942</c:v>
                </c:pt>
                <c:pt idx="18725">
                  <c:v>3.9422</c:v>
                </c:pt>
                <c:pt idx="18726">
                  <c:v>3.9424</c:v>
                </c:pt>
                <c:pt idx="18727">
                  <c:v>3.9426</c:v>
                </c:pt>
                <c:pt idx="18728">
                  <c:v>3.9428</c:v>
                </c:pt>
                <c:pt idx="18729">
                  <c:v>3.943</c:v>
                </c:pt>
                <c:pt idx="18730">
                  <c:v>3.9432</c:v>
                </c:pt>
                <c:pt idx="18731">
                  <c:v>3.9434</c:v>
                </c:pt>
                <c:pt idx="18732">
                  <c:v>3.9436</c:v>
                </c:pt>
                <c:pt idx="18733">
                  <c:v>3.9438</c:v>
                </c:pt>
                <c:pt idx="18734">
                  <c:v>3.944</c:v>
                </c:pt>
                <c:pt idx="18735">
                  <c:v>3.9442</c:v>
                </c:pt>
                <c:pt idx="18736">
                  <c:v>3.9444</c:v>
                </c:pt>
                <c:pt idx="18737">
                  <c:v>3.9446</c:v>
                </c:pt>
                <c:pt idx="18738">
                  <c:v>3.9448</c:v>
                </c:pt>
                <c:pt idx="18739">
                  <c:v>3.945</c:v>
                </c:pt>
                <c:pt idx="18740">
                  <c:v>3.9452</c:v>
                </c:pt>
                <c:pt idx="18741">
                  <c:v>3.9454</c:v>
                </c:pt>
                <c:pt idx="18742">
                  <c:v>3.9456</c:v>
                </c:pt>
                <c:pt idx="18743">
                  <c:v>3.9458</c:v>
                </c:pt>
                <c:pt idx="18744">
                  <c:v>3.946</c:v>
                </c:pt>
                <c:pt idx="18745">
                  <c:v>3.9462</c:v>
                </c:pt>
                <c:pt idx="18746">
                  <c:v>3.9464</c:v>
                </c:pt>
                <c:pt idx="18747">
                  <c:v>3.9466</c:v>
                </c:pt>
                <c:pt idx="18748">
                  <c:v>3.9468</c:v>
                </c:pt>
                <c:pt idx="18749">
                  <c:v>3.947</c:v>
                </c:pt>
                <c:pt idx="18750">
                  <c:v>3.9472</c:v>
                </c:pt>
                <c:pt idx="18751">
                  <c:v>3.9474</c:v>
                </c:pt>
                <c:pt idx="18752">
                  <c:v>3.9476</c:v>
                </c:pt>
                <c:pt idx="18753">
                  <c:v>3.9478</c:v>
                </c:pt>
                <c:pt idx="18754">
                  <c:v>3.948</c:v>
                </c:pt>
                <c:pt idx="18755">
                  <c:v>3.9482</c:v>
                </c:pt>
                <c:pt idx="18756">
                  <c:v>3.9484</c:v>
                </c:pt>
                <c:pt idx="18757">
                  <c:v>3.9486</c:v>
                </c:pt>
                <c:pt idx="18758">
                  <c:v>3.9488</c:v>
                </c:pt>
                <c:pt idx="18759">
                  <c:v>3.949</c:v>
                </c:pt>
                <c:pt idx="18760">
                  <c:v>3.9492</c:v>
                </c:pt>
                <c:pt idx="18761">
                  <c:v>3.9494</c:v>
                </c:pt>
                <c:pt idx="18762">
                  <c:v>3.9496</c:v>
                </c:pt>
                <c:pt idx="18763">
                  <c:v>3.9498</c:v>
                </c:pt>
                <c:pt idx="18764">
                  <c:v>3.95</c:v>
                </c:pt>
                <c:pt idx="18765">
                  <c:v>3.9502</c:v>
                </c:pt>
                <c:pt idx="18766">
                  <c:v>3.9504</c:v>
                </c:pt>
                <c:pt idx="18767">
                  <c:v>3.9506</c:v>
                </c:pt>
                <c:pt idx="18768">
                  <c:v>3.9508</c:v>
                </c:pt>
                <c:pt idx="18769">
                  <c:v>3.951</c:v>
                </c:pt>
                <c:pt idx="18770">
                  <c:v>3.9512</c:v>
                </c:pt>
                <c:pt idx="18771">
                  <c:v>3.9514</c:v>
                </c:pt>
                <c:pt idx="18772">
                  <c:v>3.9516</c:v>
                </c:pt>
                <c:pt idx="18773">
                  <c:v>3.9518</c:v>
                </c:pt>
                <c:pt idx="18774">
                  <c:v>3.951999999999999</c:v>
                </c:pt>
                <c:pt idx="18775">
                  <c:v>3.952199999999999</c:v>
                </c:pt>
                <c:pt idx="18776">
                  <c:v>3.952399999999999</c:v>
                </c:pt>
                <c:pt idx="18777">
                  <c:v>3.952599999999999</c:v>
                </c:pt>
                <c:pt idx="18778">
                  <c:v>3.952799999999999</c:v>
                </c:pt>
                <c:pt idx="18779">
                  <c:v>3.952999999999998</c:v>
                </c:pt>
                <c:pt idx="18780">
                  <c:v>3.9532</c:v>
                </c:pt>
                <c:pt idx="18781">
                  <c:v>3.9534</c:v>
                </c:pt>
                <c:pt idx="18782">
                  <c:v>3.9536</c:v>
                </c:pt>
                <c:pt idx="18783">
                  <c:v>3.9538</c:v>
                </c:pt>
                <c:pt idx="18784">
                  <c:v>3.954</c:v>
                </c:pt>
                <c:pt idx="18785">
                  <c:v>3.9542</c:v>
                </c:pt>
                <c:pt idx="18786">
                  <c:v>3.9544</c:v>
                </c:pt>
                <c:pt idx="18787">
                  <c:v>3.9546</c:v>
                </c:pt>
                <c:pt idx="18788">
                  <c:v>3.9548</c:v>
                </c:pt>
                <c:pt idx="18789">
                  <c:v>3.955</c:v>
                </c:pt>
                <c:pt idx="18790">
                  <c:v>3.9552</c:v>
                </c:pt>
                <c:pt idx="18791">
                  <c:v>3.9554</c:v>
                </c:pt>
                <c:pt idx="18792">
                  <c:v>3.9556</c:v>
                </c:pt>
                <c:pt idx="18793">
                  <c:v>3.9558</c:v>
                </c:pt>
                <c:pt idx="18794">
                  <c:v>3.955999999999999</c:v>
                </c:pt>
                <c:pt idx="18795">
                  <c:v>3.956199999999999</c:v>
                </c:pt>
                <c:pt idx="18796">
                  <c:v>3.956399999999999</c:v>
                </c:pt>
                <c:pt idx="18797">
                  <c:v>3.956599999999999</c:v>
                </c:pt>
                <c:pt idx="18798">
                  <c:v>3.956799999999999</c:v>
                </c:pt>
                <c:pt idx="18799">
                  <c:v>3.956999999999998</c:v>
                </c:pt>
                <c:pt idx="18800">
                  <c:v>3.9572</c:v>
                </c:pt>
                <c:pt idx="18801">
                  <c:v>3.9574</c:v>
                </c:pt>
                <c:pt idx="18802">
                  <c:v>3.9576</c:v>
                </c:pt>
                <c:pt idx="18803">
                  <c:v>3.9578</c:v>
                </c:pt>
                <c:pt idx="18804">
                  <c:v>3.958</c:v>
                </c:pt>
                <c:pt idx="18805">
                  <c:v>3.9582</c:v>
                </c:pt>
                <c:pt idx="18806">
                  <c:v>3.9584</c:v>
                </c:pt>
                <c:pt idx="18807">
                  <c:v>3.9586</c:v>
                </c:pt>
                <c:pt idx="18808">
                  <c:v>3.9588</c:v>
                </c:pt>
                <c:pt idx="18809">
                  <c:v>3.959</c:v>
                </c:pt>
                <c:pt idx="18810">
                  <c:v>3.9592</c:v>
                </c:pt>
                <c:pt idx="18811">
                  <c:v>3.9594</c:v>
                </c:pt>
                <c:pt idx="18812">
                  <c:v>3.9596</c:v>
                </c:pt>
                <c:pt idx="18813">
                  <c:v>3.9598</c:v>
                </c:pt>
                <c:pt idx="18814">
                  <c:v>3.96</c:v>
                </c:pt>
                <c:pt idx="18815">
                  <c:v>3.9602</c:v>
                </c:pt>
                <c:pt idx="18816">
                  <c:v>3.9604</c:v>
                </c:pt>
                <c:pt idx="18817">
                  <c:v>3.9606</c:v>
                </c:pt>
                <c:pt idx="18818">
                  <c:v>3.9608</c:v>
                </c:pt>
                <c:pt idx="18819">
                  <c:v>3.961</c:v>
                </c:pt>
                <c:pt idx="18820">
                  <c:v>3.9612</c:v>
                </c:pt>
                <c:pt idx="18821">
                  <c:v>3.9614</c:v>
                </c:pt>
                <c:pt idx="18822">
                  <c:v>3.9616</c:v>
                </c:pt>
                <c:pt idx="18823">
                  <c:v>3.9618</c:v>
                </c:pt>
                <c:pt idx="18824">
                  <c:v>3.962</c:v>
                </c:pt>
                <c:pt idx="18825">
                  <c:v>3.9622</c:v>
                </c:pt>
                <c:pt idx="18826">
                  <c:v>3.9624</c:v>
                </c:pt>
                <c:pt idx="18827">
                  <c:v>3.9626</c:v>
                </c:pt>
                <c:pt idx="18828">
                  <c:v>3.9628</c:v>
                </c:pt>
                <c:pt idx="18829">
                  <c:v>3.963</c:v>
                </c:pt>
                <c:pt idx="18830">
                  <c:v>3.9632</c:v>
                </c:pt>
                <c:pt idx="18831">
                  <c:v>3.9634</c:v>
                </c:pt>
                <c:pt idx="18832">
                  <c:v>3.9636</c:v>
                </c:pt>
                <c:pt idx="18833">
                  <c:v>3.9638</c:v>
                </c:pt>
                <c:pt idx="18834">
                  <c:v>3.964</c:v>
                </c:pt>
                <c:pt idx="18835">
                  <c:v>3.9642</c:v>
                </c:pt>
                <c:pt idx="18836">
                  <c:v>3.9644</c:v>
                </c:pt>
                <c:pt idx="18837">
                  <c:v>3.9646</c:v>
                </c:pt>
                <c:pt idx="18838">
                  <c:v>3.9648</c:v>
                </c:pt>
                <c:pt idx="18839">
                  <c:v>3.965</c:v>
                </c:pt>
                <c:pt idx="18840">
                  <c:v>3.9652</c:v>
                </c:pt>
                <c:pt idx="18841">
                  <c:v>3.9654</c:v>
                </c:pt>
                <c:pt idx="18842">
                  <c:v>3.9656</c:v>
                </c:pt>
                <c:pt idx="18843">
                  <c:v>3.9658</c:v>
                </c:pt>
                <c:pt idx="18844">
                  <c:v>3.966</c:v>
                </c:pt>
                <c:pt idx="18845">
                  <c:v>3.9662</c:v>
                </c:pt>
                <c:pt idx="18846">
                  <c:v>3.9664</c:v>
                </c:pt>
                <c:pt idx="18847">
                  <c:v>3.9666</c:v>
                </c:pt>
                <c:pt idx="18848">
                  <c:v>3.9668</c:v>
                </c:pt>
                <c:pt idx="18849">
                  <c:v>3.967</c:v>
                </c:pt>
                <c:pt idx="18850">
                  <c:v>3.9672</c:v>
                </c:pt>
                <c:pt idx="18851">
                  <c:v>3.9674</c:v>
                </c:pt>
                <c:pt idx="18852">
                  <c:v>3.9676</c:v>
                </c:pt>
                <c:pt idx="18853">
                  <c:v>3.9678</c:v>
                </c:pt>
                <c:pt idx="18854">
                  <c:v>3.968</c:v>
                </c:pt>
                <c:pt idx="18855">
                  <c:v>3.9682</c:v>
                </c:pt>
                <c:pt idx="18856">
                  <c:v>3.9684</c:v>
                </c:pt>
                <c:pt idx="18857">
                  <c:v>3.9686</c:v>
                </c:pt>
                <c:pt idx="18858">
                  <c:v>3.9688</c:v>
                </c:pt>
                <c:pt idx="18859">
                  <c:v>3.969</c:v>
                </c:pt>
                <c:pt idx="18860">
                  <c:v>3.9692</c:v>
                </c:pt>
                <c:pt idx="18861">
                  <c:v>3.9694</c:v>
                </c:pt>
                <c:pt idx="18862">
                  <c:v>3.9696</c:v>
                </c:pt>
                <c:pt idx="18863">
                  <c:v>3.9698</c:v>
                </c:pt>
                <c:pt idx="18864">
                  <c:v>3.97</c:v>
                </c:pt>
                <c:pt idx="18865">
                  <c:v>3.9702</c:v>
                </c:pt>
                <c:pt idx="18866">
                  <c:v>3.9704</c:v>
                </c:pt>
                <c:pt idx="18867">
                  <c:v>3.9706</c:v>
                </c:pt>
                <c:pt idx="18868">
                  <c:v>3.9708</c:v>
                </c:pt>
                <c:pt idx="18869">
                  <c:v>3.971</c:v>
                </c:pt>
                <c:pt idx="18870">
                  <c:v>3.9712</c:v>
                </c:pt>
                <c:pt idx="18871">
                  <c:v>3.9714</c:v>
                </c:pt>
                <c:pt idx="18872">
                  <c:v>3.9716</c:v>
                </c:pt>
                <c:pt idx="18873">
                  <c:v>3.9718</c:v>
                </c:pt>
                <c:pt idx="18874">
                  <c:v>3.972</c:v>
                </c:pt>
                <c:pt idx="18875">
                  <c:v>3.972199999999999</c:v>
                </c:pt>
                <c:pt idx="18876">
                  <c:v>3.972399999999999</c:v>
                </c:pt>
                <c:pt idx="18877">
                  <c:v>3.972599999999999</c:v>
                </c:pt>
                <c:pt idx="18878">
                  <c:v>3.972799999999999</c:v>
                </c:pt>
                <c:pt idx="18879">
                  <c:v>3.972999999999999</c:v>
                </c:pt>
                <c:pt idx="18880">
                  <c:v>3.9732</c:v>
                </c:pt>
                <c:pt idx="18881">
                  <c:v>3.9734</c:v>
                </c:pt>
                <c:pt idx="18882">
                  <c:v>3.9736</c:v>
                </c:pt>
                <c:pt idx="18883">
                  <c:v>3.9738</c:v>
                </c:pt>
                <c:pt idx="18884">
                  <c:v>3.974</c:v>
                </c:pt>
                <c:pt idx="18885">
                  <c:v>3.9742</c:v>
                </c:pt>
                <c:pt idx="18886">
                  <c:v>3.9744</c:v>
                </c:pt>
                <c:pt idx="18887">
                  <c:v>3.9746</c:v>
                </c:pt>
                <c:pt idx="18888">
                  <c:v>3.9748</c:v>
                </c:pt>
                <c:pt idx="18889">
                  <c:v>3.975</c:v>
                </c:pt>
                <c:pt idx="18890">
                  <c:v>3.9752</c:v>
                </c:pt>
                <c:pt idx="18891">
                  <c:v>3.9754</c:v>
                </c:pt>
                <c:pt idx="18892">
                  <c:v>3.9756</c:v>
                </c:pt>
                <c:pt idx="18893">
                  <c:v>3.9758</c:v>
                </c:pt>
                <c:pt idx="18894">
                  <c:v>3.976</c:v>
                </c:pt>
                <c:pt idx="18895">
                  <c:v>3.976199999999999</c:v>
                </c:pt>
                <c:pt idx="18896">
                  <c:v>3.976399999999999</c:v>
                </c:pt>
                <c:pt idx="18897">
                  <c:v>3.976599999999999</c:v>
                </c:pt>
                <c:pt idx="18898">
                  <c:v>3.976799999999999</c:v>
                </c:pt>
                <c:pt idx="18899">
                  <c:v>3.976999999999999</c:v>
                </c:pt>
                <c:pt idx="18900">
                  <c:v>3.9772</c:v>
                </c:pt>
                <c:pt idx="18901">
                  <c:v>3.9774</c:v>
                </c:pt>
                <c:pt idx="18902">
                  <c:v>3.9776</c:v>
                </c:pt>
                <c:pt idx="18903">
                  <c:v>3.9778</c:v>
                </c:pt>
                <c:pt idx="18904">
                  <c:v>3.978</c:v>
                </c:pt>
                <c:pt idx="18905">
                  <c:v>3.9782</c:v>
                </c:pt>
                <c:pt idx="18906">
                  <c:v>3.9784</c:v>
                </c:pt>
                <c:pt idx="18907">
                  <c:v>3.9786</c:v>
                </c:pt>
                <c:pt idx="18908">
                  <c:v>3.9788</c:v>
                </c:pt>
                <c:pt idx="18909">
                  <c:v>3.979</c:v>
                </c:pt>
                <c:pt idx="18910">
                  <c:v>3.9792</c:v>
                </c:pt>
                <c:pt idx="18911">
                  <c:v>3.9794</c:v>
                </c:pt>
                <c:pt idx="18912">
                  <c:v>3.9796</c:v>
                </c:pt>
                <c:pt idx="18913">
                  <c:v>3.9798</c:v>
                </c:pt>
                <c:pt idx="18914">
                  <c:v>3.98</c:v>
                </c:pt>
                <c:pt idx="18915">
                  <c:v>3.9802</c:v>
                </c:pt>
                <c:pt idx="18916">
                  <c:v>3.9804</c:v>
                </c:pt>
                <c:pt idx="18917">
                  <c:v>3.9806</c:v>
                </c:pt>
                <c:pt idx="18918">
                  <c:v>3.9808</c:v>
                </c:pt>
                <c:pt idx="18919">
                  <c:v>3.981</c:v>
                </c:pt>
                <c:pt idx="18920">
                  <c:v>3.9812</c:v>
                </c:pt>
                <c:pt idx="18921">
                  <c:v>3.9814</c:v>
                </c:pt>
                <c:pt idx="18922">
                  <c:v>3.9816</c:v>
                </c:pt>
                <c:pt idx="18923">
                  <c:v>3.9818</c:v>
                </c:pt>
                <c:pt idx="18924">
                  <c:v>3.982</c:v>
                </c:pt>
                <c:pt idx="18925">
                  <c:v>3.9822</c:v>
                </c:pt>
                <c:pt idx="18926">
                  <c:v>3.9824</c:v>
                </c:pt>
                <c:pt idx="18927">
                  <c:v>3.9826</c:v>
                </c:pt>
                <c:pt idx="18928">
                  <c:v>3.9828</c:v>
                </c:pt>
                <c:pt idx="18929">
                  <c:v>3.983</c:v>
                </c:pt>
                <c:pt idx="18930">
                  <c:v>3.9832</c:v>
                </c:pt>
                <c:pt idx="18931">
                  <c:v>3.9834</c:v>
                </c:pt>
                <c:pt idx="18932">
                  <c:v>3.9836</c:v>
                </c:pt>
                <c:pt idx="18933">
                  <c:v>3.9838</c:v>
                </c:pt>
                <c:pt idx="18934">
                  <c:v>3.984</c:v>
                </c:pt>
                <c:pt idx="18935">
                  <c:v>3.9842</c:v>
                </c:pt>
                <c:pt idx="18936">
                  <c:v>3.9844</c:v>
                </c:pt>
                <c:pt idx="18937">
                  <c:v>3.9846</c:v>
                </c:pt>
                <c:pt idx="18938">
                  <c:v>3.9848</c:v>
                </c:pt>
                <c:pt idx="18939">
                  <c:v>3.985</c:v>
                </c:pt>
                <c:pt idx="18940">
                  <c:v>3.9852</c:v>
                </c:pt>
                <c:pt idx="18941">
                  <c:v>3.9854</c:v>
                </c:pt>
                <c:pt idx="18942">
                  <c:v>3.9856</c:v>
                </c:pt>
                <c:pt idx="18943">
                  <c:v>3.9858</c:v>
                </c:pt>
                <c:pt idx="18944">
                  <c:v>3.986</c:v>
                </c:pt>
                <c:pt idx="18945">
                  <c:v>3.9862</c:v>
                </c:pt>
                <c:pt idx="18946">
                  <c:v>3.9864</c:v>
                </c:pt>
                <c:pt idx="18947">
                  <c:v>3.9866</c:v>
                </c:pt>
                <c:pt idx="18948">
                  <c:v>3.9868</c:v>
                </c:pt>
                <c:pt idx="18949">
                  <c:v>3.987</c:v>
                </c:pt>
                <c:pt idx="18950">
                  <c:v>3.9872</c:v>
                </c:pt>
                <c:pt idx="18951">
                  <c:v>3.9874</c:v>
                </c:pt>
                <c:pt idx="18952">
                  <c:v>3.9876</c:v>
                </c:pt>
                <c:pt idx="18953">
                  <c:v>3.9878</c:v>
                </c:pt>
                <c:pt idx="18954">
                  <c:v>3.988</c:v>
                </c:pt>
                <c:pt idx="18955">
                  <c:v>3.9882</c:v>
                </c:pt>
                <c:pt idx="18956">
                  <c:v>3.9884</c:v>
                </c:pt>
                <c:pt idx="18957">
                  <c:v>3.9886</c:v>
                </c:pt>
                <c:pt idx="18958">
                  <c:v>3.9888</c:v>
                </c:pt>
                <c:pt idx="18959">
                  <c:v>3.989</c:v>
                </c:pt>
                <c:pt idx="18960">
                  <c:v>3.9892</c:v>
                </c:pt>
                <c:pt idx="18961">
                  <c:v>3.9894</c:v>
                </c:pt>
                <c:pt idx="18962">
                  <c:v>3.9896</c:v>
                </c:pt>
                <c:pt idx="18963">
                  <c:v>3.9898</c:v>
                </c:pt>
                <c:pt idx="18964">
                  <c:v>3.99</c:v>
                </c:pt>
                <c:pt idx="18965">
                  <c:v>3.9902</c:v>
                </c:pt>
                <c:pt idx="18966">
                  <c:v>3.9904</c:v>
                </c:pt>
                <c:pt idx="18967">
                  <c:v>3.9906</c:v>
                </c:pt>
                <c:pt idx="18968">
                  <c:v>3.9908</c:v>
                </c:pt>
                <c:pt idx="18969">
                  <c:v>3.991</c:v>
                </c:pt>
                <c:pt idx="18970">
                  <c:v>3.9912</c:v>
                </c:pt>
                <c:pt idx="18971">
                  <c:v>3.9914</c:v>
                </c:pt>
                <c:pt idx="18972">
                  <c:v>3.9916</c:v>
                </c:pt>
                <c:pt idx="18973">
                  <c:v>3.9918</c:v>
                </c:pt>
                <c:pt idx="18974">
                  <c:v>3.992</c:v>
                </c:pt>
                <c:pt idx="18975">
                  <c:v>3.992199999999999</c:v>
                </c:pt>
                <c:pt idx="18976">
                  <c:v>3.992399999999999</c:v>
                </c:pt>
                <c:pt idx="18977">
                  <c:v>3.992599999999999</c:v>
                </c:pt>
                <c:pt idx="18978">
                  <c:v>3.992799999999999</c:v>
                </c:pt>
                <c:pt idx="18979">
                  <c:v>3.992999999999999</c:v>
                </c:pt>
                <c:pt idx="18980">
                  <c:v>3.9932</c:v>
                </c:pt>
                <c:pt idx="18981">
                  <c:v>3.9934</c:v>
                </c:pt>
                <c:pt idx="18982">
                  <c:v>3.9936</c:v>
                </c:pt>
                <c:pt idx="18983">
                  <c:v>3.9938</c:v>
                </c:pt>
                <c:pt idx="18984">
                  <c:v>3.994</c:v>
                </c:pt>
                <c:pt idx="18985">
                  <c:v>3.9942</c:v>
                </c:pt>
                <c:pt idx="18986">
                  <c:v>3.9944</c:v>
                </c:pt>
                <c:pt idx="18987">
                  <c:v>3.9946</c:v>
                </c:pt>
                <c:pt idx="18988">
                  <c:v>3.9948</c:v>
                </c:pt>
                <c:pt idx="18989">
                  <c:v>3.995</c:v>
                </c:pt>
                <c:pt idx="18990">
                  <c:v>3.9952</c:v>
                </c:pt>
                <c:pt idx="18991">
                  <c:v>3.9954</c:v>
                </c:pt>
                <c:pt idx="18992">
                  <c:v>3.9956</c:v>
                </c:pt>
                <c:pt idx="18993">
                  <c:v>3.9958</c:v>
                </c:pt>
                <c:pt idx="18994">
                  <c:v>3.996</c:v>
                </c:pt>
                <c:pt idx="18995">
                  <c:v>3.996199999999999</c:v>
                </c:pt>
                <c:pt idx="18996">
                  <c:v>3.996399999999999</c:v>
                </c:pt>
                <c:pt idx="18997">
                  <c:v>3.996599999999999</c:v>
                </c:pt>
                <c:pt idx="18998">
                  <c:v>3.996799999999999</c:v>
                </c:pt>
                <c:pt idx="18999">
                  <c:v>3.996999999999999</c:v>
                </c:pt>
                <c:pt idx="19000">
                  <c:v>3.9972</c:v>
                </c:pt>
                <c:pt idx="19001">
                  <c:v>3.9974</c:v>
                </c:pt>
                <c:pt idx="19002">
                  <c:v>3.9976</c:v>
                </c:pt>
                <c:pt idx="19003">
                  <c:v>3.9978</c:v>
                </c:pt>
                <c:pt idx="19004">
                  <c:v>3.998</c:v>
                </c:pt>
                <c:pt idx="19005">
                  <c:v>3.9982</c:v>
                </c:pt>
                <c:pt idx="19006">
                  <c:v>3.9984</c:v>
                </c:pt>
                <c:pt idx="19007">
                  <c:v>3.9986</c:v>
                </c:pt>
                <c:pt idx="19008">
                  <c:v>3.9988</c:v>
                </c:pt>
                <c:pt idx="19009">
                  <c:v>3.999</c:v>
                </c:pt>
                <c:pt idx="19010">
                  <c:v>3.9992</c:v>
                </c:pt>
                <c:pt idx="19011">
                  <c:v>3.9994</c:v>
                </c:pt>
                <c:pt idx="19012">
                  <c:v>3.9996</c:v>
                </c:pt>
                <c:pt idx="19013">
                  <c:v>3.9998</c:v>
                </c:pt>
                <c:pt idx="19014">
                  <c:v>4.0</c:v>
                </c:pt>
                <c:pt idx="19015">
                  <c:v>4.0002</c:v>
                </c:pt>
                <c:pt idx="19016">
                  <c:v>4.0004</c:v>
                </c:pt>
                <c:pt idx="19017">
                  <c:v>4.0006</c:v>
                </c:pt>
                <c:pt idx="19018">
                  <c:v>4.0008</c:v>
                </c:pt>
                <c:pt idx="19019">
                  <c:v>4.001</c:v>
                </c:pt>
                <c:pt idx="19020">
                  <c:v>4.0012</c:v>
                </c:pt>
                <c:pt idx="19021">
                  <c:v>4.0014</c:v>
                </c:pt>
                <c:pt idx="19022">
                  <c:v>4.0016</c:v>
                </c:pt>
                <c:pt idx="19023">
                  <c:v>4.0018</c:v>
                </c:pt>
                <c:pt idx="19024">
                  <c:v>4.002</c:v>
                </c:pt>
                <c:pt idx="19025">
                  <c:v>4.0022</c:v>
                </c:pt>
                <c:pt idx="19026">
                  <c:v>4.0024</c:v>
                </c:pt>
                <c:pt idx="19027">
                  <c:v>4.0026</c:v>
                </c:pt>
                <c:pt idx="19028">
                  <c:v>4.0028</c:v>
                </c:pt>
                <c:pt idx="19029">
                  <c:v>4.003</c:v>
                </c:pt>
                <c:pt idx="19030">
                  <c:v>4.0032</c:v>
                </c:pt>
                <c:pt idx="19031">
                  <c:v>4.0034</c:v>
                </c:pt>
                <c:pt idx="19032">
                  <c:v>4.0036</c:v>
                </c:pt>
                <c:pt idx="19033">
                  <c:v>4.0038</c:v>
                </c:pt>
                <c:pt idx="19034">
                  <c:v>4.004</c:v>
                </c:pt>
                <c:pt idx="19035">
                  <c:v>4.0042</c:v>
                </c:pt>
                <c:pt idx="19036">
                  <c:v>4.0044</c:v>
                </c:pt>
                <c:pt idx="19037">
                  <c:v>4.004599999999995</c:v>
                </c:pt>
                <c:pt idx="19038">
                  <c:v>4.004799999999999</c:v>
                </c:pt>
                <c:pt idx="19039">
                  <c:v>4.004999999999995</c:v>
                </c:pt>
                <c:pt idx="19040">
                  <c:v>4.0052</c:v>
                </c:pt>
                <c:pt idx="19041">
                  <c:v>4.0054</c:v>
                </c:pt>
                <c:pt idx="19042">
                  <c:v>4.0056</c:v>
                </c:pt>
                <c:pt idx="19043">
                  <c:v>4.0058</c:v>
                </c:pt>
                <c:pt idx="19044">
                  <c:v>4.006</c:v>
                </c:pt>
                <c:pt idx="19045">
                  <c:v>4.0062</c:v>
                </c:pt>
                <c:pt idx="19046">
                  <c:v>4.0064</c:v>
                </c:pt>
                <c:pt idx="19047">
                  <c:v>4.0066</c:v>
                </c:pt>
                <c:pt idx="19048">
                  <c:v>4.0068</c:v>
                </c:pt>
                <c:pt idx="19049">
                  <c:v>4.007</c:v>
                </c:pt>
                <c:pt idx="19050">
                  <c:v>4.0072</c:v>
                </c:pt>
                <c:pt idx="19051">
                  <c:v>4.0074</c:v>
                </c:pt>
                <c:pt idx="19052">
                  <c:v>4.0076</c:v>
                </c:pt>
                <c:pt idx="19053">
                  <c:v>4.0078</c:v>
                </c:pt>
                <c:pt idx="19054">
                  <c:v>4.008</c:v>
                </c:pt>
                <c:pt idx="19055">
                  <c:v>4.0082</c:v>
                </c:pt>
                <c:pt idx="19056">
                  <c:v>4.0084</c:v>
                </c:pt>
                <c:pt idx="19057">
                  <c:v>4.0086</c:v>
                </c:pt>
                <c:pt idx="19058">
                  <c:v>4.0088</c:v>
                </c:pt>
                <c:pt idx="19059">
                  <c:v>4.009</c:v>
                </c:pt>
                <c:pt idx="19060">
                  <c:v>4.0092</c:v>
                </c:pt>
                <c:pt idx="19061">
                  <c:v>4.0094</c:v>
                </c:pt>
                <c:pt idx="19062">
                  <c:v>4.0096</c:v>
                </c:pt>
                <c:pt idx="19063">
                  <c:v>4.0098</c:v>
                </c:pt>
                <c:pt idx="19064">
                  <c:v>4.01</c:v>
                </c:pt>
                <c:pt idx="19065">
                  <c:v>4.0102</c:v>
                </c:pt>
                <c:pt idx="19066">
                  <c:v>4.0104</c:v>
                </c:pt>
                <c:pt idx="19067">
                  <c:v>4.0106</c:v>
                </c:pt>
                <c:pt idx="19068">
                  <c:v>4.0108</c:v>
                </c:pt>
                <c:pt idx="19069">
                  <c:v>4.011</c:v>
                </c:pt>
                <c:pt idx="19070">
                  <c:v>4.0112</c:v>
                </c:pt>
                <c:pt idx="19071">
                  <c:v>4.0114</c:v>
                </c:pt>
                <c:pt idx="19072">
                  <c:v>4.0116</c:v>
                </c:pt>
                <c:pt idx="19073">
                  <c:v>4.0118</c:v>
                </c:pt>
                <c:pt idx="19074">
                  <c:v>4.012</c:v>
                </c:pt>
                <c:pt idx="19075">
                  <c:v>4.0122</c:v>
                </c:pt>
                <c:pt idx="19076">
                  <c:v>4.0124</c:v>
                </c:pt>
                <c:pt idx="19077">
                  <c:v>4.012599999999996</c:v>
                </c:pt>
                <c:pt idx="19078">
                  <c:v>4.012799999999999</c:v>
                </c:pt>
                <c:pt idx="19079">
                  <c:v>4.012999999999995</c:v>
                </c:pt>
                <c:pt idx="19080">
                  <c:v>4.0132</c:v>
                </c:pt>
                <c:pt idx="19081">
                  <c:v>4.0134</c:v>
                </c:pt>
                <c:pt idx="19082">
                  <c:v>4.0136</c:v>
                </c:pt>
                <c:pt idx="19083">
                  <c:v>4.0138</c:v>
                </c:pt>
                <c:pt idx="19084">
                  <c:v>4.013999999999998</c:v>
                </c:pt>
                <c:pt idx="19085">
                  <c:v>4.014199999999994</c:v>
                </c:pt>
                <c:pt idx="19086">
                  <c:v>4.014399999999998</c:v>
                </c:pt>
                <c:pt idx="19087">
                  <c:v>4.014599999999994</c:v>
                </c:pt>
                <c:pt idx="19088">
                  <c:v>4.014799999999997</c:v>
                </c:pt>
                <c:pt idx="19089">
                  <c:v>4.014999999999994</c:v>
                </c:pt>
                <c:pt idx="19090">
                  <c:v>4.0152</c:v>
                </c:pt>
                <c:pt idx="19091">
                  <c:v>4.0154</c:v>
                </c:pt>
                <c:pt idx="19092">
                  <c:v>4.0156</c:v>
                </c:pt>
                <c:pt idx="19093">
                  <c:v>4.0158</c:v>
                </c:pt>
                <c:pt idx="19094">
                  <c:v>4.016</c:v>
                </c:pt>
                <c:pt idx="19095">
                  <c:v>4.0162</c:v>
                </c:pt>
                <c:pt idx="19096">
                  <c:v>4.0164</c:v>
                </c:pt>
                <c:pt idx="19097">
                  <c:v>4.0166</c:v>
                </c:pt>
                <c:pt idx="19098">
                  <c:v>4.0168</c:v>
                </c:pt>
                <c:pt idx="19099">
                  <c:v>4.016999999999999</c:v>
                </c:pt>
                <c:pt idx="19100">
                  <c:v>4.017199999999995</c:v>
                </c:pt>
                <c:pt idx="19101">
                  <c:v>4.017399999999999</c:v>
                </c:pt>
                <c:pt idx="19102">
                  <c:v>4.017599999999995</c:v>
                </c:pt>
                <c:pt idx="19103">
                  <c:v>4.017799999999998</c:v>
                </c:pt>
                <c:pt idx="19104">
                  <c:v>4.017999999999994</c:v>
                </c:pt>
                <c:pt idx="19105">
                  <c:v>4.0182</c:v>
                </c:pt>
                <c:pt idx="19106">
                  <c:v>4.0184</c:v>
                </c:pt>
                <c:pt idx="19107">
                  <c:v>4.0186</c:v>
                </c:pt>
                <c:pt idx="19108">
                  <c:v>4.0188</c:v>
                </c:pt>
                <c:pt idx="19109">
                  <c:v>4.019</c:v>
                </c:pt>
                <c:pt idx="19110">
                  <c:v>4.0192</c:v>
                </c:pt>
                <c:pt idx="19111">
                  <c:v>4.0194</c:v>
                </c:pt>
                <c:pt idx="19112">
                  <c:v>4.0196</c:v>
                </c:pt>
                <c:pt idx="19113">
                  <c:v>4.0198</c:v>
                </c:pt>
                <c:pt idx="19114">
                  <c:v>4.02</c:v>
                </c:pt>
                <c:pt idx="19115">
                  <c:v>4.0202</c:v>
                </c:pt>
                <c:pt idx="19116">
                  <c:v>4.0204</c:v>
                </c:pt>
                <c:pt idx="19117">
                  <c:v>4.0206</c:v>
                </c:pt>
                <c:pt idx="19118">
                  <c:v>4.020799999999999</c:v>
                </c:pt>
                <c:pt idx="19119">
                  <c:v>4.020999999999995</c:v>
                </c:pt>
                <c:pt idx="19120">
                  <c:v>4.0212</c:v>
                </c:pt>
                <c:pt idx="19121">
                  <c:v>4.0214</c:v>
                </c:pt>
                <c:pt idx="19122">
                  <c:v>4.0216</c:v>
                </c:pt>
                <c:pt idx="19123">
                  <c:v>4.0218</c:v>
                </c:pt>
                <c:pt idx="19124">
                  <c:v>4.021999999999998</c:v>
                </c:pt>
                <c:pt idx="19125">
                  <c:v>4.022199999999994</c:v>
                </c:pt>
                <c:pt idx="19126">
                  <c:v>4.022399999999998</c:v>
                </c:pt>
                <c:pt idx="19127">
                  <c:v>4.022599999999994</c:v>
                </c:pt>
                <c:pt idx="19128">
                  <c:v>4.022799999999997</c:v>
                </c:pt>
                <c:pt idx="19129">
                  <c:v>4.022999999999994</c:v>
                </c:pt>
                <c:pt idx="19130">
                  <c:v>4.0232</c:v>
                </c:pt>
                <c:pt idx="19131">
                  <c:v>4.0234</c:v>
                </c:pt>
                <c:pt idx="19132">
                  <c:v>4.0236</c:v>
                </c:pt>
                <c:pt idx="19133">
                  <c:v>4.0238</c:v>
                </c:pt>
                <c:pt idx="19134">
                  <c:v>4.023999999999996</c:v>
                </c:pt>
                <c:pt idx="19135">
                  <c:v>4.0242</c:v>
                </c:pt>
                <c:pt idx="19136">
                  <c:v>4.024399999999996</c:v>
                </c:pt>
                <c:pt idx="19137">
                  <c:v>4.0246</c:v>
                </c:pt>
                <c:pt idx="19138">
                  <c:v>4.024799999999995</c:v>
                </c:pt>
                <c:pt idx="19139">
                  <c:v>4.024999999999994</c:v>
                </c:pt>
                <c:pt idx="19140">
                  <c:v>4.025199999999995</c:v>
                </c:pt>
                <c:pt idx="19141">
                  <c:v>4.025399999999999</c:v>
                </c:pt>
                <c:pt idx="19142">
                  <c:v>4.025599999999995</c:v>
                </c:pt>
                <c:pt idx="19143">
                  <c:v>4.025799999999998</c:v>
                </c:pt>
                <c:pt idx="19144">
                  <c:v>4.025999999999994</c:v>
                </c:pt>
                <c:pt idx="19145">
                  <c:v>4.0262</c:v>
                </c:pt>
                <c:pt idx="19146">
                  <c:v>4.0264</c:v>
                </c:pt>
                <c:pt idx="19147">
                  <c:v>4.0266</c:v>
                </c:pt>
                <c:pt idx="19148">
                  <c:v>4.0268</c:v>
                </c:pt>
                <c:pt idx="19149">
                  <c:v>4.026999999999997</c:v>
                </c:pt>
                <c:pt idx="19150">
                  <c:v>4.027199999999994</c:v>
                </c:pt>
                <c:pt idx="19151">
                  <c:v>4.027399999999997</c:v>
                </c:pt>
                <c:pt idx="19152">
                  <c:v>4.027599999999994</c:v>
                </c:pt>
                <c:pt idx="19153">
                  <c:v>4.027799999999996</c:v>
                </c:pt>
                <c:pt idx="19154">
                  <c:v>4.027999999999994</c:v>
                </c:pt>
                <c:pt idx="19155">
                  <c:v>4.0282</c:v>
                </c:pt>
                <c:pt idx="19156">
                  <c:v>4.0284</c:v>
                </c:pt>
                <c:pt idx="19157">
                  <c:v>4.0286</c:v>
                </c:pt>
                <c:pt idx="19158">
                  <c:v>4.028799999999999</c:v>
                </c:pt>
                <c:pt idx="19159">
                  <c:v>4.028999999999995</c:v>
                </c:pt>
                <c:pt idx="19160">
                  <c:v>4.0292</c:v>
                </c:pt>
                <c:pt idx="19161">
                  <c:v>4.0294</c:v>
                </c:pt>
                <c:pt idx="19162">
                  <c:v>4.0296</c:v>
                </c:pt>
                <c:pt idx="19163">
                  <c:v>4.0298</c:v>
                </c:pt>
                <c:pt idx="19164">
                  <c:v>4.03</c:v>
                </c:pt>
                <c:pt idx="19165">
                  <c:v>4.0302</c:v>
                </c:pt>
                <c:pt idx="19166">
                  <c:v>4.0304</c:v>
                </c:pt>
                <c:pt idx="19167">
                  <c:v>4.0306</c:v>
                </c:pt>
                <c:pt idx="19168">
                  <c:v>4.0308</c:v>
                </c:pt>
                <c:pt idx="19169">
                  <c:v>4.031</c:v>
                </c:pt>
                <c:pt idx="19170">
                  <c:v>4.0312</c:v>
                </c:pt>
                <c:pt idx="19171">
                  <c:v>4.0314</c:v>
                </c:pt>
                <c:pt idx="19172">
                  <c:v>4.0316</c:v>
                </c:pt>
                <c:pt idx="19173">
                  <c:v>4.0318</c:v>
                </c:pt>
                <c:pt idx="19174">
                  <c:v>4.032</c:v>
                </c:pt>
                <c:pt idx="19175">
                  <c:v>4.0322</c:v>
                </c:pt>
                <c:pt idx="19176">
                  <c:v>4.0324</c:v>
                </c:pt>
                <c:pt idx="19177">
                  <c:v>4.0326</c:v>
                </c:pt>
                <c:pt idx="19178">
                  <c:v>4.0328</c:v>
                </c:pt>
                <c:pt idx="19179">
                  <c:v>4.033</c:v>
                </c:pt>
                <c:pt idx="19180">
                  <c:v>4.0332</c:v>
                </c:pt>
                <c:pt idx="19181">
                  <c:v>4.0334</c:v>
                </c:pt>
                <c:pt idx="19182">
                  <c:v>4.0336</c:v>
                </c:pt>
                <c:pt idx="19183">
                  <c:v>4.0338</c:v>
                </c:pt>
                <c:pt idx="19184">
                  <c:v>4.034</c:v>
                </c:pt>
                <c:pt idx="19185">
                  <c:v>4.0342</c:v>
                </c:pt>
                <c:pt idx="19186">
                  <c:v>4.0344</c:v>
                </c:pt>
                <c:pt idx="19187">
                  <c:v>4.0346</c:v>
                </c:pt>
                <c:pt idx="19188">
                  <c:v>4.0348</c:v>
                </c:pt>
                <c:pt idx="19189">
                  <c:v>4.035</c:v>
                </c:pt>
                <c:pt idx="19190">
                  <c:v>4.0352</c:v>
                </c:pt>
                <c:pt idx="19191">
                  <c:v>4.0354</c:v>
                </c:pt>
                <c:pt idx="19192">
                  <c:v>4.0356</c:v>
                </c:pt>
                <c:pt idx="19193">
                  <c:v>4.0358</c:v>
                </c:pt>
                <c:pt idx="19194">
                  <c:v>4.036</c:v>
                </c:pt>
                <c:pt idx="19195">
                  <c:v>4.0362</c:v>
                </c:pt>
                <c:pt idx="19196">
                  <c:v>4.0364</c:v>
                </c:pt>
                <c:pt idx="19197">
                  <c:v>4.0366</c:v>
                </c:pt>
                <c:pt idx="19198">
                  <c:v>4.0368</c:v>
                </c:pt>
                <c:pt idx="19199">
                  <c:v>4.037</c:v>
                </c:pt>
                <c:pt idx="19200">
                  <c:v>4.0372</c:v>
                </c:pt>
                <c:pt idx="19201">
                  <c:v>4.0374</c:v>
                </c:pt>
                <c:pt idx="19202">
                  <c:v>4.0376</c:v>
                </c:pt>
                <c:pt idx="19203">
                  <c:v>4.0378</c:v>
                </c:pt>
                <c:pt idx="19204">
                  <c:v>4.038</c:v>
                </c:pt>
                <c:pt idx="19205">
                  <c:v>4.0382</c:v>
                </c:pt>
                <c:pt idx="19206">
                  <c:v>4.0384</c:v>
                </c:pt>
                <c:pt idx="19207">
                  <c:v>4.0386</c:v>
                </c:pt>
                <c:pt idx="19208">
                  <c:v>4.0388</c:v>
                </c:pt>
                <c:pt idx="19209">
                  <c:v>4.039</c:v>
                </c:pt>
                <c:pt idx="19210">
                  <c:v>4.0392</c:v>
                </c:pt>
                <c:pt idx="19211">
                  <c:v>4.0394</c:v>
                </c:pt>
                <c:pt idx="19212">
                  <c:v>4.0396</c:v>
                </c:pt>
                <c:pt idx="19213">
                  <c:v>4.0398</c:v>
                </c:pt>
                <c:pt idx="19214">
                  <c:v>4.04</c:v>
                </c:pt>
                <c:pt idx="19215">
                  <c:v>4.0402</c:v>
                </c:pt>
                <c:pt idx="19216">
                  <c:v>4.0404</c:v>
                </c:pt>
                <c:pt idx="19217">
                  <c:v>4.0406</c:v>
                </c:pt>
                <c:pt idx="19218">
                  <c:v>4.0408</c:v>
                </c:pt>
                <c:pt idx="19219">
                  <c:v>4.041</c:v>
                </c:pt>
                <c:pt idx="19220">
                  <c:v>4.0412</c:v>
                </c:pt>
                <c:pt idx="19221">
                  <c:v>4.0414</c:v>
                </c:pt>
                <c:pt idx="19222">
                  <c:v>4.0416</c:v>
                </c:pt>
                <c:pt idx="19223">
                  <c:v>4.0418</c:v>
                </c:pt>
                <c:pt idx="19224">
                  <c:v>4.042</c:v>
                </c:pt>
                <c:pt idx="19225">
                  <c:v>4.0422</c:v>
                </c:pt>
                <c:pt idx="19226">
                  <c:v>4.0424</c:v>
                </c:pt>
                <c:pt idx="19227">
                  <c:v>4.0426</c:v>
                </c:pt>
                <c:pt idx="19228">
                  <c:v>4.0428</c:v>
                </c:pt>
                <c:pt idx="19229">
                  <c:v>4.043</c:v>
                </c:pt>
                <c:pt idx="19230">
                  <c:v>4.0432</c:v>
                </c:pt>
                <c:pt idx="19231">
                  <c:v>4.0434</c:v>
                </c:pt>
                <c:pt idx="19232">
                  <c:v>4.0436</c:v>
                </c:pt>
                <c:pt idx="19233">
                  <c:v>4.0438</c:v>
                </c:pt>
                <c:pt idx="19234">
                  <c:v>4.044</c:v>
                </c:pt>
                <c:pt idx="19235">
                  <c:v>4.0442</c:v>
                </c:pt>
                <c:pt idx="19236">
                  <c:v>4.0444</c:v>
                </c:pt>
                <c:pt idx="19237">
                  <c:v>4.0446</c:v>
                </c:pt>
                <c:pt idx="19238">
                  <c:v>4.044799999999999</c:v>
                </c:pt>
                <c:pt idx="19239">
                  <c:v>4.044999999999995</c:v>
                </c:pt>
                <c:pt idx="19240">
                  <c:v>4.0452</c:v>
                </c:pt>
                <c:pt idx="19241">
                  <c:v>4.0454</c:v>
                </c:pt>
                <c:pt idx="19242">
                  <c:v>4.0456</c:v>
                </c:pt>
                <c:pt idx="19243">
                  <c:v>4.0458</c:v>
                </c:pt>
                <c:pt idx="19244">
                  <c:v>4.046</c:v>
                </c:pt>
                <c:pt idx="19245">
                  <c:v>4.0462</c:v>
                </c:pt>
                <c:pt idx="19246">
                  <c:v>4.0464</c:v>
                </c:pt>
                <c:pt idx="19247">
                  <c:v>4.0466</c:v>
                </c:pt>
                <c:pt idx="19248">
                  <c:v>4.0468</c:v>
                </c:pt>
                <c:pt idx="19249">
                  <c:v>4.047</c:v>
                </c:pt>
                <c:pt idx="19250">
                  <c:v>4.0472</c:v>
                </c:pt>
                <c:pt idx="19251">
                  <c:v>4.0474</c:v>
                </c:pt>
                <c:pt idx="19252">
                  <c:v>4.0476</c:v>
                </c:pt>
                <c:pt idx="19253">
                  <c:v>4.0478</c:v>
                </c:pt>
                <c:pt idx="19254">
                  <c:v>4.048</c:v>
                </c:pt>
                <c:pt idx="19255">
                  <c:v>4.0482</c:v>
                </c:pt>
                <c:pt idx="19256">
                  <c:v>4.0484</c:v>
                </c:pt>
                <c:pt idx="19257">
                  <c:v>4.0486</c:v>
                </c:pt>
                <c:pt idx="19258">
                  <c:v>4.0488</c:v>
                </c:pt>
                <c:pt idx="19259">
                  <c:v>4.049</c:v>
                </c:pt>
                <c:pt idx="19260">
                  <c:v>4.0492</c:v>
                </c:pt>
                <c:pt idx="19261">
                  <c:v>4.0494</c:v>
                </c:pt>
                <c:pt idx="19262">
                  <c:v>4.0496</c:v>
                </c:pt>
                <c:pt idx="19263">
                  <c:v>4.0498</c:v>
                </c:pt>
                <c:pt idx="19264">
                  <c:v>4.05</c:v>
                </c:pt>
                <c:pt idx="19265">
                  <c:v>4.0502</c:v>
                </c:pt>
                <c:pt idx="19266">
                  <c:v>4.0504</c:v>
                </c:pt>
                <c:pt idx="19267">
                  <c:v>4.0506</c:v>
                </c:pt>
                <c:pt idx="19268">
                  <c:v>4.0508</c:v>
                </c:pt>
                <c:pt idx="19269">
                  <c:v>4.051</c:v>
                </c:pt>
                <c:pt idx="19270">
                  <c:v>4.0512</c:v>
                </c:pt>
                <c:pt idx="19271">
                  <c:v>4.0514</c:v>
                </c:pt>
                <c:pt idx="19272">
                  <c:v>4.0516</c:v>
                </c:pt>
                <c:pt idx="19273">
                  <c:v>4.0518</c:v>
                </c:pt>
                <c:pt idx="19274">
                  <c:v>4.052</c:v>
                </c:pt>
                <c:pt idx="19275">
                  <c:v>4.0522</c:v>
                </c:pt>
                <c:pt idx="19276">
                  <c:v>4.0524</c:v>
                </c:pt>
                <c:pt idx="19277">
                  <c:v>4.0526</c:v>
                </c:pt>
                <c:pt idx="19278">
                  <c:v>4.0528</c:v>
                </c:pt>
                <c:pt idx="19279">
                  <c:v>4.052999999999995</c:v>
                </c:pt>
                <c:pt idx="19280">
                  <c:v>4.0532</c:v>
                </c:pt>
                <c:pt idx="19281">
                  <c:v>4.0534</c:v>
                </c:pt>
                <c:pt idx="19282">
                  <c:v>4.0536</c:v>
                </c:pt>
                <c:pt idx="19283">
                  <c:v>4.0538</c:v>
                </c:pt>
                <c:pt idx="19284">
                  <c:v>4.053999999999998</c:v>
                </c:pt>
                <c:pt idx="19285">
                  <c:v>4.054199999999994</c:v>
                </c:pt>
                <c:pt idx="19286">
                  <c:v>4.054399999999998</c:v>
                </c:pt>
                <c:pt idx="19287">
                  <c:v>4.054599999999994</c:v>
                </c:pt>
                <c:pt idx="19288">
                  <c:v>4.054799999999998</c:v>
                </c:pt>
                <c:pt idx="19289">
                  <c:v>4.054999999999994</c:v>
                </c:pt>
                <c:pt idx="19290">
                  <c:v>4.0552</c:v>
                </c:pt>
                <c:pt idx="19291">
                  <c:v>4.0554</c:v>
                </c:pt>
                <c:pt idx="19292">
                  <c:v>4.0556</c:v>
                </c:pt>
                <c:pt idx="19293">
                  <c:v>4.0558</c:v>
                </c:pt>
                <c:pt idx="19294">
                  <c:v>4.056</c:v>
                </c:pt>
                <c:pt idx="19295">
                  <c:v>4.0562</c:v>
                </c:pt>
                <c:pt idx="19296">
                  <c:v>4.0564</c:v>
                </c:pt>
                <c:pt idx="19297">
                  <c:v>4.0566</c:v>
                </c:pt>
                <c:pt idx="19298">
                  <c:v>4.0568</c:v>
                </c:pt>
                <c:pt idx="19299">
                  <c:v>4.056999999999999</c:v>
                </c:pt>
                <c:pt idx="19300">
                  <c:v>4.057199999999995</c:v>
                </c:pt>
                <c:pt idx="19301">
                  <c:v>4.057399999999999</c:v>
                </c:pt>
                <c:pt idx="19302">
                  <c:v>4.057599999999995</c:v>
                </c:pt>
                <c:pt idx="19303">
                  <c:v>4.057799999999999</c:v>
                </c:pt>
                <c:pt idx="19304">
                  <c:v>4.057999999999994</c:v>
                </c:pt>
                <c:pt idx="19305">
                  <c:v>4.0582</c:v>
                </c:pt>
                <c:pt idx="19306">
                  <c:v>4.0584</c:v>
                </c:pt>
                <c:pt idx="19307">
                  <c:v>4.0586</c:v>
                </c:pt>
                <c:pt idx="19308">
                  <c:v>4.0588</c:v>
                </c:pt>
                <c:pt idx="19309">
                  <c:v>4.059</c:v>
                </c:pt>
                <c:pt idx="19310">
                  <c:v>4.0592</c:v>
                </c:pt>
                <c:pt idx="19311">
                  <c:v>4.0594</c:v>
                </c:pt>
                <c:pt idx="19312">
                  <c:v>4.0596</c:v>
                </c:pt>
                <c:pt idx="19313">
                  <c:v>4.0598</c:v>
                </c:pt>
                <c:pt idx="19314">
                  <c:v>4.06</c:v>
                </c:pt>
                <c:pt idx="19315">
                  <c:v>4.0602</c:v>
                </c:pt>
                <c:pt idx="19316">
                  <c:v>4.0604</c:v>
                </c:pt>
                <c:pt idx="19317">
                  <c:v>4.0606</c:v>
                </c:pt>
                <c:pt idx="19318">
                  <c:v>4.0608</c:v>
                </c:pt>
                <c:pt idx="19319">
                  <c:v>4.060999999999995</c:v>
                </c:pt>
                <c:pt idx="19320">
                  <c:v>4.0612</c:v>
                </c:pt>
                <c:pt idx="19321">
                  <c:v>4.0614</c:v>
                </c:pt>
                <c:pt idx="19322">
                  <c:v>4.0616</c:v>
                </c:pt>
                <c:pt idx="19323">
                  <c:v>4.0618</c:v>
                </c:pt>
                <c:pt idx="19324">
                  <c:v>4.061999999999998</c:v>
                </c:pt>
                <c:pt idx="19325">
                  <c:v>4.062199999999994</c:v>
                </c:pt>
                <c:pt idx="19326">
                  <c:v>4.062399999999998</c:v>
                </c:pt>
                <c:pt idx="19327">
                  <c:v>4.062599999999994</c:v>
                </c:pt>
                <c:pt idx="19328">
                  <c:v>4.062799999999998</c:v>
                </c:pt>
                <c:pt idx="19329">
                  <c:v>4.062999999999994</c:v>
                </c:pt>
                <c:pt idx="19330">
                  <c:v>4.0632</c:v>
                </c:pt>
                <c:pt idx="19331">
                  <c:v>4.0634</c:v>
                </c:pt>
                <c:pt idx="19332">
                  <c:v>4.0636</c:v>
                </c:pt>
                <c:pt idx="19333">
                  <c:v>4.0638</c:v>
                </c:pt>
                <c:pt idx="19334">
                  <c:v>4.063999999999996</c:v>
                </c:pt>
                <c:pt idx="19335">
                  <c:v>4.064199999999994</c:v>
                </c:pt>
                <c:pt idx="19336">
                  <c:v>4.064399999999996</c:v>
                </c:pt>
                <c:pt idx="19337">
                  <c:v>4.0646</c:v>
                </c:pt>
                <c:pt idx="19338">
                  <c:v>4.064799999999996</c:v>
                </c:pt>
                <c:pt idx="19339">
                  <c:v>4.064999999999994</c:v>
                </c:pt>
                <c:pt idx="19340">
                  <c:v>4.065199999999995</c:v>
                </c:pt>
                <c:pt idx="19341">
                  <c:v>4.065399999999999</c:v>
                </c:pt>
                <c:pt idx="19342">
                  <c:v>4.065599999999995</c:v>
                </c:pt>
                <c:pt idx="19343">
                  <c:v>4.065799999999999</c:v>
                </c:pt>
                <c:pt idx="19344">
                  <c:v>4.065999999999994</c:v>
                </c:pt>
                <c:pt idx="19345">
                  <c:v>4.0662</c:v>
                </c:pt>
                <c:pt idx="19346">
                  <c:v>4.0664</c:v>
                </c:pt>
                <c:pt idx="19347">
                  <c:v>4.0666</c:v>
                </c:pt>
                <c:pt idx="19348">
                  <c:v>4.0668</c:v>
                </c:pt>
                <c:pt idx="19349">
                  <c:v>4.066999999999997</c:v>
                </c:pt>
                <c:pt idx="19350">
                  <c:v>4.067199999999994</c:v>
                </c:pt>
                <c:pt idx="19351">
                  <c:v>4.067399999999997</c:v>
                </c:pt>
                <c:pt idx="19352">
                  <c:v>4.067599999999994</c:v>
                </c:pt>
                <c:pt idx="19353">
                  <c:v>4.067799999999997</c:v>
                </c:pt>
                <c:pt idx="19354">
                  <c:v>4.067999999999994</c:v>
                </c:pt>
                <c:pt idx="19355">
                  <c:v>4.0682</c:v>
                </c:pt>
                <c:pt idx="19356">
                  <c:v>4.0684</c:v>
                </c:pt>
                <c:pt idx="19357">
                  <c:v>4.0686</c:v>
                </c:pt>
                <c:pt idx="19358">
                  <c:v>4.0688</c:v>
                </c:pt>
                <c:pt idx="19359">
                  <c:v>4.069</c:v>
                </c:pt>
                <c:pt idx="19360">
                  <c:v>4.0692</c:v>
                </c:pt>
                <c:pt idx="19361">
                  <c:v>4.0694</c:v>
                </c:pt>
                <c:pt idx="19362">
                  <c:v>4.0696</c:v>
                </c:pt>
                <c:pt idx="19363">
                  <c:v>4.0698</c:v>
                </c:pt>
                <c:pt idx="19364">
                  <c:v>4.07</c:v>
                </c:pt>
                <c:pt idx="19365">
                  <c:v>4.0702</c:v>
                </c:pt>
                <c:pt idx="19366">
                  <c:v>4.0704</c:v>
                </c:pt>
                <c:pt idx="19367">
                  <c:v>4.0706</c:v>
                </c:pt>
                <c:pt idx="19368">
                  <c:v>4.0708</c:v>
                </c:pt>
                <c:pt idx="19369">
                  <c:v>4.071</c:v>
                </c:pt>
                <c:pt idx="19370">
                  <c:v>4.0712</c:v>
                </c:pt>
                <c:pt idx="19371">
                  <c:v>4.0714</c:v>
                </c:pt>
                <c:pt idx="19372">
                  <c:v>4.0716</c:v>
                </c:pt>
                <c:pt idx="19373">
                  <c:v>4.0718</c:v>
                </c:pt>
                <c:pt idx="19374">
                  <c:v>4.072</c:v>
                </c:pt>
                <c:pt idx="19375">
                  <c:v>4.0722</c:v>
                </c:pt>
                <c:pt idx="19376">
                  <c:v>4.0724</c:v>
                </c:pt>
                <c:pt idx="19377">
                  <c:v>4.0726</c:v>
                </c:pt>
                <c:pt idx="19378">
                  <c:v>4.0728</c:v>
                </c:pt>
                <c:pt idx="19379">
                  <c:v>4.073</c:v>
                </c:pt>
                <c:pt idx="19380">
                  <c:v>4.0732</c:v>
                </c:pt>
                <c:pt idx="19381">
                  <c:v>4.0734</c:v>
                </c:pt>
                <c:pt idx="19382">
                  <c:v>4.0736</c:v>
                </c:pt>
                <c:pt idx="19383">
                  <c:v>4.0738</c:v>
                </c:pt>
                <c:pt idx="19384">
                  <c:v>4.074</c:v>
                </c:pt>
                <c:pt idx="19385">
                  <c:v>4.0742</c:v>
                </c:pt>
                <c:pt idx="19386">
                  <c:v>4.0744</c:v>
                </c:pt>
                <c:pt idx="19387">
                  <c:v>4.0746</c:v>
                </c:pt>
                <c:pt idx="19388">
                  <c:v>4.0748</c:v>
                </c:pt>
                <c:pt idx="19389">
                  <c:v>4.075</c:v>
                </c:pt>
                <c:pt idx="19390">
                  <c:v>4.0752</c:v>
                </c:pt>
                <c:pt idx="19391">
                  <c:v>4.0754</c:v>
                </c:pt>
                <c:pt idx="19392">
                  <c:v>4.0756</c:v>
                </c:pt>
                <c:pt idx="19393">
                  <c:v>4.0758</c:v>
                </c:pt>
                <c:pt idx="19394">
                  <c:v>4.076</c:v>
                </c:pt>
                <c:pt idx="19395">
                  <c:v>4.0762</c:v>
                </c:pt>
                <c:pt idx="19396">
                  <c:v>4.0764</c:v>
                </c:pt>
                <c:pt idx="19397">
                  <c:v>4.0766</c:v>
                </c:pt>
                <c:pt idx="19398">
                  <c:v>4.0768</c:v>
                </c:pt>
                <c:pt idx="19399">
                  <c:v>4.077</c:v>
                </c:pt>
                <c:pt idx="19400">
                  <c:v>4.0772</c:v>
                </c:pt>
                <c:pt idx="19401">
                  <c:v>4.0774</c:v>
                </c:pt>
                <c:pt idx="19402">
                  <c:v>4.0776</c:v>
                </c:pt>
                <c:pt idx="19403">
                  <c:v>4.0778</c:v>
                </c:pt>
                <c:pt idx="19404">
                  <c:v>4.078</c:v>
                </c:pt>
                <c:pt idx="19405">
                  <c:v>4.0782</c:v>
                </c:pt>
                <c:pt idx="19406">
                  <c:v>4.0784</c:v>
                </c:pt>
                <c:pt idx="19407">
                  <c:v>4.0786</c:v>
                </c:pt>
                <c:pt idx="19408">
                  <c:v>4.0788</c:v>
                </c:pt>
                <c:pt idx="19409">
                  <c:v>4.079</c:v>
                </c:pt>
                <c:pt idx="19410">
                  <c:v>4.0792</c:v>
                </c:pt>
                <c:pt idx="19411">
                  <c:v>4.0794</c:v>
                </c:pt>
                <c:pt idx="19412">
                  <c:v>4.0796</c:v>
                </c:pt>
                <c:pt idx="19413">
                  <c:v>4.0798</c:v>
                </c:pt>
                <c:pt idx="19414">
                  <c:v>4.08</c:v>
                </c:pt>
                <c:pt idx="19415">
                  <c:v>4.0802</c:v>
                </c:pt>
                <c:pt idx="19416">
                  <c:v>4.0804</c:v>
                </c:pt>
                <c:pt idx="19417">
                  <c:v>4.0806</c:v>
                </c:pt>
                <c:pt idx="19418">
                  <c:v>4.0808</c:v>
                </c:pt>
                <c:pt idx="19419">
                  <c:v>4.081</c:v>
                </c:pt>
                <c:pt idx="19420">
                  <c:v>4.0812</c:v>
                </c:pt>
                <c:pt idx="19421">
                  <c:v>4.0814</c:v>
                </c:pt>
                <c:pt idx="19422">
                  <c:v>4.0816</c:v>
                </c:pt>
                <c:pt idx="19423">
                  <c:v>4.0818</c:v>
                </c:pt>
                <c:pt idx="19424">
                  <c:v>4.082</c:v>
                </c:pt>
                <c:pt idx="19425">
                  <c:v>4.0822</c:v>
                </c:pt>
                <c:pt idx="19426">
                  <c:v>4.0824</c:v>
                </c:pt>
                <c:pt idx="19427">
                  <c:v>4.0826</c:v>
                </c:pt>
                <c:pt idx="19428">
                  <c:v>4.0828</c:v>
                </c:pt>
                <c:pt idx="19429">
                  <c:v>4.083</c:v>
                </c:pt>
                <c:pt idx="19430">
                  <c:v>4.0832</c:v>
                </c:pt>
                <c:pt idx="19431">
                  <c:v>4.0834</c:v>
                </c:pt>
                <c:pt idx="19432">
                  <c:v>4.0836</c:v>
                </c:pt>
                <c:pt idx="19433">
                  <c:v>4.0838</c:v>
                </c:pt>
                <c:pt idx="19434">
                  <c:v>4.084</c:v>
                </c:pt>
                <c:pt idx="19435">
                  <c:v>4.0842</c:v>
                </c:pt>
                <c:pt idx="19436">
                  <c:v>4.0844</c:v>
                </c:pt>
                <c:pt idx="19437">
                  <c:v>4.0846</c:v>
                </c:pt>
                <c:pt idx="19438">
                  <c:v>4.0848</c:v>
                </c:pt>
                <c:pt idx="19439">
                  <c:v>4.085</c:v>
                </c:pt>
                <c:pt idx="19440">
                  <c:v>4.0852</c:v>
                </c:pt>
                <c:pt idx="19441">
                  <c:v>4.0854</c:v>
                </c:pt>
                <c:pt idx="19442">
                  <c:v>4.0856</c:v>
                </c:pt>
                <c:pt idx="19443">
                  <c:v>4.0858</c:v>
                </c:pt>
                <c:pt idx="19444">
                  <c:v>4.086</c:v>
                </c:pt>
                <c:pt idx="19445">
                  <c:v>4.0862</c:v>
                </c:pt>
                <c:pt idx="19446">
                  <c:v>4.0864</c:v>
                </c:pt>
                <c:pt idx="19447">
                  <c:v>4.0866</c:v>
                </c:pt>
                <c:pt idx="19448">
                  <c:v>4.0868</c:v>
                </c:pt>
                <c:pt idx="19449">
                  <c:v>4.087</c:v>
                </c:pt>
                <c:pt idx="19450">
                  <c:v>4.0872</c:v>
                </c:pt>
                <c:pt idx="19451">
                  <c:v>4.0874</c:v>
                </c:pt>
                <c:pt idx="19452">
                  <c:v>4.0876</c:v>
                </c:pt>
                <c:pt idx="19453">
                  <c:v>4.0878</c:v>
                </c:pt>
                <c:pt idx="19454">
                  <c:v>4.088</c:v>
                </c:pt>
                <c:pt idx="19455">
                  <c:v>4.0882</c:v>
                </c:pt>
                <c:pt idx="19456">
                  <c:v>4.0884</c:v>
                </c:pt>
                <c:pt idx="19457">
                  <c:v>4.0886</c:v>
                </c:pt>
                <c:pt idx="19458">
                  <c:v>4.0888</c:v>
                </c:pt>
                <c:pt idx="19459">
                  <c:v>4.089</c:v>
                </c:pt>
                <c:pt idx="19460">
                  <c:v>4.0892</c:v>
                </c:pt>
                <c:pt idx="19461">
                  <c:v>4.0894</c:v>
                </c:pt>
                <c:pt idx="19462">
                  <c:v>4.0896</c:v>
                </c:pt>
                <c:pt idx="19463">
                  <c:v>4.0898</c:v>
                </c:pt>
                <c:pt idx="19464">
                  <c:v>4.09</c:v>
                </c:pt>
                <c:pt idx="19465">
                  <c:v>4.0902</c:v>
                </c:pt>
                <c:pt idx="19466">
                  <c:v>4.0904</c:v>
                </c:pt>
                <c:pt idx="19467">
                  <c:v>4.0906</c:v>
                </c:pt>
                <c:pt idx="19468">
                  <c:v>4.0908</c:v>
                </c:pt>
                <c:pt idx="19469">
                  <c:v>4.091</c:v>
                </c:pt>
                <c:pt idx="19470">
                  <c:v>4.0912</c:v>
                </c:pt>
                <c:pt idx="19471">
                  <c:v>4.0914</c:v>
                </c:pt>
                <c:pt idx="19472">
                  <c:v>4.0916</c:v>
                </c:pt>
                <c:pt idx="19473">
                  <c:v>4.0918</c:v>
                </c:pt>
                <c:pt idx="19474">
                  <c:v>4.092</c:v>
                </c:pt>
                <c:pt idx="19475">
                  <c:v>4.0922</c:v>
                </c:pt>
                <c:pt idx="19476">
                  <c:v>4.0924</c:v>
                </c:pt>
                <c:pt idx="19477">
                  <c:v>4.0926</c:v>
                </c:pt>
                <c:pt idx="19478">
                  <c:v>4.0928</c:v>
                </c:pt>
                <c:pt idx="19479">
                  <c:v>4.093</c:v>
                </c:pt>
                <c:pt idx="19480">
                  <c:v>4.0932</c:v>
                </c:pt>
                <c:pt idx="19481">
                  <c:v>4.0934</c:v>
                </c:pt>
                <c:pt idx="19482">
                  <c:v>4.0936</c:v>
                </c:pt>
                <c:pt idx="19483">
                  <c:v>4.0938</c:v>
                </c:pt>
                <c:pt idx="19484">
                  <c:v>4.093999999999999</c:v>
                </c:pt>
                <c:pt idx="19485">
                  <c:v>4.094199999999994</c:v>
                </c:pt>
                <c:pt idx="19486">
                  <c:v>4.094399999999998</c:v>
                </c:pt>
                <c:pt idx="19487">
                  <c:v>4.094599999999994</c:v>
                </c:pt>
                <c:pt idx="19488">
                  <c:v>4.094799999999998</c:v>
                </c:pt>
                <c:pt idx="19489">
                  <c:v>4.094999999999994</c:v>
                </c:pt>
                <c:pt idx="19490">
                  <c:v>4.0952</c:v>
                </c:pt>
                <c:pt idx="19491">
                  <c:v>4.0954</c:v>
                </c:pt>
                <c:pt idx="19492">
                  <c:v>4.0956</c:v>
                </c:pt>
                <c:pt idx="19493">
                  <c:v>4.0958</c:v>
                </c:pt>
                <c:pt idx="19494">
                  <c:v>4.096</c:v>
                </c:pt>
                <c:pt idx="19495">
                  <c:v>4.0962</c:v>
                </c:pt>
                <c:pt idx="19496">
                  <c:v>4.0964</c:v>
                </c:pt>
                <c:pt idx="19497">
                  <c:v>4.0966</c:v>
                </c:pt>
                <c:pt idx="19498">
                  <c:v>4.0968</c:v>
                </c:pt>
                <c:pt idx="19499">
                  <c:v>4.097</c:v>
                </c:pt>
                <c:pt idx="19500">
                  <c:v>4.0972</c:v>
                </c:pt>
                <c:pt idx="19501">
                  <c:v>4.097399999999999</c:v>
                </c:pt>
                <c:pt idx="19502">
                  <c:v>4.097599999999995</c:v>
                </c:pt>
                <c:pt idx="19503">
                  <c:v>4.097799999999999</c:v>
                </c:pt>
                <c:pt idx="19504">
                  <c:v>4.097999999999995</c:v>
                </c:pt>
                <c:pt idx="19505">
                  <c:v>4.0982</c:v>
                </c:pt>
                <c:pt idx="19506">
                  <c:v>4.0984</c:v>
                </c:pt>
                <c:pt idx="19507">
                  <c:v>4.0986</c:v>
                </c:pt>
                <c:pt idx="19508">
                  <c:v>4.0988</c:v>
                </c:pt>
                <c:pt idx="19509">
                  <c:v>4.099</c:v>
                </c:pt>
                <c:pt idx="19510">
                  <c:v>4.0992</c:v>
                </c:pt>
                <c:pt idx="19511">
                  <c:v>4.0994</c:v>
                </c:pt>
                <c:pt idx="19512">
                  <c:v>4.0996</c:v>
                </c:pt>
                <c:pt idx="19513">
                  <c:v>4.0998</c:v>
                </c:pt>
                <c:pt idx="19514">
                  <c:v>4.1</c:v>
                </c:pt>
                <c:pt idx="19515">
                  <c:v>4.1002</c:v>
                </c:pt>
                <c:pt idx="19516">
                  <c:v>4.1004</c:v>
                </c:pt>
                <c:pt idx="19517">
                  <c:v>4.1006</c:v>
                </c:pt>
                <c:pt idx="19518">
                  <c:v>4.1008</c:v>
                </c:pt>
                <c:pt idx="19519">
                  <c:v>4.101</c:v>
                </c:pt>
                <c:pt idx="19520">
                  <c:v>4.1012</c:v>
                </c:pt>
                <c:pt idx="19521">
                  <c:v>4.1014</c:v>
                </c:pt>
                <c:pt idx="19522">
                  <c:v>4.1016</c:v>
                </c:pt>
                <c:pt idx="19523">
                  <c:v>4.1018</c:v>
                </c:pt>
                <c:pt idx="19524">
                  <c:v>4.101999999999999</c:v>
                </c:pt>
                <c:pt idx="19525">
                  <c:v>4.102199999999995</c:v>
                </c:pt>
                <c:pt idx="19526">
                  <c:v>4.102399999999998</c:v>
                </c:pt>
                <c:pt idx="19527">
                  <c:v>4.102599999999994</c:v>
                </c:pt>
                <c:pt idx="19528">
                  <c:v>4.102799999999998</c:v>
                </c:pt>
                <c:pt idx="19529">
                  <c:v>4.102999999999994</c:v>
                </c:pt>
                <c:pt idx="19530">
                  <c:v>4.1032</c:v>
                </c:pt>
                <c:pt idx="19531">
                  <c:v>4.1034</c:v>
                </c:pt>
                <c:pt idx="19532">
                  <c:v>4.1036</c:v>
                </c:pt>
                <c:pt idx="19533">
                  <c:v>4.1038</c:v>
                </c:pt>
                <c:pt idx="19534">
                  <c:v>4.103999999999997</c:v>
                </c:pt>
                <c:pt idx="19535">
                  <c:v>4.104199999999994</c:v>
                </c:pt>
                <c:pt idx="19536">
                  <c:v>4.104399999999996</c:v>
                </c:pt>
                <c:pt idx="19537">
                  <c:v>4.104599999999994</c:v>
                </c:pt>
                <c:pt idx="19538">
                  <c:v>4.104799999999996</c:v>
                </c:pt>
                <c:pt idx="19539">
                  <c:v>4.105</c:v>
                </c:pt>
                <c:pt idx="19540">
                  <c:v>4.1052</c:v>
                </c:pt>
                <c:pt idx="19541">
                  <c:v>4.105399999999999</c:v>
                </c:pt>
                <c:pt idx="19542">
                  <c:v>4.105599999999995</c:v>
                </c:pt>
                <c:pt idx="19543">
                  <c:v>4.105799999999999</c:v>
                </c:pt>
                <c:pt idx="19544">
                  <c:v>4.105999999999995</c:v>
                </c:pt>
                <c:pt idx="19545">
                  <c:v>4.1062</c:v>
                </c:pt>
                <c:pt idx="19546">
                  <c:v>4.1064</c:v>
                </c:pt>
                <c:pt idx="19547">
                  <c:v>4.1066</c:v>
                </c:pt>
                <c:pt idx="19548">
                  <c:v>4.1068</c:v>
                </c:pt>
                <c:pt idx="19549">
                  <c:v>4.106999999999998</c:v>
                </c:pt>
                <c:pt idx="19550">
                  <c:v>4.107199999999994</c:v>
                </c:pt>
                <c:pt idx="19551">
                  <c:v>4.107399999999997</c:v>
                </c:pt>
                <c:pt idx="19552">
                  <c:v>4.107599999999994</c:v>
                </c:pt>
                <c:pt idx="19553">
                  <c:v>4.107799999999997</c:v>
                </c:pt>
                <c:pt idx="19554">
                  <c:v>4.107999999999994</c:v>
                </c:pt>
                <c:pt idx="19555">
                  <c:v>4.1082</c:v>
                </c:pt>
                <c:pt idx="19556">
                  <c:v>4.1084</c:v>
                </c:pt>
                <c:pt idx="19557">
                  <c:v>4.1086</c:v>
                </c:pt>
                <c:pt idx="19558">
                  <c:v>4.1088</c:v>
                </c:pt>
                <c:pt idx="19559">
                  <c:v>4.109</c:v>
                </c:pt>
                <c:pt idx="19560">
                  <c:v>4.1092</c:v>
                </c:pt>
                <c:pt idx="19561">
                  <c:v>4.1094</c:v>
                </c:pt>
                <c:pt idx="19562">
                  <c:v>4.1096</c:v>
                </c:pt>
                <c:pt idx="19563">
                  <c:v>4.1098</c:v>
                </c:pt>
                <c:pt idx="19564">
                  <c:v>4.109999999999999</c:v>
                </c:pt>
                <c:pt idx="19565">
                  <c:v>4.110199999999995</c:v>
                </c:pt>
                <c:pt idx="19566">
                  <c:v>4.110399999999998</c:v>
                </c:pt>
                <c:pt idx="19567">
                  <c:v>4.110599999999994</c:v>
                </c:pt>
                <c:pt idx="19568">
                  <c:v>4.110799999999998</c:v>
                </c:pt>
                <c:pt idx="19569">
                  <c:v>4.110999999999994</c:v>
                </c:pt>
                <c:pt idx="19570">
                  <c:v>4.1112</c:v>
                </c:pt>
                <c:pt idx="19571">
                  <c:v>4.1114</c:v>
                </c:pt>
                <c:pt idx="19572">
                  <c:v>4.1116</c:v>
                </c:pt>
                <c:pt idx="19573">
                  <c:v>4.1118</c:v>
                </c:pt>
                <c:pt idx="19574">
                  <c:v>4.111999999999997</c:v>
                </c:pt>
                <c:pt idx="19575">
                  <c:v>4.112199999999994</c:v>
                </c:pt>
                <c:pt idx="19576">
                  <c:v>4.112399999999996</c:v>
                </c:pt>
                <c:pt idx="19577">
                  <c:v>4.112599999999994</c:v>
                </c:pt>
                <c:pt idx="19578">
                  <c:v>4.112799999999996</c:v>
                </c:pt>
                <c:pt idx="19579">
                  <c:v>4.113</c:v>
                </c:pt>
                <c:pt idx="19580">
                  <c:v>4.1132</c:v>
                </c:pt>
                <c:pt idx="19581">
                  <c:v>4.113399999999999</c:v>
                </c:pt>
                <c:pt idx="19582">
                  <c:v>4.113599999999995</c:v>
                </c:pt>
                <c:pt idx="19583">
                  <c:v>4.113799999999999</c:v>
                </c:pt>
                <c:pt idx="19584">
                  <c:v>4.113999999999995</c:v>
                </c:pt>
                <c:pt idx="19585">
                  <c:v>4.114199999999994</c:v>
                </c:pt>
                <c:pt idx="19586">
                  <c:v>4.114399999999994</c:v>
                </c:pt>
                <c:pt idx="19587">
                  <c:v>4.114599999999994</c:v>
                </c:pt>
                <c:pt idx="19588">
                  <c:v>4.114799999999994</c:v>
                </c:pt>
                <c:pt idx="19589">
                  <c:v>4.114999999999994</c:v>
                </c:pt>
                <c:pt idx="19590">
                  <c:v>4.115199999999994</c:v>
                </c:pt>
                <c:pt idx="19591">
                  <c:v>4.115399999999997</c:v>
                </c:pt>
                <c:pt idx="19592">
                  <c:v>4.115599999999994</c:v>
                </c:pt>
                <c:pt idx="19593">
                  <c:v>4.115799999999997</c:v>
                </c:pt>
                <c:pt idx="19594">
                  <c:v>4.115999999999994</c:v>
                </c:pt>
                <c:pt idx="19595">
                  <c:v>4.1162</c:v>
                </c:pt>
                <c:pt idx="19596">
                  <c:v>4.1164</c:v>
                </c:pt>
                <c:pt idx="19597">
                  <c:v>4.1166</c:v>
                </c:pt>
                <c:pt idx="19598">
                  <c:v>4.1168</c:v>
                </c:pt>
                <c:pt idx="19599">
                  <c:v>4.116999999999996</c:v>
                </c:pt>
                <c:pt idx="19600">
                  <c:v>4.1172</c:v>
                </c:pt>
                <c:pt idx="19601">
                  <c:v>4.117399999999995</c:v>
                </c:pt>
                <c:pt idx="19602">
                  <c:v>4.117599999999994</c:v>
                </c:pt>
                <c:pt idx="19603">
                  <c:v>4.117799999999995</c:v>
                </c:pt>
                <c:pt idx="19604">
                  <c:v>4.117999999999994</c:v>
                </c:pt>
                <c:pt idx="19605">
                  <c:v>4.118199999999995</c:v>
                </c:pt>
                <c:pt idx="19606">
                  <c:v>4.118399999999998</c:v>
                </c:pt>
                <c:pt idx="19607">
                  <c:v>4.118599999999994</c:v>
                </c:pt>
                <c:pt idx="19608">
                  <c:v>4.118799999999998</c:v>
                </c:pt>
                <c:pt idx="19609">
                  <c:v>4.118999999999994</c:v>
                </c:pt>
                <c:pt idx="19610">
                  <c:v>4.1192</c:v>
                </c:pt>
                <c:pt idx="19611">
                  <c:v>4.1194</c:v>
                </c:pt>
                <c:pt idx="19612">
                  <c:v>4.1196</c:v>
                </c:pt>
                <c:pt idx="19613">
                  <c:v>4.1198</c:v>
                </c:pt>
                <c:pt idx="19614">
                  <c:v>4.119999999999997</c:v>
                </c:pt>
                <c:pt idx="19615">
                  <c:v>4.120199999999994</c:v>
                </c:pt>
                <c:pt idx="19616">
                  <c:v>4.120399999999997</c:v>
                </c:pt>
                <c:pt idx="19617">
                  <c:v>4.120599999999994</c:v>
                </c:pt>
                <c:pt idx="19618">
                  <c:v>4.120799999999996</c:v>
                </c:pt>
                <c:pt idx="19619">
                  <c:v>4.121</c:v>
                </c:pt>
                <c:pt idx="19620">
                  <c:v>4.1212</c:v>
                </c:pt>
                <c:pt idx="19621">
                  <c:v>4.121399999999999</c:v>
                </c:pt>
                <c:pt idx="19622">
                  <c:v>4.121599999999995</c:v>
                </c:pt>
                <c:pt idx="19623">
                  <c:v>4.121799999999999</c:v>
                </c:pt>
                <c:pt idx="19624">
                  <c:v>4.121999999999995</c:v>
                </c:pt>
                <c:pt idx="19625">
                  <c:v>4.122199999999994</c:v>
                </c:pt>
                <c:pt idx="19626">
                  <c:v>4.122399999999995</c:v>
                </c:pt>
                <c:pt idx="19627">
                  <c:v>4.122599999999994</c:v>
                </c:pt>
                <c:pt idx="19628">
                  <c:v>4.122799999999994</c:v>
                </c:pt>
                <c:pt idx="19629">
                  <c:v>4.122999999999994</c:v>
                </c:pt>
                <c:pt idx="19630">
                  <c:v>4.123199999999994</c:v>
                </c:pt>
                <c:pt idx="19631">
                  <c:v>4.123399999999998</c:v>
                </c:pt>
                <c:pt idx="19632">
                  <c:v>4.123599999999994</c:v>
                </c:pt>
                <c:pt idx="19633">
                  <c:v>4.123799999999997</c:v>
                </c:pt>
                <c:pt idx="19634">
                  <c:v>4.123999999999994</c:v>
                </c:pt>
                <c:pt idx="19635">
                  <c:v>4.124199999999993</c:v>
                </c:pt>
                <c:pt idx="19636">
                  <c:v>4.124399999999994</c:v>
                </c:pt>
                <c:pt idx="19637">
                  <c:v>4.124599999999993</c:v>
                </c:pt>
                <c:pt idx="19638">
                  <c:v>4.124799999999994</c:v>
                </c:pt>
                <c:pt idx="19639">
                  <c:v>4.124999999999993</c:v>
                </c:pt>
                <c:pt idx="19640">
                  <c:v>4.1252</c:v>
                </c:pt>
                <c:pt idx="19641">
                  <c:v>4.125399999999996</c:v>
                </c:pt>
                <c:pt idx="19642">
                  <c:v>4.125599999999994</c:v>
                </c:pt>
                <c:pt idx="19643">
                  <c:v>4.125799999999995</c:v>
                </c:pt>
                <c:pt idx="19644">
                  <c:v>4.125999999999994</c:v>
                </c:pt>
                <c:pt idx="19645">
                  <c:v>4.126199999999995</c:v>
                </c:pt>
                <c:pt idx="19646">
                  <c:v>4.126399999999999</c:v>
                </c:pt>
                <c:pt idx="19647">
                  <c:v>4.126599999999994</c:v>
                </c:pt>
                <c:pt idx="19648">
                  <c:v>4.126799999999998</c:v>
                </c:pt>
                <c:pt idx="19649">
                  <c:v>4.126999999999994</c:v>
                </c:pt>
                <c:pt idx="19650">
                  <c:v>4.127199999999994</c:v>
                </c:pt>
                <c:pt idx="19651">
                  <c:v>4.127399999999994</c:v>
                </c:pt>
                <c:pt idx="19652">
                  <c:v>4.127599999999993</c:v>
                </c:pt>
                <c:pt idx="19653">
                  <c:v>4.127799999999994</c:v>
                </c:pt>
                <c:pt idx="19654">
                  <c:v>4.127999999999993</c:v>
                </c:pt>
                <c:pt idx="19655">
                  <c:v>4.128199999999994</c:v>
                </c:pt>
                <c:pt idx="19656">
                  <c:v>4.128399999999997</c:v>
                </c:pt>
                <c:pt idx="19657">
                  <c:v>4.128599999999994</c:v>
                </c:pt>
                <c:pt idx="19658">
                  <c:v>4.128799999999996</c:v>
                </c:pt>
                <c:pt idx="19659">
                  <c:v>4.128999999999994</c:v>
                </c:pt>
                <c:pt idx="19660">
                  <c:v>4.1292</c:v>
                </c:pt>
                <c:pt idx="19661">
                  <c:v>4.1294</c:v>
                </c:pt>
                <c:pt idx="19662">
                  <c:v>4.129599999999995</c:v>
                </c:pt>
                <c:pt idx="19663">
                  <c:v>4.129799999999999</c:v>
                </c:pt>
                <c:pt idx="19664">
                  <c:v>4.13</c:v>
                </c:pt>
                <c:pt idx="19665">
                  <c:v>4.1302</c:v>
                </c:pt>
                <c:pt idx="19666">
                  <c:v>4.1304</c:v>
                </c:pt>
                <c:pt idx="19667">
                  <c:v>4.1306</c:v>
                </c:pt>
                <c:pt idx="19668">
                  <c:v>4.1308</c:v>
                </c:pt>
                <c:pt idx="19669">
                  <c:v>4.131</c:v>
                </c:pt>
                <c:pt idx="19670">
                  <c:v>4.1312</c:v>
                </c:pt>
                <c:pt idx="19671">
                  <c:v>4.1314</c:v>
                </c:pt>
                <c:pt idx="19672">
                  <c:v>4.1316</c:v>
                </c:pt>
                <c:pt idx="19673">
                  <c:v>4.1318</c:v>
                </c:pt>
                <c:pt idx="19674">
                  <c:v>4.132</c:v>
                </c:pt>
                <c:pt idx="19675">
                  <c:v>4.1322</c:v>
                </c:pt>
                <c:pt idx="19676">
                  <c:v>4.1324</c:v>
                </c:pt>
                <c:pt idx="19677">
                  <c:v>4.1326</c:v>
                </c:pt>
                <c:pt idx="19678">
                  <c:v>4.1328</c:v>
                </c:pt>
                <c:pt idx="19679">
                  <c:v>4.133</c:v>
                </c:pt>
                <c:pt idx="19680">
                  <c:v>4.1332</c:v>
                </c:pt>
                <c:pt idx="19681">
                  <c:v>4.1334</c:v>
                </c:pt>
                <c:pt idx="19682">
                  <c:v>4.1336</c:v>
                </c:pt>
                <c:pt idx="19683">
                  <c:v>4.1338</c:v>
                </c:pt>
                <c:pt idx="19684">
                  <c:v>4.133999999999999</c:v>
                </c:pt>
                <c:pt idx="19685">
                  <c:v>4.134199999999995</c:v>
                </c:pt>
                <c:pt idx="19686">
                  <c:v>4.134399999999999</c:v>
                </c:pt>
                <c:pt idx="19687">
                  <c:v>4.134599999999994</c:v>
                </c:pt>
                <c:pt idx="19688">
                  <c:v>4.134799999999998</c:v>
                </c:pt>
                <c:pt idx="19689">
                  <c:v>4.134999999999994</c:v>
                </c:pt>
                <c:pt idx="19690">
                  <c:v>4.1352</c:v>
                </c:pt>
                <c:pt idx="19691">
                  <c:v>4.1354</c:v>
                </c:pt>
                <c:pt idx="19692">
                  <c:v>4.1356</c:v>
                </c:pt>
                <c:pt idx="19693">
                  <c:v>4.1358</c:v>
                </c:pt>
                <c:pt idx="19694">
                  <c:v>4.136</c:v>
                </c:pt>
                <c:pt idx="19695">
                  <c:v>4.1362</c:v>
                </c:pt>
                <c:pt idx="19696">
                  <c:v>4.1364</c:v>
                </c:pt>
                <c:pt idx="19697">
                  <c:v>4.1366</c:v>
                </c:pt>
                <c:pt idx="19698">
                  <c:v>4.1368</c:v>
                </c:pt>
                <c:pt idx="19699">
                  <c:v>4.137</c:v>
                </c:pt>
                <c:pt idx="19700">
                  <c:v>4.1372</c:v>
                </c:pt>
                <c:pt idx="19701">
                  <c:v>4.1374</c:v>
                </c:pt>
                <c:pt idx="19702">
                  <c:v>4.137599999999995</c:v>
                </c:pt>
                <c:pt idx="19703">
                  <c:v>4.137799999999999</c:v>
                </c:pt>
                <c:pt idx="19704">
                  <c:v>4.137999999999995</c:v>
                </c:pt>
                <c:pt idx="19705">
                  <c:v>4.1382</c:v>
                </c:pt>
                <c:pt idx="19706">
                  <c:v>4.1384</c:v>
                </c:pt>
                <c:pt idx="19707">
                  <c:v>4.1386</c:v>
                </c:pt>
                <c:pt idx="19708">
                  <c:v>4.1388</c:v>
                </c:pt>
                <c:pt idx="19709">
                  <c:v>4.139</c:v>
                </c:pt>
                <c:pt idx="19710">
                  <c:v>4.1392</c:v>
                </c:pt>
                <c:pt idx="19711">
                  <c:v>4.1394</c:v>
                </c:pt>
                <c:pt idx="19712">
                  <c:v>4.1396</c:v>
                </c:pt>
                <c:pt idx="19713">
                  <c:v>4.1398</c:v>
                </c:pt>
                <c:pt idx="19714">
                  <c:v>4.14</c:v>
                </c:pt>
                <c:pt idx="19715">
                  <c:v>4.1402</c:v>
                </c:pt>
                <c:pt idx="19716">
                  <c:v>4.1404</c:v>
                </c:pt>
                <c:pt idx="19717">
                  <c:v>4.1406</c:v>
                </c:pt>
                <c:pt idx="19718">
                  <c:v>4.1408</c:v>
                </c:pt>
                <c:pt idx="19719">
                  <c:v>4.141</c:v>
                </c:pt>
                <c:pt idx="19720">
                  <c:v>4.1412</c:v>
                </c:pt>
                <c:pt idx="19721">
                  <c:v>4.1414</c:v>
                </c:pt>
                <c:pt idx="19722">
                  <c:v>4.1416</c:v>
                </c:pt>
                <c:pt idx="19723">
                  <c:v>4.1418</c:v>
                </c:pt>
                <c:pt idx="19724">
                  <c:v>4.141999999999999</c:v>
                </c:pt>
                <c:pt idx="19725">
                  <c:v>4.142199999999995</c:v>
                </c:pt>
                <c:pt idx="19726">
                  <c:v>4.142399999999999</c:v>
                </c:pt>
                <c:pt idx="19727">
                  <c:v>4.142599999999994</c:v>
                </c:pt>
                <c:pt idx="19728">
                  <c:v>4.142799999999998</c:v>
                </c:pt>
                <c:pt idx="19729">
                  <c:v>4.142999999999994</c:v>
                </c:pt>
                <c:pt idx="19730">
                  <c:v>4.1432</c:v>
                </c:pt>
                <c:pt idx="19731">
                  <c:v>4.1434</c:v>
                </c:pt>
                <c:pt idx="19732">
                  <c:v>4.1436</c:v>
                </c:pt>
                <c:pt idx="19733">
                  <c:v>4.1438</c:v>
                </c:pt>
                <c:pt idx="19734">
                  <c:v>4.143999999999997</c:v>
                </c:pt>
                <c:pt idx="19735">
                  <c:v>4.144199999999994</c:v>
                </c:pt>
                <c:pt idx="19736">
                  <c:v>4.144399999999997</c:v>
                </c:pt>
                <c:pt idx="19737">
                  <c:v>4.144599999999994</c:v>
                </c:pt>
                <c:pt idx="19738">
                  <c:v>4.144799999999996</c:v>
                </c:pt>
                <c:pt idx="19739">
                  <c:v>4.144999999999994</c:v>
                </c:pt>
                <c:pt idx="19740">
                  <c:v>4.1452</c:v>
                </c:pt>
                <c:pt idx="19741">
                  <c:v>4.1454</c:v>
                </c:pt>
                <c:pt idx="19742">
                  <c:v>4.1456</c:v>
                </c:pt>
                <c:pt idx="19743">
                  <c:v>4.145799999999999</c:v>
                </c:pt>
                <c:pt idx="19744">
                  <c:v>4.145999999999995</c:v>
                </c:pt>
                <c:pt idx="19745">
                  <c:v>4.1462</c:v>
                </c:pt>
                <c:pt idx="19746">
                  <c:v>4.1464</c:v>
                </c:pt>
                <c:pt idx="19747">
                  <c:v>4.1466</c:v>
                </c:pt>
                <c:pt idx="19748">
                  <c:v>4.1468</c:v>
                </c:pt>
                <c:pt idx="19749">
                  <c:v>4.146999999999998</c:v>
                </c:pt>
                <c:pt idx="19750">
                  <c:v>4.147199999999994</c:v>
                </c:pt>
                <c:pt idx="19751">
                  <c:v>4.147399999999998</c:v>
                </c:pt>
                <c:pt idx="19752">
                  <c:v>4.147599999999994</c:v>
                </c:pt>
                <c:pt idx="19753">
                  <c:v>4.147799999999997</c:v>
                </c:pt>
                <c:pt idx="19754">
                  <c:v>4.147999999999994</c:v>
                </c:pt>
                <c:pt idx="19755">
                  <c:v>4.1482</c:v>
                </c:pt>
                <c:pt idx="19756">
                  <c:v>4.1484</c:v>
                </c:pt>
                <c:pt idx="19757">
                  <c:v>4.1486</c:v>
                </c:pt>
                <c:pt idx="19758">
                  <c:v>4.1488</c:v>
                </c:pt>
                <c:pt idx="19759">
                  <c:v>4.149</c:v>
                </c:pt>
                <c:pt idx="19760">
                  <c:v>4.1492</c:v>
                </c:pt>
                <c:pt idx="19761">
                  <c:v>4.1494</c:v>
                </c:pt>
                <c:pt idx="19762">
                  <c:v>4.1496</c:v>
                </c:pt>
                <c:pt idx="19763">
                  <c:v>4.1498</c:v>
                </c:pt>
                <c:pt idx="19764">
                  <c:v>4.149999999999999</c:v>
                </c:pt>
                <c:pt idx="19765">
                  <c:v>4.150199999999995</c:v>
                </c:pt>
                <c:pt idx="19766">
                  <c:v>4.150399999999999</c:v>
                </c:pt>
                <c:pt idx="19767">
                  <c:v>4.150599999999995</c:v>
                </c:pt>
                <c:pt idx="19768">
                  <c:v>4.150799999999998</c:v>
                </c:pt>
                <c:pt idx="19769">
                  <c:v>4.150999999999994</c:v>
                </c:pt>
                <c:pt idx="19770">
                  <c:v>4.1512</c:v>
                </c:pt>
                <c:pt idx="19771">
                  <c:v>4.1514</c:v>
                </c:pt>
                <c:pt idx="19772">
                  <c:v>4.1516</c:v>
                </c:pt>
                <c:pt idx="19773">
                  <c:v>4.1518</c:v>
                </c:pt>
                <c:pt idx="19774">
                  <c:v>4.151999999999997</c:v>
                </c:pt>
                <c:pt idx="19775">
                  <c:v>4.152199999999994</c:v>
                </c:pt>
                <c:pt idx="19776">
                  <c:v>4.152399999999997</c:v>
                </c:pt>
                <c:pt idx="19777">
                  <c:v>4.152599999999994</c:v>
                </c:pt>
                <c:pt idx="19778">
                  <c:v>4.152799999999996</c:v>
                </c:pt>
                <c:pt idx="19779">
                  <c:v>4.152999999999994</c:v>
                </c:pt>
                <c:pt idx="19780">
                  <c:v>4.1532</c:v>
                </c:pt>
                <c:pt idx="19781">
                  <c:v>4.1534</c:v>
                </c:pt>
                <c:pt idx="19782">
                  <c:v>4.1536</c:v>
                </c:pt>
                <c:pt idx="19783">
                  <c:v>4.153799999999999</c:v>
                </c:pt>
                <c:pt idx="19784">
                  <c:v>4.153999999999995</c:v>
                </c:pt>
                <c:pt idx="19785">
                  <c:v>4.154199999999994</c:v>
                </c:pt>
                <c:pt idx="19786">
                  <c:v>4.154399999999995</c:v>
                </c:pt>
                <c:pt idx="19787">
                  <c:v>4.154599999999994</c:v>
                </c:pt>
                <c:pt idx="19788">
                  <c:v>4.154799999999994</c:v>
                </c:pt>
                <c:pt idx="19789">
                  <c:v>4.154999999999994</c:v>
                </c:pt>
                <c:pt idx="19790">
                  <c:v>4.155199999999994</c:v>
                </c:pt>
                <c:pt idx="19791">
                  <c:v>4.155399999999998</c:v>
                </c:pt>
                <c:pt idx="19792">
                  <c:v>4.155599999999994</c:v>
                </c:pt>
                <c:pt idx="19793">
                  <c:v>4.155799999999997</c:v>
                </c:pt>
                <c:pt idx="19794">
                  <c:v>4.155999999999994</c:v>
                </c:pt>
                <c:pt idx="19795">
                  <c:v>4.1562</c:v>
                </c:pt>
                <c:pt idx="19796">
                  <c:v>4.1564</c:v>
                </c:pt>
                <c:pt idx="19797">
                  <c:v>4.1566</c:v>
                </c:pt>
                <c:pt idx="19798">
                  <c:v>4.1568</c:v>
                </c:pt>
                <c:pt idx="19799">
                  <c:v>4.156999999999996</c:v>
                </c:pt>
                <c:pt idx="19800">
                  <c:v>4.157199999999994</c:v>
                </c:pt>
                <c:pt idx="19801">
                  <c:v>4.157399999999996</c:v>
                </c:pt>
                <c:pt idx="19802">
                  <c:v>4.1576</c:v>
                </c:pt>
                <c:pt idx="19803">
                  <c:v>4.157799999999995</c:v>
                </c:pt>
                <c:pt idx="19804">
                  <c:v>4.157999999999994</c:v>
                </c:pt>
                <c:pt idx="19805">
                  <c:v>4.158199999999995</c:v>
                </c:pt>
                <c:pt idx="19806">
                  <c:v>4.158399999999999</c:v>
                </c:pt>
                <c:pt idx="19807">
                  <c:v>4.158599999999995</c:v>
                </c:pt>
                <c:pt idx="19808">
                  <c:v>4.158799999999998</c:v>
                </c:pt>
                <c:pt idx="19809">
                  <c:v>4.158999999999994</c:v>
                </c:pt>
                <c:pt idx="19810">
                  <c:v>4.1592</c:v>
                </c:pt>
                <c:pt idx="19811">
                  <c:v>4.1594</c:v>
                </c:pt>
                <c:pt idx="19812">
                  <c:v>4.1596</c:v>
                </c:pt>
                <c:pt idx="19813">
                  <c:v>4.1598</c:v>
                </c:pt>
                <c:pt idx="19814">
                  <c:v>4.159999999999997</c:v>
                </c:pt>
                <c:pt idx="19815">
                  <c:v>4.160199999999994</c:v>
                </c:pt>
                <c:pt idx="19816">
                  <c:v>4.160399999999997</c:v>
                </c:pt>
                <c:pt idx="19817">
                  <c:v>4.160599999999994</c:v>
                </c:pt>
                <c:pt idx="19818">
                  <c:v>4.160799999999996</c:v>
                </c:pt>
                <c:pt idx="19819">
                  <c:v>4.160999999999994</c:v>
                </c:pt>
                <c:pt idx="19820">
                  <c:v>4.1612</c:v>
                </c:pt>
                <c:pt idx="19821">
                  <c:v>4.1614</c:v>
                </c:pt>
                <c:pt idx="19822">
                  <c:v>4.1616</c:v>
                </c:pt>
                <c:pt idx="19823">
                  <c:v>4.161799999999999</c:v>
                </c:pt>
                <c:pt idx="19824">
                  <c:v>4.161999999999995</c:v>
                </c:pt>
                <c:pt idx="19825">
                  <c:v>4.162199999999994</c:v>
                </c:pt>
                <c:pt idx="19826">
                  <c:v>4.162399999999995</c:v>
                </c:pt>
                <c:pt idx="19827">
                  <c:v>4.162599999999994</c:v>
                </c:pt>
                <c:pt idx="19828">
                  <c:v>4.162799999999994</c:v>
                </c:pt>
                <c:pt idx="19829">
                  <c:v>4.162999999999994</c:v>
                </c:pt>
                <c:pt idx="19830">
                  <c:v>4.163199999999994</c:v>
                </c:pt>
                <c:pt idx="19831">
                  <c:v>4.163399999999998</c:v>
                </c:pt>
                <c:pt idx="19832">
                  <c:v>4.163599999999994</c:v>
                </c:pt>
                <c:pt idx="19833">
                  <c:v>4.163799999999997</c:v>
                </c:pt>
                <c:pt idx="19834">
                  <c:v>4.163999999999994</c:v>
                </c:pt>
                <c:pt idx="19835">
                  <c:v>4.164199999999993</c:v>
                </c:pt>
                <c:pt idx="19836">
                  <c:v>4.164399999999994</c:v>
                </c:pt>
                <c:pt idx="19837">
                  <c:v>4.164599999999993</c:v>
                </c:pt>
                <c:pt idx="19838">
                  <c:v>4.164799999999994</c:v>
                </c:pt>
                <c:pt idx="19839">
                  <c:v>4.164999999999993</c:v>
                </c:pt>
                <c:pt idx="19840">
                  <c:v>4.165199999999994</c:v>
                </c:pt>
                <c:pt idx="19841">
                  <c:v>4.165399999999996</c:v>
                </c:pt>
                <c:pt idx="19842">
                  <c:v>4.1656</c:v>
                </c:pt>
                <c:pt idx="19843">
                  <c:v>4.165799999999995</c:v>
                </c:pt>
                <c:pt idx="19844">
                  <c:v>4.165999999999994</c:v>
                </c:pt>
                <c:pt idx="19845">
                  <c:v>4.166199999999995</c:v>
                </c:pt>
                <c:pt idx="19846">
                  <c:v>4.166399999999999</c:v>
                </c:pt>
                <c:pt idx="19847">
                  <c:v>4.166599999999995</c:v>
                </c:pt>
                <c:pt idx="19848">
                  <c:v>4.166799999999998</c:v>
                </c:pt>
                <c:pt idx="19849">
                  <c:v>4.166999999999994</c:v>
                </c:pt>
                <c:pt idx="19850">
                  <c:v>4.167199999999994</c:v>
                </c:pt>
                <c:pt idx="19851">
                  <c:v>4.167399999999994</c:v>
                </c:pt>
                <c:pt idx="19852">
                  <c:v>4.167599999999994</c:v>
                </c:pt>
                <c:pt idx="19853">
                  <c:v>4.167799999999994</c:v>
                </c:pt>
                <c:pt idx="19854">
                  <c:v>4.167999999999993</c:v>
                </c:pt>
                <c:pt idx="19855">
                  <c:v>4.168199999999994</c:v>
                </c:pt>
                <c:pt idx="19856">
                  <c:v>4.168399999999997</c:v>
                </c:pt>
                <c:pt idx="19857">
                  <c:v>4.168599999999994</c:v>
                </c:pt>
                <c:pt idx="19858">
                  <c:v>4.168799999999996</c:v>
                </c:pt>
                <c:pt idx="19859">
                  <c:v>4.168999999999994</c:v>
                </c:pt>
                <c:pt idx="19860">
                  <c:v>4.1692</c:v>
                </c:pt>
                <c:pt idx="19861">
                  <c:v>4.1694</c:v>
                </c:pt>
                <c:pt idx="19862">
                  <c:v>4.1696</c:v>
                </c:pt>
                <c:pt idx="19863">
                  <c:v>4.169799999999999</c:v>
                </c:pt>
                <c:pt idx="19864">
                  <c:v>4.17</c:v>
                </c:pt>
                <c:pt idx="19865">
                  <c:v>4.1702</c:v>
                </c:pt>
                <c:pt idx="19866">
                  <c:v>4.1704</c:v>
                </c:pt>
                <c:pt idx="19867">
                  <c:v>4.1706</c:v>
                </c:pt>
                <c:pt idx="19868">
                  <c:v>4.1708</c:v>
                </c:pt>
                <c:pt idx="19869">
                  <c:v>4.171</c:v>
                </c:pt>
                <c:pt idx="19870">
                  <c:v>4.1712</c:v>
                </c:pt>
                <c:pt idx="19871">
                  <c:v>4.1714</c:v>
                </c:pt>
                <c:pt idx="19872">
                  <c:v>4.1716</c:v>
                </c:pt>
                <c:pt idx="19873">
                  <c:v>4.1718</c:v>
                </c:pt>
                <c:pt idx="19874">
                  <c:v>4.172</c:v>
                </c:pt>
                <c:pt idx="19875">
                  <c:v>4.1722</c:v>
                </c:pt>
                <c:pt idx="19876">
                  <c:v>4.1724</c:v>
                </c:pt>
                <c:pt idx="19877">
                  <c:v>4.1726</c:v>
                </c:pt>
                <c:pt idx="19878">
                  <c:v>4.1728</c:v>
                </c:pt>
                <c:pt idx="19879">
                  <c:v>4.173</c:v>
                </c:pt>
                <c:pt idx="19880">
                  <c:v>4.1732</c:v>
                </c:pt>
                <c:pt idx="19881">
                  <c:v>4.1734</c:v>
                </c:pt>
                <c:pt idx="19882">
                  <c:v>4.1736</c:v>
                </c:pt>
                <c:pt idx="19883">
                  <c:v>4.1738</c:v>
                </c:pt>
                <c:pt idx="19884">
                  <c:v>4.173999999999999</c:v>
                </c:pt>
                <c:pt idx="19885">
                  <c:v>4.174199999999995</c:v>
                </c:pt>
                <c:pt idx="19886">
                  <c:v>4.174399999999999</c:v>
                </c:pt>
                <c:pt idx="19887">
                  <c:v>4.174599999999995</c:v>
                </c:pt>
                <c:pt idx="19888">
                  <c:v>4.174799999999998</c:v>
                </c:pt>
                <c:pt idx="19889">
                  <c:v>4.174999999999994</c:v>
                </c:pt>
                <c:pt idx="19890">
                  <c:v>4.1752</c:v>
                </c:pt>
                <c:pt idx="19891">
                  <c:v>4.1754</c:v>
                </c:pt>
                <c:pt idx="19892">
                  <c:v>4.1756</c:v>
                </c:pt>
                <c:pt idx="19893">
                  <c:v>4.1758</c:v>
                </c:pt>
                <c:pt idx="19894">
                  <c:v>4.176</c:v>
                </c:pt>
                <c:pt idx="19895">
                  <c:v>4.1762</c:v>
                </c:pt>
                <c:pt idx="19896">
                  <c:v>4.1764</c:v>
                </c:pt>
                <c:pt idx="19897">
                  <c:v>4.1766</c:v>
                </c:pt>
                <c:pt idx="19898">
                  <c:v>4.1768</c:v>
                </c:pt>
                <c:pt idx="19899">
                  <c:v>4.177</c:v>
                </c:pt>
                <c:pt idx="19900">
                  <c:v>4.1772</c:v>
                </c:pt>
                <c:pt idx="19901">
                  <c:v>4.1774</c:v>
                </c:pt>
                <c:pt idx="19902">
                  <c:v>4.1776</c:v>
                </c:pt>
                <c:pt idx="19903">
                  <c:v>4.177799999999999</c:v>
                </c:pt>
                <c:pt idx="19904">
                  <c:v>4.177999999999995</c:v>
                </c:pt>
                <c:pt idx="19905">
                  <c:v>4.1782</c:v>
                </c:pt>
                <c:pt idx="19906">
                  <c:v>4.1784</c:v>
                </c:pt>
                <c:pt idx="19907">
                  <c:v>4.1786</c:v>
                </c:pt>
                <c:pt idx="19908">
                  <c:v>4.1788</c:v>
                </c:pt>
                <c:pt idx="19909">
                  <c:v>4.179</c:v>
                </c:pt>
                <c:pt idx="19910">
                  <c:v>4.1792</c:v>
                </c:pt>
                <c:pt idx="19911">
                  <c:v>4.1794</c:v>
                </c:pt>
                <c:pt idx="19912">
                  <c:v>4.1796</c:v>
                </c:pt>
                <c:pt idx="19913">
                  <c:v>4.1798</c:v>
                </c:pt>
                <c:pt idx="19914">
                  <c:v>4.18</c:v>
                </c:pt>
                <c:pt idx="19915">
                  <c:v>4.1802</c:v>
                </c:pt>
                <c:pt idx="19916">
                  <c:v>4.1804</c:v>
                </c:pt>
                <c:pt idx="19917">
                  <c:v>4.1806</c:v>
                </c:pt>
                <c:pt idx="19918">
                  <c:v>4.1808</c:v>
                </c:pt>
                <c:pt idx="19919">
                  <c:v>4.181</c:v>
                </c:pt>
                <c:pt idx="19920">
                  <c:v>4.1812</c:v>
                </c:pt>
                <c:pt idx="19921">
                  <c:v>4.1814</c:v>
                </c:pt>
                <c:pt idx="19922">
                  <c:v>4.1816</c:v>
                </c:pt>
                <c:pt idx="19923">
                  <c:v>4.1818</c:v>
                </c:pt>
                <c:pt idx="19924">
                  <c:v>4.181999999999999</c:v>
                </c:pt>
                <c:pt idx="19925">
                  <c:v>4.182199999999995</c:v>
                </c:pt>
                <c:pt idx="19926">
                  <c:v>4.182399999999999</c:v>
                </c:pt>
                <c:pt idx="19927">
                  <c:v>4.182599999999995</c:v>
                </c:pt>
                <c:pt idx="19928">
                  <c:v>4.182799999999998</c:v>
                </c:pt>
                <c:pt idx="19929">
                  <c:v>4.182999999999994</c:v>
                </c:pt>
                <c:pt idx="19930">
                  <c:v>4.1832</c:v>
                </c:pt>
                <c:pt idx="19931">
                  <c:v>4.1834</c:v>
                </c:pt>
                <c:pt idx="19932">
                  <c:v>4.1836</c:v>
                </c:pt>
                <c:pt idx="19933">
                  <c:v>4.1838</c:v>
                </c:pt>
                <c:pt idx="19934">
                  <c:v>4.183999999999997</c:v>
                </c:pt>
                <c:pt idx="19935">
                  <c:v>4.184199999999994</c:v>
                </c:pt>
                <c:pt idx="19936">
                  <c:v>4.184399999999997</c:v>
                </c:pt>
                <c:pt idx="19937">
                  <c:v>4.184599999999994</c:v>
                </c:pt>
                <c:pt idx="19938">
                  <c:v>4.184799999999997</c:v>
                </c:pt>
                <c:pt idx="19939">
                  <c:v>4.184999999999994</c:v>
                </c:pt>
                <c:pt idx="19940">
                  <c:v>4.1852</c:v>
                </c:pt>
                <c:pt idx="19941">
                  <c:v>4.1854</c:v>
                </c:pt>
                <c:pt idx="19942">
                  <c:v>4.1856</c:v>
                </c:pt>
                <c:pt idx="19943">
                  <c:v>4.185799999999999</c:v>
                </c:pt>
                <c:pt idx="19944">
                  <c:v>4.185999999999995</c:v>
                </c:pt>
                <c:pt idx="19945">
                  <c:v>4.1862</c:v>
                </c:pt>
                <c:pt idx="19946">
                  <c:v>4.1864</c:v>
                </c:pt>
                <c:pt idx="19947">
                  <c:v>4.1866</c:v>
                </c:pt>
                <c:pt idx="19948">
                  <c:v>4.1868</c:v>
                </c:pt>
                <c:pt idx="19949">
                  <c:v>4.186999999999998</c:v>
                </c:pt>
                <c:pt idx="19950">
                  <c:v>4.187199999999994</c:v>
                </c:pt>
                <c:pt idx="19951">
                  <c:v>4.187399999999998</c:v>
                </c:pt>
                <c:pt idx="19952">
                  <c:v>4.187599999999994</c:v>
                </c:pt>
                <c:pt idx="19953">
                  <c:v>4.187799999999998</c:v>
                </c:pt>
                <c:pt idx="19954">
                  <c:v>4.187999999999994</c:v>
                </c:pt>
                <c:pt idx="19955">
                  <c:v>4.1882</c:v>
                </c:pt>
                <c:pt idx="19956">
                  <c:v>4.1884</c:v>
                </c:pt>
                <c:pt idx="19957">
                  <c:v>4.1886</c:v>
                </c:pt>
                <c:pt idx="19958">
                  <c:v>4.1888</c:v>
                </c:pt>
                <c:pt idx="19959">
                  <c:v>4.189</c:v>
                </c:pt>
                <c:pt idx="19960">
                  <c:v>4.1892</c:v>
                </c:pt>
                <c:pt idx="19961">
                  <c:v>4.1894</c:v>
                </c:pt>
                <c:pt idx="19962">
                  <c:v>4.1896</c:v>
                </c:pt>
                <c:pt idx="19963">
                  <c:v>4.1898</c:v>
                </c:pt>
                <c:pt idx="19964">
                  <c:v>4.189999999999999</c:v>
                </c:pt>
                <c:pt idx="19965">
                  <c:v>4.190199999999995</c:v>
                </c:pt>
                <c:pt idx="19966">
                  <c:v>4.190399999999999</c:v>
                </c:pt>
                <c:pt idx="19967">
                  <c:v>4.190599999999995</c:v>
                </c:pt>
                <c:pt idx="19968">
                  <c:v>4.190799999999998</c:v>
                </c:pt>
                <c:pt idx="19969">
                  <c:v>4.190999999999994</c:v>
                </c:pt>
                <c:pt idx="19970">
                  <c:v>4.1912</c:v>
                </c:pt>
                <c:pt idx="19971">
                  <c:v>4.1914</c:v>
                </c:pt>
                <c:pt idx="19972">
                  <c:v>4.1916</c:v>
                </c:pt>
                <c:pt idx="19973">
                  <c:v>4.1918</c:v>
                </c:pt>
                <c:pt idx="19974">
                  <c:v>4.191999999999997</c:v>
                </c:pt>
                <c:pt idx="19975">
                  <c:v>4.192199999999994</c:v>
                </c:pt>
                <c:pt idx="19976">
                  <c:v>4.192399999999997</c:v>
                </c:pt>
                <c:pt idx="19977">
                  <c:v>4.192599999999994</c:v>
                </c:pt>
                <c:pt idx="19978">
                  <c:v>4.192799999999996</c:v>
                </c:pt>
                <c:pt idx="19979">
                  <c:v>4.192999999999994</c:v>
                </c:pt>
                <c:pt idx="19980">
                  <c:v>4.1932</c:v>
                </c:pt>
                <c:pt idx="19981">
                  <c:v>4.1934</c:v>
                </c:pt>
                <c:pt idx="19982">
                  <c:v>4.1936</c:v>
                </c:pt>
                <c:pt idx="19983">
                  <c:v>4.193799999999999</c:v>
                </c:pt>
                <c:pt idx="19984">
                  <c:v>4.193999999999995</c:v>
                </c:pt>
                <c:pt idx="19985">
                  <c:v>4.194199999999994</c:v>
                </c:pt>
                <c:pt idx="19986">
                  <c:v>4.194399999999995</c:v>
                </c:pt>
                <c:pt idx="19987">
                  <c:v>4.194599999999994</c:v>
                </c:pt>
                <c:pt idx="19988">
                  <c:v>4.194799999999995</c:v>
                </c:pt>
                <c:pt idx="19989">
                  <c:v>4.194999999999994</c:v>
                </c:pt>
                <c:pt idx="19990">
                  <c:v>4.195199999999994</c:v>
                </c:pt>
                <c:pt idx="19991">
                  <c:v>4.195399999999998</c:v>
                </c:pt>
                <c:pt idx="19992">
                  <c:v>4.195599999999994</c:v>
                </c:pt>
                <c:pt idx="19993">
                  <c:v>4.195799999999998</c:v>
                </c:pt>
                <c:pt idx="19994">
                  <c:v>4.195999999999994</c:v>
                </c:pt>
                <c:pt idx="19995">
                  <c:v>4.1962</c:v>
                </c:pt>
                <c:pt idx="19996">
                  <c:v>4.1964</c:v>
                </c:pt>
                <c:pt idx="19997">
                  <c:v>4.1966</c:v>
                </c:pt>
                <c:pt idx="19998">
                  <c:v>4.1968</c:v>
                </c:pt>
                <c:pt idx="19999">
                  <c:v>4.196999999999996</c:v>
                </c:pt>
                <c:pt idx="20000">
                  <c:v>4.197199999999994</c:v>
                </c:pt>
                <c:pt idx="20001">
                  <c:v>4.197399999999996</c:v>
                </c:pt>
                <c:pt idx="20002">
                  <c:v>4.1976</c:v>
                </c:pt>
                <c:pt idx="20003">
                  <c:v>4.197799999999996</c:v>
                </c:pt>
                <c:pt idx="20004">
                  <c:v>4.197999999999994</c:v>
                </c:pt>
                <c:pt idx="20005">
                  <c:v>4.198199999999995</c:v>
                </c:pt>
                <c:pt idx="20006">
                  <c:v>4.198399999999999</c:v>
                </c:pt>
                <c:pt idx="20007">
                  <c:v>4.198599999999995</c:v>
                </c:pt>
                <c:pt idx="20008">
                  <c:v>4.198799999999999</c:v>
                </c:pt>
                <c:pt idx="20009">
                  <c:v>4.198999999999994</c:v>
                </c:pt>
                <c:pt idx="20010">
                  <c:v>4.1992</c:v>
                </c:pt>
                <c:pt idx="20011">
                  <c:v>4.1994</c:v>
                </c:pt>
                <c:pt idx="20012">
                  <c:v>4.1996</c:v>
                </c:pt>
                <c:pt idx="20013">
                  <c:v>4.1998</c:v>
                </c:pt>
                <c:pt idx="20014">
                  <c:v>4.2</c:v>
                </c:pt>
                <c:pt idx="20015">
                  <c:v>4.2002</c:v>
                </c:pt>
                <c:pt idx="20016">
                  <c:v>4.2004</c:v>
                </c:pt>
                <c:pt idx="20017">
                  <c:v>4.2006</c:v>
                </c:pt>
                <c:pt idx="20018">
                  <c:v>4.2008</c:v>
                </c:pt>
                <c:pt idx="20019">
                  <c:v>4.201</c:v>
                </c:pt>
                <c:pt idx="20020">
                  <c:v>4.2012</c:v>
                </c:pt>
                <c:pt idx="20021">
                  <c:v>4.2014</c:v>
                </c:pt>
                <c:pt idx="20022">
                  <c:v>4.2016</c:v>
                </c:pt>
                <c:pt idx="20023">
                  <c:v>4.2018</c:v>
                </c:pt>
                <c:pt idx="20024">
                  <c:v>4.202</c:v>
                </c:pt>
                <c:pt idx="20025">
                  <c:v>4.2022</c:v>
                </c:pt>
                <c:pt idx="20026">
                  <c:v>4.2024</c:v>
                </c:pt>
                <c:pt idx="20027">
                  <c:v>4.2026</c:v>
                </c:pt>
                <c:pt idx="20028">
                  <c:v>4.2028</c:v>
                </c:pt>
                <c:pt idx="20029">
                  <c:v>4.203</c:v>
                </c:pt>
                <c:pt idx="20030">
                  <c:v>4.2032</c:v>
                </c:pt>
                <c:pt idx="20031">
                  <c:v>4.2034</c:v>
                </c:pt>
                <c:pt idx="20032">
                  <c:v>4.2036</c:v>
                </c:pt>
                <c:pt idx="20033">
                  <c:v>4.2038</c:v>
                </c:pt>
                <c:pt idx="20034">
                  <c:v>4.204</c:v>
                </c:pt>
                <c:pt idx="20035">
                  <c:v>4.2042</c:v>
                </c:pt>
                <c:pt idx="20036">
                  <c:v>4.2044</c:v>
                </c:pt>
                <c:pt idx="20037">
                  <c:v>4.2046</c:v>
                </c:pt>
                <c:pt idx="20038">
                  <c:v>4.2048</c:v>
                </c:pt>
                <c:pt idx="20039">
                  <c:v>4.205</c:v>
                </c:pt>
                <c:pt idx="20040">
                  <c:v>4.2052</c:v>
                </c:pt>
                <c:pt idx="20041">
                  <c:v>4.2054</c:v>
                </c:pt>
                <c:pt idx="20042">
                  <c:v>4.2056</c:v>
                </c:pt>
                <c:pt idx="20043">
                  <c:v>4.2058</c:v>
                </c:pt>
                <c:pt idx="20044">
                  <c:v>4.206</c:v>
                </c:pt>
                <c:pt idx="20045">
                  <c:v>4.2062</c:v>
                </c:pt>
                <c:pt idx="20046">
                  <c:v>4.2064</c:v>
                </c:pt>
                <c:pt idx="20047">
                  <c:v>4.2066</c:v>
                </c:pt>
                <c:pt idx="20048">
                  <c:v>4.2068</c:v>
                </c:pt>
                <c:pt idx="20049">
                  <c:v>4.207</c:v>
                </c:pt>
                <c:pt idx="20050">
                  <c:v>4.2072</c:v>
                </c:pt>
                <c:pt idx="20051">
                  <c:v>4.2074</c:v>
                </c:pt>
                <c:pt idx="20052">
                  <c:v>4.2076</c:v>
                </c:pt>
                <c:pt idx="20053">
                  <c:v>4.2078</c:v>
                </c:pt>
                <c:pt idx="20054">
                  <c:v>4.208</c:v>
                </c:pt>
                <c:pt idx="20055">
                  <c:v>4.2082</c:v>
                </c:pt>
                <c:pt idx="20056">
                  <c:v>4.2084</c:v>
                </c:pt>
                <c:pt idx="20057">
                  <c:v>4.2086</c:v>
                </c:pt>
                <c:pt idx="20058">
                  <c:v>4.2088</c:v>
                </c:pt>
                <c:pt idx="20059">
                  <c:v>4.209</c:v>
                </c:pt>
                <c:pt idx="20060">
                  <c:v>4.2092</c:v>
                </c:pt>
                <c:pt idx="20061">
                  <c:v>4.2094</c:v>
                </c:pt>
                <c:pt idx="20062">
                  <c:v>4.2096</c:v>
                </c:pt>
                <c:pt idx="20063">
                  <c:v>4.2098</c:v>
                </c:pt>
                <c:pt idx="20064">
                  <c:v>4.21</c:v>
                </c:pt>
                <c:pt idx="20065">
                  <c:v>4.2102</c:v>
                </c:pt>
                <c:pt idx="20066">
                  <c:v>4.2104</c:v>
                </c:pt>
                <c:pt idx="20067">
                  <c:v>4.2106</c:v>
                </c:pt>
                <c:pt idx="20068">
                  <c:v>4.2108</c:v>
                </c:pt>
                <c:pt idx="20069">
                  <c:v>4.211</c:v>
                </c:pt>
                <c:pt idx="20070">
                  <c:v>4.2112</c:v>
                </c:pt>
                <c:pt idx="20071">
                  <c:v>4.2114</c:v>
                </c:pt>
                <c:pt idx="20072">
                  <c:v>4.2116</c:v>
                </c:pt>
                <c:pt idx="20073">
                  <c:v>4.2118</c:v>
                </c:pt>
                <c:pt idx="20074">
                  <c:v>4.212</c:v>
                </c:pt>
                <c:pt idx="20075">
                  <c:v>4.2122</c:v>
                </c:pt>
                <c:pt idx="20076">
                  <c:v>4.2124</c:v>
                </c:pt>
                <c:pt idx="20077">
                  <c:v>4.2126</c:v>
                </c:pt>
                <c:pt idx="20078">
                  <c:v>4.2128</c:v>
                </c:pt>
                <c:pt idx="20079">
                  <c:v>4.213</c:v>
                </c:pt>
                <c:pt idx="20080">
                  <c:v>4.2132</c:v>
                </c:pt>
                <c:pt idx="20081">
                  <c:v>4.2134</c:v>
                </c:pt>
                <c:pt idx="20082">
                  <c:v>4.2136</c:v>
                </c:pt>
                <c:pt idx="20083">
                  <c:v>4.2138</c:v>
                </c:pt>
                <c:pt idx="20084">
                  <c:v>4.214</c:v>
                </c:pt>
                <c:pt idx="20085">
                  <c:v>4.214199999999995</c:v>
                </c:pt>
                <c:pt idx="20086">
                  <c:v>4.214399999999999</c:v>
                </c:pt>
                <c:pt idx="20087">
                  <c:v>4.214599999999995</c:v>
                </c:pt>
                <c:pt idx="20088">
                  <c:v>4.214799999999999</c:v>
                </c:pt>
                <c:pt idx="20089">
                  <c:v>4.214999999999995</c:v>
                </c:pt>
                <c:pt idx="20090">
                  <c:v>4.2152</c:v>
                </c:pt>
                <c:pt idx="20091">
                  <c:v>4.2154</c:v>
                </c:pt>
                <c:pt idx="20092">
                  <c:v>4.2156</c:v>
                </c:pt>
                <c:pt idx="20093">
                  <c:v>4.2158</c:v>
                </c:pt>
                <c:pt idx="20094">
                  <c:v>4.216</c:v>
                </c:pt>
                <c:pt idx="20095">
                  <c:v>4.2162</c:v>
                </c:pt>
                <c:pt idx="20096">
                  <c:v>4.2164</c:v>
                </c:pt>
                <c:pt idx="20097">
                  <c:v>4.2166</c:v>
                </c:pt>
                <c:pt idx="20098">
                  <c:v>4.2168</c:v>
                </c:pt>
                <c:pt idx="20099">
                  <c:v>4.217</c:v>
                </c:pt>
                <c:pt idx="20100">
                  <c:v>4.2172</c:v>
                </c:pt>
                <c:pt idx="20101">
                  <c:v>4.2174</c:v>
                </c:pt>
                <c:pt idx="20102">
                  <c:v>4.2176</c:v>
                </c:pt>
                <c:pt idx="20103">
                  <c:v>4.2178</c:v>
                </c:pt>
                <c:pt idx="20104">
                  <c:v>4.218</c:v>
                </c:pt>
                <c:pt idx="20105">
                  <c:v>4.2182</c:v>
                </c:pt>
                <c:pt idx="20106">
                  <c:v>4.2184</c:v>
                </c:pt>
                <c:pt idx="20107">
                  <c:v>4.2186</c:v>
                </c:pt>
                <c:pt idx="20108">
                  <c:v>4.2188</c:v>
                </c:pt>
                <c:pt idx="20109">
                  <c:v>4.219</c:v>
                </c:pt>
                <c:pt idx="20110">
                  <c:v>4.2192</c:v>
                </c:pt>
                <c:pt idx="20111">
                  <c:v>4.2194</c:v>
                </c:pt>
                <c:pt idx="20112">
                  <c:v>4.2196</c:v>
                </c:pt>
                <c:pt idx="20113">
                  <c:v>4.2198</c:v>
                </c:pt>
                <c:pt idx="20114">
                  <c:v>4.22</c:v>
                </c:pt>
                <c:pt idx="20115">
                  <c:v>4.2202</c:v>
                </c:pt>
                <c:pt idx="20116">
                  <c:v>4.2204</c:v>
                </c:pt>
                <c:pt idx="20117">
                  <c:v>4.2206</c:v>
                </c:pt>
                <c:pt idx="20118">
                  <c:v>4.2208</c:v>
                </c:pt>
                <c:pt idx="20119">
                  <c:v>4.221</c:v>
                </c:pt>
                <c:pt idx="20120">
                  <c:v>4.2212</c:v>
                </c:pt>
                <c:pt idx="20121">
                  <c:v>4.2214</c:v>
                </c:pt>
                <c:pt idx="20122">
                  <c:v>4.2216</c:v>
                </c:pt>
                <c:pt idx="20123">
                  <c:v>4.2218</c:v>
                </c:pt>
                <c:pt idx="20124">
                  <c:v>4.222</c:v>
                </c:pt>
                <c:pt idx="20125">
                  <c:v>4.2222</c:v>
                </c:pt>
                <c:pt idx="20126">
                  <c:v>4.222399999999999</c:v>
                </c:pt>
                <c:pt idx="20127">
                  <c:v>4.222599999999995</c:v>
                </c:pt>
                <c:pt idx="20128">
                  <c:v>4.222799999999999</c:v>
                </c:pt>
                <c:pt idx="20129">
                  <c:v>4.222999999999995</c:v>
                </c:pt>
                <c:pt idx="20130">
                  <c:v>4.2232</c:v>
                </c:pt>
                <c:pt idx="20131">
                  <c:v>4.2234</c:v>
                </c:pt>
                <c:pt idx="20132">
                  <c:v>4.2236</c:v>
                </c:pt>
                <c:pt idx="20133">
                  <c:v>4.2238</c:v>
                </c:pt>
                <c:pt idx="20134">
                  <c:v>4.223999999999998</c:v>
                </c:pt>
                <c:pt idx="20135">
                  <c:v>4.224199999999994</c:v>
                </c:pt>
                <c:pt idx="20136">
                  <c:v>4.224399999999997</c:v>
                </c:pt>
                <c:pt idx="20137">
                  <c:v>4.224599999999994</c:v>
                </c:pt>
                <c:pt idx="20138">
                  <c:v>4.224799999999997</c:v>
                </c:pt>
                <c:pt idx="20139">
                  <c:v>4.224999999999994</c:v>
                </c:pt>
                <c:pt idx="20140">
                  <c:v>4.2252</c:v>
                </c:pt>
                <c:pt idx="20141">
                  <c:v>4.2254</c:v>
                </c:pt>
                <c:pt idx="20142">
                  <c:v>4.2256</c:v>
                </c:pt>
                <c:pt idx="20143">
                  <c:v>4.2258</c:v>
                </c:pt>
                <c:pt idx="20144">
                  <c:v>4.226</c:v>
                </c:pt>
                <c:pt idx="20145">
                  <c:v>4.2262</c:v>
                </c:pt>
                <c:pt idx="20146">
                  <c:v>4.2264</c:v>
                </c:pt>
                <c:pt idx="20147">
                  <c:v>4.2266</c:v>
                </c:pt>
                <c:pt idx="20148">
                  <c:v>4.2268</c:v>
                </c:pt>
                <c:pt idx="20149">
                  <c:v>4.226999999999999</c:v>
                </c:pt>
                <c:pt idx="20150">
                  <c:v>4.227199999999995</c:v>
                </c:pt>
                <c:pt idx="20151">
                  <c:v>4.227399999999998</c:v>
                </c:pt>
                <c:pt idx="20152">
                  <c:v>4.227599999999994</c:v>
                </c:pt>
                <c:pt idx="20153">
                  <c:v>4.227799999999998</c:v>
                </c:pt>
                <c:pt idx="20154">
                  <c:v>4.227999999999994</c:v>
                </c:pt>
                <c:pt idx="20155">
                  <c:v>4.2282</c:v>
                </c:pt>
                <c:pt idx="20156">
                  <c:v>4.2284</c:v>
                </c:pt>
                <c:pt idx="20157">
                  <c:v>4.2286</c:v>
                </c:pt>
                <c:pt idx="20158">
                  <c:v>4.2288</c:v>
                </c:pt>
                <c:pt idx="20159">
                  <c:v>4.229</c:v>
                </c:pt>
                <c:pt idx="20160">
                  <c:v>4.2292</c:v>
                </c:pt>
                <c:pt idx="20161">
                  <c:v>4.2294</c:v>
                </c:pt>
                <c:pt idx="20162">
                  <c:v>4.2296</c:v>
                </c:pt>
                <c:pt idx="20163">
                  <c:v>4.2298</c:v>
                </c:pt>
                <c:pt idx="20164">
                  <c:v>4.23</c:v>
                </c:pt>
                <c:pt idx="20165">
                  <c:v>4.2302</c:v>
                </c:pt>
                <c:pt idx="20166">
                  <c:v>4.2304</c:v>
                </c:pt>
                <c:pt idx="20167">
                  <c:v>4.2306</c:v>
                </c:pt>
                <c:pt idx="20168">
                  <c:v>4.2308</c:v>
                </c:pt>
                <c:pt idx="20169">
                  <c:v>4.231</c:v>
                </c:pt>
                <c:pt idx="20170">
                  <c:v>4.2312</c:v>
                </c:pt>
                <c:pt idx="20171">
                  <c:v>4.2314</c:v>
                </c:pt>
                <c:pt idx="20172">
                  <c:v>4.2316</c:v>
                </c:pt>
                <c:pt idx="20173">
                  <c:v>4.2318</c:v>
                </c:pt>
                <c:pt idx="20174">
                  <c:v>4.232</c:v>
                </c:pt>
                <c:pt idx="20175">
                  <c:v>4.2322</c:v>
                </c:pt>
                <c:pt idx="20176">
                  <c:v>4.2324</c:v>
                </c:pt>
                <c:pt idx="20177">
                  <c:v>4.2326</c:v>
                </c:pt>
                <c:pt idx="20178">
                  <c:v>4.2328</c:v>
                </c:pt>
                <c:pt idx="20179">
                  <c:v>4.233</c:v>
                </c:pt>
                <c:pt idx="20180">
                  <c:v>4.2332</c:v>
                </c:pt>
                <c:pt idx="20181">
                  <c:v>4.2334</c:v>
                </c:pt>
                <c:pt idx="20182">
                  <c:v>4.2336</c:v>
                </c:pt>
                <c:pt idx="20183">
                  <c:v>4.2338</c:v>
                </c:pt>
                <c:pt idx="20184">
                  <c:v>4.234</c:v>
                </c:pt>
                <c:pt idx="20185">
                  <c:v>4.2342</c:v>
                </c:pt>
                <c:pt idx="20186">
                  <c:v>4.2344</c:v>
                </c:pt>
                <c:pt idx="20187">
                  <c:v>4.2346</c:v>
                </c:pt>
                <c:pt idx="20188">
                  <c:v>4.2348</c:v>
                </c:pt>
                <c:pt idx="20189">
                  <c:v>4.235</c:v>
                </c:pt>
                <c:pt idx="20190">
                  <c:v>4.2352</c:v>
                </c:pt>
                <c:pt idx="20191">
                  <c:v>4.2354</c:v>
                </c:pt>
                <c:pt idx="20192">
                  <c:v>4.2356</c:v>
                </c:pt>
                <c:pt idx="20193">
                  <c:v>4.2358</c:v>
                </c:pt>
                <c:pt idx="20194">
                  <c:v>4.236</c:v>
                </c:pt>
                <c:pt idx="20195">
                  <c:v>4.2362</c:v>
                </c:pt>
                <c:pt idx="20196">
                  <c:v>4.2364</c:v>
                </c:pt>
                <c:pt idx="20197">
                  <c:v>4.2366</c:v>
                </c:pt>
                <c:pt idx="20198">
                  <c:v>4.2368</c:v>
                </c:pt>
                <c:pt idx="20199">
                  <c:v>4.237</c:v>
                </c:pt>
                <c:pt idx="20200">
                  <c:v>4.2372</c:v>
                </c:pt>
                <c:pt idx="20201">
                  <c:v>4.2374</c:v>
                </c:pt>
                <c:pt idx="20202">
                  <c:v>4.2376</c:v>
                </c:pt>
                <c:pt idx="20203">
                  <c:v>4.2378</c:v>
                </c:pt>
                <c:pt idx="20204">
                  <c:v>4.238</c:v>
                </c:pt>
                <c:pt idx="20205">
                  <c:v>4.2382</c:v>
                </c:pt>
                <c:pt idx="20206">
                  <c:v>4.2384</c:v>
                </c:pt>
                <c:pt idx="20207">
                  <c:v>4.2386</c:v>
                </c:pt>
                <c:pt idx="20208">
                  <c:v>4.2388</c:v>
                </c:pt>
                <c:pt idx="20209">
                  <c:v>4.239</c:v>
                </c:pt>
                <c:pt idx="20210">
                  <c:v>4.2392</c:v>
                </c:pt>
                <c:pt idx="20211">
                  <c:v>4.2394</c:v>
                </c:pt>
                <c:pt idx="20212">
                  <c:v>4.2396</c:v>
                </c:pt>
                <c:pt idx="20213">
                  <c:v>4.2398</c:v>
                </c:pt>
                <c:pt idx="20214">
                  <c:v>4.24</c:v>
                </c:pt>
                <c:pt idx="20215">
                  <c:v>4.2402</c:v>
                </c:pt>
                <c:pt idx="20216">
                  <c:v>4.2404</c:v>
                </c:pt>
                <c:pt idx="20217">
                  <c:v>4.2406</c:v>
                </c:pt>
                <c:pt idx="20218">
                  <c:v>4.2408</c:v>
                </c:pt>
                <c:pt idx="20219">
                  <c:v>4.241</c:v>
                </c:pt>
                <c:pt idx="20220">
                  <c:v>4.2412</c:v>
                </c:pt>
                <c:pt idx="20221">
                  <c:v>4.2414</c:v>
                </c:pt>
                <c:pt idx="20222">
                  <c:v>4.2416</c:v>
                </c:pt>
                <c:pt idx="20223">
                  <c:v>4.2418</c:v>
                </c:pt>
                <c:pt idx="20224">
                  <c:v>4.242</c:v>
                </c:pt>
                <c:pt idx="20225">
                  <c:v>4.2422</c:v>
                </c:pt>
                <c:pt idx="20226">
                  <c:v>4.2424</c:v>
                </c:pt>
                <c:pt idx="20227">
                  <c:v>4.2426</c:v>
                </c:pt>
                <c:pt idx="20228">
                  <c:v>4.2428</c:v>
                </c:pt>
                <c:pt idx="20229">
                  <c:v>4.243</c:v>
                </c:pt>
                <c:pt idx="20230">
                  <c:v>4.2432</c:v>
                </c:pt>
                <c:pt idx="20231">
                  <c:v>4.2434</c:v>
                </c:pt>
                <c:pt idx="20232">
                  <c:v>4.2436</c:v>
                </c:pt>
                <c:pt idx="20233">
                  <c:v>4.2438</c:v>
                </c:pt>
                <c:pt idx="20234">
                  <c:v>4.244</c:v>
                </c:pt>
                <c:pt idx="20235">
                  <c:v>4.2442</c:v>
                </c:pt>
                <c:pt idx="20236">
                  <c:v>4.2444</c:v>
                </c:pt>
                <c:pt idx="20237">
                  <c:v>4.2446</c:v>
                </c:pt>
                <c:pt idx="20238">
                  <c:v>4.2448</c:v>
                </c:pt>
                <c:pt idx="20239">
                  <c:v>4.245</c:v>
                </c:pt>
                <c:pt idx="20240">
                  <c:v>4.2452</c:v>
                </c:pt>
                <c:pt idx="20241">
                  <c:v>4.2454</c:v>
                </c:pt>
                <c:pt idx="20242">
                  <c:v>4.2456</c:v>
                </c:pt>
                <c:pt idx="20243">
                  <c:v>4.2458</c:v>
                </c:pt>
                <c:pt idx="20244">
                  <c:v>4.246</c:v>
                </c:pt>
                <c:pt idx="20245">
                  <c:v>4.2462</c:v>
                </c:pt>
                <c:pt idx="20246">
                  <c:v>4.2464</c:v>
                </c:pt>
                <c:pt idx="20247">
                  <c:v>4.2466</c:v>
                </c:pt>
                <c:pt idx="20248">
                  <c:v>4.2468</c:v>
                </c:pt>
                <c:pt idx="20249">
                  <c:v>4.247</c:v>
                </c:pt>
                <c:pt idx="20250">
                  <c:v>4.2472</c:v>
                </c:pt>
                <c:pt idx="20251">
                  <c:v>4.2474</c:v>
                </c:pt>
                <c:pt idx="20252">
                  <c:v>4.2476</c:v>
                </c:pt>
                <c:pt idx="20253">
                  <c:v>4.2478</c:v>
                </c:pt>
                <c:pt idx="20254">
                  <c:v>4.248</c:v>
                </c:pt>
                <c:pt idx="20255">
                  <c:v>4.2482</c:v>
                </c:pt>
                <c:pt idx="20256">
                  <c:v>4.2484</c:v>
                </c:pt>
                <c:pt idx="20257">
                  <c:v>4.2486</c:v>
                </c:pt>
                <c:pt idx="20258">
                  <c:v>4.2488</c:v>
                </c:pt>
                <c:pt idx="20259">
                  <c:v>4.249</c:v>
                </c:pt>
                <c:pt idx="20260">
                  <c:v>4.2492</c:v>
                </c:pt>
                <c:pt idx="20261">
                  <c:v>4.2494</c:v>
                </c:pt>
                <c:pt idx="20262">
                  <c:v>4.2496</c:v>
                </c:pt>
                <c:pt idx="20263">
                  <c:v>4.2498</c:v>
                </c:pt>
                <c:pt idx="20264">
                  <c:v>4.25</c:v>
                </c:pt>
                <c:pt idx="20265">
                  <c:v>4.2502</c:v>
                </c:pt>
                <c:pt idx="20266">
                  <c:v>4.2504</c:v>
                </c:pt>
                <c:pt idx="20267">
                  <c:v>4.2506</c:v>
                </c:pt>
                <c:pt idx="20268">
                  <c:v>4.2508</c:v>
                </c:pt>
                <c:pt idx="20269">
                  <c:v>4.251</c:v>
                </c:pt>
                <c:pt idx="20270">
                  <c:v>4.2512</c:v>
                </c:pt>
                <c:pt idx="20271">
                  <c:v>4.2514</c:v>
                </c:pt>
                <c:pt idx="20272">
                  <c:v>4.2516</c:v>
                </c:pt>
                <c:pt idx="20273">
                  <c:v>4.2518</c:v>
                </c:pt>
                <c:pt idx="20274">
                  <c:v>4.252</c:v>
                </c:pt>
                <c:pt idx="20275">
                  <c:v>4.2522</c:v>
                </c:pt>
                <c:pt idx="20276">
                  <c:v>4.2524</c:v>
                </c:pt>
                <c:pt idx="20277">
                  <c:v>4.2526</c:v>
                </c:pt>
                <c:pt idx="20278">
                  <c:v>4.2528</c:v>
                </c:pt>
                <c:pt idx="20279">
                  <c:v>4.253</c:v>
                </c:pt>
                <c:pt idx="20280">
                  <c:v>4.2532</c:v>
                </c:pt>
                <c:pt idx="20281">
                  <c:v>4.2534</c:v>
                </c:pt>
                <c:pt idx="20282">
                  <c:v>4.2536</c:v>
                </c:pt>
                <c:pt idx="20283">
                  <c:v>4.2538</c:v>
                </c:pt>
                <c:pt idx="20284">
                  <c:v>4.254</c:v>
                </c:pt>
                <c:pt idx="20285">
                  <c:v>4.2542</c:v>
                </c:pt>
                <c:pt idx="20286">
                  <c:v>4.254399999999999</c:v>
                </c:pt>
                <c:pt idx="20287">
                  <c:v>4.254599999999995</c:v>
                </c:pt>
                <c:pt idx="20288">
                  <c:v>4.254799999999999</c:v>
                </c:pt>
                <c:pt idx="20289">
                  <c:v>4.254999999999995</c:v>
                </c:pt>
                <c:pt idx="20290">
                  <c:v>4.2552</c:v>
                </c:pt>
                <c:pt idx="20291">
                  <c:v>4.2554</c:v>
                </c:pt>
                <c:pt idx="20292">
                  <c:v>4.2556</c:v>
                </c:pt>
                <c:pt idx="20293">
                  <c:v>4.2558</c:v>
                </c:pt>
                <c:pt idx="20294">
                  <c:v>4.256</c:v>
                </c:pt>
                <c:pt idx="20295">
                  <c:v>4.2562</c:v>
                </c:pt>
                <c:pt idx="20296">
                  <c:v>4.2564</c:v>
                </c:pt>
                <c:pt idx="20297">
                  <c:v>4.2566</c:v>
                </c:pt>
                <c:pt idx="20298">
                  <c:v>4.2568</c:v>
                </c:pt>
                <c:pt idx="20299">
                  <c:v>4.257</c:v>
                </c:pt>
                <c:pt idx="20300">
                  <c:v>4.2572</c:v>
                </c:pt>
                <c:pt idx="20301">
                  <c:v>4.2574</c:v>
                </c:pt>
                <c:pt idx="20302">
                  <c:v>4.2576</c:v>
                </c:pt>
                <c:pt idx="20303">
                  <c:v>4.2578</c:v>
                </c:pt>
                <c:pt idx="20304">
                  <c:v>4.258</c:v>
                </c:pt>
                <c:pt idx="20305">
                  <c:v>4.2582</c:v>
                </c:pt>
                <c:pt idx="20306">
                  <c:v>4.2584</c:v>
                </c:pt>
                <c:pt idx="20307">
                  <c:v>4.2586</c:v>
                </c:pt>
                <c:pt idx="20308">
                  <c:v>4.2588</c:v>
                </c:pt>
                <c:pt idx="20309">
                  <c:v>4.259</c:v>
                </c:pt>
                <c:pt idx="20310">
                  <c:v>4.2592</c:v>
                </c:pt>
                <c:pt idx="20311">
                  <c:v>4.2594</c:v>
                </c:pt>
                <c:pt idx="20312">
                  <c:v>4.2596</c:v>
                </c:pt>
                <c:pt idx="20313">
                  <c:v>4.2598</c:v>
                </c:pt>
                <c:pt idx="20314">
                  <c:v>4.26</c:v>
                </c:pt>
                <c:pt idx="20315">
                  <c:v>4.2602</c:v>
                </c:pt>
                <c:pt idx="20316">
                  <c:v>4.2604</c:v>
                </c:pt>
                <c:pt idx="20317">
                  <c:v>4.2606</c:v>
                </c:pt>
                <c:pt idx="20318">
                  <c:v>4.2608</c:v>
                </c:pt>
                <c:pt idx="20319">
                  <c:v>4.261</c:v>
                </c:pt>
                <c:pt idx="20320">
                  <c:v>4.2612</c:v>
                </c:pt>
                <c:pt idx="20321">
                  <c:v>4.2614</c:v>
                </c:pt>
                <c:pt idx="20322">
                  <c:v>4.2616</c:v>
                </c:pt>
                <c:pt idx="20323">
                  <c:v>4.2618</c:v>
                </c:pt>
                <c:pt idx="20324">
                  <c:v>4.262</c:v>
                </c:pt>
                <c:pt idx="20325">
                  <c:v>4.2622</c:v>
                </c:pt>
                <c:pt idx="20326">
                  <c:v>4.262399999999999</c:v>
                </c:pt>
                <c:pt idx="20327">
                  <c:v>4.262599999999995</c:v>
                </c:pt>
                <c:pt idx="20328">
                  <c:v>4.262799999999999</c:v>
                </c:pt>
                <c:pt idx="20329">
                  <c:v>4.262999999999995</c:v>
                </c:pt>
                <c:pt idx="20330">
                  <c:v>4.2632</c:v>
                </c:pt>
                <c:pt idx="20331">
                  <c:v>4.2634</c:v>
                </c:pt>
                <c:pt idx="20332">
                  <c:v>4.2636</c:v>
                </c:pt>
                <c:pt idx="20333">
                  <c:v>4.2638</c:v>
                </c:pt>
                <c:pt idx="20334">
                  <c:v>4.263999999999998</c:v>
                </c:pt>
                <c:pt idx="20335">
                  <c:v>4.264199999999994</c:v>
                </c:pt>
                <c:pt idx="20336">
                  <c:v>4.264399999999998</c:v>
                </c:pt>
                <c:pt idx="20337">
                  <c:v>4.264599999999994</c:v>
                </c:pt>
                <c:pt idx="20338">
                  <c:v>4.264799999999997</c:v>
                </c:pt>
                <c:pt idx="20339">
                  <c:v>4.264999999999994</c:v>
                </c:pt>
                <c:pt idx="20340">
                  <c:v>4.2652</c:v>
                </c:pt>
                <c:pt idx="20341">
                  <c:v>4.2654</c:v>
                </c:pt>
                <c:pt idx="20342">
                  <c:v>4.2656</c:v>
                </c:pt>
                <c:pt idx="20343">
                  <c:v>4.2658</c:v>
                </c:pt>
                <c:pt idx="20344">
                  <c:v>4.266</c:v>
                </c:pt>
                <c:pt idx="20345">
                  <c:v>4.2662</c:v>
                </c:pt>
                <c:pt idx="20346">
                  <c:v>4.2664</c:v>
                </c:pt>
                <c:pt idx="20347">
                  <c:v>4.2666</c:v>
                </c:pt>
                <c:pt idx="20348">
                  <c:v>4.2668</c:v>
                </c:pt>
                <c:pt idx="20349">
                  <c:v>4.266999999999999</c:v>
                </c:pt>
                <c:pt idx="20350">
                  <c:v>4.267199999999995</c:v>
                </c:pt>
                <c:pt idx="20351">
                  <c:v>4.267399999999999</c:v>
                </c:pt>
                <c:pt idx="20352">
                  <c:v>4.267599999999994</c:v>
                </c:pt>
                <c:pt idx="20353">
                  <c:v>4.267799999999998</c:v>
                </c:pt>
                <c:pt idx="20354">
                  <c:v>4.267999999999994</c:v>
                </c:pt>
                <c:pt idx="20355">
                  <c:v>4.2682</c:v>
                </c:pt>
                <c:pt idx="20356">
                  <c:v>4.2684</c:v>
                </c:pt>
                <c:pt idx="20357">
                  <c:v>4.2686</c:v>
                </c:pt>
                <c:pt idx="20358">
                  <c:v>4.2688</c:v>
                </c:pt>
                <c:pt idx="20359">
                  <c:v>4.269</c:v>
                </c:pt>
                <c:pt idx="20360">
                  <c:v>4.2692</c:v>
                </c:pt>
                <c:pt idx="20361">
                  <c:v>4.2694</c:v>
                </c:pt>
                <c:pt idx="20362">
                  <c:v>4.2696</c:v>
                </c:pt>
                <c:pt idx="20363">
                  <c:v>4.2698</c:v>
                </c:pt>
                <c:pt idx="20364">
                  <c:v>4.27</c:v>
                </c:pt>
                <c:pt idx="20365">
                  <c:v>4.2702</c:v>
                </c:pt>
                <c:pt idx="20366">
                  <c:v>4.2704</c:v>
                </c:pt>
                <c:pt idx="20367">
                  <c:v>4.2706</c:v>
                </c:pt>
                <c:pt idx="20368">
                  <c:v>4.2708</c:v>
                </c:pt>
                <c:pt idx="20369">
                  <c:v>4.271</c:v>
                </c:pt>
                <c:pt idx="20370">
                  <c:v>4.2712</c:v>
                </c:pt>
                <c:pt idx="20371">
                  <c:v>4.2714</c:v>
                </c:pt>
                <c:pt idx="20372">
                  <c:v>4.2716</c:v>
                </c:pt>
                <c:pt idx="20373">
                  <c:v>4.2718</c:v>
                </c:pt>
                <c:pt idx="20374">
                  <c:v>4.272</c:v>
                </c:pt>
                <c:pt idx="20375">
                  <c:v>4.2722</c:v>
                </c:pt>
                <c:pt idx="20376">
                  <c:v>4.2724</c:v>
                </c:pt>
                <c:pt idx="20377">
                  <c:v>4.2726</c:v>
                </c:pt>
                <c:pt idx="20378">
                  <c:v>4.2728</c:v>
                </c:pt>
                <c:pt idx="20379">
                  <c:v>4.273</c:v>
                </c:pt>
                <c:pt idx="20380">
                  <c:v>4.2732</c:v>
                </c:pt>
                <c:pt idx="20381">
                  <c:v>4.2734</c:v>
                </c:pt>
                <c:pt idx="20382">
                  <c:v>4.2736</c:v>
                </c:pt>
                <c:pt idx="20383">
                  <c:v>4.2738</c:v>
                </c:pt>
                <c:pt idx="20384">
                  <c:v>4.274</c:v>
                </c:pt>
                <c:pt idx="20385">
                  <c:v>4.2742</c:v>
                </c:pt>
                <c:pt idx="20386">
                  <c:v>4.2744</c:v>
                </c:pt>
                <c:pt idx="20387">
                  <c:v>4.2746</c:v>
                </c:pt>
                <c:pt idx="20388">
                  <c:v>4.2748</c:v>
                </c:pt>
                <c:pt idx="20389">
                  <c:v>4.275</c:v>
                </c:pt>
                <c:pt idx="20390">
                  <c:v>4.2752</c:v>
                </c:pt>
                <c:pt idx="20391">
                  <c:v>4.2754</c:v>
                </c:pt>
                <c:pt idx="20392">
                  <c:v>4.2756</c:v>
                </c:pt>
                <c:pt idx="20393">
                  <c:v>4.2758</c:v>
                </c:pt>
                <c:pt idx="20394">
                  <c:v>4.276</c:v>
                </c:pt>
                <c:pt idx="20395">
                  <c:v>4.2762</c:v>
                </c:pt>
                <c:pt idx="20396">
                  <c:v>4.2764</c:v>
                </c:pt>
                <c:pt idx="20397">
                  <c:v>4.2766</c:v>
                </c:pt>
                <c:pt idx="20398">
                  <c:v>4.2768</c:v>
                </c:pt>
                <c:pt idx="20399">
                  <c:v>4.277</c:v>
                </c:pt>
                <c:pt idx="20400">
                  <c:v>4.2772</c:v>
                </c:pt>
                <c:pt idx="20401">
                  <c:v>4.2774</c:v>
                </c:pt>
                <c:pt idx="20402">
                  <c:v>4.2776</c:v>
                </c:pt>
                <c:pt idx="20403">
                  <c:v>4.2778</c:v>
                </c:pt>
                <c:pt idx="20404">
                  <c:v>4.278</c:v>
                </c:pt>
                <c:pt idx="20405">
                  <c:v>4.2782</c:v>
                </c:pt>
                <c:pt idx="20406">
                  <c:v>4.2784</c:v>
                </c:pt>
                <c:pt idx="20407">
                  <c:v>4.2786</c:v>
                </c:pt>
                <c:pt idx="20408">
                  <c:v>4.2788</c:v>
                </c:pt>
                <c:pt idx="20409">
                  <c:v>4.279</c:v>
                </c:pt>
                <c:pt idx="20410">
                  <c:v>4.2792</c:v>
                </c:pt>
                <c:pt idx="20411">
                  <c:v>4.2794</c:v>
                </c:pt>
                <c:pt idx="20412">
                  <c:v>4.2796</c:v>
                </c:pt>
                <c:pt idx="20413">
                  <c:v>4.2798</c:v>
                </c:pt>
                <c:pt idx="20414">
                  <c:v>4.28</c:v>
                </c:pt>
                <c:pt idx="20415">
                  <c:v>4.2802</c:v>
                </c:pt>
                <c:pt idx="20416">
                  <c:v>4.2804</c:v>
                </c:pt>
                <c:pt idx="20417">
                  <c:v>4.2806</c:v>
                </c:pt>
                <c:pt idx="20418">
                  <c:v>4.2808</c:v>
                </c:pt>
                <c:pt idx="20419">
                  <c:v>4.281</c:v>
                </c:pt>
                <c:pt idx="20420">
                  <c:v>4.2812</c:v>
                </c:pt>
                <c:pt idx="20421">
                  <c:v>4.2814</c:v>
                </c:pt>
                <c:pt idx="20422">
                  <c:v>4.2816</c:v>
                </c:pt>
                <c:pt idx="20423">
                  <c:v>4.2818</c:v>
                </c:pt>
                <c:pt idx="20424">
                  <c:v>4.282</c:v>
                </c:pt>
                <c:pt idx="20425">
                  <c:v>4.2822</c:v>
                </c:pt>
                <c:pt idx="20426">
                  <c:v>4.2824</c:v>
                </c:pt>
                <c:pt idx="20427">
                  <c:v>4.2826</c:v>
                </c:pt>
                <c:pt idx="20428">
                  <c:v>4.2828</c:v>
                </c:pt>
                <c:pt idx="20429">
                  <c:v>4.283</c:v>
                </c:pt>
                <c:pt idx="20430">
                  <c:v>4.2832</c:v>
                </c:pt>
                <c:pt idx="20431">
                  <c:v>4.2834</c:v>
                </c:pt>
                <c:pt idx="20432">
                  <c:v>4.2836</c:v>
                </c:pt>
                <c:pt idx="20433">
                  <c:v>4.2838</c:v>
                </c:pt>
                <c:pt idx="20434">
                  <c:v>4.284</c:v>
                </c:pt>
                <c:pt idx="20435">
                  <c:v>4.2842</c:v>
                </c:pt>
                <c:pt idx="20436">
                  <c:v>4.2844</c:v>
                </c:pt>
                <c:pt idx="20437">
                  <c:v>4.2846</c:v>
                </c:pt>
                <c:pt idx="20438">
                  <c:v>4.2848</c:v>
                </c:pt>
                <c:pt idx="20439">
                  <c:v>4.285</c:v>
                </c:pt>
                <c:pt idx="20440">
                  <c:v>4.2852</c:v>
                </c:pt>
                <c:pt idx="20441">
                  <c:v>4.2854</c:v>
                </c:pt>
                <c:pt idx="20442">
                  <c:v>4.2856</c:v>
                </c:pt>
                <c:pt idx="20443">
                  <c:v>4.2858</c:v>
                </c:pt>
                <c:pt idx="20444">
                  <c:v>4.286</c:v>
                </c:pt>
                <c:pt idx="20445">
                  <c:v>4.2862</c:v>
                </c:pt>
                <c:pt idx="20446">
                  <c:v>4.2864</c:v>
                </c:pt>
                <c:pt idx="20447">
                  <c:v>4.2866</c:v>
                </c:pt>
                <c:pt idx="20448">
                  <c:v>4.2868</c:v>
                </c:pt>
                <c:pt idx="20449">
                  <c:v>4.287</c:v>
                </c:pt>
                <c:pt idx="20450">
                  <c:v>4.2872</c:v>
                </c:pt>
                <c:pt idx="20451">
                  <c:v>4.2874</c:v>
                </c:pt>
                <c:pt idx="20452">
                  <c:v>4.2876</c:v>
                </c:pt>
                <c:pt idx="20453">
                  <c:v>4.2878</c:v>
                </c:pt>
                <c:pt idx="20454">
                  <c:v>4.288</c:v>
                </c:pt>
                <c:pt idx="20455">
                  <c:v>4.2882</c:v>
                </c:pt>
                <c:pt idx="20456">
                  <c:v>4.2884</c:v>
                </c:pt>
                <c:pt idx="20457">
                  <c:v>4.2886</c:v>
                </c:pt>
                <c:pt idx="20458">
                  <c:v>4.2888</c:v>
                </c:pt>
                <c:pt idx="20459">
                  <c:v>4.289</c:v>
                </c:pt>
                <c:pt idx="20460">
                  <c:v>4.2892</c:v>
                </c:pt>
                <c:pt idx="20461">
                  <c:v>4.2894</c:v>
                </c:pt>
                <c:pt idx="20462">
                  <c:v>4.2896</c:v>
                </c:pt>
                <c:pt idx="20463">
                  <c:v>4.2898</c:v>
                </c:pt>
                <c:pt idx="20464">
                  <c:v>4.29</c:v>
                </c:pt>
                <c:pt idx="20465">
                  <c:v>4.2902</c:v>
                </c:pt>
                <c:pt idx="20466">
                  <c:v>4.2904</c:v>
                </c:pt>
                <c:pt idx="20467">
                  <c:v>4.2906</c:v>
                </c:pt>
                <c:pt idx="20468">
                  <c:v>4.2908</c:v>
                </c:pt>
                <c:pt idx="20469">
                  <c:v>4.291</c:v>
                </c:pt>
                <c:pt idx="20470">
                  <c:v>4.2912</c:v>
                </c:pt>
                <c:pt idx="20471">
                  <c:v>4.2914</c:v>
                </c:pt>
                <c:pt idx="20472">
                  <c:v>4.2916</c:v>
                </c:pt>
                <c:pt idx="20473">
                  <c:v>4.2918</c:v>
                </c:pt>
                <c:pt idx="20474">
                  <c:v>4.292</c:v>
                </c:pt>
                <c:pt idx="20475">
                  <c:v>4.2922</c:v>
                </c:pt>
                <c:pt idx="20476">
                  <c:v>4.2924</c:v>
                </c:pt>
                <c:pt idx="20477">
                  <c:v>4.2926</c:v>
                </c:pt>
                <c:pt idx="20478">
                  <c:v>4.2928</c:v>
                </c:pt>
                <c:pt idx="20479">
                  <c:v>4.293</c:v>
                </c:pt>
                <c:pt idx="20480">
                  <c:v>4.2932</c:v>
                </c:pt>
                <c:pt idx="20481">
                  <c:v>4.2934</c:v>
                </c:pt>
                <c:pt idx="20482">
                  <c:v>4.2936</c:v>
                </c:pt>
                <c:pt idx="20483">
                  <c:v>4.2938</c:v>
                </c:pt>
                <c:pt idx="20484">
                  <c:v>4.294</c:v>
                </c:pt>
                <c:pt idx="20485">
                  <c:v>4.2942</c:v>
                </c:pt>
                <c:pt idx="20486">
                  <c:v>4.2944</c:v>
                </c:pt>
                <c:pt idx="20487">
                  <c:v>4.2946</c:v>
                </c:pt>
                <c:pt idx="20488">
                  <c:v>4.294799999999999</c:v>
                </c:pt>
                <c:pt idx="20489">
                  <c:v>4.294999999999995</c:v>
                </c:pt>
                <c:pt idx="20490">
                  <c:v>4.2952</c:v>
                </c:pt>
                <c:pt idx="20491">
                  <c:v>4.2954</c:v>
                </c:pt>
                <c:pt idx="20492">
                  <c:v>4.2956</c:v>
                </c:pt>
                <c:pt idx="20493">
                  <c:v>4.2958</c:v>
                </c:pt>
                <c:pt idx="20494">
                  <c:v>4.296</c:v>
                </c:pt>
                <c:pt idx="20495">
                  <c:v>4.2962</c:v>
                </c:pt>
                <c:pt idx="20496">
                  <c:v>4.2964</c:v>
                </c:pt>
                <c:pt idx="20497">
                  <c:v>4.2966</c:v>
                </c:pt>
                <c:pt idx="20498">
                  <c:v>4.2968</c:v>
                </c:pt>
                <c:pt idx="20499">
                  <c:v>4.297</c:v>
                </c:pt>
                <c:pt idx="20500">
                  <c:v>4.2972</c:v>
                </c:pt>
                <c:pt idx="20501">
                  <c:v>4.2974</c:v>
                </c:pt>
                <c:pt idx="20502">
                  <c:v>4.2976</c:v>
                </c:pt>
                <c:pt idx="20503">
                  <c:v>4.2978</c:v>
                </c:pt>
                <c:pt idx="20504">
                  <c:v>4.298</c:v>
                </c:pt>
                <c:pt idx="20505">
                  <c:v>4.2982</c:v>
                </c:pt>
                <c:pt idx="20506">
                  <c:v>4.2984</c:v>
                </c:pt>
                <c:pt idx="20507">
                  <c:v>4.2986</c:v>
                </c:pt>
                <c:pt idx="20508">
                  <c:v>4.2988</c:v>
                </c:pt>
                <c:pt idx="20509">
                  <c:v>4.299</c:v>
                </c:pt>
                <c:pt idx="20510">
                  <c:v>4.2992</c:v>
                </c:pt>
                <c:pt idx="20511">
                  <c:v>4.2994</c:v>
                </c:pt>
                <c:pt idx="20512">
                  <c:v>4.2996</c:v>
                </c:pt>
                <c:pt idx="20513">
                  <c:v>4.2998</c:v>
                </c:pt>
                <c:pt idx="20514">
                  <c:v>4.3</c:v>
                </c:pt>
                <c:pt idx="20515">
                  <c:v>4.3002</c:v>
                </c:pt>
                <c:pt idx="20516">
                  <c:v>4.3004</c:v>
                </c:pt>
                <c:pt idx="20517">
                  <c:v>4.3006</c:v>
                </c:pt>
                <c:pt idx="20518">
                  <c:v>4.3008</c:v>
                </c:pt>
                <c:pt idx="20519">
                  <c:v>4.301</c:v>
                </c:pt>
                <c:pt idx="20520">
                  <c:v>4.3012</c:v>
                </c:pt>
                <c:pt idx="20521">
                  <c:v>4.3014</c:v>
                </c:pt>
                <c:pt idx="20522">
                  <c:v>4.3016</c:v>
                </c:pt>
                <c:pt idx="20523">
                  <c:v>4.3018</c:v>
                </c:pt>
                <c:pt idx="20524">
                  <c:v>4.302</c:v>
                </c:pt>
                <c:pt idx="20525">
                  <c:v>4.3022</c:v>
                </c:pt>
                <c:pt idx="20526">
                  <c:v>4.3024</c:v>
                </c:pt>
                <c:pt idx="20527">
                  <c:v>4.3026</c:v>
                </c:pt>
                <c:pt idx="20528">
                  <c:v>4.302799999999999</c:v>
                </c:pt>
                <c:pt idx="20529">
                  <c:v>4.302999999999995</c:v>
                </c:pt>
                <c:pt idx="20530">
                  <c:v>4.3032</c:v>
                </c:pt>
                <c:pt idx="20531">
                  <c:v>4.3034</c:v>
                </c:pt>
                <c:pt idx="20532">
                  <c:v>4.3036</c:v>
                </c:pt>
                <c:pt idx="20533">
                  <c:v>4.3038</c:v>
                </c:pt>
                <c:pt idx="20534">
                  <c:v>4.303999999999998</c:v>
                </c:pt>
                <c:pt idx="20535">
                  <c:v>4.304199999999994</c:v>
                </c:pt>
                <c:pt idx="20536">
                  <c:v>4.304399999999998</c:v>
                </c:pt>
                <c:pt idx="20537">
                  <c:v>4.304599999999994</c:v>
                </c:pt>
                <c:pt idx="20538">
                  <c:v>4.304799999999997</c:v>
                </c:pt>
                <c:pt idx="20539">
                  <c:v>4.304999999999994</c:v>
                </c:pt>
                <c:pt idx="20540">
                  <c:v>4.3052</c:v>
                </c:pt>
                <c:pt idx="20541">
                  <c:v>4.3054</c:v>
                </c:pt>
                <c:pt idx="20542">
                  <c:v>4.3056</c:v>
                </c:pt>
                <c:pt idx="20543">
                  <c:v>4.3058</c:v>
                </c:pt>
                <c:pt idx="20544">
                  <c:v>4.306</c:v>
                </c:pt>
                <c:pt idx="20545">
                  <c:v>4.3062</c:v>
                </c:pt>
                <c:pt idx="20546">
                  <c:v>4.3064</c:v>
                </c:pt>
                <c:pt idx="20547">
                  <c:v>4.3066</c:v>
                </c:pt>
                <c:pt idx="20548">
                  <c:v>4.3068</c:v>
                </c:pt>
                <c:pt idx="20549">
                  <c:v>4.306999999999999</c:v>
                </c:pt>
                <c:pt idx="20550">
                  <c:v>4.307199999999995</c:v>
                </c:pt>
                <c:pt idx="20551">
                  <c:v>4.307399999999999</c:v>
                </c:pt>
                <c:pt idx="20552">
                  <c:v>4.307599999999994</c:v>
                </c:pt>
                <c:pt idx="20553">
                  <c:v>4.307799999999998</c:v>
                </c:pt>
                <c:pt idx="20554">
                  <c:v>4.307999999999994</c:v>
                </c:pt>
                <c:pt idx="20555">
                  <c:v>4.3082</c:v>
                </c:pt>
                <c:pt idx="20556">
                  <c:v>4.3084</c:v>
                </c:pt>
                <c:pt idx="20557">
                  <c:v>4.3086</c:v>
                </c:pt>
                <c:pt idx="20558">
                  <c:v>4.3088</c:v>
                </c:pt>
                <c:pt idx="20559">
                  <c:v>4.309</c:v>
                </c:pt>
                <c:pt idx="20560">
                  <c:v>4.3092</c:v>
                </c:pt>
                <c:pt idx="20561">
                  <c:v>4.3094</c:v>
                </c:pt>
                <c:pt idx="20562">
                  <c:v>4.3096</c:v>
                </c:pt>
                <c:pt idx="20563">
                  <c:v>4.3098</c:v>
                </c:pt>
                <c:pt idx="20564">
                  <c:v>4.31</c:v>
                </c:pt>
                <c:pt idx="20565">
                  <c:v>4.3102</c:v>
                </c:pt>
                <c:pt idx="20566">
                  <c:v>4.3104</c:v>
                </c:pt>
                <c:pt idx="20567">
                  <c:v>4.3106</c:v>
                </c:pt>
                <c:pt idx="20568">
                  <c:v>4.310799999999999</c:v>
                </c:pt>
                <c:pt idx="20569">
                  <c:v>4.310999999999995</c:v>
                </c:pt>
                <c:pt idx="20570">
                  <c:v>4.3112</c:v>
                </c:pt>
                <c:pt idx="20571">
                  <c:v>4.3114</c:v>
                </c:pt>
                <c:pt idx="20572">
                  <c:v>4.3116</c:v>
                </c:pt>
                <c:pt idx="20573">
                  <c:v>4.3118</c:v>
                </c:pt>
                <c:pt idx="20574">
                  <c:v>4.311999999999998</c:v>
                </c:pt>
                <c:pt idx="20575">
                  <c:v>4.312199999999994</c:v>
                </c:pt>
                <c:pt idx="20576">
                  <c:v>4.312399999999998</c:v>
                </c:pt>
                <c:pt idx="20577">
                  <c:v>4.312599999999994</c:v>
                </c:pt>
                <c:pt idx="20578">
                  <c:v>4.312799999999997</c:v>
                </c:pt>
                <c:pt idx="20579">
                  <c:v>4.312999999999994</c:v>
                </c:pt>
                <c:pt idx="20580">
                  <c:v>4.3132</c:v>
                </c:pt>
                <c:pt idx="20581">
                  <c:v>4.3134</c:v>
                </c:pt>
                <c:pt idx="20582">
                  <c:v>4.3136</c:v>
                </c:pt>
                <c:pt idx="20583">
                  <c:v>4.3138</c:v>
                </c:pt>
                <c:pt idx="20584">
                  <c:v>4.313999999999996</c:v>
                </c:pt>
                <c:pt idx="20585">
                  <c:v>4.314199999999994</c:v>
                </c:pt>
                <c:pt idx="20586">
                  <c:v>4.314399999999996</c:v>
                </c:pt>
                <c:pt idx="20587">
                  <c:v>4.314599999999994</c:v>
                </c:pt>
                <c:pt idx="20588">
                  <c:v>4.314799999999995</c:v>
                </c:pt>
                <c:pt idx="20589">
                  <c:v>4.314999999999994</c:v>
                </c:pt>
                <c:pt idx="20590">
                  <c:v>4.315199999999995</c:v>
                </c:pt>
                <c:pt idx="20591">
                  <c:v>4.315399999999999</c:v>
                </c:pt>
                <c:pt idx="20592">
                  <c:v>4.315599999999995</c:v>
                </c:pt>
                <c:pt idx="20593">
                  <c:v>4.315799999999998</c:v>
                </c:pt>
                <c:pt idx="20594">
                  <c:v>4.315999999999994</c:v>
                </c:pt>
                <c:pt idx="20595">
                  <c:v>4.3162</c:v>
                </c:pt>
                <c:pt idx="20596">
                  <c:v>4.3164</c:v>
                </c:pt>
                <c:pt idx="20597">
                  <c:v>4.3166</c:v>
                </c:pt>
                <c:pt idx="20598">
                  <c:v>4.3168</c:v>
                </c:pt>
                <c:pt idx="20599">
                  <c:v>4.316999999999997</c:v>
                </c:pt>
                <c:pt idx="20600">
                  <c:v>4.317199999999994</c:v>
                </c:pt>
                <c:pt idx="20601">
                  <c:v>4.317399999999997</c:v>
                </c:pt>
                <c:pt idx="20602">
                  <c:v>4.317599999999994</c:v>
                </c:pt>
                <c:pt idx="20603">
                  <c:v>4.317799999999996</c:v>
                </c:pt>
                <c:pt idx="20604">
                  <c:v>4.317999999999994</c:v>
                </c:pt>
                <c:pt idx="20605">
                  <c:v>4.3182</c:v>
                </c:pt>
                <c:pt idx="20606">
                  <c:v>4.3184</c:v>
                </c:pt>
                <c:pt idx="20607">
                  <c:v>4.3186</c:v>
                </c:pt>
                <c:pt idx="20608">
                  <c:v>4.318799999999999</c:v>
                </c:pt>
                <c:pt idx="20609">
                  <c:v>4.319</c:v>
                </c:pt>
                <c:pt idx="20610">
                  <c:v>4.3192</c:v>
                </c:pt>
                <c:pt idx="20611">
                  <c:v>4.3194</c:v>
                </c:pt>
                <c:pt idx="20612">
                  <c:v>4.3196</c:v>
                </c:pt>
                <c:pt idx="20613">
                  <c:v>4.3198</c:v>
                </c:pt>
                <c:pt idx="20614">
                  <c:v>4.319999999999998</c:v>
                </c:pt>
                <c:pt idx="20615">
                  <c:v>4.320199999999994</c:v>
                </c:pt>
                <c:pt idx="20616">
                  <c:v>4.320399999999998</c:v>
                </c:pt>
                <c:pt idx="20617">
                  <c:v>4.320599999999994</c:v>
                </c:pt>
                <c:pt idx="20618">
                  <c:v>4.320799999999997</c:v>
                </c:pt>
                <c:pt idx="20619">
                  <c:v>4.320999999999994</c:v>
                </c:pt>
                <c:pt idx="20620">
                  <c:v>4.3212</c:v>
                </c:pt>
                <c:pt idx="20621">
                  <c:v>4.3214</c:v>
                </c:pt>
                <c:pt idx="20622">
                  <c:v>4.3216</c:v>
                </c:pt>
                <c:pt idx="20623">
                  <c:v>4.3218</c:v>
                </c:pt>
                <c:pt idx="20624">
                  <c:v>4.321999999999996</c:v>
                </c:pt>
                <c:pt idx="20625">
                  <c:v>4.322199999999994</c:v>
                </c:pt>
                <c:pt idx="20626">
                  <c:v>4.322399999999996</c:v>
                </c:pt>
                <c:pt idx="20627">
                  <c:v>4.3226</c:v>
                </c:pt>
                <c:pt idx="20628">
                  <c:v>4.322799999999995</c:v>
                </c:pt>
                <c:pt idx="20629">
                  <c:v>4.322999999999994</c:v>
                </c:pt>
                <c:pt idx="20630">
                  <c:v>4.323199999999995</c:v>
                </c:pt>
                <c:pt idx="20631">
                  <c:v>4.323399999999999</c:v>
                </c:pt>
                <c:pt idx="20632">
                  <c:v>4.323599999999995</c:v>
                </c:pt>
                <c:pt idx="20633">
                  <c:v>4.323799999999998</c:v>
                </c:pt>
                <c:pt idx="20634">
                  <c:v>4.323999999999994</c:v>
                </c:pt>
                <c:pt idx="20635">
                  <c:v>4.324199999999994</c:v>
                </c:pt>
                <c:pt idx="20636">
                  <c:v>4.324399999999994</c:v>
                </c:pt>
                <c:pt idx="20637">
                  <c:v>4.324599999999994</c:v>
                </c:pt>
                <c:pt idx="20638">
                  <c:v>4.324799999999994</c:v>
                </c:pt>
                <c:pt idx="20639">
                  <c:v>4.324999999999993</c:v>
                </c:pt>
                <c:pt idx="20640">
                  <c:v>4.325199999999994</c:v>
                </c:pt>
                <c:pt idx="20641">
                  <c:v>4.325399999999997</c:v>
                </c:pt>
                <c:pt idx="20642">
                  <c:v>4.325599999999994</c:v>
                </c:pt>
                <c:pt idx="20643">
                  <c:v>4.325799999999996</c:v>
                </c:pt>
                <c:pt idx="20644">
                  <c:v>4.325999999999994</c:v>
                </c:pt>
                <c:pt idx="20645">
                  <c:v>4.3262</c:v>
                </c:pt>
                <c:pt idx="20646">
                  <c:v>4.3264</c:v>
                </c:pt>
                <c:pt idx="20647">
                  <c:v>4.3266</c:v>
                </c:pt>
                <c:pt idx="20648">
                  <c:v>4.326799999999999</c:v>
                </c:pt>
                <c:pt idx="20649">
                  <c:v>4.326999999999995</c:v>
                </c:pt>
                <c:pt idx="20650">
                  <c:v>4.327199999999994</c:v>
                </c:pt>
                <c:pt idx="20651">
                  <c:v>4.327399999999995</c:v>
                </c:pt>
                <c:pt idx="20652">
                  <c:v>4.327599999999994</c:v>
                </c:pt>
                <c:pt idx="20653">
                  <c:v>4.327799999999994</c:v>
                </c:pt>
                <c:pt idx="20654">
                  <c:v>4.327999999999994</c:v>
                </c:pt>
                <c:pt idx="20655">
                  <c:v>4.328199999999994</c:v>
                </c:pt>
                <c:pt idx="20656">
                  <c:v>4.328399999999998</c:v>
                </c:pt>
                <c:pt idx="20657">
                  <c:v>4.328599999999994</c:v>
                </c:pt>
                <c:pt idx="20658">
                  <c:v>4.328799999999997</c:v>
                </c:pt>
                <c:pt idx="20659">
                  <c:v>4.328999999999994</c:v>
                </c:pt>
                <c:pt idx="20660">
                  <c:v>4.3292</c:v>
                </c:pt>
                <c:pt idx="20661">
                  <c:v>4.3294</c:v>
                </c:pt>
                <c:pt idx="20662">
                  <c:v>4.3296</c:v>
                </c:pt>
                <c:pt idx="20663">
                  <c:v>4.3298</c:v>
                </c:pt>
                <c:pt idx="20664">
                  <c:v>4.33</c:v>
                </c:pt>
                <c:pt idx="20665">
                  <c:v>4.3302</c:v>
                </c:pt>
                <c:pt idx="20666">
                  <c:v>4.3304</c:v>
                </c:pt>
                <c:pt idx="20667">
                  <c:v>4.3306</c:v>
                </c:pt>
                <c:pt idx="20668">
                  <c:v>4.3308</c:v>
                </c:pt>
                <c:pt idx="20669">
                  <c:v>4.331</c:v>
                </c:pt>
                <c:pt idx="20670">
                  <c:v>4.3312</c:v>
                </c:pt>
                <c:pt idx="20671">
                  <c:v>4.3314</c:v>
                </c:pt>
                <c:pt idx="20672">
                  <c:v>4.3316</c:v>
                </c:pt>
                <c:pt idx="20673">
                  <c:v>4.3318</c:v>
                </c:pt>
                <c:pt idx="20674">
                  <c:v>4.332</c:v>
                </c:pt>
                <c:pt idx="20675">
                  <c:v>4.3322</c:v>
                </c:pt>
                <c:pt idx="20676">
                  <c:v>4.3324</c:v>
                </c:pt>
                <c:pt idx="20677">
                  <c:v>4.3326</c:v>
                </c:pt>
                <c:pt idx="20678">
                  <c:v>4.3328</c:v>
                </c:pt>
                <c:pt idx="20679">
                  <c:v>4.333</c:v>
                </c:pt>
                <c:pt idx="20680">
                  <c:v>4.3332</c:v>
                </c:pt>
                <c:pt idx="20681">
                  <c:v>4.3334</c:v>
                </c:pt>
                <c:pt idx="20682">
                  <c:v>4.3336</c:v>
                </c:pt>
                <c:pt idx="20683">
                  <c:v>4.3338</c:v>
                </c:pt>
                <c:pt idx="20684">
                  <c:v>4.334</c:v>
                </c:pt>
                <c:pt idx="20685">
                  <c:v>4.3342</c:v>
                </c:pt>
                <c:pt idx="20686">
                  <c:v>4.3344</c:v>
                </c:pt>
                <c:pt idx="20687">
                  <c:v>4.3346</c:v>
                </c:pt>
                <c:pt idx="20688">
                  <c:v>4.334799999999999</c:v>
                </c:pt>
                <c:pt idx="20689">
                  <c:v>4.335</c:v>
                </c:pt>
                <c:pt idx="20690">
                  <c:v>4.3352</c:v>
                </c:pt>
                <c:pt idx="20691">
                  <c:v>4.3354</c:v>
                </c:pt>
                <c:pt idx="20692">
                  <c:v>4.3356</c:v>
                </c:pt>
                <c:pt idx="20693">
                  <c:v>4.3358</c:v>
                </c:pt>
                <c:pt idx="20694">
                  <c:v>4.336</c:v>
                </c:pt>
                <c:pt idx="20695">
                  <c:v>4.3362</c:v>
                </c:pt>
                <c:pt idx="20696">
                  <c:v>4.3364</c:v>
                </c:pt>
                <c:pt idx="20697">
                  <c:v>4.3366</c:v>
                </c:pt>
                <c:pt idx="20698">
                  <c:v>4.3368</c:v>
                </c:pt>
                <c:pt idx="20699">
                  <c:v>4.337</c:v>
                </c:pt>
                <c:pt idx="20700">
                  <c:v>4.3372</c:v>
                </c:pt>
                <c:pt idx="20701">
                  <c:v>4.3374</c:v>
                </c:pt>
                <c:pt idx="20702">
                  <c:v>4.3376</c:v>
                </c:pt>
                <c:pt idx="20703">
                  <c:v>4.3378</c:v>
                </c:pt>
                <c:pt idx="20704">
                  <c:v>4.338</c:v>
                </c:pt>
                <c:pt idx="20705">
                  <c:v>4.3382</c:v>
                </c:pt>
                <c:pt idx="20706">
                  <c:v>4.3384</c:v>
                </c:pt>
                <c:pt idx="20707">
                  <c:v>4.3386</c:v>
                </c:pt>
                <c:pt idx="20708">
                  <c:v>4.3388</c:v>
                </c:pt>
                <c:pt idx="20709">
                  <c:v>4.339</c:v>
                </c:pt>
                <c:pt idx="20710">
                  <c:v>4.3392</c:v>
                </c:pt>
                <c:pt idx="20711">
                  <c:v>4.3394</c:v>
                </c:pt>
                <c:pt idx="20712">
                  <c:v>4.3396</c:v>
                </c:pt>
                <c:pt idx="20713">
                  <c:v>4.3398</c:v>
                </c:pt>
                <c:pt idx="20714">
                  <c:v>4.34</c:v>
                </c:pt>
                <c:pt idx="20715">
                  <c:v>4.3402</c:v>
                </c:pt>
                <c:pt idx="20716">
                  <c:v>4.3404</c:v>
                </c:pt>
                <c:pt idx="20717">
                  <c:v>4.3406</c:v>
                </c:pt>
                <c:pt idx="20718">
                  <c:v>4.3408</c:v>
                </c:pt>
                <c:pt idx="20719">
                  <c:v>4.341</c:v>
                </c:pt>
                <c:pt idx="20720">
                  <c:v>4.3412</c:v>
                </c:pt>
                <c:pt idx="20721">
                  <c:v>4.3414</c:v>
                </c:pt>
                <c:pt idx="20722">
                  <c:v>4.3416</c:v>
                </c:pt>
                <c:pt idx="20723">
                  <c:v>4.3418</c:v>
                </c:pt>
                <c:pt idx="20724">
                  <c:v>4.342</c:v>
                </c:pt>
                <c:pt idx="20725">
                  <c:v>4.3422</c:v>
                </c:pt>
                <c:pt idx="20726">
                  <c:v>4.3424</c:v>
                </c:pt>
                <c:pt idx="20727">
                  <c:v>4.3426</c:v>
                </c:pt>
                <c:pt idx="20728">
                  <c:v>4.342799999999999</c:v>
                </c:pt>
                <c:pt idx="20729">
                  <c:v>4.343</c:v>
                </c:pt>
                <c:pt idx="20730">
                  <c:v>4.3432</c:v>
                </c:pt>
                <c:pt idx="20731">
                  <c:v>4.3434</c:v>
                </c:pt>
                <c:pt idx="20732">
                  <c:v>4.3436</c:v>
                </c:pt>
                <c:pt idx="20733">
                  <c:v>4.3438</c:v>
                </c:pt>
                <c:pt idx="20734">
                  <c:v>4.343999999999998</c:v>
                </c:pt>
                <c:pt idx="20735">
                  <c:v>4.344199999999994</c:v>
                </c:pt>
                <c:pt idx="20736">
                  <c:v>4.344399999999998</c:v>
                </c:pt>
                <c:pt idx="20737">
                  <c:v>4.344599999999994</c:v>
                </c:pt>
                <c:pt idx="20738">
                  <c:v>4.344799999999997</c:v>
                </c:pt>
                <c:pt idx="20739">
                  <c:v>4.344999999999994</c:v>
                </c:pt>
                <c:pt idx="20740">
                  <c:v>4.3452</c:v>
                </c:pt>
                <c:pt idx="20741">
                  <c:v>4.3454</c:v>
                </c:pt>
                <c:pt idx="20742">
                  <c:v>4.3456</c:v>
                </c:pt>
                <c:pt idx="20743">
                  <c:v>4.3458</c:v>
                </c:pt>
                <c:pt idx="20744">
                  <c:v>4.346</c:v>
                </c:pt>
                <c:pt idx="20745">
                  <c:v>4.3462</c:v>
                </c:pt>
                <c:pt idx="20746">
                  <c:v>4.3464</c:v>
                </c:pt>
                <c:pt idx="20747">
                  <c:v>4.3466</c:v>
                </c:pt>
                <c:pt idx="20748">
                  <c:v>4.3468</c:v>
                </c:pt>
                <c:pt idx="20749">
                  <c:v>4.346999999999999</c:v>
                </c:pt>
                <c:pt idx="20750">
                  <c:v>4.3472</c:v>
                </c:pt>
                <c:pt idx="20751">
                  <c:v>4.347399999999999</c:v>
                </c:pt>
                <c:pt idx="20752">
                  <c:v>4.347599999999995</c:v>
                </c:pt>
                <c:pt idx="20753">
                  <c:v>4.347799999999999</c:v>
                </c:pt>
                <c:pt idx="20754">
                  <c:v>4.347999999999994</c:v>
                </c:pt>
                <c:pt idx="20755">
                  <c:v>4.3482</c:v>
                </c:pt>
                <c:pt idx="20756">
                  <c:v>4.3484</c:v>
                </c:pt>
                <c:pt idx="20757">
                  <c:v>4.3486</c:v>
                </c:pt>
                <c:pt idx="20758">
                  <c:v>4.3488</c:v>
                </c:pt>
                <c:pt idx="20759">
                  <c:v>4.349</c:v>
                </c:pt>
                <c:pt idx="20760">
                  <c:v>4.3492</c:v>
                </c:pt>
                <c:pt idx="20761">
                  <c:v>4.3494</c:v>
                </c:pt>
                <c:pt idx="20762">
                  <c:v>4.3496</c:v>
                </c:pt>
                <c:pt idx="20763">
                  <c:v>4.3498</c:v>
                </c:pt>
                <c:pt idx="20764">
                  <c:v>4.35</c:v>
                </c:pt>
                <c:pt idx="20765">
                  <c:v>4.3502</c:v>
                </c:pt>
                <c:pt idx="20766">
                  <c:v>4.3504</c:v>
                </c:pt>
                <c:pt idx="20767">
                  <c:v>4.3506</c:v>
                </c:pt>
                <c:pt idx="20768">
                  <c:v>4.3508</c:v>
                </c:pt>
                <c:pt idx="20769">
                  <c:v>4.351</c:v>
                </c:pt>
                <c:pt idx="20770">
                  <c:v>4.3512</c:v>
                </c:pt>
                <c:pt idx="20771">
                  <c:v>4.3514</c:v>
                </c:pt>
                <c:pt idx="20772">
                  <c:v>4.3516</c:v>
                </c:pt>
                <c:pt idx="20773">
                  <c:v>4.3518</c:v>
                </c:pt>
                <c:pt idx="20774">
                  <c:v>4.351999999999998</c:v>
                </c:pt>
                <c:pt idx="20775">
                  <c:v>4.352199999999994</c:v>
                </c:pt>
                <c:pt idx="20776">
                  <c:v>4.352399999999998</c:v>
                </c:pt>
                <c:pt idx="20777">
                  <c:v>4.352599999999994</c:v>
                </c:pt>
                <c:pt idx="20778">
                  <c:v>4.352799999999998</c:v>
                </c:pt>
                <c:pt idx="20779">
                  <c:v>4.352999999999994</c:v>
                </c:pt>
                <c:pt idx="20780">
                  <c:v>4.3532</c:v>
                </c:pt>
                <c:pt idx="20781">
                  <c:v>4.3534</c:v>
                </c:pt>
                <c:pt idx="20782">
                  <c:v>4.3536</c:v>
                </c:pt>
                <c:pt idx="20783">
                  <c:v>4.3538</c:v>
                </c:pt>
                <c:pt idx="20784">
                  <c:v>4.353999999999996</c:v>
                </c:pt>
                <c:pt idx="20785">
                  <c:v>4.354199999999994</c:v>
                </c:pt>
                <c:pt idx="20786">
                  <c:v>4.354399999999996</c:v>
                </c:pt>
                <c:pt idx="20787">
                  <c:v>4.354599999999994</c:v>
                </c:pt>
                <c:pt idx="20788">
                  <c:v>4.354799999999996</c:v>
                </c:pt>
                <c:pt idx="20789">
                  <c:v>4.354999999999994</c:v>
                </c:pt>
                <c:pt idx="20790">
                  <c:v>4.3552</c:v>
                </c:pt>
                <c:pt idx="20791">
                  <c:v>4.355399999999999</c:v>
                </c:pt>
                <c:pt idx="20792">
                  <c:v>4.355599999999995</c:v>
                </c:pt>
                <c:pt idx="20793">
                  <c:v>4.355799999999999</c:v>
                </c:pt>
                <c:pt idx="20794">
                  <c:v>4.355999999999994</c:v>
                </c:pt>
                <c:pt idx="20795">
                  <c:v>4.3562</c:v>
                </c:pt>
                <c:pt idx="20796">
                  <c:v>4.3564</c:v>
                </c:pt>
                <c:pt idx="20797">
                  <c:v>4.3566</c:v>
                </c:pt>
                <c:pt idx="20798">
                  <c:v>4.3568</c:v>
                </c:pt>
                <c:pt idx="20799">
                  <c:v>4.356999999999997</c:v>
                </c:pt>
                <c:pt idx="20800">
                  <c:v>4.357199999999994</c:v>
                </c:pt>
                <c:pt idx="20801">
                  <c:v>4.357399999999997</c:v>
                </c:pt>
                <c:pt idx="20802">
                  <c:v>4.357599999999994</c:v>
                </c:pt>
                <c:pt idx="20803">
                  <c:v>4.357799999999997</c:v>
                </c:pt>
                <c:pt idx="20804">
                  <c:v>4.357999999999994</c:v>
                </c:pt>
                <c:pt idx="20805">
                  <c:v>4.3582</c:v>
                </c:pt>
                <c:pt idx="20806">
                  <c:v>4.3584</c:v>
                </c:pt>
                <c:pt idx="20807">
                  <c:v>4.3586</c:v>
                </c:pt>
                <c:pt idx="20808">
                  <c:v>4.3588</c:v>
                </c:pt>
                <c:pt idx="20809">
                  <c:v>4.359</c:v>
                </c:pt>
                <c:pt idx="20810">
                  <c:v>4.3592</c:v>
                </c:pt>
                <c:pt idx="20811">
                  <c:v>4.3594</c:v>
                </c:pt>
                <c:pt idx="20812">
                  <c:v>4.3596</c:v>
                </c:pt>
                <c:pt idx="20813">
                  <c:v>4.3598</c:v>
                </c:pt>
                <c:pt idx="20814">
                  <c:v>4.359999999999998</c:v>
                </c:pt>
                <c:pt idx="20815">
                  <c:v>4.360199999999994</c:v>
                </c:pt>
                <c:pt idx="20816">
                  <c:v>4.360399999999998</c:v>
                </c:pt>
                <c:pt idx="20817">
                  <c:v>4.360599999999994</c:v>
                </c:pt>
                <c:pt idx="20818">
                  <c:v>4.360799999999998</c:v>
                </c:pt>
                <c:pt idx="20819">
                  <c:v>4.360999999999994</c:v>
                </c:pt>
                <c:pt idx="20820">
                  <c:v>4.3612</c:v>
                </c:pt>
                <c:pt idx="20821">
                  <c:v>4.3614</c:v>
                </c:pt>
                <c:pt idx="20822">
                  <c:v>4.3616</c:v>
                </c:pt>
                <c:pt idx="20823">
                  <c:v>4.3618</c:v>
                </c:pt>
                <c:pt idx="20824">
                  <c:v>4.361999999999996</c:v>
                </c:pt>
                <c:pt idx="20825">
                  <c:v>4.362199999999994</c:v>
                </c:pt>
                <c:pt idx="20826">
                  <c:v>4.362399999999996</c:v>
                </c:pt>
                <c:pt idx="20827">
                  <c:v>4.362599999999994</c:v>
                </c:pt>
                <c:pt idx="20828">
                  <c:v>4.362799999999996</c:v>
                </c:pt>
                <c:pt idx="20829">
                  <c:v>4.362999999999994</c:v>
                </c:pt>
                <c:pt idx="20830">
                  <c:v>4.3632</c:v>
                </c:pt>
                <c:pt idx="20831">
                  <c:v>4.363399999999999</c:v>
                </c:pt>
                <c:pt idx="20832">
                  <c:v>4.363599999999995</c:v>
                </c:pt>
                <c:pt idx="20833">
                  <c:v>4.363799999999999</c:v>
                </c:pt>
                <c:pt idx="20834">
                  <c:v>4.363999999999994</c:v>
                </c:pt>
                <c:pt idx="20835">
                  <c:v>4.364199999999994</c:v>
                </c:pt>
                <c:pt idx="20836">
                  <c:v>4.364399999999994</c:v>
                </c:pt>
                <c:pt idx="20837">
                  <c:v>4.364599999999994</c:v>
                </c:pt>
                <c:pt idx="20838">
                  <c:v>4.364799999999994</c:v>
                </c:pt>
                <c:pt idx="20839">
                  <c:v>4.364999999999993</c:v>
                </c:pt>
                <c:pt idx="20840">
                  <c:v>4.365199999999994</c:v>
                </c:pt>
                <c:pt idx="20841">
                  <c:v>4.365399999999997</c:v>
                </c:pt>
                <c:pt idx="20842">
                  <c:v>4.365599999999994</c:v>
                </c:pt>
                <c:pt idx="20843">
                  <c:v>4.365799999999997</c:v>
                </c:pt>
                <c:pt idx="20844">
                  <c:v>4.365999999999994</c:v>
                </c:pt>
                <c:pt idx="20845">
                  <c:v>4.3662</c:v>
                </c:pt>
                <c:pt idx="20846">
                  <c:v>4.3664</c:v>
                </c:pt>
                <c:pt idx="20847">
                  <c:v>4.3666</c:v>
                </c:pt>
                <c:pt idx="20848">
                  <c:v>4.3668</c:v>
                </c:pt>
                <c:pt idx="20849">
                  <c:v>4.366999999999995</c:v>
                </c:pt>
                <c:pt idx="20850">
                  <c:v>4.367199999999994</c:v>
                </c:pt>
                <c:pt idx="20851">
                  <c:v>4.367399999999995</c:v>
                </c:pt>
                <c:pt idx="20852">
                  <c:v>4.367599999999994</c:v>
                </c:pt>
                <c:pt idx="20853">
                  <c:v>4.367799999999995</c:v>
                </c:pt>
                <c:pt idx="20854">
                  <c:v>4.367999999999994</c:v>
                </c:pt>
                <c:pt idx="20855">
                  <c:v>4.368199999999994</c:v>
                </c:pt>
                <c:pt idx="20856">
                  <c:v>4.368399999999998</c:v>
                </c:pt>
                <c:pt idx="20857">
                  <c:v>4.368599999999994</c:v>
                </c:pt>
                <c:pt idx="20858">
                  <c:v>4.368799999999998</c:v>
                </c:pt>
                <c:pt idx="20859">
                  <c:v>4.368999999999994</c:v>
                </c:pt>
                <c:pt idx="20860">
                  <c:v>4.3692</c:v>
                </c:pt>
                <c:pt idx="20861">
                  <c:v>4.3694</c:v>
                </c:pt>
                <c:pt idx="20862">
                  <c:v>4.3696</c:v>
                </c:pt>
                <c:pt idx="20863">
                  <c:v>4.3698</c:v>
                </c:pt>
                <c:pt idx="20864">
                  <c:v>4.37</c:v>
                </c:pt>
                <c:pt idx="20865">
                  <c:v>4.3702</c:v>
                </c:pt>
                <c:pt idx="20866">
                  <c:v>4.3704</c:v>
                </c:pt>
                <c:pt idx="20867">
                  <c:v>4.3706</c:v>
                </c:pt>
                <c:pt idx="20868">
                  <c:v>4.3708</c:v>
                </c:pt>
                <c:pt idx="20869">
                  <c:v>4.371</c:v>
                </c:pt>
                <c:pt idx="20870">
                  <c:v>4.3712</c:v>
                </c:pt>
                <c:pt idx="20871">
                  <c:v>4.3714</c:v>
                </c:pt>
                <c:pt idx="20872">
                  <c:v>4.3716</c:v>
                </c:pt>
                <c:pt idx="20873">
                  <c:v>4.3718</c:v>
                </c:pt>
                <c:pt idx="20874">
                  <c:v>4.372</c:v>
                </c:pt>
                <c:pt idx="20875">
                  <c:v>4.3722</c:v>
                </c:pt>
                <c:pt idx="20876">
                  <c:v>4.3724</c:v>
                </c:pt>
                <c:pt idx="20877">
                  <c:v>4.3726</c:v>
                </c:pt>
                <c:pt idx="20878">
                  <c:v>4.3728</c:v>
                </c:pt>
                <c:pt idx="20879">
                  <c:v>4.373</c:v>
                </c:pt>
                <c:pt idx="20880">
                  <c:v>4.3732</c:v>
                </c:pt>
                <c:pt idx="20881">
                  <c:v>4.3734</c:v>
                </c:pt>
                <c:pt idx="20882">
                  <c:v>4.3736</c:v>
                </c:pt>
                <c:pt idx="20883">
                  <c:v>4.3738</c:v>
                </c:pt>
                <c:pt idx="20884">
                  <c:v>4.374</c:v>
                </c:pt>
                <c:pt idx="20885">
                  <c:v>4.3742</c:v>
                </c:pt>
                <c:pt idx="20886">
                  <c:v>4.3744</c:v>
                </c:pt>
                <c:pt idx="20887">
                  <c:v>4.3746</c:v>
                </c:pt>
                <c:pt idx="20888">
                  <c:v>4.3748</c:v>
                </c:pt>
                <c:pt idx="20889">
                  <c:v>4.375</c:v>
                </c:pt>
                <c:pt idx="20890">
                  <c:v>4.3752</c:v>
                </c:pt>
                <c:pt idx="20891">
                  <c:v>4.3754</c:v>
                </c:pt>
                <c:pt idx="20892">
                  <c:v>4.3756</c:v>
                </c:pt>
                <c:pt idx="20893">
                  <c:v>4.3758</c:v>
                </c:pt>
                <c:pt idx="20894">
                  <c:v>4.376</c:v>
                </c:pt>
                <c:pt idx="20895">
                  <c:v>4.3762</c:v>
                </c:pt>
                <c:pt idx="20896">
                  <c:v>4.3764</c:v>
                </c:pt>
                <c:pt idx="20897">
                  <c:v>4.3766</c:v>
                </c:pt>
                <c:pt idx="20898">
                  <c:v>4.3768</c:v>
                </c:pt>
                <c:pt idx="20899">
                  <c:v>4.377</c:v>
                </c:pt>
                <c:pt idx="20900">
                  <c:v>4.3772</c:v>
                </c:pt>
                <c:pt idx="20901">
                  <c:v>4.3774</c:v>
                </c:pt>
                <c:pt idx="20902">
                  <c:v>4.3776</c:v>
                </c:pt>
                <c:pt idx="20903">
                  <c:v>4.3778</c:v>
                </c:pt>
                <c:pt idx="20904">
                  <c:v>4.378</c:v>
                </c:pt>
                <c:pt idx="20905">
                  <c:v>4.3782</c:v>
                </c:pt>
                <c:pt idx="20906">
                  <c:v>4.3784</c:v>
                </c:pt>
                <c:pt idx="20907">
                  <c:v>4.3786</c:v>
                </c:pt>
                <c:pt idx="20908">
                  <c:v>4.3788</c:v>
                </c:pt>
                <c:pt idx="20909">
                  <c:v>4.379</c:v>
                </c:pt>
                <c:pt idx="20910">
                  <c:v>4.3792</c:v>
                </c:pt>
                <c:pt idx="20911">
                  <c:v>4.3794</c:v>
                </c:pt>
                <c:pt idx="20912">
                  <c:v>4.3796</c:v>
                </c:pt>
                <c:pt idx="20913">
                  <c:v>4.3798</c:v>
                </c:pt>
                <c:pt idx="20914">
                  <c:v>4.38</c:v>
                </c:pt>
                <c:pt idx="20915">
                  <c:v>4.3802</c:v>
                </c:pt>
                <c:pt idx="20916">
                  <c:v>4.3804</c:v>
                </c:pt>
                <c:pt idx="20917">
                  <c:v>4.3806</c:v>
                </c:pt>
                <c:pt idx="20918">
                  <c:v>4.3808</c:v>
                </c:pt>
                <c:pt idx="20919">
                  <c:v>4.381</c:v>
                </c:pt>
                <c:pt idx="20920">
                  <c:v>4.3812</c:v>
                </c:pt>
                <c:pt idx="20921">
                  <c:v>4.3814</c:v>
                </c:pt>
                <c:pt idx="20922">
                  <c:v>4.3816</c:v>
                </c:pt>
                <c:pt idx="20923">
                  <c:v>4.3818</c:v>
                </c:pt>
                <c:pt idx="20924">
                  <c:v>4.382</c:v>
                </c:pt>
                <c:pt idx="20925">
                  <c:v>4.3822</c:v>
                </c:pt>
                <c:pt idx="20926">
                  <c:v>4.3824</c:v>
                </c:pt>
                <c:pt idx="20927">
                  <c:v>4.3826</c:v>
                </c:pt>
                <c:pt idx="20928">
                  <c:v>4.3828</c:v>
                </c:pt>
                <c:pt idx="20929">
                  <c:v>4.383</c:v>
                </c:pt>
                <c:pt idx="20930">
                  <c:v>4.3832</c:v>
                </c:pt>
                <c:pt idx="20931">
                  <c:v>4.3834</c:v>
                </c:pt>
                <c:pt idx="20932">
                  <c:v>4.3836</c:v>
                </c:pt>
                <c:pt idx="20933">
                  <c:v>4.3838</c:v>
                </c:pt>
                <c:pt idx="20934">
                  <c:v>4.383999999999999</c:v>
                </c:pt>
                <c:pt idx="20935">
                  <c:v>4.384199999999994</c:v>
                </c:pt>
                <c:pt idx="20936">
                  <c:v>4.384399999999998</c:v>
                </c:pt>
                <c:pt idx="20937">
                  <c:v>4.384599999999994</c:v>
                </c:pt>
                <c:pt idx="20938">
                  <c:v>4.384799999999998</c:v>
                </c:pt>
                <c:pt idx="20939">
                  <c:v>4.384999999999994</c:v>
                </c:pt>
                <c:pt idx="20940">
                  <c:v>4.3852</c:v>
                </c:pt>
                <c:pt idx="20941">
                  <c:v>4.3854</c:v>
                </c:pt>
                <c:pt idx="20942">
                  <c:v>4.3856</c:v>
                </c:pt>
                <c:pt idx="20943">
                  <c:v>4.3858</c:v>
                </c:pt>
                <c:pt idx="20944">
                  <c:v>4.386</c:v>
                </c:pt>
                <c:pt idx="20945">
                  <c:v>4.3862</c:v>
                </c:pt>
                <c:pt idx="20946">
                  <c:v>4.3864</c:v>
                </c:pt>
                <c:pt idx="20947">
                  <c:v>4.3866</c:v>
                </c:pt>
                <c:pt idx="20948">
                  <c:v>4.3868</c:v>
                </c:pt>
                <c:pt idx="20949">
                  <c:v>4.387</c:v>
                </c:pt>
                <c:pt idx="20950">
                  <c:v>4.3872</c:v>
                </c:pt>
                <c:pt idx="20951">
                  <c:v>4.387399999999999</c:v>
                </c:pt>
                <c:pt idx="20952">
                  <c:v>4.387599999999995</c:v>
                </c:pt>
                <c:pt idx="20953">
                  <c:v>4.387799999999999</c:v>
                </c:pt>
                <c:pt idx="20954">
                  <c:v>4.387999999999995</c:v>
                </c:pt>
                <c:pt idx="20955">
                  <c:v>4.3882</c:v>
                </c:pt>
                <c:pt idx="20956">
                  <c:v>4.3884</c:v>
                </c:pt>
                <c:pt idx="20957">
                  <c:v>4.3886</c:v>
                </c:pt>
                <c:pt idx="20958">
                  <c:v>4.3888</c:v>
                </c:pt>
                <c:pt idx="20959">
                  <c:v>4.389</c:v>
                </c:pt>
                <c:pt idx="20960">
                  <c:v>4.3892</c:v>
                </c:pt>
                <c:pt idx="20961">
                  <c:v>4.3894</c:v>
                </c:pt>
                <c:pt idx="20962">
                  <c:v>4.3896</c:v>
                </c:pt>
                <c:pt idx="20963">
                  <c:v>4.3898</c:v>
                </c:pt>
                <c:pt idx="20964">
                  <c:v>4.39</c:v>
                </c:pt>
                <c:pt idx="20965">
                  <c:v>4.3902</c:v>
                </c:pt>
                <c:pt idx="20966">
                  <c:v>4.3904</c:v>
                </c:pt>
                <c:pt idx="20967">
                  <c:v>4.3906</c:v>
                </c:pt>
                <c:pt idx="20968">
                  <c:v>4.3908</c:v>
                </c:pt>
                <c:pt idx="20969">
                  <c:v>4.391</c:v>
                </c:pt>
                <c:pt idx="20970">
                  <c:v>4.3912</c:v>
                </c:pt>
                <c:pt idx="20971">
                  <c:v>4.3914</c:v>
                </c:pt>
                <c:pt idx="20972">
                  <c:v>4.3916</c:v>
                </c:pt>
                <c:pt idx="20973">
                  <c:v>4.3918</c:v>
                </c:pt>
                <c:pt idx="20974">
                  <c:v>4.391999999999999</c:v>
                </c:pt>
                <c:pt idx="20975">
                  <c:v>4.392199999999994</c:v>
                </c:pt>
                <c:pt idx="20976">
                  <c:v>4.392399999999998</c:v>
                </c:pt>
                <c:pt idx="20977">
                  <c:v>4.392599999999994</c:v>
                </c:pt>
                <c:pt idx="20978">
                  <c:v>4.392799999999998</c:v>
                </c:pt>
                <c:pt idx="20979">
                  <c:v>4.392999999999994</c:v>
                </c:pt>
                <c:pt idx="20980">
                  <c:v>4.3932</c:v>
                </c:pt>
                <c:pt idx="20981">
                  <c:v>4.3934</c:v>
                </c:pt>
                <c:pt idx="20982">
                  <c:v>4.3936</c:v>
                </c:pt>
                <c:pt idx="20983">
                  <c:v>4.3938</c:v>
                </c:pt>
                <c:pt idx="20984">
                  <c:v>4.393999999999997</c:v>
                </c:pt>
                <c:pt idx="20985">
                  <c:v>4.394199999999994</c:v>
                </c:pt>
                <c:pt idx="20986">
                  <c:v>4.394399999999996</c:v>
                </c:pt>
                <c:pt idx="20987">
                  <c:v>4.394599999999994</c:v>
                </c:pt>
                <c:pt idx="20988">
                  <c:v>4.394799999999996</c:v>
                </c:pt>
                <c:pt idx="20989">
                  <c:v>4.394999999999994</c:v>
                </c:pt>
                <c:pt idx="20990">
                  <c:v>4.3952</c:v>
                </c:pt>
                <c:pt idx="20991">
                  <c:v>4.395399999999999</c:v>
                </c:pt>
                <c:pt idx="20992">
                  <c:v>4.3956</c:v>
                </c:pt>
                <c:pt idx="20993">
                  <c:v>4.395799999999999</c:v>
                </c:pt>
                <c:pt idx="20994">
                  <c:v>4.395999999999995</c:v>
                </c:pt>
                <c:pt idx="20995">
                  <c:v>4.3962</c:v>
                </c:pt>
                <c:pt idx="20996">
                  <c:v>4.3964</c:v>
                </c:pt>
                <c:pt idx="20997">
                  <c:v>4.3966</c:v>
                </c:pt>
                <c:pt idx="20998">
                  <c:v>4.3968</c:v>
                </c:pt>
                <c:pt idx="20999">
                  <c:v>4.396999999999998</c:v>
                </c:pt>
                <c:pt idx="21000">
                  <c:v>4.397199999999994</c:v>
                </c:pt>
                <c:pt idx="21001">
                  <c:v>4.397399999999997</c:v>
                </c:pt>
                <c:pt idx="21002">
                  <c:v>4.397599999999994</c:v>
                </c:pt>
                <c:pt idx="21003">
                  <c:v>4.397799999999997</c:v>
                </c:pt>
                <c:pt idx="21004">
                  <c:v>4.397999999999994</c:v>
                </c:pt>
                <c:pt idx="21005">
                  <c:v>4.3982</c:v>
                </c:pt>
                <c:pt idx="21006">
                  <c:v>4.3984</c:v>
                </c:pt>
                <c:pt idx="21007">
                  <c:v>4.3986</c:v>
                </c:pt>
                <c:pt idx="21008">
                  <c:v>4.3988</c:v>
                </c:pt>
                <c:pt idx="21009">
                  <c:v>4.399</c:v>
                </c:pt>
                <c:pt idx="21010">
                  <c:v>4.3992</c:v>
                </c:pt>
                <c:pt idx="21011">
                  <c:v>4.3994</c:v>
                </c:pt>
                <c:pt idx="21012">
                  <c:v>4.3996</c:v>
                </c:pt>
                <c:pt idx="21013">
                  <c:v>4.3998</c:v>
                </c:pt>
                <c:pt idx="21014">
                  <c:v>4.4</c:v>
                </c:pt>
                <c:pt idx="21015">
                  <c:v>4.4002</c:v>
                </c:pt>
                <c:pt idx="21016">
                  <c:v>4.4004</c:v>
                </c:pt>
                <c:pt idx="21017">
                  <c:v>4.4006</c:v>
                </c:pt>
                <c:pt idx="21018">
                  <c:v>4.4008</c:v>
                </c:pt>
                <c:pt idx="21019">
                  <c:v>4.401</c:v>
                </c:pt>
                <c:pt idx="21020">
                  <c:v>4.4012</c:v>
                </c:pt>
                <c:pt idx="21021">
                  <c:v>4.4014</c:v>
                </c:pt>
                <c:pt idx="21022">
                  <c:v>4.4016</c:v>
                </c:pt>
                <c:pt idx="21023">
                  <c:v>4.4018</c:v>
                </c:pt>
                <c:pt idx="21024">
                  <c:v>4.402</c:v>
                </c:pt>
                <c:pt idx="21025">
                  <c:v>4.4022</c:v>
                </c:pt>
                <c:pt idx="21026">
                  <c:v>4.4024</c:v>
                </c:pt>
                <c:pt idx="21027">
                  <c:v>4.4026</c:v>
                </c:pt>
                <c:pt idx="21028">
                  <c:v>4.4028</c:v>
                </c:pt>
                <c:pt idx="21029">
                  <c:v>4.403</c:v>
                </c:pt>
                <c:pt idx="21030">
                  <c:v>4.4032</c:v>
                </c:pt>
                <c:pt idx="21031">
                  <c:v>4.4034</c:v>
                </c:pt>
                <c:pt idx="21032">
                  <c:v>4.4036</c:v>
                </c:pt>
                <c:pt idx="21033">
                  <c:v>4.4038</c:v>
                </c:pt>
                <c:pt idx="21034">
                  <c:v>4.404</c:v>
                </c:pt>
                <c:pt idx="21035">
                  <c:v>4.4042</c:v>
                </c:pt>
                <c:pt idx="21036">
                  <c:v>4.4044</c:v>
                </c:pt>
                <c:pt idx="21037">
                  <c:v>4.4046</c:v>
                </c:pt>
                <c:pt idx="21038">
                  <c:v>4.4048</c:v>
                </c:pt>
                <c:pt idx="21039">
                  <c:v>4.405</c:v>
                </c:pt>
                <c:pt idx="21040">
                  <c:v>4.4052</c:v>
                </c:pt>
                <c:pt idx="21041">
                  <c:v>4.4054</c:v>
                </c:pt>
                <c:pt idx="21042">
                  <c:v>4.4056</c:v>
                </c:pt>
                <c:pt idx="21043">
                  <c:v>4.4058</c:v>
                </c:pt>
                <c:pt idx="21044">
                  <c:v>4.406</c:v>
                </c:pt>
                <c:pt idx="21045">
                  <c:v>4.4062</c:v>
                </c:pt>
                <c:pt idx="21046">
                  <c:v>4.4064</c:v>
                </c:pt>
                <c:pt idx="21047">
                  <c:v>4.4066</c:v>
                </c:pt>
                <c:pt idx="21048">
                  <c:v>4.4068</c:v>
                </c:pt>
                <c:pt idx="21049">
                  <c:v>4.407</c:v>
                </c:pt>
                <c:pt idx="21050">
                  <c:v>4.4072</c:v>
                </c:pt>
                <c:pt idx="21051">
                  <c:v>4.4074</c:v>
                </c:pt>
                <c:pt idx="21052">
                  <c:v>4.4076</c:v>
                </c:pt>
                <c:pt idx="21053">
                  <c:v>4.4078</c:v>
                </c:pt>
                <c:pt idx="21054">
                  <c:v>4.408</c:v>
                </c:pt>
                <c:pt idx="21055">
                  <c:v>4.4082</c:v>
                </c:pt>
                <c:pt idx="21056">
                  <c:v>4.4084</c:v>
                </c:pt>
                <c:pt idx="21057">
                  <c:v>4.4086</c:v>
                </c:pt>
                <c:pt idx="21058">
                  <c:v>4.4088</c:v>
                </c:pt>
                <c:pt idx="21059">
                  <c:v>4.409</c:v>
                </c:pt>
                <c:pt idx="21060">
                  <c:v>4.4092</c:v>
                </c:pt>
                <c:pt idx="21061">
                  <c:v>4.4094</c:v>
                </c:pt>
                <c:pt idx="21062">
                  <c:v>4.4096</c:v>
                </c:pt>
                <c:pt idx="21063">
                  <c:v>4.4098</c:v>
                </c:pt>
                <c:pt idx="21064">
                  <c:v>4.41</c:v>
                </c:pt>
                <c:pt idx="21065">
                  <c:v>4.4102</c:v>
                </c:pt>
                <c:pt idx="21066">
                  <c:v>4.4104</c:v>
                </c:pt>
                <c:pt idx="21067">
                  <c:v>4.4106</c:v>
                </c:pt>
                <c:pt idx="21068">
                  <c:v>4.4108</c:v>
                </c:pt>
                <c:pt idx="21069">
                  <c:v>4.411</c:v>
                </c:pt>
                <c:pt idx="21070">
                  <c:v>4.4112</c:v>
                </c:pt>
                <c:pt idx="21071">
                  <c:v>4.4114</c:v>
                </c:pt>
                <c:pt idx="21072">
                  <c:v>4.4116</c:v>
                </c:pt>
                <c:pt idx="21073">
                  <c:v>4.4118</c:v>
                </c:pt>
                <c:pt idx="21074">
                  <c:v>4.412</c:v>
                </c:pt>
                <c:pt idx="21075">
                  <c:v>4.4122</c:v>
                </c:pt>
                <c:pt idx="21076">
                  <c:v>4.4124</c:v>
                </c:pt>
                <c:pt idx="21077">
                  <c:v>4.4126</c:v>
                </c:pt>
                <c:pt idx="21078">
                  <c:v>4.4128</c:v>
                </c:pt>
                <c:pt idx="21079">
                  <c:v>4.413</c:v>
                </c:pt>
                <c:pt idx="21080">
                  <c:v>4.4132</c:v>
                </c:pt>
                <c:pt idx="21081">
                  <c:v>4.4134</c:v>
                </c:pt>
                <c:pt idx="21082">
                  <c:v>4.4136</c:v>
                </c:pt>
                <c:pt idx="21083">
                  <c:v>4.4138</c:v>
                </c:pt>
                <c:pt idx="21084">
                  <c:v>4.414</c:v>
                </c:pt>
                <c:pt idx="21085">
                  <c:v>4.4142</c:v>
                </c:pt>
                <c:pt idx="21086">
                  <c:v>4.4144</c:v>
                </c:pt>
                <c:pt idx="21087">
                  <c:v>4.4146</c:v>
                </c:pt>
                <c:pt idx="21088">
                  <c:v>4.4148</c:v>
                </c:pt>
                <c:pt idx="21089">
                  <c:v>4.415</c:v>
                </c:pt>
                <c:pt idx="21090">
                  <c:v>4.4152</c:v>
                </c:pt>
                <c:pt idx="21091">
                  <c:v>4.4154</c:v>
                </c:pt>
                <c:pt idx="21092">
                  <c:v>4.4156</c:v>
                </c:pt>
                <c:pt idx="21093">
                  <c:v>4.4158</c:v>
                </c:pt>
                <c:pt idx="21094">
                  <c:v>4.416</c:v>
                </c:pt>
                <c:pt idx="21095">
                  <c:v>4.4162</c:v>
                </c:pt>
                <c:pt idx="21096">
                  <c:v>4.4164</c:v>
                </c:pt>
                <c:pt idx="21097">
                  <c:v>4.4166</c:v>
                </c:pt>
                <c:pt idx="21098">
                  <c:v>4.4168</c:v>
                </c:pt>
                <c:pt idx="21099">
                  <c:v>4.417</c:v>
                </c:pt>
                <c:pt idx="21100">
                  <c:v>4.4172</c:v>
                </c:pt>
                <c:pt idx="21101">
                  <c:v>4.4174</c:v>
                </c:pt>
                <c:pt idx="21102">
                  <c:v>4.4176</c:v>
                </c:pt>
                <c:pt idx="21103">
                  <c:v>4.4178</c:v>
                </c:pt>
                <c:pt idx="21104">
                  <c:v>4.418</c:v>
                </c:pt>
                <c:pt idx="21105">
                  <c:v>4.4182</c:v>
                </c:pt>
                <c:pt idx="21106">
                  <c:v>4.4184</c:v>
                </c:pt>
                <c:pt idx="21107">
                  <c:v>4.4186</c:v>
                </c:pt>
                <c:pt idx="21108">
                  <c:v>4.4188</c:v>
                </c:pt>
                <c:pt idx="21109">
                  <c:v>4.419</c:v>
                </c:pt>
                <c:pt idx="21110">
                  <c:v>4.4192</c:v>
                </c:pt>
                <c:pt idx="21111">
                  <c:v>4.4194</c:v>
                </c:pt>
                <c:pt idx="21112">
                  <c:v>4.4196</c:v>
                </c:pt>
                <c:pt idx="21113">
                  <c:v>4.4198</c:v>
                </c:pt>
                <c:pt idx="21114">
                  <c:v>4.42</c:v>
                </c:pt>
                <c:pt idx="21115">
                  <c:v>4.4202</c:v>
                </c:pt>
                <c:pt idx="21116">
                  <c:v>4.4204</c:v>
                </c:pt>
                <c:pt idx="21117">
                  <c:v>4.4206</c:v>
                </c:pt>
                <c:pt idx="21118">
                  <c:v>4.4208</c:v>
                </c:pt>
                <c:pt idx="21119">
                  <c:v>4.421</c:v>
                </c:pt>
                <c:pt idx="21120">
                  <c:v>4.4212</c:v>
                </c:pt>
                <c:pt idx="21121">
                  <c:v>4.4214</c:v>
                </c:pt>
                <c:pt idx="21122">
                  <c:v>4.4216</c:v>
                </c:pt>
                <c:pt idx="21123">
                  <c:v>4.4218</c:v>
                </c:pt>
                <c:pt idx="21124">
                  <c:v>4.422</c:v>
                </c:pt>
                <c:pt idx="21125">
                  <c:v>4.4222</c:v>
                </c:pt>
                <c:pt idx="21126">
                  <c:v>4.4224</c:v>
                </c:pt>
                <c:pt idx="21127">
                  <c:v>4.4226</c:v>
                </c:pt>
                <c:pt idx="21128">
                  <c:v>4.4228</c:v>
                </c:pt>
                <c:pt idx="21129">
                  <c:v>4.423</c:v>
                </c:pt>
                <c:pt idx="21130">
                  <c:v>4.4232</c:v>
                </c:pt>
                <c:pt idx="21131">
                  <c:v>4.4234</c:v>
                </c:pt>
                <c:pt idx="21132">
                  <c:v>4.4236</c:v>
                </c:pt>
                <c:pt idx="21133">
                  <c:v>4.4238</c:v>
                </c:pt>
                <c:pt idx="21134">
                  <c:v>4.423999999999999</c:v>
                </c:pt>
                <c:pt idx="21135">
                  <c:v>4.424199999999995</c:v>
                </c:pt>
                <c:pt idx="21136">
                  <c:v>4.424399999999999</c:v>
                </c:pt>
                <c:pt idx="21137">
                  <c:v>4.424599999999995</c:v>
                </c:pt>
                <c:pt idx="21138">
                  <c:v>4.424799999999998</c:v>
                </c:pt>
                <c:pt idx="21139">
                  <c:v>4.424999999999994</c:v>
                </c:pt>
                <c:pt idx="21140">
                  <c:v>4.4252</c:v>
                </c:pt>
                <c:pt idx="21141">
                  <c:v>4.4254</c:v>
                </c:pt>
                <c:pt idx="21142">
                  <c:v>4.4256</c:v>
                </c:pt>
                <c:pt idx="21143">
                  <c:v>4.4258</c:v>
                </c:pt>
                <c:pt idx="21144">
                  <c:v>4.426</c:v>
                </c:pt>
                <c:pt idx="21145">
                  <c:v>4.4262</c:v>
                </c:pt>
                <c:pt idx="21146">
                  <c:v>4.4264</c:v>
                </c:pt>
                <c:pt idx="21147">
                  <c:v>4.4266</c:v>
                </c:pt>
                <c:pt idx="21148">
                  <c:v>4.4268</c:v>
                </c:pt>
                <c:pt idx="21149">
                  <c:v>4.427</c:v>
                </c:pt>
                <c:pt idx="21150">
                  <c:v>4.4272</c:v>
                </c:pt>
                <c:pt idx="21151">
                  <c:v>4.4274</c:v>
                </c:pt>
                <c:pt idx="21152">
                  <c:v>4.4276</c:v>
                </c:pt>
                <c:pt idx="21153">
                  <c:v>4.427799999999999</c:v>
                </c:pt>
                <c:pt idx="21154">
                  <c:v>4.427999999999995</c:v>
                </c:pt>
                <c:pt idx="21155">
                  <c:v>4.4282</c:v>
                </c:pt>
                <c:pt idx="21156">
                  <c:v>4.4284</c:v>
                </c:pt>
                <c:pt idx="21157">
                  <c:v>4.4286</c:v>
                </c:pt>
                <c:pt idx="21158">
                  <c:v>4.4288</c:v>
                </c:pt>
                <c:pt idx="21159">
                  <c:v>4.429</c:v>
                </c:pt>
                <c:pt idx="21160">
                  <c:v>4.4292</c:v>
                </c:pt>
                <c:pt idx="21161">
                  <c:v>4.4294</c:v>
                </c:pt>
                <c:pt idx="21162">
                  <c:v>4.4296</c:v>
                </c:pt>
                <c:pt idx="21163">
                  <c:v>4.4298</c:v>
                </c:pt>
                <c:pt idx="21164">
                  <c:v>4.43</c:v>
                </c:pt>
                <c:pt idx="21165">
                  <c:v>4.4302</c:v>
                </c:pt>
                <c:pt idx="21166">
                  <c:v>4.4304</c:v>
                </c:pt>
                <c:pt idx="21167">
                  <c:v>4.4306</c:v>
                </c:pt>
                <c:pt idx="21168">
                  <c:v>4.4308</c:v>
                </c:pt>
                <c:pt idx="21169">
                  <c:v>4.431</c:v>
                </c:pt>
                <c:pt idx="21170">
                  <c:v>4.4312</c:v>
                </c:pt>
                <c:pt idx="21171">
                  <c:v>4.4314</c:v>
                </c:pt>
                <c:pt idx="21172">
                  <c:v>4.4316</c:v>
                </c:pt>
                <c:pt idx="21173">
                  <c:v>4.4318</c:v>
                </c:pt>
                <c:pt idx="21174">
                  <c:v>4.432</c:v>
                </c:pt>
                <c:pt idx="21175">
                  <c:v>4.4322</c:v>
                </c:pt>
                <c:pt idx="21176">
                  <c:v>4.4324</c:v>
                </c:pt>
                <c:pt idx="21177">
                  <c:v>4.4326</c:v>
                </c:pt>
                <c:pt idx="21178">
                  <c:v>4.4328</c:v>
                </c:pt>
                <c:pt idx="21179">
                  <c:v>4.433</c:v>
                </c:pt>
                <c:pt idx="21180">
                  <c:v>4.4332</c:v>
                </c:pt>
                <c:pt idx="21181">
                  <c:v>4.4334</c:v>
                </c:pt>
                <c:pt idx="21182">
                  <c:v>4.4336</c:v>
                </c:pt>
                <c:pt idx="21183">
                  <c:v>4.4338</c:v>
                </c:pt>
                <c:pt idx="21184">
                  <c:v>4.434</c:v>
                </c:pt>
                <c:pt idx="21185">
                  <c:v>4.4342</c:v>
                </c:pt>
                <c:pt idx="21186">
                  <c:v>4.4344</c:v>
                </c:pt>
                <c:pt idx="21187">
                  <c:v>4.4346</c:v>
                </c:pt>
                <c:pt idx="21188">
                  <c:v>4.4348</c:v>
                </c:pt>
                <c:pt idx="21189">
                  <c:v>4.435</c:v>
                </c:pt>
                <c:pt idx="21190">
                  <c:v>4.4352</c:v>
                </c:pt>
                <c:pt idx="21191">
                  <c:v>4.4354</c:v>
                </c:pt>
                <c:pt idx="21192">
                  <c:v>4.4356</c:v>
                </c:pt>
                <c:pt idx="21193">
                  <c:v>4.4358</c:v>
                </c:pt>
                <c:pt idx="21194">
                  <c:v>4.436</c:v>
                </c:pt>
                <c:pt idx="21195">
                  <c:v>4.4362</c:v>
                </c:pt>
                <c:pt idx="21196">
                  <c:v>4.4364</c:v>
                </c:pt>
                <c:pt idx="21197">
                  <c:v>4.4366</c:v>
                </c:pt>
                <c:pt idx="21198">
                  <c:v>4.4368</c:v>
                </c:pt>
                <c:pt idx="21199">
                  <c:v>4.437</c:v>
                </c:pt>
                <c:pt idx="21200">
                  <c:v>4.4372</c:v>
                </c:pt>
                <c:pt idx="21201">
                  <c:v>4.4374</c:v>
                </c:pt>
                <c:pt idx="21202">
                  <c:v>4.4376</c:v>
                </c:pt>
                <c:pt idx="21203">
                  <c:v>4.4378</c:v>
                </c:pt>
                <c:pt idx="21204">
                  <c:v>4.438</c:v>
                </c:pt>
                <c:pt idx="21205">
                  <c:v>4.4382</c:v>
                </c:pt>
                <c:pt idx="21206">
                  <c:v>4.4384</c:v>
                </c:pt>
                <c:pt idx="21207">
                  <c:v>4.4386</c:v>
                </c:pt>
                <c:pt idx="21208">
                  <c:v>4.4388</c:v>
                </c:pt>
                <c:pt idx="21209">
                  <c:v>4.439</c:v>
                </c:pt>
                <c:pt idx="21210">
                  <c:v>4.4392</c:v>
                </c:pt>
                <c:pt idx="21211">
                  <c:v>4.4394</c:v>
                </c:pt>
                <c:pt idx="21212">
                  <c:v>4.4396</c:v>
                </c:pt>
                <c:pt idx="21213">
                  <c:v>4.4398</c:v>
                </c:pt>
                <c:pt idx="21214">
                  <c:v>4.44</c:v>
                </c:pt>
                <c:pt idx="21215">
                  <c:v>4.4402</c:v>
                </c:pt>
                <c:pt idx="21216">
                  <c:v>4.4404</c:v>
                </c:pt>
                <c:pt idx="21217">
                  <c:v>4.4406</c:v>
                </c:pt>
                <c:pt idx="21218">
                  <c:v>4.4408</c:v>
                </c:pt>
                <c:pt idx="21219">
                  <c:v>4.441</c:v>
                </c:pt>
                <c:pt idx="21220">
                  <c:v>4.4412</c:v>
                </c:pt>
                <c:pt idx="21221">
                  <c:v>4.4414</c:v>
                </c:pt>
                <c:pt idx="21222">
                  <c:v>4.4416</c:v>
                </c:pt>
                <c:pt idx="21223">
                  <c:v>4.4418</c:v>
                </c:pt>
                <c:pt idx="21224">
                  <c:v>4.442</c:v>
                </c:pt>
                <c:pt idx="21225">
                  <c:v>4.4422</c:v>
                </c:pt>
                <c:pt idx="21226">
                  <c:v>4.4424</c:v>
                </c:pt>
                <c:pt idx="21227">
                  <c:v>4.4426</c:v>
                </c:pt>
                <c:pt idx="21228">
                  <c:v>4.4428</c:v>
                </c:pt>
                <c:pt idx="21229">
                  <c:v>4.443</c:v>
                </c:pt>
                <c:pt idx="21230">
                  <c:v>4.4432</c:v>
                </c:pt>
                <c:pt idx="21231">
                  <c:v>4.4434</c:v>
                </c:pt>
                <c:pt idx="21232">
                  <c:v>4.4436</c:v>
                </c:pt>
                <c:pt idx="21233">
                  <c:v>4.4438</c:v>
                </c:pt>
                <c:pt idx="21234">
                  <c:v>4.444</c:v>
                </c:pt>
                <c:pt idx="21235">
                  <c:v>4.4442</c:v>
                </c:pt>
                <c:pt idx="21236">
                  <c:v>4.4444</c:v>
                </c:pt>
                <c:pt idx="21237">
                  <c:v>4.4446</c:v>
                </c:pt>
                <c:pt idx="21238">
                  <c:v>4.4448</c:v>
                </c:pt>
                <c:pt idx="21239">
                  <c:v>4.445</c:v>
                </c:pt>
                <c:pt idx="21240">
                  <c:v>4.4452</c:v>
                </c:pt>
                <c:pt idx="21241">
                  <c:v>4.4454</c:v>
                </c:pt>
                <c:pt idx="21242">
                  <c:v>4.4456</c:v>
                </c:pt>
                <c:pt idx="21243">
                  <c:v>4.4458</c:v>
                </c:pt>
                <c:pt idx="21244">
                  <c:v>4.446</c:v>
                </c:pt>
                <c:pt idx="21245">
                  <c:v>4.4462</c:v>
                </c:pt>
                <c:pt idx="21246">
                  <c:v>4.4464</c:v>
                </c:pt>
                <c:pt idx="21247">
                  <c:v>4.4466</c:v>
                </c:pt>
                <c:pt idx="21248">
                  <c:v>4.4468</c:v>
                </c:pt>
                <c:pt idx="21249">
                  <c:v>4.447</c:v>
                </c:pt>
                <c:pt idx="21250">
                  <c:v>4.4472</c:v>
                </c:pt>
                <c:pt idx="21251">
                  <c:v>4.4474</c:v>
                </c:pt>
                <c:pt idx="21252">
                  <c:v>4.4476</c:v>
                </c:pt>
                <c:pt idx="21253">
                  <c:v>4.4478</c:v>
                </c:pt>
                <c:pt idx="21254">
                  <c:v>4.448</c:v>
                </c:pt>
                <c:pt idx="21255">
                  <c:v>4.4482</c:v>
                </c:pt>
                <c:pt idx="21256">
                  <c:v>4.4484</c:v>
                </c:pt>
                <c:pt idx="21257">
                  <c:v>4.4486</c:v>
                </c:pt>
                <c:pt idx="21258">
                  <c:v>4.4488</c:v>
                </c:pt>
                <c:pt idx="21259">
                  <c:v>4.449</c:v>
                </c:pt>
                <c:pt idx="21260">
                  <c:v>4.4492</c:v>
                </c:pt>
                <c:pt idx="21261">
                  <c:v>4.4494</c:v>
                </c:pt>
                <c:pt idx="21262">
                  <c:v>4.4496</c:v>
                </c:pt>
                <c:pt idx="21263">
                  <c:v>4.4498</c:v>
                </c:pt>
                <c:pt idx="21264">
                  <c:v>4.45</c:v>
                </c:pt>
                <c:pt idx="21265">
                  <c:v>4.4502</c:v>
                </c:pt>
                <c:pt idx="21266">
                  <c:v>4.4504</c:v>
                </c:pt>
                <c:pt idx="21267">
                  <c:v>4.4506</c:v>
                </c:pt>
                <c:pt idx="21268">
                  <c:v>4.4508</c:v>
                </c:pt>
                <c:pt idx="21269">
                  <c:v>4.451</c:v>
                </c:pt>
                <c:pt idx="21270">
                  <c:v>4.4512</c:v>
                </c:pt>
                <c:pt idx="21271">
                  <c:v>4.4514</c:v>
                </c:pt>
                <c:pt idx="21272">
                  <c:v>4.4516</c:v>
                </c:pt>
                <c:pt idx="21273">
                  <c:v>4.4518</c:v>
                </c:pt>
                <c:pt idx="21274">
                  <c:v>4.452</c:v>
                </c:pt>
                <c:pt idx="21275">
                  <c:v>4.4522</c:v>
                </c:pt>
                <c:pt idx="21276">
                  <c:v>4.4524</c:v>
                </c:pt>
                <c:pt idx="21277">
                  <c:v>4.4526</c:v>
                </c:pt>
                <c:pt idx="21278">
                  <c:v>4.4528</c:v>
                </c:pt>
                <c:pt idx="21279">
                  <c:v>4.453</c:v>
                </c:pt>
                <c:pt idx="21280">
                  <c:v>4.4532</c:v>
                </c:pt>
                <c:pt idx="21281">
                  <c:v>4.4534</c:v>
                </c:pt>
                <c:pt idx="21282">
                  <c:v>4.4536</c:v>
                </c:pt>
                <c:pt idx="21283">
                  <c:v>4.4538</c:v>
                </c:pt>
                <c:pt idx="21284">
                  <c:v>4.454</c:v>
                </c:pt>
                <c:pt idx="21285">
                  <c:v>4.4542</c:v>
                </c:pt>
                <c:pt idx="21286">
                  <c:v>4.4544</c:v>
                </c:pt>
                <c:pt idx="21287">
                  <c:v>4.4546</c:v>
                </c:pt>
                <c:pt idx="21288">
                  <c:v>4.4548</c:v>
                </c:pt>
                <c:pt idx="21289">
                  <c:v>4.455</c:v>
                </c:pt>
                <c:pt idx="21290">
                  <c:v>4.4552</c:v>
                </c:pt>
                <c:pt idx="21291">
                  <c:v>4.4554</c:v>
                </c:pt>
                <c:pt idx="21292">
                  <c:v>4.4556</c:v>
                </c:pt>
                <c:pt idx="21293">
                  <c:v>4.4558</c:v>
                </c:pt>
                <c:pt idx="21294">
                  <c:v>4.456</c:v>
                </c:pt>
                <c:pt idx="21295">
                  <c:v>4.4562</c:v>
                </c:pt>
                <c:pt idx="21296">
                  <c:v>4.4564</c:v>
                </c:pt>
                <c:pt idx="21297">
                  <c:v>4.4566</c:v>
                </c:pt>
                <c:pt idx="21298">
                  <c:v>4.4568</c:v>
                </c:pt>
                <c:pt idx="21299">
                  <c:v>4.457</c:v>
                </c:pt>
                <c:pt idx="21300">
                  <c:v>4.4572</c:v>
                </c:pt>
                <c:pt idx="21301">
                  <c:v>4.4574</c:v>
                </c:pt>
                <c:pt idx="21302">
                  <c:v>4.4576</c:v>
                </c:pt>
                <c:pt idx="21303">
                  <c:v>4.4578</c:v>
                </c:pt>
                <c:pt idx="21304">
                  <c:v>4.458</c:v>
                </c:pt>
                <c:pt idx="21305">
                  <c:v>4.4582</c:v>
                </c:pt>
                <c:pt idx="21306">
                  <c:v>4.4584</c:v>
                </c:pt>
                <c:pt idx="21307">
                  <c:v>4.4586</c:v>
                </c:pt>
                <c:pt idx="21308">
                  <c:v>4.4588</c:v>
                </c:pt>
                <c:pt idx="21309">
                  <c:v>4.459</c:v>
                </c:pt>
                <c:pt idx="21310">
                  <c:v>4.4592</c:v>
                </c:pt>
                <c:pt idx="21311">
                  <c:v>4.4594</c:v>
                </c:pt>
                <c:pt idx="21312">
                  <c:v>4.4596</c:v>
                </c:pt>
                <c:pt idx="21313">
                  <c:v>4.4598</c:v>
                </c:pt>
                <c:pt idx="21314">
                  <c:v>4.46</c:v>
                </c:pt>
                <c:pt idx="21315">
                  <c:v>4.4602</c:v>
                </c:pt>
                <c:pt idx="21316">
                  <c:v>4.4604</c:v>
                </c:pt>
                <c:pt idx="21317">
                  <c:v>4.4606</c:v>
                </c:pt>
                <c:pt idx="21318">
                  <c:v>4.4608</c:v>
                </c:pt>
                <c:pt idx="21319">
                  <c:v>4.461</c:v>
                </c:pt>
                <c:pt idx="21320">
                  <c:v>4.4612</c:v>
                </c:pt>
                <c:pt idx="21321">
                  <c:v>4.4614</c:v>
                </c:pt>
                <c:pt idx="21322">
                  <c:v>4.4616</c:v>
                </c:pt>
                <c:pt idx="21323">
                  <c:v>4.4618</c:v>
                </c:pt>
                <c:pt idx="21324">
                  <c:v>4.462</c:v>
                </c:pt>
                <c:pt idx="21325">
                  <c:v>4.4622</c:v>
                </c:pt>
                <c:pt idx="21326">
                  <c:v>4.4624</c:v>
                </c:pt>
                <c:pt idx="21327">
                  <c:v>4.4626</c:v>
                </c:pt>
                <c:pt idx="21328">
                  <c:v>4.4628</c:v>
                </c:pt>
                <c:pt idx="21329">
                  <c:v>4.463</c:v>
                </c:pt>
                <c:pt idx="21330">
                  <c:v>4.4632</c:v>
                </c:pt>
                <c:pt idx="21331">
                  <c:v>4.4634</c:v>
                </c:pt>
                <c:pt idx="21332">
                  <c:v>4.4636</c:v>
                </c:pt>
                <c:pt idx="21333">
                  <c:v>4.4638</c:v>
                </c:pt>
                <c:pt idx="21334">
                  <c:v>4.463999999999999</c:v>
                </c:pt>
                <c:pt idx="21335">
                  <c:v>4.464199999999995</c:v>
                </c:pt>
                <c:pt idx="21336">
                  <c:v>4.464399999999999</c:v>
                </c:pt>
                <c:pt idx="21337">
                  <c:v>4.464599999999995</c:v>
                </c:pt>
                <c:pt idx="21338">
                  <c:v>4.464799999999999</c:v>
                </c:pt>
                <c:pt idx="21339">
                  <c:v>4.464999999999994</c:v>
                </c:pt>
                <c:pt idx="21340">
                  <c:v>4.4652</c:v>
                </c:pt>
                <c:pt idx="21341">
                  <c:v>4.4654</c:v>
                </c:pt>
                <c:pt idx="21342">
                  <c:v>4.4656</c:v>
                </c:pt>
                <c:pt idx="21343">
                  <c:v>4.4658</c:v>
                </c:pt>
                <c:pt idx="21344">
                  <c:v>4.466</c:v>
                </c:pt>
                <c:pt idx="21345">
                  <c:v>4.4662</c:v>
                </c:pt>
                <c:pt idx="21346">
                  <c:v>4.4664</c:v>
                </c:pt>
                <c:pt idx="21347">
                  <c:v>4.4666</c:v>
                </c:pt>
                <c:pt idx="21348">
                  <c:v>4.4668</c:v>
                </c:pt>
                <c:pt idx="21349">
                  <c:v>4.467</c:v>
                </c:pt>
                <c:pt idx="21350">
                  <c:v>4.4672</c:v>
                </c:pt>
                <c:pt idx="21351">
                  <c:v>4.4674</c:v>
                </c:pt>
                <c:pt idx="21352">
                  <c:v>4.4676</c:v>
                </c:pt>
                <c:pt idx="21353">
                  <c:v>4.4678</c:v>
                </c:pt>
                <c:pt idx="21354">
                  <c:v>4.468</c:v>
                </c:pt>
                <c:pt idx="21355">
                  <c:v>4.4682</c:v>
                </c:pt>
                <c:pt idx="21356">
                  <c:v>4.4684</c:v>
                </c:pt>
                <c:pt idx="21357">
                  <c:v>4.4686</c:v>
                </c:pt>
                <c:pt idx="21358">
                  <c:v>4.4688</c:v>
                </c:pt>
                <c:pt idx="21359">
                  <c:v>4.469</c:v>
                </c:pt>
                <c:pt idx="21360">
                  <c:v>4.4692</c:v>
                </c:pt>
                <c:pt idx="21361">
                  <c:v>4.4694</c:v>
                </c:pt>
                <c:pt idx="21362">
                  <c:v>4.4696</c:v>
                </c:pt>
                <c:pt idx="21363">
                  <c:v>4.4698</c:v>
                </c:pt>
                <c:pt idx="21364">
                  <c:v>4.47</c:v>
                </c:pt>
                <c:pt idx="21365">
                  <c:v>4.4702</c:v>
                </c:pt>
                <c:pt idx="21366">
                  <c:v>4.4704</c:v>
                </c:pt>
                <c:pt idx="21367">
                  <c:v>4.4706</c:v>
                </c:pt>
                <c:pt idx="21368">
                  <c:v>4.4708</c:v>
                </c:pt>
                <c:pt idx="21369">
                  <c:v>4.471</c:v>
                </c:pt>
                <c:pt idx="21370">
                  <c:v>4.4712</c:v>
                </c:pt>
                <c:pt idx="21371">
                  <c:v>4.4714</c:v>
                </c:pt>
                <c:pt idx="21372">
                  <c:v>4.4716</c:v>
                </c:pt>
                <c:pt idx="21373">
                  <c:v>4.4718</c:v>
                </c:pt>
                <c:pt idx="21374">
                  <c:v>4.472</c:v>
                </c:pt>
                <c:pt idx="21375">
                  <c:v>4.4722</c:v>
                </c:pt>
                <c:pt idx="21376">
                  <c:v>4.4724</c:v>
                </c:pt>
                <c:pt idx="21377">
                  <c:v>4.4726</c:v>
                </c:pt>
                <c:pt idx="21378">
                  <c:v>4.4728</c:v>
                </c:pt>
                <c:pt idx="21379">
                  <c:v>4.473</c:v>
                </c:pt>
                <c:pt idx="21380">
                  <c:v>4.4732</c:v>
                </c:pt>
                <c:pt idx="21381">
                  <c:v>4.4734</c:v>
                </c:pt>
                <c:pt idx="21382">
                  <c:v>4.4736</c:v>
                </c:pt>
                <c:pt idx="21383">
                  <c:v>4.4738</c:v>
                </c:pt>
                <c:pt idx="21384">
                  <c:v>4.474</c:v>
                </c:pt>
                <c:pt idx="21385">
                  <c:v>4.4742</c:v>
                </c:pt>
                <c:pt idx="21386">
                  <c:v>4.4744</c:v>
                </c:pt>
                <c:pt idx="21387">
                  <c:v>4.4746</c:v>
                </c:pt>
                <c:pt idx="21388">
                  <c:v>4.4748</c:v>
                </c:pt>
                <c:pt idx="21389">
                  <c:v>4.475</c:v>
                </c:pt>
                <c:pt idx="21390">
                  <c:v>4.4752</c:v>
                </c:pt>
                <c:pt idx="21391">
                  <c:v>4.4754</c:v>
                </c:pt>
                <c:pt idx="21392">
                  <c:v>4.4756</c:v>
                </c:pt>
                <c:pt idx="21393">
                  <c:v>4.4758</c:v>
                </c:pt>
                <c:pt idx="21394">
                  <c:v>4.476</c:v>
                </c:pt>
                <c:pt idx="21395">
                  <c:v>4.4762</c:v>
                </c:pt>
                <c:pt idx="21396">
                  <c:v>4.4764</c:v>
                </c:pt>
                <c:pt idx="21397">
                  <c:v>4.4766</c:v>
                </c:pt>
                <c:pt idx="21398">
                  <c:v>4.4768</c:v>
                </c:pt>
                <c:pt idx="21399">
                  <c:v>4.477</c:v>
                </c:pt>
                <c:pt idx="21400">
                  <c:v>4.4772</c:v>
                </c:pt>
                <c:pt idx="21401">
                  <c:v>4.4774</c:v>
                </c:pt>
                <c:pt idx="21402">
                  <c:v>4.4776</c:v>
                </c:pt>
                <c:pt idx="21403">
                  <c:v>4.4778</c:v>
                </c:pt>
                <c:pt idx="21404">
                  <c:v>4.478</c:v>
                </c:pt>
                <c:pt idx="21405">
                  <c:v>4.4782</c:v>
                </c:pt>
                <c:pt idx="21406">
                  <c:v>4.4784</c:v>
                </c:pt>
                <c:pt idx="21407">
                  <c:v>4.4786</c:v>
                </c:pt>
                <c:pt idx="21408">
                  <c:v>4.4788</c:v>
                </c:pt>
                <c:pt idx="21409">
                  <c:v>4.479</c:v>
                </c:pt>
                <c:pt idx="21410">
                  <c:v>4.4792</c:v>
                </c:pt>
                <c:pt idx="21411">
                  <c:v>4.4794</c:v>
                </c:pt>
                <c:pt idx="21412">
                  <c:v>4.4796</c:v>
                </c:pt>
                <c:pt idx="21413">
                  <c:v>4.4798</c:v>
                </c:pt>
                <c:pt idx="21414">
                  <c:v>4.48</c:v>
                </c:pt>
                <c:pt idx="21415">
                  <c:v>4.4802</c:v>
                </c:pt>
                <c:pt idx="21416">
                  <c:v>4.4804</c:v>
                </c:pt>
                <c:pt idx="21417">
                  <c:v>4.4806</c:v>
                </c:pt>
                <c:pt idx="21418">
                  <c:v>4.4808</c:v>
                </c:pt>
                <c:pt idx="21419">
                  <c:v>4.481</c:v>
                </c:pt>
                <c:pt idx="21420">
                  <c:v>4.4812</c:v>
                </c:pt>
                <c:pt idx="21421">
                  <c:v>4.4814</c:v>
                </c:pt>
                <c:pt idx="21422">
                  <c:v>4.4816</c:v>
                </c:pt>
                <c:pt idx="21423">
                  <c:v>4.4818</c:v>
                </c:pt>
                <c:pt idx="21424">
                  <c:v>4.482</c:v>
                </c:pt>
                <c:pt idx="21425">
                  <c:v>4.4822</c:v>
                </c:pt>
                <c:pt idx="21426">
                  <c:v>4.4824</c:v>
                </c:pt>
                <c:pt idx="21427">
                  <c:v>4.4826</c:v>
                </c:pt>
                <c:pt idx="21428">
                  <c:v>4.4828</c:v>
                </c:pt>
                <c:pt idx="21429">
                  <c:v>4.483</c:v>
                </c:pt>
                <c:pt idx="21430">
                  <c:v>4.4832</c:v>
                </c:pt>
                <c:pt idx="21431">
                  <c:v>4.4834</c:v>
                </c:pt>
                <c:pt idx="21432">
                  <c:v>4.4836</c:v>
                </c:pt>
                <c:pt idx="21433">
                  <c:v>4.4838</c:v>
                </c:pt>
                <c:pt idx="21434">
                  <c:v>4.484</c:v>
                </c:pt>
                <c:pt idx="21435">
                  <c:v>4.4842</c:v>
                </c:pt>
                <c:pt idx="21436">
                  <c:v>4.4844</c:v>
                </c:pt>
                <c:pt idx="21437">
                  <c:v>4.4846</c:v>
                </c:pt>
                <c:pt idx="21438">
                  <c:v>4.4848</c:v>
                </c:pt>
                <c:pt idx="21439">
                  <c:v>4.485</c:v>
                </c:pt>
                <c:pt idx="21440">
                  <c:v>4.4852</c:v>
                </c:pt>
                <c:pt idx="21441">
                  <c:v>4.4854</c:v>
                </c:pt>
                <c:pt idx="21442">
                  <c:v>4.4856</c:v>
                </c:pt>
                <c:pt idx="21443">
                  <c:v>4.4858</c:v>
                </c:pt>
                <c:pt idx="21444">
                  <c:v>4.486</c:v>
                </c:pt>
                <c:pt idx="21445">
                  <c:v>4.4862</c:v>
                </c:pt>
                <c:pt idx="21446">
                  <c:v>4.4864</c:v>
                </c:pt>
                <c:pt idx="21447">
                  <c:v>4.4866</c:v>
                </c:pt>
                <c:pt idx="21448">
                  <c:v>4.4868</c:v>
                </c:pt>
                <c:pt idx="21449">
                  <c:v>4.487</c:v>
                </c:pt>
                <c:pt idx="21450">
                  <c:v>4.4872</c:v>
                </c:pt>
                <c:pt idx="21451">
                  <c:v>4.4874</c:v>
                </c:pt>
                <c:pt idx="21452">
                  <c:v>4.4876</c:v>
                </c:pt>
                <c:pt idx="21453">
                  <c:v>4.4878</c:v>
                </c:pt>
                <c:pt idx="21454">
                  <c:v>4.488</c:v>
                </c:pt>
                <c:pt idx="21455">
                  <c:v>4.4882</c:v>
                </c:pt>
                <c:pt idx="21456">
                  <c:v>4.4884</c:v>
                </c:pt>
                <c:pt idx="21457">
                  <c:v>4.4886</c:v>
                </c:pt>
                <c:pt idx="21458">
                  <c:v>4.4888</c:v>
                </c:pt>
                <c:pt idx="21459">
                  <c:v>4.489</c:v>
                </c:pt>
                <c:pt idx="21460">
                  <c:v>4.4892</c:v>
                </c:pt>
                <c:pt idx="21461">
                  <c:v>4.4894</c:v>
                </c:pt>
                <c:pt idx="21462">
                  <c:v>4.4896</c:v>
                </c:pt>
                <c:pt idx="21463">
                  <c:v>4.4898</c:v>
                </c:pt>
                <c:pt idx="21464">
                  <c:v>4.49</c:v>
                </c:pt>
                <c:pt idx="21465">
                  <c:v>4.4902</c:v>
                </c:pt>
                <c:pt idx="21466">
                  <c:v>4.4904</c:v>
                </c:pt>
                <c:pt idx="21467">
                  <c:v>4.4906</c:v>
                </c:pt>
                <c:pt idx="21468">
                  <c:v>4.4908</c:v>
                </c:pt>
                <c:pt idx="21469">
                  <c:v>4.491</c:v>
                </c:pt>
                <c:pt idx="21470">
                  <c:v>4.4912</c:v>
                </c:pt>
                <c:pt idx="21471">
                  <c:v>4.4914</c:v>
                </c:pt>
                <c:pt idx="21472">
                  <c:v>4.4916</c:v>
                </c:pt>
                <c:pt idx="21473">
                  <c:v>4.4918</c:v>
                </c:pt>
                <c:pt idx="21474">
                  <c:v>4.492</c:v>
                </c:pt>
                <c:pt idx="21475">
                  <c:v>4.4922</c:v>
                </c:pt>
                <c:pt idx="21476">
                  <c:v>4.4924</c:v>
                </c:pt>
                <c:pt idx="21477">
                  <c:v>4.4926</c:v>
                </c:pt>
                <c:pt idx="21478">
                  <c:v>4.4928</c:v>
                </c:pt>
                <c:pt idx="21479">
                  <c:v>4.493</c:v>
                </c:pt>
                <c:pt idx="21480">
                  <c:v>4.4932</c:v>
                </c:pt>
                <c:pt idx="21481">
                  <c:v>4.4934</c:v>
                </c:pt>
                <c:pt idx="21482">
                  <c:v>4.4936</c:v>
                </c:pt>
                <c:pt idx="21483">
                  <c:v>4.4938</c:v>
                </c:pt>
                <c:pt idx="21484">
                  <c:v>4.494</c:v>
                </c:pt>
                <c:pt idx="21485">
                  <c:v>4.4942</c:v>
                </c:pt>
                <c:pt idx="21486">
                  <c:v>4.4944</c:v>
                </c:pt>
                <c:pt idx="21487">
                  <c:v>4.4946</c:v>
                </c:pt>
                <c:pt idx="21488">
                  <c:v>4.4948</c:v>
                </c:pt>
                <c:pt idx="21489">
                  <c:v>4.495</c:v>
                </c:pt>
                <c:pt idx="21490">
                  <c:v>4.4952</c:v>
                </c:pt>
                <c:pt idx="21491">
                  <c:v>4.4954</c:v>
                </c:pt>
                <c:pt idx="21492">
                  <c:v>4.4956</c:v>
                </c:pt>
                <c:pt idx="21493">
                  <c:v>4.4958</c:v>
                </c:pt>
                <c:pt idx="21494">
                  <c:v>4.496</c:v>
                </c:pt>
                <c:pt idx="21495">
                  <c:v>4.4962</c:v>
                </c:pt>
                <c:pt idx="21496">
                  <c:v>4.4964</c:v>
                </c:pt>
                <c:pt idx="21497">
                  <c:v>4.4966</c:v>
                </c:pt>
                <c:pt idx="21498">
                  <c:v>4.4968</c:v>
                </c:pt>
                <c:pt idx="21499">
                  <c:v>4.497</c:v>
                </c:pt>
                <c:pt idx="21500">
                  <c:v>4.4972</c:v>
                </c:pt>
                <c:pt idx="21501">
                  <c:v>4.4974</c:v>
                </c:pt>
                <c:pt idx="21502">
                  <c:v>4.4976</c:v>
                </c:pt>
                <c:pt idx="21503">
                  <c:v>4.4978</c:v>
                </c:pt>
                <c:pt idx="21504">
                  <c:v>4.498</c:v>
                </c:pt>
                <c:pt idx="21505">
                  <c:v>4.4982</c:v>
                </c:pt>
                <c:pt idx="21506">
                  <c:v>4.4984</c:v>
                </c:pt>
                <c:pt idx="21507">
                  <c:v>4.4986</c:v>
                </c:pt>
                <c:pt idx="21508">
                  <c:v>4.4988</c:v>
                </c:pt>
                <c:pt idx="21509">
                  <c:v>4.499</c:v>
                </c:pt>
                <c:pt idx="21510">
                  <c:v>4.4992</c:v>
                </c:pt>
                <c:pt idx="21511">
                  <c:v>4.4994</c:v>
                </c:pt>
                <c:pt idx="21512">
                  <c:v>4.4996</c:v>
                </c:pt>
                <c:pt idx="21513">
                  <c:v>4.4998</c:v>
                </c:pt>
                <c:pt idx="21514">
                  <c:v>4.5</c:v>
                </c:pt>
                <c:pt idx="21515">
                  <c:v>4.5002</c:v>
                </c:pt>
                <c:pt idx="21516">
                  <c:v>4.5004</c:v>
                </c:pt>
                <c:pt idx="21517">
                  <c:v>4.5006</c:v>
                </c:pt>
                <c:pt idx="21518">
                  <c:v>4.5008</c:v>
                </c:pt>
                <c:pt idx="21519">
                  <c:v>4.501</c:v>
                </c:pt>
                <c:pt idx="21520">
                  <c:v>4.5012</c:v>
                </c:pt>
                <c:pt idx="21521">
                  <c:v>4.5014</c:v>
                </c:pt>
                <c:pt idx="21522">
                  <c:v>4.5016</c:v>
                </c:pt>
                <c:pt idx="21523">
                  <c:v>4.5018</c:v>
                </c:pt>
                <c:pt idx="21524">
                  <c:v>4.502</c:v>
                </c:pt>
                <c:pt idx="21525">
                  <c:v>4.5022</c:v>
                </c:pt>
                <c:pt idx="21526">
                  <c:v>4.5024</c:v>
                </c:pt>
                <c:pt idx="21527">
                  <c:v>4.5026</c:v>
                </c:pt>
                <c:pt idx="21528">
                  <c:v>4.5028</c:v>
                </c:pt>
                <c:pt idx="21529">
                  <c:v>4.503</c:v>
                </c:pt>
                <c:pt idx="21530">
                  <c:v>4.5032</c:v>
                </c:pt>
                <c:pt idx="21531">
                  <c:v>4.5034</c:v>
                </c:pt>
                <c:pt idx="21532">
                  <c:v>4.5036</c:v>
                </c:pt>
                <c:pt idx="21533">
                  <c:v>4.5038</c:v>
                </c:pt>
                <c:pt idx="21534">
                  <c:v>4.504</c:v>
                </c:pt>
                <c:pt idx="21535">
                  <c:v>4.5042</c:v>
                </c:pt>
                <c:pt idx="21536">
                  <c:v>4.5044</c:v>
                </c:pt>
                <c:pt idx="21537">
                  <c:v>4.504599999999995</c:v>
                </c:pt>
                <c:pt idx="21538">
                  <c:v>4.504799999999999</c:v>
                </c:pt>
                <c:pt idx="21539">
                  <c:v>4.504999999999995</c:v>
                </c:pt>
                <c:pt idx="21540">
                  <c:v>4.5052</c:v>
                </c:pt>
                <c:pt idx="21541">
                  <c:v>4.5054</c:v>
                </c:pt>
                <c:pt idx="21542">
                  <c:v>4.5056</c:v>
                </c:pt>
                <c:pt idx="21543">
                  <c:v>4.5058</c:v>
                </c:pt>
                <c:pt idx="21544">
                  <c:v>4.506</c:v>
                </c:pt>
                <c:pt idx="21545">
                  <c:v>4.5062</c:v>
                </c:pt>
                <c:pt idx="21546">
                  <c:v>4.5064</c:v>
                </c:pt>
                <c:pt idx="21547">
                  <c:v>4.5066</c:v>
                </c:pt>
                <c:pt idx="21548">
                  <c:v>4.5068</c:v>
                </c:pt>
                <c:pt idx="21549">
                  <c:v>4.507</c:v>
                </c:pt>
                <c:pt idx="21550">
                  <c:v>4.5072</c:v>
                </c:pt>
                <c:pt idx="21551">
                  <c:v>4.5074</c:v>
                </c:pt>
                <c:pt idx="21552">
                  <c:v>4.5076</c:v>
                </c:pt>
                <c:pt idx="21553">
                  <c:v>4.5078</c:v>
                </c:pt>
                <c:pt idx="21554">
                  <c:v>4.508</c:v>
                </c:pt>
                <c:pt idx="21555">
                  <c:v>4.5082</c:v>
                </c:pt>
                <c:pt idx="21556">
                  <c:v>4.5084</c:v>
                </c:pt>
                <c:pt idx="21557">
                  <c:v>4.5086</c:v>
                </c:pt>
                <c:pt idx="21558">
                  <c:v>4.5088</c:v>
                </c:pt>
                <c:pt idx="21559">
                  <c:v>4.509</c:v>
                </c:pt>
                <c:pt idx="21560">
                  <c:v>4.5092</c:v>
                </c:pt>
                <c:pt idx="21561">
                  <c:v>4.5094</c:v>
                </c:pt>
                <c:pt idx="21562">
                  <c:v>4.5096</c:v>
                </c:pt>
                <c:pt idx="21563">
                  <c:v>4.5098</c:v>
                </c:pt>
                <c:pt idx="21564">
                  <c:v>4.51</c:v>
                </c:pt>
                <c:pt idx="21565">
                  <c:v>4.5102</c:v>
                </c:pt>
                <c:pt idx="21566">
                  <c:v>4.5104</c:v>
                </c:pt>
                <c:pt idx="21567">
                  <c:v>4.5106</c:v>
                </c:pt>
                <c:pt idx="21568">
                  <c:v>4.5108</c:v>
                </c:pt>
                <c:pt idx="21569">
                  <c:v>4.511</c:v>
                </c:pt>
                <c:pt idx="21570">
                  <c:v>4.5112</c:v>
                </c:pt>
                <c:pt idx="21571">
                  <c:v>4.5114</c:v>
                </c:pt>
                <c:pt idx="21572">
                  <c:v>4.5116</c:v>
                </c:pt>
                <c:pt idx="21573">
                  <c:v>4.5118</c:v>
                </c:pt>
                <c:pt idx="21574">
                  <c:v>4.512</c:v>
                </c:pt>
                <c:pt idx="21575">
                  <c:v>4.5122</c:v>
                </c:pt>
                <c:pt idx="21576">
                  <c:v>4.5124</c:v>
                </c:pt>
                <c:pt idx="21577">
                  <c:v>4.512599999999996</c:v>
                </c:pt>
                <c:pt idx="21578">
                  <c:v>4.512799999999999</c:v>
                </c:pt>
                <c:pt idx="21579">
                  <c:v>4.512999999999995</c:v>
                </c:pt>
                <c:pt idx="21580">
                  <c:v>4.5132</c:v>
                </c:pt>
                <c:pt idx="21581">
                  <c:v>4.5134</c:v>
                </c:pt>
                <c:pt idx="21582">
                  <c:v>4.5136</c:v>
                </c:pt>
                <c:pt idx="21583">
                  <c:v>4.5138</c:v>
                </c:pt>
                <c:pt idx="21584">
                  <c:v>4.513999999999998</c:v>
                </c:pt>
                <c:pt idx="21585">
                  <c:v>4.514199999999994</c:v>
                </c:pt>
                <c:pt idx="21586">
                  <c:v>4.514399999999998</c:v>
                </c:pt>
                <c:pt idx="21587">
                  <c:v>4.514599999999994</c:v>
                </c:pt>
                <c:pt idx="21588">
                  <c:v>4.514799999999997</c:v>
                </c:pt>
                <c:pt idx="21589">
                  <c:v>4.514999999999994</c:v>
                </c:pt>
                <c:pt idx="21590">
                  <c:v>4.5152</c:v>
                </c:pt>
                <c:pt idx="21591">
                  <c:v>4.5154</c:v>
                </c:pt>
                <c:pt idx="21592">
                  <c:v>4.5156</c:v>
                </c:pt>
                <c:pt idx="21593">
                  <c:v>4.5158</c:v>
                </c:pt>
                <c:pt idx="21594">
                  <c:v>4.516</c:v>
                </c:pt>
                <c:pt idx="21595">
                  <c:v>4.5162</c:v>
                </c:pt>
                <c:pt idx="21596">
                  <c:v>4.5164</c:v>
                </c:pt>
                <c:pt idx="21597">
                  <c:v>4.5166</c:v>
                </c:pt>
                <c:pt idx="21598">
                  <c:v>4.5168</c:v>
                </c:pt>
                <c:pt idx="21599">
                  <c:v>4.516999999999999</c:v>
                </c:pt>
                <c:pt idx="21600">
                  <c:v>4.517199999999995</c:v>
                </c:pt>
                <c:pt idx="21601">
                  <c:v>4.517399999999999</c:v>
                </c:pt>
                <c:pt idx="21602">
                  <c:v>4.517599999999995</c:v>
                </c:pt>
                <c:pt idx="21603">
                  <c:v>4.517799999999998</c:v>
                </c:pt>
                <c:pt idx="21604">
                  <c:v>4.517999999999994</c:v>
                </c:pt>
                <c:pt idx="21605">
                  <c:v>4.5182</c:v>
                </c:pt>
                <c:pt idx="21606">
                  <c:v>4.5184</c:v>
                </c:pt>
                <c:pt idx="21607">
                  <c:v>4.5186</c:v>
                </c:pt>
                <c:pt idx="21608">
                  <c:v>4.5188</c:v>
                </c:pt>
                <c:pt idx="21609">
                  <c:v>4.519</c:v>
                </c:pt>
                <c:pt idx="21610">
                  <c:v>4.5192</c:v>
                </c:pt>
                <c:pt idx="21611">
                  <c:v>4.5194</c:v>
                </c:pt>
                <c:pt idx="21612">
                  <c:v>4.5196</c:v>
                </c:pt>
                <c:pt idx="21613">
                  <c:v>4.5198</c:v>
                </c:pt>
                <c:pt idx="21614">
                  <c:v>4.52</c:v>
                </c:pt>
                <c:pt idx="21615">
                  <c:v>4.5202</c:v>
                </c:pt>
                <c:pt idx="21616">
                  <c:v>4.5204</c:v>
                </c:pt>
                <c:pt idx="21617">
                  <c:v>4.5206</c:v>
                </c:pt>
                <c:pt idx="21618">
                  <c:v>4.520799999999999</c:v>
                </c:pt>
                <c:pt idx="21619">
                  <c:v>4.520999999999995</c:v>
                </c:pt>
                <c:pt idx="21620">
                  <c:v>4.5212</c:v>
                </c:pt>
                <c:pt idx="21621">
                  <c:v>4.5214</c:v>
                </c:pt>
                <c:pt idx="21622">
                  <c:v>4.5216</c:v>
                </c:pt>
                <c:pt idx="21623">
                  <c:v>4.5218</c:v>
                </c:pt>
                <c:pt idx="21624">
                  <c:v>4.521999999999998</c:v>
                </c:pt>
                <c:pt idx="21625">
                  <c:v>4.522199999999994</c:v>
                </c:pt>
                <c:pt idx="21626">
                  <c:v>4.522399999999998</c:v>
                </c:pt>
                <c:pt idx="21627">
                  <c:v>4.522599999999994</c:v>
                </c:pt>
                <c:pt idx="21628">
                  <c:v>4.522799999999997</c:v>
                </c:pt>
                <c:pt idx="21629">
                  <c:v>4.522999999999994</c:v>
                </c:pt>
                <c:pt idx="21630">
                  <c:v>4.5232</c:v>
                </c:pt>
                <c:pt idx="21631">
                  <c:v>4.5234</c:v>
                </c:pt>
                <c:pt idx="21632">
                  <c:v>4.5236</c:v>
                </c:pt>
                <c:pt idx="21633">
                  <c:v>4.5238</c:v>
                </c:pt>
                <c:pt idx="21634">
                  <c:v>4.523999999999996</c:v>
                </c:pt>
                <c:pt idx="21635">
                  <c:v>4.5242</c:v>
                </c:pt>
                <c:pt idx="21636">
                  <c:v>4.524399999999996</c:v>
                </c:pt>
                <c:pt idx="21637">
                  <c:v>4.5246</c:v>
                </c:pt>
                <c:pt idx="21638">
                  <c:v>4.524799999999995</c:v>
                </c:pt>
                <c:pt idx="21639">
                  <c:v>4.524999999999994</c:v>
                </c:pt>
                <c:pt idx="21640">
                  <c:v>4.525199999999995</c:v>
                </c:pt>
                <c:pt idx="21641">
                  <c:v>4.525399999999999</c:v>
                </c:pt>
                <c:pt idx="21642">
                  <c:v>4.525599999999995</c:v>
                </c:pt>
                <c:pt idx="21643">
                  <c:v>4.525799999999998</c:v>
                </c:pt>
                <c:pt idx="21644">
                  <c:v>4.525999999999994</c:v>
                </c:pt>
                <c:pt idx="21645">
                  <c:v>4.5262</c:v>
                </c:pt>
                <c:pt idx="21646">
                  <c:v>4.5264</c:v>
                </c:pt>
                <c:pt idx="21647">
                  <c:v>4.5266</c:v>
                </c:pt>
                <c:pt idx="21648">
                  <c:v>4.5268</c:v>
                </c:pt>
                <c:pt idx="21649">
                  <c:v>4.526999999999997</c:v>
                </c:pt>
                <c:pt idx="21650">
                  <c:v>4.527199999999994</c:v>
                </c:pt>
                <c:pt idx="21651">
                  <c:v>4.527399999999997</c:v>
                </c:pt>
                <c:pt idx="21652">
                  <c:v>4.527599999999994</c:v>
                </c:pt>
                <c:pt idx="21653">
                  <c:v>4.527799999999996</c:v>
                </c:pt>
                <c:pt idx="21654">
                  <c:v>4.527999999999994</c:v>
                </c:pt>
                <c:pt idx="21655">
                  <c:v>4.5282</c:v>
                </c:pt>
                <c:pt idx="21656">
                  <c:v>4.5284</c:v>
                </c:pt>
                <c:pt idx="21657">
                  <c:v>4.5286</c:v>
                </c:pt>
                <c:pt idx="21658">
                  <c:v>4.528799999999999</c:v>
                </c:pt>
                <c:pt idx="21659">
                  <c:v>4.528999999999995</c:v>
                </c:pt>
                <c:pt idx="21660">
                  <c:v>4.5292</c:v>
                </c:pt>
                <c:pt idx="21661">
                  <c:v>4.5294</c:v>
                </c:pt>
                <c:pt idx="21662">
                  <c:v>4.5296</c:v>
                </c:pt>
                <c:pt idx="21663">
                  <c:v>4.5298</c:v>
                </c:pt>
                <c:pt idx="21664">
                  <c:v>4.53</c:v>
                </c:pt>
                <c:pt idx="21665">
                  <c:v>4.5302</c:v>
                </c:pt>
                <c:pt idx="21666">
                  <c:v>4.5304</c:v>
                </c:pt>
                <c:pt idx="21667">
                  <c:v>4.5306</c:v>
                </c:pt>
                <c:pt idx="21668">
                  <c:v>4.5308</c:v>
                </c:pt>
                <c:pt idx="21669">
                  <c:v>4.531</c:v>
                </c:pt>
                <c:pt idx="21670">
                  <c:v>4.5312</c:v>
                </c:pt>
                <c:pt idx="21671">
                  <c:v>4.5314</c:v>
                </c:pt>
                <c:pt idx="21672">
                  <c:v>4.5316</c:v>
                </c:pt>
                <c:pt idx="21673">
                  <c:v>4.5318</c:v>
                </c:pt>
                <c:pt idx="21674">
                  <c:v>4.532</c:v>
                </c:pt>
                <c:pt idx="21675">
                  <c:v>4.5322</c:v>
                </c:pt>
                <c:pt idx="21676">
                  <c:v>4.5324</c:v>
                </c:pt>
                <c:pt idx="21677">
                  <c:v>4.5326</c:v>
                </c:pt>
                <c:pt idx="21678">
                  <c:v>4.5328</c:v>
                </c:pt>
                <c:pt idx="21679">
                  <c:v>4.533</c:v>
                </c:pt>
                <c:pt idx="21680">
                  <c:v>4.5332</c:v>
                </c:pt>
                <c:pt idx="21681">
                  <c:v>4.5334</c:v>
                </c:pt>
                <c:pt idx="21682">
                  <c:v>4.5336</c:v>
                </c:pt>
                <c:pt idx="21683">
                  <c:v>4.5338</c:v>
                </c:pt>
                <c:pt idx="21684">
                  <c:v>4.534</c:v>
                </c:pt>
                <c:pt idx="21685">
                  <c:v>4.5342</c:v>
                </c:pt>
                <c:pt idx="21686">
                  <c:v>4.5344</c:v>
                </c:pt>
                <c:pt idx="21687">
                  <c:v>4.5346</c:v>
                </c:pt>
                <c:pt idx="21688">
                  <c:v>4.5348</c:v>
                </c:pt>
                <c:pt idx="21689">
                  <c:v>4.535</c:v>
                </c:pt>
                <c:pt idx="21690">
                  <c:v>4.5352</c:v>
                </c:pt>
                <c:pt idx="21691">
                  <c:v>4.5354</c:v>
                </c:pt>
                <c:pt idx="21692">
                  <c:v>4.5356</c:v>
                </c:pt>
                <c:pt idx="21693">
                  <c:v>4.5358</c:v>
                </c:pt>
                <c:pt idx="21694">
                  <c:v>4.536</c:v>
                </c:pt>
                <c:pt idx="21695">
                  <c:v>4.5362</c:v>
                </c:pt>
                <c:pt idx="21696">
                  <c:v>4.5364</c:v>
                </c:pt>
                <c:pt idx="21697">
                  <c:v>4.5366</c:v>
                </c:pt>
                <c:pt idx="21698">
                  <c:v>4.5368</c:v>
                </c:pt>
                <c:pt idx="21699">
                  <c:v>4.537</c:v>
                </c:pt>
                <c:pt idx="21700">
                  <c:v>4.5372</c:v>
                </c:pt>
                <c:pt idx="21701">
                  <c:v>4.5374</c:v>
                </c:pt>
                <c:pt idx="21702">
                  <c:v>4.5376</c:v>
                </c:pt>
                <c:pt idx="21703">
                  <c:v>4.5378</c:v>
                </c:pt>
                <c:pt idx="21704">
                  <c:v>4.538</c:v>
                </c:pt>
                <c:pt idx="21705">
                  <c:v>4.5382</c:v>
                </c:pt>
                <c:pt idx="21706">
                  <c:v>4.5384</c:v>
                </c:pt>
                <c:pt idx="21707">
                  <c:v>4.5386</c:v>
                </c:pt>
                <c:pt idx="21708">
                  <c:v>4.5388</c:v>
                </c:pt>
                <c:pt idx="21709">
                  <c:v>4.539</c:v>
                </c:pt>
                <c:pt idx="21710">
                  <c:v>4.5392</c:v>
                </c:pt>
                <c:pt idx="21711">
                  <c:v>4.5394</c:v>
                </c:pt>
                <c:pt idx="21712">
                  <c:v>4.5396</c:v>
                </c:pt>
                <c:pt idx="21713">
                  <c:v>4.5398</c:v>
                </c:pt>
                <c:pt idx="21714">
                  <c:v>4.54</c:v>
                </c:pt>
                <c:pt idx="21715">
                  <c:v>4.5402</c:v>
                </c:pt>
                <c:pt idx="21716">
                  <c:v>4.5404</c:v>
                </c:pt>
                <c:pt idx="21717">
                  <c:v>4.5406</c:v>
                </c:pt>
                <c:pt idx="21718">
                  <c:v>4.5408</c:v>
                </c:pt>
                <c:pt idx="21719">
                  <c:v>4.541</c:v>
                </c:pt>
                <c:pt idx="21720">
                  <c:v>4.5412</c:v>
                </c:pt>
                <c:pt idx="21721">
                  <c:v>4.5414</c:v>
                </c:pt>
                <c:pt idx="21722">
                  <c:v>4.5416</c:v>
                </c:pt>
                <c:pt idx="21723">
                  <c:v>4.5418</c:v>
                </c:pt>
                <c:pt idx="21724">
                  <c:v>4.542</c:v>
                </c:pt>
                <c:pt idx="21725">
                  <c:v>4.5422</c:v>
                </c:pt>
                <c:pt idx="21726">
                  <c:v>4.5424</c:v>
                </c:pt>
                <c:pt idx="21727">
                  <c:v>4.5426</c:v>
                </c:pt>
                <c:pt idx="21728">
                  <c:v>4.5428</c:v>
                </c:pt>
                <c:pt idx="21729">
                  <c:v>4.543</c:v>
                </c:pt>
                <c:pt idx="21730">
                  <c:v>4.5432</c:v>
                </c:pt>
                <c:pt idx="21731">
                  <c:v>4.5434</c:v>
                </c:pt>
                <c:pt idx="21732">
                  <c:v>4.5436</c:v>
                </c:pt>
                <c:pt idx="21733">
                  <c:v>4.5438</c:v>
                </c:pt>
                <c:pt idx="21734">
                  <c:v>4.544</c:v>
                </c:pt>
                <c:pt idx="21735">
                  <c:v>4.5442</c:v>
                </c:pt>
                <c:pt idx="21736">
                  <c:v>4.5444</c:v>
                </c:pt>
                <c:pt idx="21737">
                  <c:v>4.5446</c:v>
                </c:pt>
                <c:pt idx="21738">
                  <c:v>4.544799999999999</c:v>
                </c:pt>
                <c:pt idx="21739">
                  <c:v>4.544999999999995</c:v>
                </c:pt>
                <c:pt idx="21740">
                  <c:v>4.5452</c:v>
                </c:pt>
                <c:pt idx="21741">
                  <c:v>4.5454</c:v>
                </c:pt>
                <c:pt idx="21742">
                  <c:v>4.5456</c:v>
                </c:pt>
                <c:pt idx="21743">
                  <c:v>4.5458</c:v>
                </c:pt>
                <c:pt idx="21744">
                  <c:v>4.546</c:v>
                </c:pt>
                <c:pt idx="21745">
                  <c:v>4.5462</c:v>
                </c:pt>
                <c:pt idx="21746">
                  <c:v>4.5464</c:v>
                </c:pt>
                <c:pt idx="21747">
                  <c:v>4.5466</c:v>
                </c:pt>
                <c:pt idx="21748">
                  <c:v>4.5468</c:v>
                </c:pt>
                <c:pt idx="21749">
                  <c:v>4.547</c:v>
                </c:pt>
                <c:pt idx="21750">
                  <c:v>4.5472</c:v>
                </c:pt>
                <c:pt idx="21751">
                  <c:v>4.5474</c:v>
                </c:pt>
                <c:pt idx="21752">
                  <c:v>4.5476</c:v>
                </c:pt>
                <c:pt idx="21753">
                  <c:v>4.5478</c:v>
                </c:pt>
                <c:pt idx="21754">
                  <c:v>4.548</c:v>
                </c:pt>
                <c:pt idx="21755">
                  <c:v>4.5482</c:v>
                </c:pt>
                <c:pt idx="21756">
                  <c:v>4.5484</c:v>
                </c:pt>
                <c:pt idx="21757">
                  <c:v>4.5486</c:v>
                </c:pt>
                <c:pt idx="21758">
                  <c:v>4.5488</c:v>
                </c:pt>
                <c:pt idx="21759">
                  <c:v>4.549</c:v>
                </c:pt>
                <c:pt idx="21760">
                  <c:v>4.5492</c:v>
                </c:pt>
                <c:pt idx="21761">
                  <c:v>4.5494</c:v>
                </c:pt>
                <c:pt idx="21762">
                  <c:v>4.5496</c:v>
                </c:pt>
                <c:pt idx="21763">
                  <c:v>4.5498</c:v>
                </c:pt>
                <c:pt idx="21764">
                  <c:v>4.55</c:v>
                </c:pt>
                <c:pt idx="21765">
                  <c:v>4.5502</c:v>
                </c:pt>
                <c:pt idx="21766">
                  <c:v>4.5504</c:v>
                </c:pt>
                <c:pt idx="21767">
                  <c:v>4.5506</c:v>
                </c:pt>
                <c:pt idx="21768">
                  <c:v>4.5508</c:v>
                </c:pt>
                <c:pt idx="21769">
                  <c:v>4.551</c:v>
                </c:pt>
                <c:pt idx="21770">
                  <c:v>4.5512</c:v>
                </c:pt>
                <c:pt idx="21771">
                  <c:v>4.5514</c:v>
                </c:pt>
                <c:pt idx="21772">
                  <c:v>4.5516</c:v>
                </c:pt>
                <c:pt idx="21773">
                  <c:v>4.5518</c:v>
                </c:pt>
                <c:pt idx="21774">
                  <c:v>4.552</c:v>
                </c:pt>
                <c:pt idx="21775">
                  <c:v>4.5522</c:v>
                </c:pt>
                <c:pt idx="21776">
                  <c:v>4.5524</c:v>
                </c:pt>
                <c:pt idx="21777">
                  <c:v>4.5526</c:v>
                </c:pt>
                <c:pt idx="21778">
                  <c:v>4.5528</c:v>
                </c:pt>
                <c:pt idx="21779">
                  <c:v>4.552999999999995</c:v>
                </c:pt>
                <c:pt idx="21780">
                  <c:v>4.5532</c:v>
                </c:pt>
                <c:pt idx="21781">
                  <c:v>4.5534</c:v>
                </c:pt>
                <c:pt idx="21782">
                  <c:v>4.5536</c:v>
                </c:pt>
                <c:pt idx="21783">
                  <c:v>4.5538</c:v>
                </c:pt>
                <c:pt idx="21784">
                  <c:v>4.553999999999998</c:v>
                </c:pt>
                <c:pt idx="21785">
                  <c:v>4.554199999999994</c:v>
                </c:pt>
                <c:pt idx="21786">
                  <c:v>4.554399999999998</c:v>
                </c:pt>
                <c:pt idx="21787">
                  <c:v>4.554599999999994</c:v>
                </c:pt>
                <c:pt idx="21788">
                  <c:v>4.554799999999998</c:v>
                </c:pt>
                <c:pt idx="21789">
                  <c:v>4.554999999999994</c:v>
                </c:pt>
                <c:pt idx="21790">
                  <c:v>4.5552</c:v>
                </c:pt>
                <c:pt idx="21791">
                  <c:v>4.5554</c:v>
                </c:pt>
                <c:pt idx="21792">
                  <c:v>4.5556</c:v>
                </c:pt>
                <c:pt idx="21793">
                  <c:v>4.5558</c:v>
                </c:pt>
                <c:pt idx="21794">
                  <c:v>4.556</c:v>
                </c:pt>
                <c:pt idx="21795">
                  <c:v>4.5562</c:v>
                </c:pt>
                <c:pt idx="21796">
                  <c:v>4.5564</c:v>
                </c:pt>
                <c:pt idx="21797">
                  <c:v>4.5566</c:v>
                </c:pt>
                <c:pt idx="21798">
                  <c:v>4.5568</c:v>
                </c:pt>
                <c:pt idx="21799">
                  <c:v>4.556999999999999</c:v>
                </c:pt>
                <c:pt idx="21800">
                  <c:v>4.557199999999995</c:v>
                </c:pt>
                <c:pt idx="21801">
                  <c:v>4.557399999999999</c:v>
                </c:pt>
                <c:pt idx="21802">
                  <c:v>4.557599999999995</c:v>
                </c:pt>
                <c:pt idx="21803">
                  <c:v>4.557799999999999</c:v>
                </c:pt>
                <c:pt idx="21804">
                  <c:v>4.557999999999994</c:v>
                </c:pt>
                <c:pt idx="21805">
                  <c:v>4.5582</c:v>
                </c:pt>
                <c:pt idx="21806">
                  <c:v>4.5584</c:v>
                </c:pt>
                <c:pt idx="21807">
                  <c:v>4.5586</c:v>
                </c:pt>
                <c:pt idx="21808">
                  <c:v>4.5588</c:v>
                </c:pt>
                <c:pt idx="21809">
                  <c:v>4.559</c:v>
                </c:pt>
                <c:pt idx="21810">
                  <c:v>4.5592</c:v>
                </c:pt>
                <c:pt idx="21811">
                  <c:v>4.5594</c:v>
                </c:pt>
                <c:pt idx="21812">
                  <c:v>4.5596</c:v>
                </c:pt>
                <c:pt idx="21813">
                  <c:v>4.5598</c:v>
                </c:pt>
                <c:pt idx="21814">
                  <c:v>4.56</c:v>
                </c:pt>
                <c:pt idx="21815">
                  <c:v>4.5602</c:v>
                </c:pt>
                <c:pt idx="21816">
                  <c:v>4.5604</c:v>
                </c:pt>
                <c:pt idx="21817">
                  <c:v>4.5606</c:v>
                </c:pt>
                <c:pt idx="21818">
                  <c:v>4.5608</c:v>
                </c:pt>
                <c:pt idx="21819">
                  <c:v>4.560999999999995</c:v>
                </c:pt>
                <c:pt idx="21820">
                  <c:v>4.5612</c:v>
                </c:pt>
                <c:pt idx="21821">
                  <c:v>4.5614</c:v>
                </c:pt>
                <c:pt idx="21822">
                  <c:v>4.5616</c:v>
                </c:pt>
                <c:pt idx="21823">
                  <c:v>4.5618</c:v>
                </c:pt>
                <c:pt idx="21824">
                  <c:v>4.561999999999998</c:v>
                </c:pt>
                <c:pt idx="21825">
                  <c:v>4.562199999999994</c:v>
                </c:pt>
                <c:pt idx="21826">
                  <c:v>4.562399999999998</c:v>
                </c:pt>
                <c:pt idx="21827">
                  <c:v>4.562599999999994</c:v>
                </c:pt>
                <c:pt idx="21828">
                  <c:v>4.562799999999998</c:v>
                </c:pt>
                <c:pt idx="21829">
                  <c:v>4.562999999999994</c:v>
                </c:pt>
                <c:pt idx="21830">
                  <c:v>4.5632</c:v>
                </c:pt>
                <c:pt idx="21831">
                  <c:v>4.5634</c:v>
                </c:pt>
                <c:pt idx="21832">
                  <c:v>4.5636</c:v>
                </c:pt>
                <c:pt idx="21833">
                  <c:v>4.5638</c:v>
                </c:pt>
                <c:pt idx="21834">
                  <c:v>4.563999999999996</c:v>
                </c:pt>
                <c:pt idx="21835">
                  <c:v>4.564199999999994</c:v>
                </c:pt>
                <c:pt idx="21836">
                  <c:v>4.564399999999996</c:v>
                </c:pt>
                <c:pt idx="21837">
                  <c:v>4.5646</c:v>
                </c:pt>
                <c:pt idx="21838">
                  <c:v>4.564799999999996</c:v>
                </c:pt>
                <c:pt idx="21839">
                  <c:v>4.564999999999994</c:v>
                </c:pt>
                <c:pt idx="21840">
                  <c:v>4.565199999999995</c:v>
                </c:pt>
                <c:pt idx="21841">
                  <c:v>4.565399999999999</c:v>
                </c:pt>
                <c:pt idx="21842">
                  <c:v>4.565599999999995</c:v>
                </c:pt>
                <c:pt idx="21843">
                  <c:v>4.565799999999999</c:v>
                </c:pt>
                <c:pt idx="21844">
                  <c:v>4.565999999999994</c:v>
                </c:pt>
                <c:pt idx="21845">
                  <c:v>4.5662</c:v>
                </c:pt>
                <c:pt idx="21846">
                  <c:v>4.5664</c:v>
                </c:pt>
                <c:pt idx="21847">
                  <c:v>4.5666</c:v>
                </c:pt>
                <c:pt idx="21848">
                  <c:v>4.5668</c:v>
                </c:pt>
                <c:pt idx="21849">
                  <c:v>4.566999999999997</c:v>
                </c:pt>
                <c:pt idx="21850">
                  <c:v>4.567199999999994</c:v>
                </c:pt>
                <c:pt idx="21851">
                  <c:v>4.567399999999997</c:v>
                </c:pt>
                <c:pt idx="21852">
                  <c:v>4.567599999999994</c:v>
                </c:pt>
                <c:pt idx="21853">
                  <c:v>4.567799999999997</c:v>
                </c:pt>
                <c:pt idx="21854">
                  <c:v>4.567999999999994</c:v>
                </c:pt>
                <c:pt idx="21855">
                  <c:v>4.5682</c:v>
                </c:pt>
                <c:pt idx="21856">
                  <c:v>4.5684</c:v>
                </c:pt>
                <c:pt idx="21857">
                  <c:v>4.5686</c:v>
                </c:pt>
                <c:pt idx="21858">
                  <c:v>4.5688</c:v>
                </c:pt>
                <c:pt idx="21859">
                  <c:v>4.569</c:v>
                </c:pt>
                <c:pt idx="21860">
                  <c:v>4.5692</c:v>
                </c:pt>
                <c:pt idx="21861">
                  <c:v>4.5694</c:v>
                </c:pt>
                <c:pt idx="21862">
                  <c:v>4.5696</c:v>
                </c:pt>
                <c:pt idx="21863">
                  <c:v>4.5698</c:v>
                </c:pt>
                <c:pt idx="21864">
                  <c:v>4.57</c:v>
                </c:pt>
                <c:pt idx="21865">
                  <c:v>4.5702</c:v>
                </c:pt>
                <c:pt idx="21866">
                  <c:v>4.5704</c:v>
                </c:pt>
                <c:pt idx="21867">
                  <c:v>4.5706</c:v>
                </c:pt>
                <c:pt idx="21868">
                  <c:v>4.5708</c:v>
                </c:pt>
                <c:pt idx="21869">
                  <c:v>4.571</c:v>
                </c:pt>
                <c:pt idx="21870">
                  <c:v>4.5712</c:v>
                </c:pt>
                <c:pt idx="21871">
                  <c:v>4.5714</c:v>
                </c:pt>
                <c:pt idx="21872">
                  <c:v>4.5716</c:v>
                </c:pt>
                <c:pt idx="21873">
                  <c:v>4.5718</c:v>
                </c:pt>
                <c:pt idx="21874">
                  <c:v>4.572</c:v>
                </c:pt>
                <c:pt idx="21875">
                  <c:v>4.5722</c:v>
                </c:pt>
                <c:pt idx="21876">
                  <c:v>4.5724</c:v>
                </c:pt>
                <c:pt idx="21877">
                  <c:v>4.5726</c:v>
                </c:pt>
                <c:pt idx="21878">
                  <c:v>4.5728</c:v>
                </c:pt>
                <c:pt idx="21879">
                  <c:v>4.573</c:v>
                </c:pt>
                <c:pt idx="21880">
                  <c:v>4.5732</c:v>
                </c:pt>
                <c:pt idx="21881">
                  <c:v>4.5734</c:v>
                </c:pt>
                <c:pt idx="21882">
                  <c:v>4.5736</c:v>
                </c:pt>
                <c:pt idx="21883">
                  <c:v>4.5738</c:v>
                </c:pt>
                <c:pt idx="21884">
                  <c:v>4.574</c:v>
                </c:pt>
                <c:pt idx="21885">
                  <c:v>4.5742</c:v>
                </c:pt>
                <c:pt idx="21886">
                  <c:v>4.5744</c:v>
                </c:pt>
                <c:pt idx="21887">
                  <c:v>4.5746</c:v>
                </c:pt>
                <c:pt idx="21888">
                  <c:v>4.5748</c:v>
                </c:pt>
                <c:pt idx="21889">
                  <c:v>4.575</c:v>
                </c:pt>
                <c:pt idx="21890">
                  <c:v>4.5752</c:v>
                </c:pt>
                <c:pt idx="21891">
                  <c:v>4.5754</c:v>
                </c:pt>
                <c:pt idx="21892">
                  <c:v>4.5756</c:v>
                </c:pt>
                <c:pt idx="21893">
                  <c:v>4.5758</c:v>
                </c:pt>
                <c:pt idx="21894">
                  <c:v>4.576</c:v>
                </c:pt>
                <c:pt idx="21895">
                  <c:v>4.5762</c:v>
                </c:pt>
                <c:pt idx="21896">
                  <c:v>4.5764</c:v>
                </c:pt>
                <c:pt idx="21897">
                  <c:v>4.5766</c:v>
                </c:pt>
                <c:pt idx="21898">
                  <c:v>4.5768</c:v>
                </c:pt>
                <c:pt idx="21899">
                  <c:v>4.577</c:v>
                </c:pt>
                <c:pt idx="21900">
                  <c:v>4.5772</c:v>
                </c:pt>
                <c:pt idx="21901">
                  <c:v>4.5774</c:v>
                </c:pt>
                <c:pt idx="21902">
                  <c:v>4.5776</c:v>
                </c:pt>
                <c:pt idx="21903">
                  <c:v>4.5778</c:v>
                </c:pt>
                <c:pt idx="21904">
                  <c:v>4.578</c:v>
                </c:pt>
                <c:pt idx="21905">
                  <c:v>4.5782</c:v>
                </c:pt>
                <c:pt idx="21906">
                  <c:v>4.5784</c:v>
                </c:pt>
                <c:pt idx="21907">
                  <c:v>4.5786</c:v>
                </c:pt>
                <c:pt idx="21908">
                  <c:v>4.5788</c:v>
                </c:pt>
                <c:pt idx="21909">
                  <c:v>4.579</c:v>
                </c:pt>
                <c:pt idx="21910">
                  <c:v>4.5792</c:v>
                </c:pt>
                <c:pt idx="21911">
                  <c:v>4.5794</c:v>
                </c:pt>
                <c:pt idx="21912">
                  <c:v>4.5796</c:v>
                </c:pt>
                <c:pt idx="21913">
                  <c:v>4.5798</c:v>
                </c:pt>
                <c:pt idx="21914">
                  <c:v>4.58</c:v>
                </c:pt>
                <c:pt idx="21915">
                  <c:v>4.5802</c:v>
                </c:pt>
                <c:pt idx="21916">
                  <c:v>4.5804</c:v>
                </c:pt>
                <c:pt idx="21917">
                  <c:v>4.5806</c:v>
                </c:pt>
                <c:pt idx="21918">
                  <c:v>4.5808</c:v>
                </c:pt>
                <c:pt idx="21919">
                  <c:v>4.581</c:v>
                </c:pt>
                <c:pt idx="21920">
                  <c:v>4.5812</c:v>
                </c:pt>
                <c:pt idx="21921">
                  <c:v>4.5814</c:v>
                </c:pt>
                <c:pt idx="21922">
                  <c:v>4.5816</c:v>
                </c:pt>
                <c:pt idx="21923">
                  <c:v>4.5818</c:v>
                </c:pt>
                <c:pt idx="21924">
                  <c:v>4.582</c:v>
                </c:pt>
                <c:pt idx="21925">
                  <c:v>4.5822</c:v>
                </c:pt>
                <c:pt idx="21926">
                  <c:v>4.5824</c:v>
                </c:pt>
                <c:pt idx="21927">
                  <c:v>4.5826</c:v>
                </c:pt>
                <c:pt idx="21928">
                  <c:v>4.5828</c:v>
                </c:pt>
                <c:pt idx="21929">
                  <c:v>4.583</c:v>
                </c:pt>
                <c:pt idx="21930">
                  <c:v>4.5832</c:v>
                </c:pt>
                <c:pt idx="21931">
                  <c:v>4.5834</c:v>
                </c:pt>
                <c:pt idx="21932">
                  <c:v>4.5836</c:v>
                </c:pt>
                <c:pt idx="21933">
                  <c:v>4.5838</c:v>
                </c:pt>
                <c:pt idx="21934">
                  <c:v>4.584</c:v>
                </c:pt>
                <c:pt idx="21935">
                  <c:v>4.5842</c:v>
                </c:pt>
                <c:pt idx="21936">
                  <c:v>4.5844</c:v>
                </c:pt>
                <c:pt idx="21937">
                  <c:v>4.5846</c:v>
                </c:pt>
                <c:pt idx="21938">
                  <c:v>4.5848</c:v>
                </c:pt>
                <c:pt idx="21939">
                  <c:v>4.585</c:v>
                </c:pt>
                <c:pt idx="21940">
                  <c:v>4.5852</c:v>
                </c:pt>
                <c:pt idx="21941">
                  <c:v>4.5854</c:v>
                </c:pt>
                <c:pt idx="21942">
                  <c:v>4.5856</c:v>
                </c:pt>
                <c:pt idx="21943">
                  <c:v>4.5858</c:v>
                </c:pt>
                <c:pt idx="21944">
                  <c:v>4.586</c:v>
                </c:pt>
                <c:pt idx="21945">
                  <c:v>4.5862</c:v>
                </c:pt>
                <c:pt idx="21946">
                  <c:v>4.5864</c:v>
                </c:pt>
                <c:pt idx="21947">
                  <c:v>4.5866</c:v>
                </c:pt>
                <c:pt idx="21948">
                  <c:v>4.5868</c:v>
                </c:pt>
                <c:pt idx="21949">
                  <c:v>4.587</c:v>
                </c:pt>
                <c:pt idx="21950">
                  <c:v>4.5872</c:v>
                </c:pt>
                <c:pt idx="21951">
                  <c:v>4.5874</c:v>
                </c:pt>
                <c:pt idx="21952">
                  <c:v>4.5876</c:v>
                </c:pt>
                <c:pt idx="21953">
                  <c:v>4.5878</c:v>
                </c:pt>
                <c:pt idx="21954">
                  <c:v>4.588</c:v>
                </c:pt>
                <c:pt idx="21955">
                  <c:v>4.5882</c:v>
                </c:pt>
                <c:pt idx="21956">
                  <c:v>4.5884</c:v>
                </c:pt>
                <c:pt idx="21957">
                  <c:v>4.5886</c:v>
                </c:pt>
                <c:pt idx="21958">
                  <c:v>4.5888</c:v>
                </c:pt>
                <c:pt idx="21959">
                  <c:v>4.589</c:v>
                </c:pt>
                <c:pt idx="21960">
                  <c:v>4.5892</c:v>
                </c:pt>
                <c:pt idx="21961">
                  <c:v>4.5894</c:v>
                </c:pt>
                <c:pt idx="21962">
                  <c:v>4.5896</c:v>
                </c:pt>
                <c:pt idx="21963">
                  <c:v>4.5898</c:v>
                </c:pt>
                <c:pt idx="21964">
                  <c:v>4.59</c:v>
                </c:pt>
                <c:pt idx="21965">
                  <c:v>4.5902</c:v>
                </c:pt>
                <c:pt idx="21966">
                  <c:v>4.5904</c:v>
                </c:pt>
                <c:pt idx="21967">
                  <c:v>4.5906</c:v>
                </c:pt>
                <c:pt idx="21968">
                  <c:v>4.5908</c:v>
                </c:pt>
                <c:pt idx="21969">
                  <c:v>4.591</c:v>
                </c:pt>
                <c:pt idx="21970">
                  <c:v>4.5912</c:v>
                </c:pt>
                <c:pt idx="21971">
                  <c:v>4.5914</c:v>
                </c:pt>
                <c:pt idx="21972">
                  <c:v>4.5916</c:v>
                </c:pt>
                <c:pt idx="21973">
                  <c:v>4.5918</c:v>
                </c:pt>
                <c:pt idx="21974">
                  <c:v>4.592</c:v>
                </c:pt>
                <c:pt idx="21975">
                  <c:v>4.5922</c:v>
                </c:pt>
                <c:pt idx="21976">
                  <c:v>4.5924</c:v>
                </c:pt>
                <c:pt idx="21977">
                  <c:v>4.5926</c:v>
                </c:pt>
                <c:pt idx="21978">
                  <c:v>4.5928</c:v>
                </c:pt>
                <c:pt idx="21979">
                  <c:v>4.593</c:v>
                </c:pt>
                <c:pt idx="21980">
                  <c:v>4.5932</c:v>
                </c:pt>
                <c:pt idx="21981">
                  <c:v>4.5934</c:v>
                </c:pt>
                <c:pt idx="21982">
                  <c:v>4.5936</c:v>
                </c:pt>
                <c:pt idx="21983">
                  <c:v>4.5938</c:v>
                </c:pt>
                <c:pt idx="21984">
                  <c:v>4.593999999999999</c:v>
                </c:pt>
                <c:pt idx="21985">
                  <c:v>4.594199999999994</c:v>
                </c:pt>
                <c:pt idx="21986">
                  <c:v>4.594399999999998</c:v>
                </c:pt>
                <c:pt idx="21987">
                  <c:v>4.594599999999994</c:v>
                </c:pt>
                <c:pt idx="21988">
                  <c:v>4.594799999999998</c:v>
                </c:pt>
                <c:pt idx="21989">
                  <c:v>4.594999999999994</c:v>
                </c:pt>
                <c:pt idx="21990">
                  <c:v>4.5952</c:v>
                </c:pt>
                <c:pt idx="21991">
                  <c:v>4.5954</c:v>
                </c:pt>
                <c:pt idx="21992">
                  <c:v>4.5956</c:v>
                </c:pt>
                <c:pt idx="21993">
                  <c:v>4.5958</c:v>
                </c:pt>
                <c:pt idx="21994">
                  <c:v>4.596</c:v>
                </c:pt>
                <c:pt idx="21995">
                  <c:v>4.5962</c:v>
                </c:pt>
                <c:pt idx="21996">
                  <c:v>4.5964</c:v>
                </c:pt>
                <c:pt idx="21997">
                  <c:v>4.5966</c:v>
                </c:pt>
                <c:pt idx="21998">
                  <c:v>4.5968</c:v>
                </c:pt>
                <c:pt idx="21999">
                  <c:v>4.597</c:v>
                </c:pt>
                <c:pt idx="22000">
                  <c:v>4.5972</c:v>
                </c:pt>
                <c:pt idx="22001">
                  <c:v>4.597399999999999</c:v>
                </c:pt>
                <c:pt idx="22002">
                  <c:v>4.597599999999995</c:v>
                </c:pt>
                <c:pt idx="22003">
                  <c:v>4.597799999999999</c:v>
                </c:pt>
                <c:pt idx="22004">
                  <c:v>4.597999999999995</c:v>
                </c:pt>
                <c:pt idx="22005">
                  <c:v>4.5982</c:v>
                </c:pt>
                <c:pt idx="22006">
                  <c:v>4.5984</c:v>
                </c:pt>
                <c:pt idx="22007">
                  <c:v>4.5986</c:v>
                </c:pt>
                <c:pt idx="22008">
                  <c:v>4.5988</c:v>
                </c:pt>
                <c:pt idx="22009">
                  <c:v>4.599</c:v>
                </c:pt>
                <c:pt idx="22010">
                  <c:v>4.5992</c:v>
                </c:pt>
                <c:pt idx="22011">
                  <c:v>4.5994</c:v>
                </c:pt>
                <c:pt idx="22012">
                  <c:v>4.5996</c:v>
                </c:pt>
                <c:pt idx="22013">
                  <c:v>4.5998</c:v>
                </c:pt>
                <c:pt idx="22014">
                  <c:v>4.6</c:v>
                </c:pt>
                <c:pt idx="22015">
                  <c:v>4.6002</c:v>
                </c:pt>
                <c:pt idx="22016">
                  <c:v>4.6004</c:v>
                </c:pt>
                <c:pt idx="22017">
                  <c:v>4.6006</c:v>
                </c:pt>
                <c:pt idx="22018">
                  <c:v>4.600799999999999</c:v>
                </c:pt>
                <c:pt idx="22019">
                  <c:v>4.601</c:v>
                </c:pt>
                <c:pt idx="22020">
                  <c:v>4.6012</c:v>
                </c:pt>
                <c:pt idx="22021">
                  <c:v>4.6014</c:v>
                </c:pt>
                <c:pt idx="22022">
                  <c:v>4.6016</c:v>
                </c:pt>
                <c:pt idx="22023">
                  <c:v>4.6018</c:v>
                </c:pt>
                <c:pt idx="22024">
                  <c:v>4.601999999999998</c:v>
                </c:pt>
                <c:pt idx="22025">
                  <c:v>4.602199999999994</c:v>
                </c:pt>
                <c:pt idx="22026">
                  <c:v>4.602399999999998</c:v>
                </c:pt>
                <c:pt idx="22027">
                  <c:v>4.602599999999994</c:v>
                </c:pt>
                <c:pt idx="22028">
                  <c:v>4.602799999999997</c:v>
                </c:pt>
                <c:pt idx="22029">
                  <c:v>4.602999999999994</c:v>
                </c:pt>
                <c:pt idx="22030">
                  <c:v>4.6032</c:v>
                </c:pt>
                <c:pt idx="22031">
                  <c:v>4.6034</c:v>
                </c:pt>
                <c:pt idx="22032">
                  <c:v>4.6036</c:v>
                </c:pt>
                <c:pt idx="22033">
                  <c:v>4.6038</c:v>
                </c:pt>
                <c:pt idx="22034">
                  <c:v>4.603999999999996</c:v>
                </c:pt>
                <c:pt idx="22035">
                  <c:v>4.604199999999994</c:v>
                </c:pt>
                <c:pt idx="22036">
                  <c:v>4.604399999999996</c:v>
                </c:pt>
                <c:pt idx="22037">
                  <c:v>4.604599999999994</c:v>
                </c:pt>
                <c:pt idx="22038">
                  <c:v>4.604799999999995</c:v>
                </c:pt>
                <c:pt idx="22039">
                  <c:v>4.604999999999994</c:v>
                </c:pt>
                <c:pt idx="22040">
                  <c:v>4.6052</c:v>
                </c:pt>
                <c:pt idx="22041">
                  <c:v>4.605399999999999</c:v>
                </c:pt>
                <c:pt idx="22042">
                  <c:v>4.605599999999994</c:v>
                </c:pt>
                <c:pt idx="22043">
                  <c:v>4.605799999999998</c:v>
                </c:pt>
                <c:pt idx="22044">
                  <c:v>4.605999999999994</c:v>
                </c:pt>
                <c:pt idx="22045">
                  <c:v>4.6062</c:v>
                </c:pt>
                <c:pt idx="22046">
                  <c:v>4.6064</c:v>
                </c:pt>
                <c:pt idx="22047">
                  <c:v>4.6066</c:v>
                </c:pt>
                <c:pt idx="22048">
                  <c:v>4.6068</c:v>
                </c:pt>
                <c:pt idx="22049">
                  <c:v>4.606999999999997</c:v>
                </c:pt>
                <c:pt idx="22050">
                  <c:v>4.607199999999994</c:v>
                </c:pt>
                <c:pt idx="22051">
                  <c:v>4.607399999999997</c:v>
                </c:pt>
                <c:pt idx="22052">
                  <c:v>4.607599999999994</c:v>
                </c:pt>
                <c:pt idx="22053">
                  <c:v>4.607799999999996</c:v>
                </c:pt>
                <c:pt idx="22054">
                  <c:v>4.607999999999994</c:v>
                </c:pt>
                <c:pt idx="22055">
                  <c:v>4.6082</c:v>
                </c:pt>
                <c:pt idx="22056">
                  <c:v>4.6084</c:v>
                </c:pt>
                <c:pt idx="22057">
                  <c:v>4.6086</c:v>
                </c:pt>
                <c:pt idx="22058">
                  <c:v>4.608799999999999</c:v>
                </c:pt>
                <c:pt idx="22059">
                  <c:v>4.609</c:v>
                </c:pt>
                <c:pt idx="22060">
                  <c:v>4.6092</c:v>
                </c:pt>
                <c:pt idx="22061">
                  <c:v>4.6094</c:v>
                </c:pt>
                <c:pt idx="22062">
                  <c:v>4.6096</c:v>
                </c:pt>
                <c:pt idx="22063">
                  <c:v>4.6098</c:v>
                </c:pt>
                <c:pt idx="22064">
                  <c:v>4.609999999999998</c:v>
                </c:pt>
                <c:pt idx="22065">
                  <c:v>4.610199999999994</c:v>
                </c:pt>
                <c:pt idx="22066">
                  <c:v>4.610399999999998</c:v>
                </c:pt>
                <c:pt idx="22067">
                  <c:v>4.610599999999994</c:v>
                </c:pt>
                <c:pt idx="22068">
                  <c:v>4.610799999999997</c:v>
                </c:pt>
                <c:pt idx="22069">
                  <c:v>4.610999999999994</c:v>
                </c:pt>
                <c:pt idx="22070">
                  <c:v>4.6112</c:v>
                </c:pt>
                <c:pt idx="22071">
                  <c:v>4.6114</c:v>
                </c:pt>
                <c:pt idx="22072">
                  <c:v>4.6116</c:v>
                </c:pt>
                <c:pt idx="22073">
                  <c:v>4.6118</c:v>
                </c:pt>
                <c:pt idx="22074">
                  <c:v>4.611999999999996</c:v>
                </c:pt>
                <c:pt idx="22075">
                  <c:v>4.612199999999994</c:v>
                </c:pt>
                <c:pt idx="22076">
                  <c:v>4.612399999999996</c:v>
                </c:pt>
                <c:pt idx="22077">
                  <c:v>4.612599999999994</c:v>
                </c:pt>
                <c:pt idx="22078">
                  <c:v>4.612799999999995</c:v>
                </c:pt>
                <c:pt idx="22079">
                  <c:v>4.612999999999994</c:v>
                </c:pt>
                <c:pt idx="22080">
                  <c:v>4.6132</c:v>
                </c:pt>
                <c:pt idx="22081">
                  <c:v>4.613399999999999</c:v>
                </c:pt>
                <c:pt idx="22082">
                  <c:v>4.613599999999995</c:v>
                </c:pt>
                <c:pt idx="22083">
                  <c:v>4.613799999999998</c:v>
                </c:pt>
                <c:pt idx="22084">
                  <c:v>4.613999999999994</c:v>
                </c:pt>
                <c:pt idx="22085">
                  <c:v>4.614199999999994</c:v>
                </c:pt>
                <c:pt idx="22086">
                  <c:v>4.614399999999994</c:v>
                </c:pt>
                <c:pt idx="22087">
                  <c:v>4.614599999999994</c:v>
                </c:pt>
                <c:pt idx="22088">
                  <c:v>4.614799999999994</c:v>
                </c:pt>
                <c:pt idx="22089">
                  <c:v>4.614999999999993</c:v>
                </c:pt>
                <c:pt idx="22090">
                  <c:v>4.615199999999994</c:v>
                </c:pt>
                <c:pt idx="22091">
                  <c:v>4.615399999999997</c:v>
                </c:pt>
                <c:pt idx="22092">
                  <c:v>4.615599999999994</c:v>
                </c:pt>
                <c:pt idx="22093">
                  <c:v>4.615799999999996</c:v>
                </c:pt>
                <c:pt idx="22094">
                  <c:v>4.615999999999994</c:v>
                </c:pt>
                <c:pt idx="22095">
                  <c:v>4.6162</c:v>
                </c:pt>
                <c:pt idx="22096">
                  <c:v>4.6164</c:v>
                </c:pt>
                <c:pt idx="22097">
                  <c:v>4.6166</c:v>
                </c:pt>
                <c:pt idx="22098">
                  <c:v>4.616799999999999</c:v>
                </c:pt>
                <c:pt idx="22099">
                  <c:v>4.616999999999995</c:v>
                </c:pt>
                <c:pt idx="22100">
                  <c:v>4.617199999999994</c:v>
                </c:pt>
                <c:pt idx="22101">
                  <c:v>4.617399999999995</c:v>
                </c:pt>
                <c:pt idx="22102">
                  <c:v>4.617599999999994</c:v>
                </c:pt>
                <c:pt idx="22103">
                  <c:v>4.617799999999994</c:v>
                </c:pt>
                <c:pt idx="22104">
                  <c:v>4.617999999999994</c:v>
                </c:pt>
                <c:pt idx="22105">
                  <c:v>4.618199999999994</c:v>
                </c:pt>
                <c:pt idx="22106">
                  <c:v>4.618399999999998</c:v>
                </c:pt>
                <c:pt idx="22107">
                  <c:v>4.618599999999994</c:v>
                </c:pt>
                <c:pt idx="22108">
                  <c:v>4.618799999999997</c:v>
                </c:pt>
                <c:pt idx="22109">
                  <c:v>4.618999999999994</c:v>
                </c:pt>
                <c:pt idx="22110">
                  <c:v>4.6192</c:v>
                </c:pt>
                <c:pt idx="22111">
                  <c:v>4.6194</c:v>
                </c:pt>
                <c:pt idx="22112">
                  <c:v>4.6196</c:v>
                </c:pt>
                <c:pt idx="22113">
                  <c:v>4.6198</c:v>
                </c:pt>
                <c:pt idx="22114">
                  <c:v>4.619999999999996</c:v>
                </c:pt>
                <c:pt idx="22115">
                  <c:v>4.620199999999994</c:v>
                </c:pt>
                <c:pt idx="22116">
                  <c:v>4.620399999999996</c:v>
                </c:pt>
                <c:pt idx="22117">
                  <c:v>4.620599999999994</c:v>
                </c:pt>
                <c:pt idx="22118">
                  <c:v>4.620799999999995</c:v>
                </c:pt>
                <c:pt idx="22119">
                  <c:v>4.620999999999994</c:v>
                </c:pt>
                <c:pt idx="22120">
                  <c:v>4.6212</c:v>
                </c:pt>
                <c:pt idx="22121">
                  <c:v>4.621399999999999</c:v>
                </c:pt>
                <c:pt idx="22122">
                  <c:v>4.621599999999995</c:v>
                </c:pt>
                <c:pt idx="22123">
                  <c:v>4.621799999999998</c:v>
                </c:pt>
                <c:pt idx="22124">
                  <c:v>4.621999999999994</c:v>
                </c:pt>
                <c:pt idx="22125">
                  <c:v>4.622199999999994</c:v>
                </c:pt>
                <c:pt idx="22126">
                  <c:v>4.622399999999994</c:v>
                </c:pt>
                <c:pt idx="22127">
                  <c:v>4.622599999999994</c:v>
                </c:pt>
                <c:pt idx="22128">
                  <c:v>4.622799999999994</c:v>
                </c:pt>
                <c:pt idx="22129">
                  <c:v>4.622999999999993</c:v>
                </c:pt>
                <c:pt idx="22130">
                  <c:v>4.623199999999994</c:v>
                </c:pt>
                <c:pt idx="22131">
                  <c:v>4.623399999999997</c:v>
                </c:pt>
                <c:pt idx="22132">
                  <c:v>4.623599999999994</c:v>
                </c:pt>
                <c:pt idx="22133">
                  <c:v>4.623799999999996</c:v>
                </c:pt>
                <c:pt idx="22134">
                  <c:v>4.623999999999994</c:v>
                </c:pt>
                <c:pt idx="22135">
                  <c:v>4.624199999999993</c:v>
                </c:pt>
                <c:pt idx="22136">
                  <c:v>4.624399999999994</c:v>
                </c:pt>
                <c:pt idx="22137">
                  <c:v>4.624599999999993</c:v>
                </c:pt>
                <c:pt idx="22138">
                  <c:v>4.624799999999994</c:v>
                </c:pt>
                <c:pt idx="22139">
                  <c:v>4.624999999999991</c:v>
                </c:pt>
                <c:pt idx="22140">
                  <c:v>4.625199999999994</c:v>
                </c:pt>
                <c:pt idx="22141">
                  <c:v>4.625399999999995</c:v>
                </c:pt>
                <c:pt idx="22142">
                  <c:v>4.625599999999994</c:v>
                </c:pt>
                <c:pt idx="22143">
                  <c:v>4.625799999999994</c:v>
                </c:pt>
                <c:pt idx="22144">
                  <c:v>4.625999999999994</c:v>
                </c:pt>
                <c:pt idx="22145">
                  <c:v>4.626199999999994</c:v>
                </c:pt>
                <c:pt idx="22146">
                  <c:v>4.626399999999998</c:v>
                </c:pt>
                <c:pt idx="22147">
                  <c:v>4.626599999999994</c:v>
                </c:pt>
                <c:pt idx="22148">
                  <c:v>4.626799999999997</c:v>
                </c:pt>
                <c:pt idx="22149">
                  <c:v>4.626999999999994</c:v>
                </c:pt>
                <c:pt idx="22150">
                  <c:v>4.627199999999993</c:v>
                </c:pt>
                <c:pt idx="22151">
                  <c:v>4.627399999999994</c:v>
                </c:pt>
                <c:pt idx="22152">
                  <c:v>4.627599999999993</c:v>
                </c:pt>
                <c:pt idx="22153">
                  <c:v>4.627799999999994</c:v>
                </c:pt>
                <c:pt idx="22154">
                  <c:v>4.627999999999993</c:v>
                </c:pt>
                <c:pt idx="22155">
                  <c:v>4.628199999999994</c:v>
                </c:pt>
                <c:pt idx="22156">
                  <c:v>4.628399999999996</c:v>
                </c:pt>
                <c:pt idx="22157">
                  <c:v>4.628599999999994</c:v>
                </c:pt>
                <c:pt idx="22158">
                  <c:v>4.628799999999995</c:v>
                </c:pt>
                <c:pt idx="22159">
                  <c:v>4.628999999999994</c:v>
                </c:pt>
                <c:pt idx="22160">
                  <c:v>4.6292</c:v>
                </c:pt>
                <c:pt idx="22161">
                  <c:v>4.629399999999999</c:v>
                </c:pt>
                <c:pt idx="22162">
                  <c:v>4.629599999999995</c:v>
                </c:pt>
                <c:pt idx="22163">
                  <c:v>4.629799999999998</c:v>
                </c:pt>
                <c:pt idx="22164">
                  <c:v>4.63</c:v>
                </c:pt>
                <c:pt idx="22165">
                  <c:v>4.6302</c:v>
                </c:pt>
                <c:pt idx="22166">
                  <c:v>4.6304</c:v>
                </c:pt>
                <c:pt idx="22167">
                  <c:v>4.6306</c:v>
                </c:pt>
                <c:pt idx="22168">
                  <c:v>4.6308</c:v>
                </c:pt>
                <c:pt idx="22169">
                  <c:v>4.631</c:v>
                </c:pt>
                <c:pt idx="22170">
                  <c:v>4.6312</c:v>
                </c:pt>
                <c:pt idx="22171">
                  <c:v>4.6314</c:v>
                </c:pt>
                <c:pt idx="22172">
                  <c:v>4.6316</c:v>
                </c:pt>
                <c:pt idx="22173">
                  <c:v>4.6318</c:v>
                </c:pt>
                <c:pt idx="22174">
                  <c:v>4.632</c:v>
                </c:pt>
                <c:pt idx="22175">
                  <c:v>4.6322</c:v>
                </c:pt>
                <c:pt idx="22176">
                  <c:v>4.6324</c:v>
                </c:pt>
                <c:pt idx="22177">
                  <c:v>4.6326</c:v>
                </c:pt>
                <c:pt idx="22178">
                  <c:v>4.632799999999999</c:v>
                </c:pt>
                <c:pt idx="22179">
                  <c:v>4.633</c:v>
                </c:pt>
                <c:pt idx="22180">
                  <c:v>4.6332</c:v>
                </c:pt>
                <c:pt idx="22181">
                  <c:v>4.6334</c:v>
                </c:pt>
                <c:pt idx="22182">
                  <c:v>4.6336</c:v>
                </c:pt>
                <c:pt idx="22183">
                  <c:v>4.6338</c:v>
                </c:pt>
                <c:pt idx="22184">
                  <c:v>4.633999999999998</c:v>
                </c:pt>
                <c:pt idx="22185">
                  <c:v>4.634199999999994</c:v>
                </c:pt>
                <c:pt idx="22186">
                  <c:v>4.634399999999998</c:v>
                </c:pt>
                <c:pt idx="22187">
                  <c:v>4.634599999999994</c:v>
                </c:pt>
                <c:pt idx="22188">
                  <c:v>4.634799999999997</c:v>
                </c:pt>
                <c:pt idx="22189">
                  <c:v>4.634999999999994</c:v>
                </c:pt>
                <c:pt idx="22190">
                  <c:v>4.6352</c:v>
                </c:pt>
                <c:pt idx="22191">
                  <c:v>4.6354</c:v>
                </c:pt>
                <c:pt idx="22192">
                  <c:v>4.6356</c:v>
                </c:pt>
                <c:pt idx="22193">
                  <c:v>4.6358</c:v>
                </c:pt>
                <c:pt idx="22194">
                  <c:v>4.636</c:v>
                </c:pt>
                <c:pt idx="22195">
                  <c:v>4.6362</c:v>
                </c:pt>
                <c:pt idx="22196">
                  <c:v>4.6364</c:v>
                </c:pt>
                <c:pt idx="22197">
                  <c:v>4.6366</c:v>
                </c:pt>
                <c:pt idx="22198">
                  <c:v>4.6368</c:v>
                </c:pt>
                <c:pt idx="22199">
                  <c:v>4.636999999999999</c:v>
                </c:pt>
                <c:pt idx="22200">
                  <c:v>4.6372</c:v>
                </c:pt>
                <c:pt idx="22201">
                  <c:v>4.637399999999999</c:v>
                </c:pt>
                <c:pt idx="22202">
                  <c:v>4.637599999999995</c:v>
                </c:pt>
                <c:pt idx="22203">
                  <c:v>4.637799999999998</c:v>
                </c:pt>
                <c:pt idx="22204">
                  <c:v>4.637999999999994</c:v>
                </c:pt>
                <c:pt idx="22205">
                  <c:v>4.6382</c:v>
                </c:pt>
                <c:pt idx="22206">
                  <c:v>4.6384</c:v>
                </c:pt>
                <c:pt idx="22207">
                  <c:v>4.6386</c:v>
                </c:pt>
                <c:pt idx="22208">
                  <c:v>4.6388</c:v>
                </c:pt>
                <c:pt idx="22209">
                  <c:v>4.639</c:v>
                </c:pt>
                <c:pt idx="22210">
                  <c:v>4.6392</c:v>
                </c:pt>
                <c:pt idx="22211">
                  <c:v>4.6394</c:v>
                </c:pt>
                <c:pt idx="22212">
                  <c:v>4.6396</c:v>
                </c:pt>
                <c:pt idx="22213">
                  <c:v>4.6398</c:v>
                </c:pt>
                <c:pt idx="22214">
                  <c:v>4.64</c:v>
                </c:pt>
                <c:pt idx="22215">
                  <c:v>4.6402</c:v>
                </c:pt>
                <c:pt idx="22216">
                  <c:v>4.6404</c:v>
                </c:pt>
                <c:pt idx="22217">
                  <c:v>4.6406</c:v>
                </c:pt>
                <c:pt idx="22218">
                  <c:v>4.640799999999999</c:v>
                </c:pt>
                <c:pt idx="22219">
                  <c:v>4.641</c:v>
                </c:pt>
                <c:pt idx="22220">
                  <c:v>4.6412</c:v>
                </c:pt>
                <c:pt idx="22221">
                  <c:v>4.6414</c:v>
                </c:pt>
                <c:pt idx="22222">
                  <c:v>4.6416</c:v>
                </c:pt>
                <c:pt idx="22223">
                  <c:v>4.6418</c:v>
                </c:pt>
                <c:pt idx="22224">
                  <c:v>4.641999999999998</c:v>
                </c:pt>
                <c:pt idx="22225">
                  <c:v>4.642199999999994</c:v>
                </c:pt>
                <c:pt idx="22226">
                  <c:v>4.642399999999998</c:v>
                </c:pt>
                <c:pt idx="22227">
                  <c:v>4.642599999999994</c:v>
                </c:pt>
                <c:pt idx="22228">
                  <c:v>4.642799999999997</c:v>
                </c:pt>
                <c:pt idx="22229">
                  <c:v>4.642999999999994</c:v>
                </c:pt>
                <c:pt idx="22230">
                  <c:v>4.6432</c:v>
                </c:pt>
                <c:pt idx="22231">
                  <c:v>4.6434</c:v>
                </c:pt>
                <c:pt idx="22232">
                  <c:v>4.6436</c:v>
                </c:pt>
                <c:pt idx="22233">
                  <c:v>4.6438</c:v>
                </c:pt>
                <c:pt idx="22234">
                  <c:v>4.643999999999996</c:v>
                </c:pt>
                <c:pt idx="22235">
                  <c:v>4.644199999999994</c:v>
                </c:pt>
                <c:pt idx="22236">
                  <c:v>4.644399999999996</c:v>
                </c:pt>
                <c:pt idx="22237">
                  <c:v>4.644599999999994</c:v>
                </c:pt>
                <c:pt idx="22238">
                  <c:v>4.644799999999996</c:v>
                </c:pt>
                <c:pt idx="22239">
                  <c:v>4.644999999999994</c:v>
                </c:pt>
                <c:pt idx="22240">
                  <c:v>4.6452</c:v>
                </c:pt>
                <c:pt idx="22241">
                  <c:v>4.645399999999999</c:v>
                </c:pt>
                <c:pt idx="22242">
                  <c:v>4.6456</c:v>
                </c:pt>
                <c:pt idx="22243">
                  <c:v>4.645799999999998</c:v>
                </c:pt>
                <c:pt idx="22244">
                  <c:v>4.645999999999994</c:v>
                </c:pt>
                <c:pt idx="22245">
                  <c:v>4.6462</c:v>
                </c:pt>
                <c:pt idx="22246">
                  <c:v>4.6464</c:v>
                </c:pt>
                <c:pt idx="22247">
                  <c:v>4.6466</c:v>
                </c:pt>
                <c:pt idx="22248">
                  <c:v>4.6468</c:v>
                </c:pt>
                <c:pt idx="22249">
                  <c:v>4.646999999999997</c:v>
                </c:pt>
                <c:pt idx="22250">
                  <c:v>4.647199999999994</c:v>
                </c:pt>
                <c:pt idx="22251">
                  <c:v>4.647399999999997</c:v>
                </c:pt>
                <c:pt idx="22252">
                  <c:v>4.647599999999994</c:v>
                </c:pt>
                <c:pt idx="22253">
                  <c:v>4.647799999999997</c:v>
                </c:pt>
                <c:pt idx="22254">
                  <c:v>4.647999999999994</c:v>
                </c:pt>
                <c:pt idx="22255">
                  <c:v>4.6482</c:v>
                </c:pt>
                <c:pt idx="22256">
                  <c:v>4.6484</c:v>
                </c:pt>
                <c:pt idx="22257">
                  <c:v>4.6486</c:v>
                </c:pt>
                <c:pt idx="22258">
                  <c:v>4.6488</c:v>
                </c:pt>
                <c:pt idx="22259">
                  <c:v>4.649</c:v>
                </c:pt>
                <c:pt idx="22260">
                  <c:v>4.6492</c:v>
                </c:pt>
                <c:pt idx="22261">
                  <c:v>4.6494</c:v>
                </c:pt>
                <c:pt idx="22262">
                  <c:v>4.6496</c:v>
                </c:pt>
                <c:pt idx="22263">
                  <c:v>4.6498</c:v>
                </c:pt>
                <c:pt idx="22264">
                  <c:v>4.649999999999998</c:v>
                </c:pt>
                <c:pt idx="22265">
                  <c:v>4.650199999999994</c:v>
                </c:pt>
                <c:pt idx="22266">
                  <c:v>4.650399999999998</c:v>
                </c:pt>
                <c:pt idx="22267">
                  <c:v>4.650599999999994</c:v>
                </c:pt>
                <c:pt idx="22268">
                  <c:v>4.650799999999998</c:v>
                </c:pt>
                <c:pt idx="22269">
                  <c:v>4.650999999999994</c:v>
                </c:pt>
                <c:pt idx="22270">
                  <c:v>4.6512</c:v>
                </c:pt>
                <c:pt idx="22271">
                  <c:v>4.6514</c:v>
                </c:pt>
                <c:pt idx="22272">
                  <c:v>4.6516</c:v>
                </c:pt>
                <c:pt idx="22273">
                  <c:v>4.6518</c:v>
                </c:pt>
                <c:pt idx="22274">
                  <c:v>4.651999999999996</c:v>
                </c:pt>
                <c:pt idx="22275">
                  <c:v>4.652199999999994</c:v>
                </c:pt>
                <c:pt idx="22276">
                  <c:v>4.652399999999996</c:v>
                </c:pt>
                <c:pt idx="22277">
                  <c:v>4.652599999999994</c:v>
                </c:pt>
                <c:pt idx="22278">
                  <c:v>4.652799999999996</c:v>
                </c:pt>
                <c:pt idx="22279">
                  <c:v>4.652999999999994</c:v>
                </c:pt>
                <c:pt idx="22280">
                  <c:v>4.6532</c:v>
                </c:pt>
                <c:pt idx="22281">
                  <c:v>4.653399999999999</c:v>
                </c:pt>
                <c:pt idx="22282">
                  <c:v>4.6536</c:v>
                </c:pt>
                <c:pt idx="22283">
                  <c:v>4.653799999999999</c:v>
                </c:pt>
                <c:pt idx="22284">
                  <c:v>4.653999999999994</c:v>
                </c:pt>
                <c:pt idx="22285">
                  <c:v>4.654199999999994</c:v>
                </c:pt>
                <c:pt idx="22286">
                  <c:v>4.654399999999994</c:v>
                </c:pt>
                <c:pt idx="22287">
                  <c:v>4.654599999999994</c:v>
                </c:pt>
                <c:pt idx="22288">
                  <c:v>4.654799999999994</c:v>
                </c:pt>
                <c:pt idx="22289">
                  <c:v>4.654999999999993</c:v>
                </c:pt>
                <c:pt idx="22290">
                  <c:v>4.655199999999994</c:v>
                </c:pt>
                <c:pt idx="22291">
                  <c:v>4.655399999999997</c:v>
                </c:pt>
                <c:pt idx="22292">
                  <c:v>4.655599999999994</c:v>
                </c:pt>
                <c:pt idx="22293">
                  <c:v>4.655799999999997</c:v>
                </c:pt>
                <c:pt idx="22294">
                  <c:v>4.655999999999994</c:v>
                </c:pt>
                <c:pt idx="22295">
                  <c:v>4.6562</c:v>
                </c:pt>
                <c:pt idx="22296">
                  <c:v>4.6564</c:v>
                </c:pt>
                <c:pt idx="22297">
                  <c:v>4.6566</c:v>
                </c:pt>
                <c:pt idx="22298">
                  <c:v>4.6568</c:v>
                </c:pt>
                <c:pt idx="22299">
                  <c:v>4.656999999999995</c:v>
                </c:pt>
                <c:pt idx="22300">
                  <c:v>4.657199999999994</c:v>
                </c:pt>
                <c:pt idx="22301">
                  <c:v>4.657399999999995</c:v>
                </c:pt>
                <c:pt idx="22302">
                  <c:v>4.657599999999994</c:v>
                </c:pt>
                <c:pt idx="22303">
                  <c:v>4.657799999999995</c:v>
                </c:pt>
                <c:pt idx="22304">
                  <c:v>4.657999999999994</c:v>
                </c:pt>
                <c:pt idx="22305">
                  <c:v>4.658199999999994</c:v>
                </c:pt>
                <c:pt idx="22306">
                  <c:v>4.658399999999998</c:v>
                </c:pt>
                <c:pt idx="22307">
                  <c:v>4.658599999999994</c:v>
                </c:pt>
                <c:pt idx="22308">
                  <c:v>4.658799999999998</c:v>
                </c:pt>
                <c:pt idx="22309">
                  <c:v>4.658999999999994</c:v>
                </c:pt>
                <c:pt idx="22310">
                  <c:v>4.6592</c:v>
                </c:pt>
                <c:pt idx="22311">
                  <c:v>4.6594</c:v>
                </c:pt>
                <c:pt idx="22312">
                  <c:v>4.6596</c:v>
                </c:pt>
                <c:pt idx="22313">
                  <c:v>4.6598</c:v>
                </c:pt>
                <c:pt idx="22314">
                  <c:v>4.659999999999996</c:v>
                </c:pt>
                <c:pt idx="22315">
                  <c:v>4.660199999999994</c:v>
                </c:pt>
                <c:pt idx="22316">
                  <c:v>4.660399999999996</c:v>
                </c:pt>
                <c:pt idx="22317">
                  <c:v>4.660599999999994</c:v>
                </c:pt>
                <c:pt idx="22318">
                  <c:v>4.660799999999996</c:v>
                </c:pt>
                <c:pt idx="22319">
                  <c:v>4.660999999999994</c:v>
                </c:pt>
                <c:pt idx="22320">
                  <c:v>4.6612</c:v>
                </c:pt>
                <c:pt idx="22321">
                  <c:v>4.661399999999999</c:v>
                </c:pt>
                <c:pt idx="22322">
                  <c:v>4.6616</c:v>
                </c:pt>
                <c:pt idx="22323">
                  <c:v>4.661799999999999</c:v>
                </c:pt>
                <c:pt idx="22324">
                  <c:v>4.661999999999994</c:v>
                </c:pt>
                <c:pt idx="22325">
                  <c:v>4.662199999999994</c:v>
                </c:pt>
                <c:pt idx="22326">
                  <c:v>4.662399999999994</c:v>
                </c:pt>
                <c:pt idx="22327">
                  <c:v>4.662599999999994</c:v>
                </c:pt>
                <c:pt idx="22328">
                  <c:v>4.662799999999994</c:v>
                </c:pt>
                <c:pt idx="22329">
                  <c:v>4.662999999999993</c:v>
                </c:pt>
                <c:pt idx="22330">
                  <c:v>4.663199999999994</c:v>
                </c:pt>
                <c:pt idx="22331">
                  <c:v>4.663399999999997</c:v>
                </c:pt>
                <c:pt idx="22332">
                  <c:v>4.663599999999994</c:v>
                </c:pt>
                <c:pt idx="22333">
                  <c:v>4.663799999999997</c:v>
                </c:pt>
                <c:pt idx="22334">
                  <c:v>4.663999999999994</c:v>
                </c:pt>
                <c:pt idx="22335">
                  <c:v>4.664199999999993</c:v>
                </c:pt>
                <c:pt idx="22336">
                  <c:v>4.664399999999994</c:v>
                </c:pt>
                <c:pt idx="22337">
                  <c:v>4.664599999999993</c:v>
                </c:pt>
                <c:pt idx="22338">
                  <c:v>4.664799999999994</c:v>
                </c:pt>
                <c:pt idx="22339">
                  <c:v>4.664999999999991</c:v>
                </c:pt>
                <c:pt idx="22340">
                  <c:v>4.665199999999994</c:v>
                </c:pt>
                <c:pt idx="22341">
                  <c:v>4.665399999999995</c:v>
                </c:pt>
                <c:pt idx="22342">
                  <c:v>4.665599999999994</c:v>
                </c:pt>
                <c:pt idx="22343">
                  <c:v>4.665799999999995</c:v>
                </c:pt>
                <c:pt idx="22344">
                  <c:v>4.665999999999994</c:v>
                </c:pt>
                <c:pt idx="22345">
                  <c:v>4.666199999999994</c:v>
                </c:pt>
                <c:pt idx="22346">
                  <c:v>4.666399999999998</c:v>
                </c:pt>
                <c:pt idx="22347">
                  <c:v>4.666599999999994</c:v>
                </c:pt>
                <c:pt idx="22348">
                  <c:v>4.666799999999998</c:v>
                </c:pt>
                <c:pt idx="22349">
                  <c:v>4.666999999999994</c:v>
                </c:pt>
                <c:pt idx="22350">
                  <c:v>4.667199999999993</c:v>
                </c:pt>
                <c:pt idx="22351">
                  <c:v>4.667399999999994</c:v>
                </c:pt>
                <c:pt idx="22352">
                  <c:v>4.667599999999993</c:v>
                </c:pt>
                <c:pt idx="22353">
                  <c:v>4.667799999999994</c:v>
                </c:pt>
                <c:pt idx="22354">
                  <c:v>4.667999999999993</c:v>
                </c:pt>
                <c:pt idx="22355">
                  <c:v>4.668199999999994</c:v>
                </c:pt>
                <c:pt idx="22356">
                  <c:v>4.668399999999996</c:v>
                </c:pt>
                <c:pt idx="22357">
                  <c:v>4.668599999999994</c:v>
                </c:pt>
                <c:pt idx="22358">
                  <c:v>4.668799999999996</c:v>
                </c:pt>
                <c:pt idx="22359">
                  <c:v>4.668999999999994</c:v>
                </c:pt>
                <c:pt idx="22360">
                  <c:v>4.6692</c:v>
                </c:pt>
                <c:pt idx="22361">
                  <c:v>4.669399999999999</c:v>
                </c:pt>
                <c:pt idx="22362">
                  <c:v>4.6696</c:v>
                </c:pt>
                <c:pt idx="22363">
                  <c:v>4.669799999999999</c:v>
                </c:pt>
                <c:pt idx="22364">
                  <c:v>4.67</c:v>
                </c:pt>
                <c:pt idx="22365">
                  <c:v>4.6702</c:v>
                </c:pt>
                <c:pt idx="22366">
                  <c:v>4.6704</c:v>
                </c:pt>
                <c:pt idx="22367">
                  <c:v>4.6706</c:v>
                </c:pt>
                <c:pt idx="22368">
                  <c:v>4.6708</c:v>
                </c:pt>
                <c:pt idx="22369">
                  <c:v>4.671</c:v>
                </c:pt>
                <c:pt idx="22370">
                  <c:v>4.6712</c:v>
                </c:pt>
                <c:pt idx="22371">
                  <c:v>4.6714</c:v>
                </c:pt>
                <c:pt idx="22372">
                  <c:v>4.6716</c:v>
                </c:pt>
                <c:pt idx="22373">
                  <c:v>4.6718</c:v>
                </c:pt>
                <c:pt idx="22374">
                  <c:v>4.672</c:v>
                </c:pt>
                <c:pt idx="22375">
                  <c:v>4.6722</c:v>
                </c:pt>
                <c:pt idx="22376">
                  <c:v>4.6724</c:v>
                </c:pt>
                <c:pt idx="22377">
                  <c:v>4.6726</c:v>
                </c:pt>
                <c:pt idx="22378">
                  <c:v>4.6728</c:v>
                </c:pt>
                <c:pt idx="22379">
                  <c:v>4.673</c:v>
                </c:pt>
                <c:pt idx="22380">
                  <c:v>4.673199999999999</c:v>
                </c:pt>
                <c:pt idx="22381">
                  <c:v>4.6734</c:v>
                </c:pt>
                <c:pt idx="22382">
                  <c:v>4.6736</c:v>
                </c:pt>
                <c:pt idx="22383">
                  <c:v>4.6738</c:v>
                </c:pt>
                <c:pt idx="22384">
                  <c:v>4.673999999999999</c:v>
                </c:pt>
                <c:pt idx="22385">
                  <c:v>4.674199999999994</c:v>
                </c:pt>
                <c:pt idx="22386">
                  <c:v>4.674399999999998</c:v>
                </c:pt>
                <c:pt idx="22387">
                  <c:v>4.674599999999994</c:v>
                </c:pt>
                <c:pt idx="22388">
                  <c:v>4.674799999999998</c:v>
                </c:pt>
                <c:pt idx="22389">
                  <c:v>4.674999999999994</c:v>
                </c:pt>
                <c:pt idx="22390">
                  <c:v>4.6752</c:v>
                </c:pt>
                <c:pt idx="22391">
                  <c:v>4.6754</c:v>
                </c:pt>
                <c:pt idx="22392">
                  <c:v>4.6756</c:v>
                </c:pt>
                <c:pt idx="22393">
                  <c:v>4.6758</c:v>
                </c:pt>
                <c:pt idx="22394">
                  <c:v>4.676</c:v>
                </c:pt>
                <c:pt idx="22395">
                  <c:v>4.6762</c:v>
                </c:pt>
                <c:pt idx="22396">
                  <c:v>4.6764</c:v>
                </c:pt>
                <c:pt idx="22397">
                  <c:v>4.6766</c:v>
                </c:pt>
                <c:pt idx="22398">
                  <c:v>4.6768</c:v>
                </c:pt>
                <c:pt idx="22399">
                  <c:v>4.677</c:v>
                </c:pt>
                <c:pt idx="22400">
                  <c:v>4.6772</c:v>
                </c:pt>
                <c:pt idx="22401">
                  <c:v>4.677399999999999</c:v>
                </c:pt>
                <c:pt idx="22402">
                  <c:v>4.6776</c:v>
                </c:pt>
                <c:pt idx="22403">
                  <c:v>4.677799999999999</c:v>
                </c:pt>
                <c:pt idx="22404">
                  <c:v>4.677999999999995</c:v>
                </c:pt>
                <c:pt idx="22405">
                  <c:v>4.6782</c:v>
                </c:pt>
                <c:pt idx="22406">
                  <c:v>4.6784</c:v>
                </c:pt>
                <c:pt idx="22407">
                  <c:v>4.6786</c:v>
                </c:pt>
                <c:pt idx="22408">
                  <c:v>4.6788</c:v>
                </c:pt>
                <c:pt idx="22409">
                  <c:v>4.679</c:v>
                </c:pt>
                <c:pt idx="22410">
                  <c:v>4.6792</c:v>
                </c:pt>
                <c:pt idx="22411">
                  <c:v>4.6794</c:v>
                </c:pt>
                <c:pt idx="22412">
                  <c:v>4.6796</c:v>
                </c:pt>
                <c:pt idx="22413">
                  <c:v>4.6798</c:v>
                </c:pt>
                <c:pt idx="22414">
                  <c:v>4.68</c:v>
                </c:pt>
                <c:pt idx="22415">
                  <c:v>4.6802</c:v>
                </c:pt>
                <c:pt idx="22416">
                  <c:v>4.6804</c:v>
                </c:pt>
                <c:pt idx="22417">
                  <c:v>4.6806</c:v>
                </c:pt>
                <c:pt idx="22418">
                  <c:v>4.6808</c:v>
                </c:pt>
                <c:pt idx="22419">
                  <c:v>4.681</c:v>
                </c:pt>
                <c:pt idx="22420">
                  <c:v>4.681199999999999</c:v>
                </c:pt>
                <c:pt idx="22421">
                  <c:v>4.6814</c:v>
                </c:pt>
                <c:pt idx="22422">
                  <c:v>4.6816</c:v>
                </c:pt>
                <c:pt idx="22423">
                  <c:v>4.6818</c:v>
                </c:pt>
                <c:pt idx="22424">
                  <c:v>4.681999999999999</c:v>
                </c:pt>
                <c:pt idx="22425">
                  <c:v>4.682199999999994</c:v>
                </c:pt>
                <c:pt idx="22426">
                  <c:v>4.682399999999998</c:v>
                </c:pt>
                <c:pt idx="22427">
                  <c:v>4.682599999999994</c:v>
                </c:pt>
                <c:pt idx="22428">
                  <c:v>4.682799999999998</c:v>
                </c:pt>
                <c:pt idx="22429">
                  <c:v>4.682999999999994</c:v>
                </c:pt>
                <c:pt idx="22430">
                  <c:v>4.6832</c:v>
                </c:pt>
                <c:pt idx="22431">
                  <c:v>4.6834</c:v>
                </c:pt>
                <c:pt idx="22432">
                  <c:v>4.6836</c:v>
                </c:pt>
                <c:pt idx="22433">
                  <c:v>4.6838</c:v>
                </c:pt>
                <c:pt idx="22434">
                  <c:v>4.683999999999997</c:v>
                </c:pt>
                <c:pt idx="22435">
                  <c:v>4.684199999999994</c:v>
                </c:pt>
                <c:pt idx="22436">
                  <c:v>4.684399999999996</c:v>
                </c:pt>
                <c:pt idx="22437">
                  <c:v>4.684599999999994</c:v>
                </c:pt>
                <c:pt idx="22438">
                  <c:v>4.684799999999996</c:v>
                </c:pt>
                <c:pt idx="22439">
                  <c:v>4.684999999999994</c:v>
                </c:pt>
                <c:pt idx="22440">
                  <c:v>4.6852</c:v>
                </c:pt>
                <c:pt idx="22441">
                  <c:v>4.685399999999999</c:v>
                </c:pt>
                <c:pt idx="22442">
                  <c:v>4.6856</c:v>
                </c:pt>
                <c:pt idx="22443">
                  <c:v>4.685799999999999</c:v>
                </c:pt>
                <c:pt idx="22444">
                  <c:v>4.685999999999995</c:v>
                </c:pt>
                <c:pt idx="22445">
                  <c:v>4.6862</c:v>
                </c:pt>
                <c:pt idx="22446">
                  <c:v>4.6864</c:v>
                </c:pt>
                <c:pt idx="22447">
                  <c:v>4.6866</c:v>
                </c:pt>
                <c:pt idx="22448">
                  <c:v>4.6868</c:v>
                </c:pt>
                <c:pt idx="22449">
                  <c:v>4.686999999999998</c:v>
                </c:pt>
                <c:pt idx="22450">
                  <c:v>4.687199999999994</c:v>
                </c:pt>
                <c:pt idx="22451">
                  <c:v>4.687399999999997</c:v>
                </c:pt>
                <c:pt idx="22452">
                  <c:v>4.687599999999994</c:v>
                </c:pt>
                <c:pt idx="22453">
                  <c:v>4.687799999999997</c:v>
                </c:pt>
                <c:pt idx="22454">
                  <c:v>4.687999999999994</c:v>
                </c:pt>
                <c:pt idx="22455">
                  <c:v>4.6882</c:v>
                </c:pt>
                <c:pt idx="22456">
                  <c:v>4.6884</c:v>
                </c:pt>
                <c:pt idx="22457">
                  <c:v>4.6886</c:v>
                </c:pt>
                <c:pt idx="22458">
                  <c:v>4.6888</c:v>
                </c:pt>
                <c:pt idx="22459">
                  <c:v>4.689</c:v>
                </c:pt>
                <c:pt idx="22460">
                  <c:v>4.689199999999999</c:v>
                </c:pt>
                <c:pt idx="22461">
                  <c:v>4.6894</c:v>
                </c:pt>
                <c:pt idx="22462">
                  <c:v>4.6896</c:v>
                </c:pt>
                <c:pt idx="22463">
                  <c:v>4.6898</c:v>
                </c:pt>
                <c:pt idx="22464">
                  <c:v>4.689999999999999</c:v>
                </c:pt>
                <c:pt idx="22465">
                  <c:v>4.690199999999994</c:v>
                </c:pt>
                <c:pt idx="22466">
                  <c:v>4.690399999999998</c:v>
                </c:pt>
                <c:pt idx="22467">
                  <c:v>4.690599999999994</c:v>
                </c:pt>
                <c:pt idx="22468">
                  <c:v>4.690799999999998</c:v>
                </c:pt>
                <c:pt idx="22469">
                  <c:v>4.690999999999994</c:v>
                </c:pt>
                <c:pt idx="22470">
                  <c:v>4.6912</c:v>
                </c:pt>
                <c:pt idx="22471">
                  <c:v>4.6914</c:v>
                </c:pt>
                <c:pt idx="22472">
                  <c:v>4.6916</c:v>
                </c:pt>
                <c:pt idx="22473">
                  <c:v>4.6918</c:v>
                </c:pt>
                <c:pt idx="22474">
                  <c:v>4.691999999999997</c:v>
                </c:pt>
                <c:pt idx="22475">
                  <c:v>4.692199999999994</c:v>
                </c:pt>
                <c:pt idx="22476">
                  <c:v>4.692399999999996</c:v>
                </c:pt>
                <c:pt idx="22477">
                  <c:v>4.692599999999994</c:v>
                </c:pt>
                <c:pt idx="22478">
                  <c:v>4.692799999999996</c:v>
                </c:pt>
                <c:pt idx="22479">
                  <c:v>4.692999999999994</c:v>
                </c:pt>
                <c:pt idx="22480">
                  <c:v>4.6932</c:v>
                </c:pt>
                <c:pt idx="22481">
                  <c:v>4.693399999999999</c:v>
                </c:pt>
                <c:pt idx="22482">
                  <c:v>4.6936</c:v>
                </c:pt>
                <c:pt idx="22483">
                  <c:v>4.693799999999999</c:v>
                </c:pt>
                <c:pt idx="22484">
                  <c:v>4.693999999999995</c:v>
                </c:pt>
                <c:pt idx="22485">
                  <c:v>4.694199999999994</c:v>
                </c:pt>
                <c:pt idx="22486">
                  <c:v>4.694399999999994</c:v>
                </c:pt>
                <c:pt idx="22487">
                  <c:v>4.694599999999994</c:v>
                </c:pt>
                <c:pt idx="22488">
                  <c:v>4.694799999999994</c:v>
                </c:pt>
                <c:pt idx="22489">
                  <c:v>4.694999999999994</c:v>
                </c:pt>
                <c:pt idx="22490">
                  <c:v>4.695199999999994</c:v>
                </c:pt>
                <c:pt idx="22491">
                  <c:v>4.695399999999997</c:v>
                </c:pt>
                <c:pt idx="22492">
                  <c:v>4.695599999999994</c:v>
                </c:pt>
                <c:pt idx="22493">
                  <c:v>4.695799999999997</c:v>
                </c:pt>
                <c:pt idx="22494">
                  <c:v>4.695999999999994</c:v>
                </c:pt>
                <c:pt idx="22495">
                  <c:v>4.6962</c:v>
                </c:pt>
                <c:pt idx="22496">
                  <c:v>4.6964</c:v>
                </c:pt>
                <c:pt idx="22497">
                  <c:v>4.6966</c:v>
                </c:pt>
                <c:pt idx="22498">
                  <c:v>4.6968</c:v>
                </c:pt>
                <c:pt idx="22499">
                  <c:v>4.696999999999996</c:v>
                </c:pt>
                <c:pt idx="22500">
                  <c:v>4.697199999999994</c:v>
                </c:pt>
                <c:pt idx="22501">
                  <c:v>4.697399999999995</c:v>
                </c:pt>
                <c:pt idx="22502">
                  <c:v>4.697599999999994</c:v>
                </c:pt>
                <c:pt idx="22503">
                  <c:v>4.697799999999995</c:v>
                </c:pt>
                <c:pt idx="22504">
                  <c:v>4.697999999999994</c:v>
                </c:pt>
                <c:pt idx="22505">
                  <c:v>4.698199999999994</c:v>
                </c:pt>
                <c:pt idx="22506">
                  <c:v>4.698399999999998</c:v>
                </c:pt>
                <c:pt idx="22507">
                  <c:v>4.698599999999994</c:v>
                </c:pt>
                <c:pt idx="22508">
                  <c:v>4.698799999999998</c:v>
                </c:pt>
                <c:pt idx="22509">
                  <c:v>4.698999999999994</c:v>
                </c:pt>
                <c:pt idx="22510">
                  <c:v>4.6992</c:v>
                </c:pt>
                <c:pt idx="22511">
                  <c:v>4.6994</c:v>
                </c:pt>
                <c:pt idx="22512">
                  <c:v>4.6996</c:v>
                </c:pt>
                <c:pt idx="22513">
                  <c:v>4.6998</c:v>
                </c:pt>
                <c:pt idx="22514">
                  <c:v>4.7</c:v>
                </c:pt>
                <c:pt idx="22515">
                  <c:v>4.7002</c:v>
                </c:pt>
                <c:pt idx="22516">
                  <c:v>4.7004</c:v>
                </c:pt>
                <c:pt idx="22517">
                  <c:v>4.7006</c:v>
                </c:pt>
                <c:pt idx="22518">
                  <c:v>4.7008</c:v>
                </c:pt>
                <c:pt idx="22519">
                  <c:v>4.701</c:v>
                </c:pt>
                <c:pt idx="22520">
                  <c:v>4.7012</c:v>
                </c:pt>
                <c:pt idx="22521">
                  <c:v>4.7014</c:v>
                </c:pt>
                <c:pt idx="22522">
                  <c:v>4.7016</c:v>
                </c:pt>
                <c:pt idx="22523">
                  <c:v>4.7018</c:v>
                </c:pt>
                <c:pt idx="22524">
                  <c:v>4.702</c:v>
                </c:pt>
                <c:pt idx="22525">
                  <c:v>4.7022</c:v>
                </c:pt>
                <c:pt idx="22526">
                  <c:v>4.7024</c:v>
                </c:pt>
                <c:pt idx="22527">
                  <c:v>4.7026</c:v>
                </c:pt>
                <c:pt idx="22528">
                  <c:v>4.7028</c:v>
                </c:pt>
                <c:pt idx="22529">
                  <c:v>4.703</c:v>
                </c:pt>
                <c:pt idx="22530">
                  <c:v>4.7032</c:v>
                </c:pt>
                <c:pt idx="22531">
                  <c:v>4.7034</c:v>
                </c:pt>
                <c:pt idx="22532">
                  <c:v>4.7036</c:v>
                </c:pt>
                <c:pt idx="22533">
                  <c:v>4.7038</c:v>
                </c:pt>
                <c:pt idx="22534">
                  <c:v>4.704</c:v>
                </c:pt>
                <c:pt idx="22535">
                  <c:v>4.7042</c:v>
                </c:pt>
                <c:pt idx="22536">
                  <c:v>4.7044</c:v>
                </c:pt>
                <c:pt idx="22537">
                  <c:v>4.7046</c:v>
                </c:pt>
                <c:pt idx="22538">
                  <c:v>4.7048</c:v>
                </c:pt>
                <c:pt idx="22539">
                  <c:v>4.705</c:v>
                </c:pt>
                <c:pt idx="22540">
                  <c:v>4.7052</c:v>
                </c:pt>
                <c:pt idx="22541">
                  <c:v>4.7054</c:v>
                </c:pt>
                <c:pt idx="22542">
                  <c:v>4.705599999999999</c:v>
                </c:pt>
                <c:pt idx="22543">
                  <c:v>4.7058</c:v>
                </c:pt>
                <c:pt idx="22544">
                  <c:v>4.706</c:v>
                </c:pt>
                <c:pt idx="22545">
                  <c:v>4.7062</c:v>
                </c:pt>
                <c:pt idx="22546">
                  <c:v>4.7064</c:v>
                </c:pt>
                <c:pt idx="22547">
                  <c:v>4.7066</c:v>
                </c:pt>
                <c:pt idx="22548">
                  <c:v>4.7068</c:v>
                </c:pt>
                <c:pt idx="22549">
                  <c:v>4.707</c:v>
                </c:pt>
                <c:pt idx="22550">
                  <c:v>4.7072</c:v>
                </c:pt>
                <c:pt idx="22551">
                  <c:v>4.7074</c:v>
                </c:pt>
                <c:pt idx="22552">
                  <c:v>4.7076</c:v>
                </c:pt>
                <c:pt idx="22553">
                  <c:v>4.7078</c:v>
                </c:pt>
                <c:pt idx="22554">
                  <c:v>4.708</c:v>
                </c:pt>
                <c:pt idx="22555">
                  <c:v>4.7082</c:v>
                </c:pt>
                <c:pt idx="22556">
                  <c:v>4.7084</c:v>
                </c:pt>
                <c:pt idx="22557">
                  <c:v>4.7086</c:v>
                </c:pt>
                <c:pt idx="22558">
                  <c:v>4.7088</c:v>
                </c:pt>
                <c:pt idx="22559">
                  <c:v>4.709</c:v>
                </c:pt>
                <c:pt idx="22560">
                  <c:v>4.7092</c:v>
                </c:pt>
                <c:pt idx="22561">
                  <c:v>4.7094</c:v>
                </c:pt>
                <c:pt idx="22562">
                  <c:v>4.7096</c:v>
                </c:pt>
                <c:pt idx="22563">
                  <c:v>4.7098</c:v>
                </c:pt>
                <c:pt idx="22564">
                  <c:v>4.71</c:v>
                </c:pt>
                <c:pt idx="22565">
                  <c:v>4.7102</c:v>
                </c:pt>
                <c:pt idx="22566">
                  <c:v>4.7104</c:v>
                </c:pt>
                <c:pt idx="22567">
                  <c:v>4.7106</c:v>
                </c:pt>
                <c:pt idx="22568">
                  <c:v>4.7108</c:v>
                </c:pt>
                <c:pt idx="22569">
                  <c:v>4.711</c:v>
                </c:pt>
                <c:pt idx="22570">
                  <c:v>4.7112</c:v>
                </c:pt>
                <c:pt idx="22571">
                  <c:v>4.7114</c:v>
                </c:pt>
                <c:pt idx="22572">
                  <c:v>4.7116</c:v>
                </c:pt>
                <c:pt idx="22573">
                  <c:v>4.7118</c:v>
                </c:pt>
                <c:pt idx="22574">
                  <c:v>4.712</c:v>
                </c:pt>
                <c:pt idx="22575">
                  <c:v>4.7122</c:v>
                </c:pt>
                <c:pt idx="22576">
                  <c:v>4.7124</c:v>
                </c:pt>
                <c:pt idx="22577">
                  <c:v>4.7126</c:v>
                </c:pt>
                <c:pt idx="22578">
                  <c:v>4.7128</c:v>
                </c:pt>
                <c:pt idx="22579">
                  <c:v>4.713</c:v>
                </c:pt>
                <c:pt idx="22580">
                  <c:v>4.7132</c:v>
                </c:pt>
                <c:pt idx="22581">
                  <c:v>4.7134</c:v>
                </c:pt>
                <c:pt idx="22582">
                  <c:v>4.713599999999999</c:v>
                </c:pt>
                <c:pt idx="22583">
                  <c:v>4.7138</c:v>
                </c:pt>
                <c:pt idx="22584">
                  <c:v>4.713999999999999</c:v>
                </c:pt>
                <c:pt idx="22585">
                  <c:v>4.714199999999995</c:v>
                </c:pt>
                <c:pt idx="22586">
                  <c:v>4.714399999999999</c:v>
                </c:pt>
                <c:pt idx="22587">
                  <c:v>4.714599999999995</c:v>
                </c:pt>
                <c:pt idx="22588">
                  <c:v>4.714799999999998</c:v>
                </c:pt>
                <c:pt idx="22589">
                  <c:v>4.714999999999994</c:v>
                </c:pt>
                <c:pt idx="22590">
                  <c:v>4.7152</c:v>
                </c:pt>
                <c:pt idx="22591">
                  <c:v>4.7154</c:v>
                </c:pt>
                <c:pt idx="22592">
                  <c:v>4.7156</c:v>
                </c:pt>
                <c:pt idx="22593">
                  <c:v>4.7158</c:v>
                </c:pt>
                <c:pt idx="22594">
                  <c:v>4.716</c:v>
                </c:pt>
                <c:pt idx="22595">
                  <c:v>4.7162</c:v>
                </c:pt>
                <c:pt idx="22596">
                  <c:v>4.7164</c:v>
                </c:pt>
                <c:pt idx="22597">
                  <c:v>4.7166</c:v>
                </c:pt>
                <c:pt idx="22598">
                  <c:v>4.7168</c:v>
                </c:pt>
                <c:pt idx="22599">
                  <c:v>4.717</c:v>
                </c:pt>
                <c:pt idx="22600">
                  <c:v>4.7172</c:v>
                </c:pt>
                <c:pt idx="22601">
                  <c:v>4.7174</c:v>
                </c:pt>
                <c:pt idx="22602">
                  <c:v>4.7176</c:v>
                </c:pt>
                <c:pt idx="22603">
                  <c:v>4.717799999999999</c:v>
                </c:pt>
                <c:pt idx="22604">
                  <c:v>4.718</c:v>
                </c:pt>
                <c:pt idx="22605">
                  <c:v>4.7182</c:v>
                </c:pt>
                <c:pt idx="22606">
                  <c:v>4.7184</c:v>
                </c:pt>
                <c:pt idx="22607">
                  <c:v>4.7186</c:v>
                </c:pt>
                <c:pt idx="22608">
                  <c:v>4.7188</c:v>
                </c:pt>
                <c:pt idx="22609">
                  <c:v>4.719</c:v>
                </c:pt>
                <c:pt idx="22610">
                  <c:v>4.7192</c:v>
                </c:pt>
                <c:pt idx="22611">
                  <c:v>4.7194</c:v>
                </c:pt>
                <c:pt idx="22612">
                  <c:v>4.7196</c:v>
                </c:pt>
                <c:pt idx="22613">
                  <c:v>4.7198</c:v>
                </c:pt>
                <c:pt idx="22614">
                  <c:v>4.72</c:v>
                </c:pt>
                <c:pt idx="22615">
                  <c:v>4.7202</c:v>
                </c:pt>
                <c:pt idx="22616">
                  <c:v>4.7204</c:v>
                </c:pt>
                <c:pt idx="22617">
                  <c:v>4.7206</c:v>
                </c:pt>
                <c:pt idx="22618">
                  <c:v>4.7208</c:v>
                </c:pt>
                <c:pt idx="22619">
                  <c:v>4.721</c:v>
                </c:pt>
                <c:pt idx="22620">
                  <c:v>4.7212</c:v>
                </c:pt>
                <c:pt idx="22621">
                  <c:v>4.7214</c:v>
                </c:pt>
                <c:pt idx="22622">
                  <c:v>4.7216</c:v>
                </c:pt>
                <c:pt idx="22623">
                  <c:v>4.7218</c:v>
                </c:pt>
                <c:pt idx="22624">
                  <c:v>4.721999999999999</c:v>
                </c:pt>
                <c:pt idx="22625">
                  <c:v>4.7222</c:v>
                </c:pt>
                <c:pt idx="22626">
                  <c:v>4.722399999999999</c:v>
                </c:pt>
                <c:pt idx="22627">
                  <c:v>4.722599999999995</c:v>
                </c:pt>
                <c:pt idx="22628">
                  <c:v>4.722799999999998</c:v>
                </c:pt>
                <c:pt idx="22629">
                  <c:v>4.722999999999994</c:v>
                </c:pt>
                <c:pt idx="22630">
                  <c:v>4.7232</c:v>
                </c:pt>
                <c:pt idx="22631">
                  <c:v>4.7234</c:v>
                </c:pt>
                <c:pt idx="22632">
                  <c:v>4.7236</c:v>
                </c:pt>
                <c:pt idx="22633">
                  <c:v>4.7238</c:v>
                </c:pt>
                <c:pt idx="22634">
                  <c:v>4.723999999999997</c:v>
                </c:pt>
                <c:pt idx="22635">
                  <c:v>4.724199999999994</c:v>
                </c:pt>
                <c:pt idx="22636">
                  <c:v>4.724399999999997</c:v>
                </c:pt>
                <c:pt idx="22637">
                  <c:v>4.724599999999994</c:v>
                </c:pt>
                <c:pt idx="22638">
                  <c:v>4.724799999999996</c:v>
                </c:pt>
                <c:pt idx="22639">
                  <c:v>4.724999999999994</c:v>
                </c:pt>
                <c:pt idx="22640">
                  <c:v>4.7252</c:v>
                </c:pt>
                <c:pt idx="22641">
                  <c:v>4.7254</c:v>
                </c:pt>
                <c:pt idx="22642">
                  <c:v>4.7256</c:v>
                </c:pt>
                <c:pt idx="22643">
                  <c:v>4.725799999999999</c:v>
                </c:pt>
                <c:pt idx="22644">
                  <c:v>4.726</c:v>
                </c:pt>
                <c:pt idx="22645">
                  <c:v>4.7262</c:v>
                </c:pt>
                <c:pt idx="22646">
                  <c:v>4.7264</c:v>
                </c:pt>
                <c:pt idx="22647">
                  <c:v>4.7266</c:v>
                </c:pt>
                <c:pt idx="22648">
                  <c:v>4.7268</c:v>
                </c:pt>
                <c:pt idx="22649">
                  <c:v>4.726999999999998</c:v>
                </c:pt>
                <c:pt idx="22650">
                  <c:v>4.727199999999994</c:v>
                </c:pt>
                <c:pt idx="22651">
                  <c:v>4.727399999999998</c:v>
                </c:pt>
                <c:pt idx="22652">
                  <c:v>4.727599999999994</c:v>
                </c:pt>
                <c:pt idx="22653">
                  <c:v>4.727799999999997</c:v>
                </c:pt>
                <c:pt idx="22654">
                  <c:v>4.727999999999994</c:v>
                </c:pt>
                <c:pt idx="22655">
                  <c:v>4.7282</c:v>
                </c:pt>
                <c:pt idx="22656">
                  <c:v>4.7284</c:v>
                </c:pt>
                <c:pt idx="22657">
                  <c:v>4.7286</c:v>
                </c:pt>
                <c:pt idx="22658">
                  <c:v>4.7288</c:v>
                </c:pt>
                <c:pt idx="22659">
                  <c:v>4.729</c:v>
                </c:pt>
                <c:pt idx="22660">
                  <c:v>4.7292</c:v>
                </c:pt>
                <c:pt idx="22661">
                  <c:v>4.7294</c:v>
                </c:pt>
                <c:pt idx="22662">
                  <c:v>4.7296</c:v>
                </c:pt>
                <c:pt idx="22663">
                  <c:v>4.7298</c:v>
                </c:pt>
                <c:pt idx="22664">
                  <c:v>4.73</c:v>
                </c:pt>
                <c:pt idx="22665">
                  <c:v>4.7302</c:v>
                </c:pt>
                <c:pt idx="22666">
                  <c:v>4.7304</c:v>
                </c:pt>
                <c:pt idx="22667">
                  <c:v>4.7306</c:v>
                </c:pt>
                <c:pt idx="22668">
                  <c:v>4.7308</c:v>
                </c:pt>
                <c:pt idx="22669">
                  <c:v>4.731</c:v>
                </c:pt>
                <c:pt idx="22670">
                  <c:v>4.7312</c:v>
                </c:pt>
                <c:pt idx="22671">
                  <c:v>4.7314</c:v>
                </c:pt>
                <c:pt idx="22672">
                  <c:v>4.7316</c:v>
                </c:pt>
                <c:pt idx="22673">
                  <c:v>4.7318</c:v>
                </c:pt>
                <c:pt idx="22674">
                  <c:v>4.732</c:v>
                </c:pt>
                <c:pt idx="22675">
                  <c:v>4.7322</c:v>
                </c:pt>
                <c:pt idx="22676">
                  <c:v>4.7324</c:v>
                </c:pt>
                <c:pt idx="22677">
                  <c:v>4.7326</c:v>
                </c:pt>
                <c:pt idx="22678">
                  <c:v>4.7328</c:v>
                </c:pt>
                <c:pt idx="22679">
                  <c:v>4.733</c:v>
                </c:pt>
                <c:pt idx="22680">
                  <c:v>4.7332</c:v>
                </c:pt>
                <c:pt idx="22681">
                  <c:v>4.7334</c:v>
                </c:pt>
                <c:pt idx="22682">
                  <c:v>4.7336</c:v>
                </c:pt>
                <c:pt idx="22683">
                  <c:v>4.7338</c:v>
                </c:pt>
                <c:pt idx="22684">
                  <c:v>4.734</c:v>
                </c:pt>
                <c:pt idx="22685">
                  <c:v>4.7342</c:v>
                </c:pt>
                <c:pt idx="22686">
                  <c:v>4.7344</c:v>
                </c:pt>
                <c:pt idx="22687">
                  <c:v>4.7346</c:v>
                </c:pt>
                <c:pt idx="22688">
                  <c:v>4.7348</c:v>
                </c:pt>
                <c:pt idx="22689">
                  <c:v>4.735</c:v>
                </c:pt>
                <c:pt idx="22690">
                  <c:v>4.7352</c:v>
                </c:pt>
                <c:pt idx="22691">
                  <c:v>4.7354</c:v>
                </c:pt>
                <c:pt idx="22692">
                  <c:v>4.7356</c:v>
                </c:pt>
                <c:pt idx="22693">
                  <c:v>4.7358</c:v>
                </c:pt>
                <c:pt idx="22694">
                  <c:v>4.736</c:v>
                </c:pt>
                <c:pt idx="22695">
                  <c:v>4.7362</c:v>
                </c:pt>
                <c:pt idx="22696">
                  <c:v>4.7364</c:v>
                </c:pt>
                <c:pt idx="22697">
                  <c:v>4.7366</c:v>
                </c:pt>
                <c:pt idx="22698">
                  <c:v>4.7368</c:v>
                </c:pt>
                <c:pt idx="22699">
                  <c:v>4.737</c:v>
                </c:pt>
                <c:pt idx="22700">
                  <c:v>4.7372</c:v>
                </c:pt>
                <c:pt idx="22701">
                  <c:v>4.7374</c:v>
                </c:pt>
                <c:pt idx="22702">
                  <c:v>4.7376</c:v>
                </c:pt>
                <c:pt idx="22703">
                  <c:v>4.7378</c:v>
                </c:pt>
                <c:pt idx="22704">
                  <c:v>4.738</c:v>
                </c:pt>
                <c:pt idx="22705">
                  <c:v>4.7382</c:v>
                </c:pt>
                <c:pt idx="22706">
                  <c:v>4.7384</c:v>
                </c:pt>
                <c:pt idx="22707">
                  <c:v>4.7386</c:v>
                </c:pt>
                <c:pt idx="22708">
                  <c:v>4.7388</c:v>
                </c:pt>
                <c:pt idx="22709">
                  <c:v>4.739</c:v>
                </c:pt>
                <c:pt idx="22710">
                  <c:v>4.7392</c:v>
                </c:pt>
                <c:pt idx="22711">
                  <c:v>4.7394</c:v>
                </c:pt>
                <c:pt idx="22712">
                  <c:v>4.7396</c:v>
                </c:pt>
                <c:pt idx="22713">
                  <c:v>4.7398</c:v>
                </c:pt>
                <c:pt idx="22714">
                  <c:v>4.74</c:v>
                </c:pt>
                <c:pt idx="22715">
                  <c:v>4.7402</c:v>
                </c:pt>
                <c:pt idx="22716">
                  <c:v>4.7404</c:v>
                </c:pt>
                <c:pt idx="22717">
                  <c:v>4.7406</c:v>
                </c:pt>
                <c:pt idx="22718">
                  <c:v>4.7408</c:v>
                </c:pt>
                <c:pt idx="22719">
                  <c:v>4.741</c:v>
                </c:pt>
                <c:pt idx="22720">
                  <c:v>4.7412</c:v>
                </c:pt>
                <c:pt idx="22721">
                  <c:v>4.7414</c:v>
                </c:pt>
                <c:pt idx="22722">
                  <c:v>4.7416</c:v>
                </c:pt>
                <c:pt idx="22723">
                  <c:v>4.7418</c:v>
                </c:pt>
                <c:pt idx="22724">
                  <c:v>4.742</c:v>
                </c:pt>
                <c:pt idx="22725">
                  <c:v>4.7422</c:v>
                </c:pt>
                <c:pt idx="22726">
                  <c:v>4.7424</c:v>
                </c:pt>
                <c:pt idx="22727">
                  <c:v>4.7426</c:v>
                </c:pt>
                <c:pt idx="22728">
                  <c:v>4.7428</c:v>
                </c:pt>
                <c:pt idx="22729">
                  <c:v>4.743</c:v>
                </c:pt>
                <c:pt idx="22730">
                  <c:v>4.7432</c:v>
                </c:pt>
                <c:pt idx="22731">
                  <c:v>4.7434</c:v>
                </c:pt>
                <c:pt idx="22732">
                  <c:v>4.7436</c:v>
                </c:pt>
                <c:pt idx="22733">
                  <c:v>4.7438</c:v>
                </c:pt>
                <c:pt idx="22734">
                  <c:v>4.744</c:v>
                </c:pt>
                <c:pt idx="22735">
                  <c:v>4.7442</c:v>
                </c:pt>
                <c:pt idx="22736">
                  <c:v>4.7444</c:v>
                </c:pt>
                <c:pt idx="22737">
                  <c:v>4.7446</c:v>
                </c:pt>
                <c:pt idx="22738">
                  <c:v>4.7448</c:v>
                </c:pt>
                <c:pt idx="22739">
                  <c:v>4.745</c:v>
                </c:pt>
                <c:pt idx="22740">
                  <c:v>4.7452</c:v>
                </c:pt>
                <c:pt idx="22741">
                  <c:v>4.7454</c:v>
                </c:pt>
                <c:pt idx="22742">
                  <c:v>4.7456</c:v>
                </c:pt>
                <c:pt idx="22743">
                  <c:v>4.7458</c:v>
                </c:pt>
                <c:pt idx="22744">
                  <c:v>4.746</c:v>
                </c:pt>
                <c:pt idx="22745">
                  <c:v>4.7462</c:v>
                </c:pt>
                <c:pt idx="22746">
                  <c:v>4.7464</c:v>
                </c:pt>
                <c:pt idx="22747">
                  <c:v>4.7466</c:v>
                </c:pt>
                <c:pt idx="22748">
                  <c:v>4.7468</c:v>
                </c:pt>
                <c:pt idx="22749">
                  <c:v>4.747</c:v>
                </c:pt>
                <c:pt idx="22750">
                  <c:v>4.7472</c:v>
                </c:pt>
                <c:pt idx="22751">
                  <c:v>4.7474</c:v>
                </c:pt>
                <c:pt idx="22752">
                  <c:v>4.7476</c:v>
                </c:pt>
                <c:pt idx="22753">
                  <c:v>4.7478</c:v>
                </c:pt>
                <c:pt idx="22754">
                  <c:v>4.748</c:v>
                </c:pt>
                <c:pt idx="22755">
                  <c:v>4.7482</c:v>
                </c:pt>
                <c:pt idx="22756">
                  <c:v>4.7484</c:v>
                </c:pt>
                <c:pt idx="22757">
                  <c:v>4.7486</c:v>
                </c:pt>
                <c:pt idx="22758">
                  <c:v>4.7488</c:v>
                </c:pt>
                <c:pt idx="22759">
                  <c:v>4.749</c:v>
                </c:pt>
                <c:pt idx="22760">
                  <c:v>4.7492</c:v>
                </c:pt>
                <c:pt idx="22761">
                  <c:v>4.7494</c:v>
                </c:pt>
                <c:pt idx="22762">
                  <c:v>4.7496</c:v>
                </c:pt>
                <c:pt idx="22763">
                  <c:v>4.7498</c:v>
                </c:pt>
                <c:pt idx="22764">
                  <c:v>4.75</c:v>
                </c:pt>
                <c:pt idx="22765">
                  <c:v>4.7502</c:v>
                </c:pt>
                <c:pt idx="22766">
                  <c:v>4.7504</c:v>
                </c:pt>
                <c:pt idx="22767">
                  <c:v>4.7506</c:v>
                </c:pt>
                <c:pt idx="22768">
                  <c:v>4.7508</c:v>
                </c:pt>
                <c:pt idx="22769">
                  <c:v>4.751</c:v>
                </c:pt>
                <c:pt idx="22770">
                  <c:v>4.7512</c:v>
                </c:pt>
                <c:pt idx="22771">
                  <c:v>4.7514</c:v>
                </c:pt>
                <c:pt idx="22772">
                  <c:v>4.7516</c:v>
                </c:pt>
                <c:pt idx="22773">
                  <c:v>4.7518</c:v>
                </c:pt>
                <c:pt idx="22774">
                  <c:v>4.752</c:v>
                </c:pt>
                <c:pt idx="22775">
                  <c:v>4.7522</c:v>
                </c:pt>
                <c:pt idx="22776">
                  <c:v>4.7524</c:v>
                </c:pt>
                <c:pt idx="22777">
                  <c:v>4.7526</c:v>
                </c:pt>
                <c:pt idx="22778">
                  <c:v>4.7528</c:v>
                </c:pt>
                <c:pt idx="22779">
                  <c:v>4.753</c:v>
                </c:pt>
                <c:pt idx="22780">
                  <c:v>4.7532</c:v>
                </c:pt>
                <c:pt idx="22781">
                  <c:v>4.7534</c:v>
                </c:pt>
                <c:pt idx="22782">
                  <c:v>4.7536</c:v>
                </c:pt>
                <c:pt idx="22783">
                  <c:v>4.7538</c:v>
                </c:pt>
                <c:pt idx="22784">
                  <c:v>4.753999999999999</c:v>
                </c:pt>
                <c:pt idx="22785">
                  <c:v>4.7542</c:v>
                </c:pt>
                <c:pt idx="22786">
                  <c:v>4.754399999999999</c:v>
                </c:pt>
                <c:pt idx="22787">
                  <c:v>4.754599999999995</c:v>
                </c:pt>
                <c:pt idx="22788">
                  <c:v>4.754799999999999</c:v>
                </c:pt>
                <c:pt idx="22789">
                  <c:v>4.754999999999994</c:v>
                </c:pt>
                <c:pt idx="22790">
                  <c:v>4.7552</c:v>
                </c:pt>
                <c:pt idx="22791">
                  <c:v>4.7554</c:v>
                </c:pt>
                <c:pt idx="22792">
                  <c:v>4.7556</c:v>
                </c:pt>
                <c:pt idx="22793">
                  <c:v>4.7558</c:v>
                </c:pt>
                <c:pt idx="22794">
                  <c:v>4.756</c:v>
                </c:pt>
                <c:pt idx="22795">
                  <c:v>4.7562</c:v>
                </c:pt>
                <c:pt idx="22796">
                  <c:v>4.7564</c:v>
                </c:pt>
                <c:pt idx="22797">
                  <c:v>4.7566</c:v>
                </c:pt>
                <c:pt idx="22798">
                  <c:v>4.7568</c:v>
                </c:pt>
                <c:pt idx="22799">
                  <c:v>4.757</c:v>
                </c:pt>
                <c:pt idx="22800">
                  <c:v>4.7572</c:v>
                </c:pt>
                <c:pt idx="22801">
                  <c:v>4.7574</c:v>
                </c:pt>
                <c:pt idx="22802">
                  <c:v>4.7576</c:v>
                </c:pt>
                <c:pt idx="22803">
                  <c:v>4.7578</c:v>
                </c:pt>
                <c:pt idx="22804">
                  <c:v>4.758</c:v>
                </c:pt>
                <c:pt idx="22805">
                  <c:v>4.7582</c:v>
                </c:pt>
                <c:pt idx="22806">
                  <c:v>4.7584</c:v>
                </c:pt>
                <c:pt idx="22807">
                  <c:v>4.7586</c:v>
                </c:pt>
                <c:pt idx="22808">
                  <c:v>4.7588</c:v>
                </c:pt>
                <c:pt idx="22809">
                  <c:v>4.759</c:v>
                </c:pt>
                <c:pt idx="22810">
                  <c:v>4.7592</c:v>
                </c:pt>
                <c:pt idx="22811">
                  <c:v>4.7594</c:v>
                </c:pt>
                <c:pt idx="22812">
                  <c:v>4.7596</c:v>
                </c:pt>
                <c:pt idx="22813">
                  <c:v>4.7598</c:v>
                </c:pt>
                <c:pt idx="22814">
                  <c:v>4.76</c:v>
                </c:pt>
                <c:pt idx="22815">
                  <c:v>4.7602</c:v>
                </c:pt>
                <c:pt idx="22816">
                  <c:v>4.7604</c:v>
                </c:pt>
                <c:pt idx="22817">
                  <c:v>4.7606</c:v>
                </c:pt>
                <c:pt idx="22818">
                  <c:v>4.7608</c:v>
                </c:pt>
                <c:pt idx="22819">
                  <c:v>4.761</c:v>
                </c:pt>
                <c:pt idx="22820">
                  <c:v>4.7612</c:v>
                </c:pt>
                <c:pt idx="22821">
                  <c:v>4.7614</c:v>
                </c:pt>
                <c:pt idx="22822">
                  <c:v>4.7616</c:v>
                </c:pt>
                <c:pt idx="22823">
                  <c:v>4.7618</c:v>
                </c:pt>
                <c:pt idx="22824">
                  <c:v>4.761999999999999</c:v>
                </c:pt>
                <c:pt idx="22825">
                  <c:v>4.7622</c:v>
                </c:pt>
                <c:pt idx="22826">
                  <c:v>4.762399999999999</c:v>
                </c:pt>
                <c:pt idx="22827">
                  <c:v>4.762599999999995</c:v>
                </c:pt>
                <c:pt idx="22828">
                  <c:v>4.762799999999999</c:v>
                </c:pt>
                <c:pt idx="22829">
                  <c:v>4.762999999999994</c:v>
                </c:pt>
                <c:pt idx="22830">
                  <c:v>4.7632</c:v>
                </c:pt>
                <c:pt idx="22831">
                  <c:v>4.7634</c:v>
                </c:pt>
                <c:pt idx="22832">
                  <c:v>4.7636</c:v>
                </c:pt>
                <c:pt idx="22833">
                  <c:v>4.7638</c:v>
                </c:pt>
                <c:pt idx="22834">
                  <c:v>4.763999999999997</c:v>
                </c:pt>
                <c:pt idx="22835">
                  <c:v>4.764199999999994</c:v>
                </c:pt>
                <c:pt idx="22836">
                  <c:v>4.764399999999997</c:v>
                </c:pt>
                <c:pt idx="22837">
                  <c:v>4.764599999999994</c:v>
                </c:pt>
                <c:pt idx="22838">
                  <c:v>4.764799999999997</c:v>
                </c:pt>
                <c:pt idx="22839">
                  <c:v>4.764999999999994</c:v>
                </c:pt>
                <c:pt idx="22840">
                  <c:v>4.7652</c:v>
                </c:pt>
                <c:pt idx="22841">
                  <c:v>4.7654</c:v>
                </c:pt>
                <c:pt idx="22842">
                  <c:v>4.7656</c:v>
                </c:pt>
                <c:pt idx="22843">
                  <c:v>4.7658</c:v>
                </c:pt>
                <c:pt idx="22844">
                  <c:v>4.766</c:v>
                </c:pt>
                <c:pt idx="22845">
                  <c:v>4.7662</c:v>
                </c:pt>
                <c:pt idx="22846">
                  <c:v>4.7664</c:v>
                </c:pt>
                <c:pt idx="22847">
                  <c:v>4.7666</c:v>
                </c:pt>
                <c:pt idx="22848">
                  <c:v>4.7668</c:v>
                </c:pt>
                <c:pt idx="22849">
                  <c:v>4.766999999999998</c:v>
                </c:pt>
                <c:pt idx="22850">
                  <c:v>4.767199999999994</c:v>
                </c:pt>
                <c:pt idx="22851">
                  <c:v>4.767399999999998</c:v>
                </c:pt>
                <c:pt idx="22852">
                  <c:v>4.767599999999994</c:v>
                </c:pt>
                <c:pt idx="22853">
                  <c:v>4.767799999999998</c:v>
                </c:pt>
                <c:pt idx="22854">
                  <c:v>4.767999999999994</c:v>
                </c:pt>
                <c:pt idx="22855">
                  <c:v>4.7682</c:v>
                </c:pt>
                <c:pt idx="22856">
                  <c:v>4.7684</c:v>
                </c:pt>
                <c:pt idx="22857">
                  <c:v>4.7686</c:v>
                </c:pt>
                <c:pt idx="22858">
                  <c:v>4.7688</c:v>
                </c:pt>
                <c:pt idx="22859">
                  <c:v>4.769</c:v>
                </c:pt>
                <c:pt idx="22860">
                  <c:v>4.7692</c:v>
                </c:pt>
                <c:pt idx="22861">
                  <c:v>4.7694</c:v>
                </c:pt>
                <c:pt idx="22862">
                  <c:v>4.7696</c:v>
                </c:pt>
                <c:pt idx="22863">
                  <c:v>4.7698</c:v>
                </c:pt>
                <c:pt idx="22864">
                  <c:v>4.769999999999999</c:v>
                </c:pt>
                <c:pt idx="22865">
                  <c:v>4.7702</c:v>
                </c:pt>
                <c:pt idx="22866">
                  <c:v>4.7704</c:v>
                </c:pt>
                <c:pt idx="22867">
                  <c:v>4.7706</c:v>
                </c:pt>
                <c:pt idx="22868">
                  <c:v>4.7708</c:v>
                </c:pt>
                <c:pt idx="22869">
                  <c:v>4.771</c:v>
                </c:pt>
                <c:pt idx="22870">
                  <c:v>4.7712</c:v>
                </c:pt>
                <c:pt idx="22871">
                  <c:v>4.7714</c:v>
                </c:pt>
                <c:pt idx="22872">
                  <c:v>4.7716</c:v>
                </c:pt>
                <c:pt idx="22873">
                  <c:v>4.7718</c:v>
                </c:pt>
                <c:pt idx="22874">
                  <c:v>4.772</c:v>
                </c:pt>
                <c:pt idx="22875">
                  <c:v>4.7722</c:v>
                </c:pt>
                <c:pt idx="22876">
                  <c:v>4.7724</c:v>
                </c:pt>
                <c:pt idx="22877">
                  <c:v>4.7726</c:v>
                </c:pt>
                <c:pt idx="22878">
                  <c:v>4.7728</c:v>
                </c:pt>
                <c:pt idx="22879">
                  <c:v>4.773</c:v>
                </c:pt>
                <c:pt idx="22880">
                  <c:v>4.7732</c:v>
                </c:pt>
                <c:pt idx="22881">
                  <c:v>4.7734</c:v>
                </c:pt>
                <c:pt idx="22882">
                  <c:v>4.7736</c:v>
                </c:pt>
                <c:pt idx="22883">
                  <c:v>4.7738</c:v>
                </c:pt>
                <c:pt idx="22884">
                  <c:v>4.774</c:v>
                </c:pt>
                <c:pt idx="22885">
                  <c:v>4.7742</c:v>
                </c:pt>
                <c:pt idx="22886">
                  <c:v>4.7744</c:v>
                </c:pt>
                <c:pt idx="22887">
                  <c:v>4.7746</c:v>
                </c:pt>
                <c:pt idx="22888">
                  <c:v>4.7748</c:v>
                </c:pt>
                <c:pt idx="22889">
                  <c:v>4.775</c:v>
                </c:pt>
                <c:pt idx="22890">
                  <c:v>4.7752</c:v>
                </c:pt>
                <c:pt idx="22891">
                  <c:v>4.7754</c:v>
                </c:pt>
                <c:pt idx="22892">
                  <c:v>4.7756</c:v>
                </c:pt>
                <c:pt idx="22893">
                  <c:v>4.7758</c:v>
                </c:pt>
                <c:pt idx="22894">
                  <c:v>4.776</c:v>
                </c:pt>
                <c:pt idx="22895">
                  <c:v>4.7762</c:v>
                </c:pt>
                <c:pt idx="22896">
                  <c:v>4.7764</c:v>
                </c:pt>
                <c:pt idx="22897">
                  <c:v>4.7766</c:v>
                </c:pt>
                <c:pt idx="22898">
                  <c:v>4.7768</c:v>
                </c:pt>
                <c:pt idx="22899">
                  <c:v>4.777</c:v>
                </c:pt>
                <c:pt idx="22900">
                  <c:v>4.7772</c:v>
                </c:pt>
                <c:pt idx="22901">
                  <c:v>4.7774</c:v>
                </c:pt>
                <c:pt idx="22902">
                  <c:v>4.7776</c:v>
                </c:pt>
                <c:pt idx="22903">
                  <c:v>4.7778</c:v>
                </c:pt>
                <c:pt idx="22904">
                  <c:v>4.778</c:v>
                </c:pt>
                <c:pt idx="22905">
                  <c:v>4.7782</c:v>
                </c:pt>
                <c:pt idx="22906">
                  <c:v>4.7784</c:v>
                </c:pt>
                <c:pt idx="22907">
                  <c:v>4.7786</c:v>
                </c:pt>
                <c:pt idx="22908">
                  <c:v>4.7788</c:v>
                </c:pt>
                <c:pt idx="22909">
                  <c:v>4.779</c:v>
                </c:pt>
                <c:pt idx="22910">
                  <c:v>4.7792</c:v>
                </c:pt>
                <c:pt idx="22911">
                  <c:v>4.7794</c:v>
                </c:pt>
                <c:pt idx="22912">
                  <c:v>4.7796</c:v>
                </c:pt>
                <c:pt idx="22913">
                  <c:v>4.7798</c:v>
                </c:pt>
                <c:pt idx="22914">
                  <c:v>4.78</c:v>
                </c:pt>
                <c:pt idx="22915">
                  <c:v>4.7802</c:v>
                </c:pt>
                <c:pt idx="22916">
                  <c:v>4.7804</c:v>
                </c:pt>
                <c:pt idx="22917">
                  <c:v>4.7806</c:v>
                </c:pt>
                <c:pt idx="22918">
                  <c:v>4.7808</c:v>
                </c:pt>
                <c:pt idx="22919">
                  <c:v>4.781</c:v>
                </c:pt>
                <c:pt idx="22920">
                  <c:v>4.7812</c:v>
                </c:pt>
                <c:pt idx="22921">
                  <c:v>4.7814</c:v>
                </c:pt>
                <c:pt idx="22922">
                  <c:v>4.7816</c:v>
                </c:pt>
                <c:pt idx="22923">
                  <c:v>4.7818</c:v>
                </c:pt>
                <c:pt idx="22924">
                  <c:v>4.782</c:v>
                </c:pt>
                <c:pt idx="22925">
                  <c:v>4.782199999999999</c:v>
                </c:pt>
                <c:pt idx="22926">
                  <c:v>4.7824</c:v>
                </c:pt>
                <c:pt idx="22927">
                  <c:v>4.7826</c:v>
                </c:pt>
                <c:pt idx="22928">
                  <c:v>4.7828</c:v>
                </c:pt>
                <c:pt idx="22929">
                  <c:v>4.783</c:v>
                </c:pt>
                <c:pt idx="22930">
                  <c:v>4.7832</c:v>
                </c:pt>
                <c:pt idx="22931">
                  <c:v>4.7834</c:v>
                </c:pt>
                <c:pt idx="22932">
                  <c:v>4.7836</c:v>
                </c:pt>
                <c:pt idx="22933">
                  <c:v>4.7838</c:v>
                </c:pt>
                <c:pt idx="22934">
                  <c:v>4.784</c:v>
                </c:pt>
                <c:pt idx="22935">
                  <c:v>4.7842</c:v>
                </c:pt>
                <c:pt idx="22936">
                  <c:v>4.7844</c:v>
                </c:pt>
                <c:pt idx="22937">
                  <c:v>4.7846</c:v>
                </c:pt>
                <c:pt idx="22938">
                  <c:v>4.7848</c:v>
                </c:pt>
                <c:pt idx="22939">
                  <c:v>4.785</c:v>
                </c:pt>
                <c:pt idx="22940">
                  <c:v>4.7852</c:v>
                </c:pt>
                <c:pt idx="22941">
                  <c:v>4.7854</c:v>
                </c:pt>
                <c:pt idx="22942">
                  <c:v>4.7856</c:v>
                </c:pt>
                <c:pt idx="22943">
                  <c:v>4.7858</c:v>
                </c:pt>
                <c:pt idx="22944">
                  <c:v>4.786</c:v>
                </c:pt>
                <c:pt idx="22945">
                  <c:v>4.7862</c:v>
                </c:pt>
                <c:pt idx="22946">
                  <c:v>4.7864</c:v>
                </c:pt>
                <c:pt idx="22947">
                  <c:v>4.7866</c:v>
                </c:pt>
                <c:pt idx="22948">
                  <c:v>4.7868</c:v>
                </c:pt>
                <c:pt idx="22949">
                  <c:v>4.787</c:v>
                </c:pt>
                <c:pt idx="22950">
                  <c:v>4.7872</c:v>
                </c:pt>
                <c:pt idx="22951">
                  <c:v>4.7874</c:v>
                </c:pt>
                <c:pt idx="22952">
                  <c:v>4.7876</c:v>
                </c:pt>
                <c:pt idx="22953">
                  <c:v>4.7878</c:v>
                </c:pt>
                <c:pt idx="22954">
                  <c:v>4.788</c:v>
                </c:pt>
                <c:pt idx="22955">
                  <c:v>4.7882</c:v>
                </c:pt>
                <c:pt idx="22956">
                  <c:v>4.7884</c:v>
                </c:pt>
                <c:pt idx="22957">
                  <c:v>4.7886</c:v>
                </c:pt>
                <c:pt idx="22958">
                  <c:v>4.7888</c:v>
                </c:pt>
                <c:pt idx="22959">
                  <c:v>4.789</c:v>
                </c:pt>
                <c:pt idx="22960">
                  <c:v>4.7892</c:v>
                </c:pt>
                <c:pt idx="22961">
                  <c:v>4.7894</c:v>
                </c:pt>
                <c:pt idx="22962">
                  <c:v>4.7896</c:v>
                </c:pt>
                <c:pt idx="22963">
                  <c:v>4.7898</c:v>
                </c:pt>
                <c:pt idx="22964">
                  <c:v>4.79</c:v>
                </c:pt>
                <c:pt idx="22965">
                  <c:v>4.790199999999999</c:v>
                </c:pt>
                <c:pt idx="22966">
                  <c:v>4.7904</c:v>
                </c:pt>
                <c:pt idx="22967">
                  <c:v>4.7906</c:v>
                </c:pt>
                <c:pt idx="22968">
                  <c:v>4.7908</c:v>
                </c:pt>
                <c:pt idx="22969">
                  <c:v>4.791</c:v>
                </c:pt>
                <c:pt idx="22970">
                  <c:v>4.7912</c:v>
                </c:pt>
                <c:pt idx="22971">
                  <c:v>4.7914</c:v>
                </c:pt>
                <c:pt idx="22972">
                  <c:v>4.7916</c:v>
                </c:pt>
                <c:pt idx="22973">
                  <c:v>4.7918</c:v>
                </c:pt>
                <c:pt idx="22974">
                  <c:v>4.792</c:v>
                </c:pt>
                <c:pt idx="22975">
                  <c:v>4.7922</c:v>
                </c:pt>
                <c:pt idx="22976">
                  <c:v>4.7924</c:v>
                </c:pt>
                <c:pt idx="22977">
                  <c:v>4.7926</c:v>
                </c:pt>
                <c:pt idx="22978">
                  <c:v>4.7928</c:v>
                </c:pt>
                <c:pt idx="22979">
                  <c:v>4.793</c:v>
                </c:pt>
                <c:pt idx="22980">
                  <c:v>4.7932</c:v>
                </c:pt>
                <c:pt idx="22981">
                  <c:v>4.7934</c:v>
                </c:pt>
                <c:pt idx="22982">
                  <c:v>4.7936</c:v>
                </c:pt>
                <c:pt idx="22983">
                  <c:v>4.7938</c:v>
                </c:pt>
                <c:pt idx="22984">
                  <c:v>4.794</c:v>
                </c:pt>
                <c:pt idx="22985">
                  <c:v>4.7942</c:v>
                </c:pt>
                <c:pt idx="22986">
                  <c:v>4.794399999999999</c:v>
                </c:pt>
                <c:pt idx="22987">
                  <c:v>4.7946</c:v>
                </c:pt>
                <c:pt idx="22988">
                  <c:v>4.794799999999999</c:v>
                </c:pt>
                <c:pt idx="22989">
                  <c:v>4.794999999999995</c:v>
                </c:pt>
                <c:pt idx="22990">
                  <c:v>4.7952</c:v>
                </c:pt>
                <c:pt idx="22991">
                  <c:v>4.7954</c:v>
                </c:pt>
                <c:pt idx="22992">
                  <c:v>4.7956</c:v>
                </c:pt>
                <c:pt idx="22993">
                  <c:v>4.7958</c:v>
                </c:pt>
                <c:pt idx="22994">
                  <c:v>4.796</c:v>
                </c:pt>
                <c:pt idx="22995">
                  <c:v>4.7962</c:v>
                </c:pt>
                <c:pt idx="22996">
                  <c:v>4.7964</c:v>
                </c:pt>
                <c:pt idx="22997">
                  <c:v>4.7966</c:v>
                </c:pt>
                <c:pt idx="22998">
                  <c:v>4.7968</c:v>
                </c:pt>
                <c:pt idx="22999">
                  <c:v>4.797</c:v>
                </c:pt>
                <c:pt idx="23000">
                  <c:v>4.7972</c:v>
                </c:pt>
                <c:pt idx="23001">
                  <c:v>4.7974</c:v>
                </c:pt>
                <c:pt idx="23002">
                  <c:v>4.7976</c:v>
                </c:pt>
                <c:pt idx="23003">
                  <c:v>4.7978</c:v>
                </c:pt>
                <c:pt idx="23004">
                  <c:v>4.798</c:v>
                </c:pt>
                <c:pt idx="23005">
                  <c:v>4.798199999999999</c:v>
                </c:pt>
                <c:pt idx="23006">
                  <c:v>4.7984</c:v>
                </c:pt>
                <c:pt idx="23007">
                  <c:v>4.7986</c:v>
                </c:pt>
                <c:pt idx="23008">
                  <c:v>4.7988</c:v>
                </c:pt>
                <c:pt idx="23009">
                  <c:v>4.799</c:v>
                </c:pt>
                <c:pt idx="23010">
                  <c:v>4.7992</c:v>
                </c:pt>
                <c:pt idx="23011">
                  <c:v>4.7994</c:v>
                </c:pt>
                <c:pt idx="23012">
                  <c:v>4.7996</c:v>
                </c:pt>
                <c:pt idx="23013">
                  <c:v>4.7998</c:v>
                </c:pt>
                <c:pt idx="23014">
                  <c:v>4.8</c:v>
                </c:pt>
                <c:pt idx="23015">
                  <c:v>4.8002</c:v>
                </c:pt>
                <c:pt idx="23016">
                  <c:v>4.8004</c:v>
                </c:pt>
                <c:pt idx="23017">
                  <c:v>4.8006</c:v>
                </c:pt>
                <c:pt idx="23018">
                  <c:v>4.8008</c:v>
                </c:pt>
                <c:pt idx="23019">
                  <c:v>4.801</c:v>
                </c:pt>
                <c:pt idx="23020">
                  <c:v>4.8012</c:v>
                </c:pt>
                <c:pt idx="23021">
                  <c:v>4.8014</c:v>
                </c:pt>
                <c:pt idx="23022">
                  <c:v>4.8016</c:v>
                </c:pt>
                <c:pt idx="23023">
                  <c:v>4.8018</c:v>
                </c:pt>
                <c:pt idx="23024">
                  <c:v>4.802</c:v>
                </c:pt>
                <c:pt idx="23025">
                  <c:v>4.8022</c:v>
                </c:pt>
                <c:pt idx="23026">
                  <c:v>4.8024</c:v>
                </c:pt>
                <c:pt idx="23027">
                  <c:v>4.8026</c:v>
                </c:pt>
                <c:pt idx="23028">
                  <c:v>4.802799999999999</c:v>
                </c:pt>
                <c:pt idx="23029">
                  <c:v>4.802999999999995</c:v>
                </c:pt>
                <c:pt idx="23030">
                  <c:v>4.8032</c:v>
                </c:pt>
                <c:pt idx="23031">
                  <c:v>4.8034</c:v>
                </c:pt>
                <c:pt idx="23032">
                  <c:v>4.8036</c:v>
                </c:pt>
                <c:pt idx="23033">
                  <c:v>4.8038</c:v>
                </c:pt>
                <c:pt idx="23034">
                  <c:v>4.803999999999998</c:v>
                </c:pt>
                <c:pt idx="23035">
                  <c:v>4.804199999999994</c:v>
                </c:pt>
                <c:pt idx="23036">
                  <c:v>4.804399999999998</c:v>
                </c:pt>
                <c:pt idx="23037">
                  <c:v>4.804599999999994</c:v>
                </c:pt>
                <c:pt idx="23038">
                  <c:v>4.804799999999997</c:v>
                </c:pt>
                <c:pt idx="23039">
                  <c:v>4.804999999999994</c:v>
                </c:pt>
                <c:pt idx="23040">
                  <c:v>4.8052</c:v>
                </c:pt>
                <c:pt idx="23041">
                  <c:v>4.8054</c:v>
                </c:pt>
                <c:pt idx="23042">
                  <c:v>4.8056</c:v>
                </c:pt>
                <c:pt idx="23043">
                  <c:v>4.8058</c:v>
                </c:pt>
                <c:pt idx="23044">
                  <c:v>4.806</c:v>
                </c:pt>
                <c:pt idx="23045">
                  <c:v>4.8062</c:v>
                </c:pt>
                <c:pt idx="23046">
                  <c:v>4.8064</c:v>
                </c:pt>
                <c:pt idx="23047">
                  <c:v>4.8066</c:v>
                </c:pt>
                <c:pt idx="23048">
                  <c:v>4.8068</c:v>
                </c:pt>
                <c:pt idx="23049">
                  <c:v>4.806999999999999</c:v>
                </c:pt>
                <c:pt idx="23050">
                  <c:v>4.807199999999995</c:v>
                </c:pt>
                <c:pt idx="23051">
                  <c:v>4.807399999999999</c:v>
                </c:pt>
                <c:pt idx="23052">
                  <c:v>4.807599999999994</c:v>
                </c:pt>
                <c:pt idx="23053">
                  <c:v>4.807799999999998</c:v>
                </c:pt>
                <c:pt idx="23054">
                  <c:v>4.807999999999994</c:v>
                </c:pt>
                <c:pt idx="23055">
                  <c:v>4.8082</c:v>
                </c:pt>
                <c:pt idx="23056">
                  <c:v>4.8084</c:v>
                </c:pt>
                <c:pt idx="23057">
                  <c:v>4.8086</c:v>
                </c:pt>
                <c:pt idx="23058">
                  <c:v>4.8088</c:v>
                </c:pt>
                <c:pt idx="23059">
                  <c:v>4.809</c:v>
                </c:pt>
                <c:pt idx="23060">
                  <c:v>4.8092</c:v>
                </c:pt>
                <c:pt idx="23061">
                  <c:v>4.8094</c:v>
                </c:pt>
                <c:pt idx="23062">
                  <c:v>4.8096</c:v>
                </c:pt>
                <c:pt idx="23063">
                  <c:v>4.8098</c:v>
                </c:pt>
                <c:pt idx="23064">
                  <c:v>4.81</c:v>
                </c:pt>
                <c:pt idx="23065">
                  <c:v>4.8102</c:v>
                </c:pt>
                <c:pt idx="23066">
                  <c:v>4.8104</c:v>
                </c:pt>
                <c:pt idx="23067">
                  <c:v>4.8106</c:v>
                </c:pt>
                <c:pt idx="23068">
                  <c:v>4.810799999999999</c:v>
                </c:pt>
                <c:pt idx="23069">
                  <c:v>4.810999999999995</c:v>
                </c:pt>
                <c:pt idx="23070">
                  <c:v>4.8112</c:v>
                </c:pt>
                <c:pt idx="23071">
                  <c:v>4.8114</c:v>
                </c:pt>
                <c:pt idx="23072">
                  <c:v>4.8116</c:v>
                </c:pt>
                <c:pt idx="23073">
                  <c:v>4.8118</c:v>
                </c:pt>
                <c:pt idx="23074">
                  <c:v>4.811999999999998</c:v>
                </c:pt>
                <c:pt idx="23075">
                  <c:v>4.812199999999994</c:v>
                </c:pt>
                <c:pt idx="23076">
                  <c:v>4.812399999999998</c:v>
                </c:pt>
                <c:pt idx="23077">
                  <c:v>4.812599999999994</c:v>
                </c:pt>
                <c:pt idx="23078">
                  <c:v>4.812799999999997</c:v>
                </c:pt>
                <c:pt idx="23079">
                  <c:v>4.812999999999994</c:v>
                </c:pt>
                <c:pt idx="23080">
                  <c:v>4.8132</c:v>
                </c:pt>
                <c:pt idx="23081">
                  <c:v>4.8134</c:v>
                </c:pt>
                <c:pt idx="23082">
                  <c:v>4.8136</c:v>
                </c:pt>
                <c:pt idx="23083">
                  <c:v>4.8138</c:v>
                </c:pt>
                <c:pt idx="23084">
                  <c:v>4.813999999999996</c:v>
                </c:pt>
                <c:pt idx="23085">
                  <c:v>4.814199999999994</c:v>
                </c:pt>
                <c:pt idx="23086">
                  <c:v>4.814399999999996</c:v>
                </c:pt>
                <c:pt idx="23087">
                  <c:v>4.814599999999994</c:v>
                </c:pt>
                <c:pt idx="23088">
                  <c:v>4.814799999999995</c:v>
                </c:pt>
                <c:pt idx="23089">
                  <c:v>4.814999999999994</c:v>
                </c:pt>
                <c:pt idx="23090">
                  <c:v>4.815199999999995</c:v>
                </c:pt>
                <c:pt idx="23091">
                  <c:v>4.815399999999999</c:v>
                </c:pt>
                <c:pt idx="23092">
                  <c:v>4.815599999999995</c:v>
                </c:pt>
                <c:pt idx="23093">
                  <c:v>4.815799999999998</c:v>
                </c:pt>
                <c:pt idx="23094">
                  <c:v>4.815999999999994</c:v>
                </c:pt>
                <c:pt idx="23095">
                  <c:v>4.8162</c:v>
                </c:pt>
                <c:pt idx="23096">
                  <c:v>4.8164</c:v>
                </c:pt>
                <c:pt idx="23097">
                  <c:v>4.8166</c:v>
                </c:pt>
                <c:pt idx="23098">
                  <c:v>4.8168</c:v>
                </c:pt>
                <c:pt idx="23099">
                  <c:v>4.816999999999997</c:v>
                </c:pt>
                <c:pt idx="23100">
                  <c:v>4.817199999999994</c:v>
                </c:pt>
                <c:pt idx="23101">
                  <c:v>4.817399999999997</c:v>
                </c:pt>
                <c:pt idx="23102">
                  <c:v>4.817599999999994</c:v>
                </c:pt>
                <c:pt idx="23103">
                  <c:v>4.817799999999996</c:v>
                </c:pt>
                <c:pt idx="23104">
                  <c:v>4.817999999999994</c:v>
                </c:pt>
                <c:pt idx="23105">
                  <c:v>4.8182</c:v>
                </c:pt>
                <c:pt idx="23106">
                  <c:v>4.8184</c:v>
                </c:pt>
                <c:pt idx="23107">
                  <c:v>4.8186</c:v>
                </c:pt>
                <c:pt idx="23108">
                  <c:v>4.818799999999999</c:v>
                </c:pt>
                <c:pt idx="23109">
                  <c:v>4.819</c:v>
                </c:pt>
                <c:pt idx="23110">
                  <c:v>4.8192</c:v>
                </c:pt>
                <c:pt idx="23111">
                  <c:v>4.8194</c:v>
                </c:pt>
                <c:pt idx="23112">
                  <c:v>4.8196</c:v>
                </c:pt>
                <c:pt idx="23113">
                  <c:v>4.8198</c:v>
                </c:pt>
                <c:pt idx="23114">
                  <c:v>4.819999999999998</c:v>
                </c:pt>
                <c:pt idx="23115">
                  <c:v>4.820199999999994</c:v>
                </c:pt>
                <c:pt idx="23116">
                  <c:v>4.820399999999998</c:v>
                </c:pt>
                <c:pt idx="23117">
                  <c:v>4.820599999999994</c:v>
                </c:pt>
                <c:pt idx="23118">
                  <c:v>4.820799999999997</c:v>
                </c:pt>
                <c:pt idx="23119">
                  <c:v>4.820999999999994</c:v>
                </c:pt>
                <c:pt idx="23120">
                  <c:v>4.8212</c:v>
                </c:pt>
                <c:pt idx="23121">
                  <c:v>4.8214</c:v>
                </c:pt>
                <c:pt idx="23122">
                  <c:v>4.8216</c:v>
                </c:pt>
                <c:pt idx="23123">
                  <c:v>4.8218</c:v>
                </c:pt>
                <c:pt idx="23124">
                  <c:v>4.821999999999996</c:v>
                </c:pt>
                <c:pt idx="23125">
                  <c:v>4.822199999999994</c:v>
                </c:pt>
                <c:pt idx="23126">
                  <c:v>4.822399999999996</c:v>
                </c:pt>
                <c:pt idx="23127">
                  <c:v>4.8226</c:v>
                </c:pt>
                <c:pt idx="23128">
                  <c:v>4.822799999999995</c:v>
                </c:pt>
                <c:pt idx="23129">
                  <c:v>4.822999999999994</c:v>
                </c:pt>
                <c:pt idx="23130">
                  <c:v>4.823199999999995</c:v>
                </c:pt>
                <c:pt idx="23131">
                  <c:v>4.823399999999999</c:v>
                </c:pt>
                <c:pt idx="23132">
                  <c:v>4.823599999999995</c:v>
                </c:pt>
                <c:pt idx="23133">
                  <c:v>4.823799999999998</c:v>
                </c:pt>
                <c:pt idx="23134">
                  <c:v>4.823999999999994</c:v>
                </c:pt>
                <c:pt idx="23135">
                  <c:v>4.824199999999994</c:v>
                </c:pt>
                <c:pt idx="23136">
                  <c:v>4.824399999999994</c:v>
                </c:pt>
                <c:pt idx="23137">
                  <c:v>4.824599999999994</c:v>
                </c:pt>
                <c:pt idx="23138">
                  <c:v>4.824799999999994</c:v>
                </c:pt>
                <c:pt idx="23139">
                  <c:v>4.824999999999993</c:v>
                </c:pt>
                <c:pt idx="23140">
                  <c:v>4.825199999999994</c:v>
                </c:pt>
                <c:pt idx="23141">
                  <c:v>4.825399999999997</c:v>
                </c:pt>
                <c:pt idx="23142">
                  <c:v>4.825599999999994</c:v>
                </c:pt>
                <c:pt idx="23143">
                  <c:v>4.825799999999996</c:v>
                </c:pt>
                <c:pt idx="23144">
                  <c:v>4.825999999999994</c:v>
                </c:pt>
                <c:pt idx="23145">
                  <c:v>4.8262</c:v>
                </c:pt>
                <c:pt idx="23146">
                  <c:v>4.8264</c:v>
                </c:pt>
                <c:pt idx="23147">
                  <c:v>4.8266</c:v>
                </c:pt>
                <c:pt idx="23148">
                  <c:v>4.826799999999999</c:v>
                </c:pt>
                <c:pt idx="23149">
                  <c:v>4.826999999999995</c:v>
                </c:pt>
                <c:pt idx="23150">
                  <c:v>4.827199999999994</c:v>
                </c:pt>
                <c:pt idx="23151">
                  <c:v>4.827399999999995</c:v>
                </c:pt>
                <c:pt idx="23152">
                  <c:v>4.827599999999994</c:v>
                </c:pt>
                <c:pt idx="23153">
                  <c:v>4.827799999999994</c:v>
                </c:pt>
                <c:pt idx="23154">
                  <c:v>4.827999999999994</c:v>
                </c:pt>
                <c:pt idx="23155">
                  <c:v>4.828199999999994</c:v>
                </c:pt>
                <c:pt idx="23156">
                  <c:v>4.828399999999998</c:v>
                </c:pt>
                <c:pt idx="23157">
                  <c:v>4.828599999999994</c:v>
                </c:pt>
                <c:pt idx="23158">
                  <c:v>4.828799999999997</c:v>
                </c:pt>
                <c:pt idx="23159">
                  <c:v>4.828999999999994</c:v>
                </c:pt>
                <c:pt idx="23160">
                  <c:v>4.8292</c:v>
                </c:pt>
                <c:pt idx="23161">
                  <c:v>4.8294</c:v>
                </c:pt>
                <c:pt idx="23162">
                  <c:v>4.8296</c:v>
                </c:pt>
                <c:pt idx="23163">
                  <c:v>4.8298</c:v>
                </c:pt>
                <c:pt idx="23164">
                  <c:v>4.83</c:v>
                </c:pt>
                <c:pt idx="23165">
                  <c:v>4.8302</c:v>
                </c:pt>
                <c:pt idx="23166">
                  <c:v>4.8304</c:v>
                </c:pt>
                <c:pt idx="23167">
                  <c:v>4.8306</c:v>
                </c:pt>
                <c:pt idx="23168">
                  <c:v>4.8308</c:v>
                </c:pt>
                <c:pt idx="23169">
                  <c:v>4.831</c:v>
                </c:pt>
                <c:pt idx="23170">
                  <c:v>4.8312</c:v>
                </c:pt>
                <c:pt idx="23171">
                  <c:v>4.8314</c:v>
                </c:pt>
                <c:pt idx="23172">
                  <c:v>4.8316</c:v>
                </c:pt>
                <c:pt idx="23173">
                  <c:v>4.8318</c:v>
                </c:pt>
                <c:pt idx="23174">
                  <c:v>4.832</c:v>
                </c:pt>
                <c:pt idx="23175">
                  <c:v>4.8322</c:v>
                </c:pt>
                <c:pt idx="23176">
                  <c:v>4.8324</c:v>
                </c:pt>
                <c:pt idx="23177">
                  <c:v>4.8326</c:v>
                </c:pt>
                <c:pt idx="23178">
                  <c:v>4.8328</c:v>
                </c:pt>
                <c:pt idx="23179">
                  <c:v>4.833</c:v>
                </c:pt>
                <c:pt idx="23180">
                  <c:v>4.8332</c:v>
                </c:pt>
                <c:pt idx="23181">
                  <c:v>4.8334</c:v>
                </c:pt>
                <c:pt idx="23182">
                  <c:v>4.8336</c:v>
                </c:pt>
                <c:pt idx="23183">
                  <c:v>4.8338</c:v>
                </c:pt>
                <c:pt idx="23184">
                  <c:v>4.834</c:v>
                </c:pt>
                <c:pt idx="23185">
                  <c:v>4.8342</c:v>
                </c:pt>
                <c:pt idx="23186">
                  <c:v>4.8344</c:v>
                </c:pt>
                <c:pt idx="23187">
                  <c:v>4.8346</c:v>
                </c:pt>
                <c:pt idx="23188">
                  <c:v>4.834799999999999</c:v>
                </c:pt>
                <c:pt idx="23189">
                  <c:v>4.835</c:v>
                </c:pt>
                <c:pt idx="23190">
                  <c:v>4.8352</c:v>
                </c:pt>
                <c:pt idx="23191">
                  <c:v>4.8354</c:v>
                </c:pt>
                <c:pt idx="23192">
                  <c:v>4.8356</c:v>
                </c:pt>
                <c:pt idx="23193">
                  <c:v>4.8358</c:v>
                </c:pt>
                <c:pt idx="23194">
                  <c:v>4.836</c:v>
                </c:pt>
                <c:pt idx="23195">
                  <c:v>4.8362</c:v>
                </c:pt>
                <c:pt idx="23196">
                  <c:v>4.8364</c:v>
                </c:pt>
                <c:pt idx="23197">
                  <c:v>4.8366</c:v>
                </c:pt>
                <c:pt idx="23198">
                  <c:v>4.8368</c:v>
                </c:pt>
                <c:pt idx="23199">
                  <c:v>4.837</c:v>
                </c:pt>
                <c:pt idx="23200">
                  <c:v>4.8372</c:v>
                </c:pt>
                <c:pt idx="23201">
                  <c:v>4.8374</c:v>
                </c:pt>
                <c:pt idx="23202">
                  <c:v>4.8376</c:v>
                </c:pt>
                <c:pt idx="23203">
                  <c:v>4.8378</c:v>
                </c:pt>
                <c:pt idx="23204">
                  <c:v>4.838</c:v>
                </c:pt>
                <c:pt idx="23205">
                  <c:v>4.8382</c:v>
                </c:pt>
                <c:pt idx="23206">
                  <c:v>4.8384</c:v>
                </c:pt>
                <c:pt idx="23207">
                  <c:v>4.8386</c:v>
                </c:pt>
                <c:pt idx="23208">
                  <c:v>4.8388</c:v>
                </c:pt>
                <c:pt idx="23209">
                  <c:v>4.839</c:v>
                </c:pt>
                <c:pt idx="23210">
                  <c:v>4.8392</c:v>
                </c:pt>
                <c:pt idx="23211">
                  <c:v>4.8394</c:v>
                </c:pt>
                <c:pt idx="23212">
                  <c:v>4.8396</c:v>
                </c:pt>
                <c:pt idx="23213">
                  <c:v>4.8398</c:v>
                </c:pt>
                <c:pt idx="23214">
                  <c:v>4.84</c:v>
                </c:pt>
                <c:pt idx="23215">
                  <c:v>4.8402</c:v>
                </c:pt>
                <c:pt idx="23216">
                  <c:v>4.8404</c:v>
                </c:pt>
                <c:pt idx="23217">
                  <c:v>4.8406</c:v>
                </c:pt>
                <c:pt idx="23218">
                  <c:v>4.8408</c:v>
                </c:pt>
                <c:pt idx="23219">
                  <c:v>4.841</c:v>
                </c:pt>
                <c:pt idx="23220">
                  <c:v>4.8412</c:v>
                </c:pt>
                <c:pt idx="23221">
                  <c:v>4.8414</c:v>
                </c:pt>
                <c:pt idx="23222">
                  <c:v>4.8416</c:v>
                </c:pt>
                <c:pt idx="23223">
                  <c:v>4.8418</c:v>
                </c:pt>
                <c:pt idx="23224">
                  <c:v>4.842</c:v>
                </c:pt>
                <c:pt idx="23225">
                  <c:v>4.8422</c:v>
                </c:pt>
                <c:pt idx="23226">
                  <c:v>4.8424</c:v>
                </c:pt>
                <c:pt idx="23227">
                  <c:v>4.8426</c:v>
                </c:pt>
                <c:pt idx="23228">
                  <c:v>4.842799999999999</c:v>
                </c:pt>
                <c:pt idx="23229">
                  <c:v>4.843</c:v>
                </c:pt>
                <c:pt idx="23230">
                  <c:v>4.8432</c:v>
                </c:pt>
                <c:pt idx="23231">
                  <c:v>4.8434</c:v>
                </c:pt>
                <c:pt idx="23232">
                  <c:v>4.8436</c:v>
                </c:pt>
                <c:pt idx="23233">
                  <c:v>4.8438</c:v>
                </c:pt>
                <c:pt idx="23234">
                  <c:v>4.843999999999998</c:v>
                </c:pt>
                <c:pt idx="23235">
                  <c:v>4.844199999999994</c:v>
                </c:pt>
                <c:pt idx="23236">
                  <c:v>4.844399999999998</c:v>
                </c:pt>
                <c:pt idx="23237">
                  <c:v>4.844599999999994</c:v>
                </c:pt>
                <c:pt idx="23238">
                  <c:v>4.844799999999997</c:v>
                </c:pt>
                <c:pt idx="23239">
                  <c:v>4.844999999999994</c:v>
                </c:pt>
                <c:pt idx="23240">
                  <c:v>4.8452</c:v>
                </c:pt>
                <c:pt idx="23241">
                  <c:v>4.8454</c:v>
                </c:pt>
                <c:pt idx="23242">
                  <c:v>4.8456</c:v>
                </c:pt>
                <c:pt idx="23243">
                  <c:v>4.8458</c:v>
                </c:pt>
                <c:pt idx="23244">
                  <c:v>4.846</c:v>
                </c:pt>
                <c:pt idx="23245">
                  <c:v>4.8462</c:v>
                </c:pt>
                <c:pt idx="23246">
                  <c:v>4.8464</c:v>
                </c:pt>
                <c:pt idx="23247">
                  <c:v>4.8466</c:v>
                </c:pt>
                <c:pt idx="23248">
                  <c:v>4.8468</c:v>
                </c:pt>
                <c:pt idx="23249">
                  <c:v>4.846999999999999</c:v>
                </c:pt>
                <c:pt idx="23250">
                  <c:v>4.8472</c:v>
                </c:pt>
                <c:pt idx="23251">
                  <c:v>4.847399999999999</c:v>
                </c:pt>
                <c:pt idx="23252">
                  <c:v>4.847599999999995</c:v>
                </c:pt>
                <c:pt idx="23253">
                  <c:v>4.847799999999999</c:v>
                </c:pt>
                <c:pt idx="23254">
                  <c:v>4.847999999999994</c:v>
                </c:pt>
                <c:pt idx="23255">
                  <c:v>4.8482</c:v>
                </c:pt>
                <c:pt idx="23256">
                  <c:v>4.8484</c:v>
                </c:pt>
                <c:pt idx="23257">
                  <c:v>4.8486</c:v>
                </c:pt>
                <c:pt idx="23258">
                  <c:v>4.8488</c:v>
                </c:pt>
                <c:pt idx="23259">
                  <c:v>4.849</c:v>
                </c:pt>
                <c:pt idx="23260">
                  <c:v>4.8492</c:v>
                </c:pt>
                <c:pt idx="23261">
                  <c:v>4.8494</c:v>
                </c:pt>
                <c:pt idx="23262">
                  <c:v>4.8496</c:v>
                </c:pt>
                <c:pt idx="23263">
                  <c:v>4.8498</c:v>
                </c:pt>
                <c:pt idx="23264">
                  <c:v>4.85</c:v>
                </c:pt>
                <c:pt idx="23265">
                  <c:v>4.8502</c:v>
                </c:pt>
                <c:pt idx="23266">
                  <c:v>4.8504</c:v>
                </c:pt>
                <c:pt idx="23267">
                  <c:v>4.8506</c:v>
                </c:pt>
                <c:pt idx="23268">
                  <c:v>4.8508</c:v>
                </c:pt>
                <c:pt idx="23269">
                  <c:v>4.851</c:v>
                </c:pt>
                <c:pt idx="23270">
                  <c:v>4.8512</c:v>
                </c:pt>
                <c:pt idx="23271">
                  <c:v>4.8514</c:v>
                </c:pt>
                <c:pt idx="23272">
                  <c:v>4.8516</c:v>
                </c:pt>
                <c:pt idx="23273">
                  <c:v>4.8518</c:v>
                </c:pt>
                <c:pt idx="23274">
                  <c:v>4.851999999999998</c:v>
                </c:pt>
                <c:pt idx="23275">
                  <c:v>4.852199999999994</c:v>
                </c:pt>
                <c:pt idx="23276">
                  <c:v>4.852399999999998</c:v>
                </c:pt>
                <c:pt idx="23277">
                  <c:v>4.852599999999994</c:v>
                </c:pt>
                <c:pt idx="23278">
                  <c:v>4.852799999999998</c:v>
                </c:pt>
                <c:pt idx="23279">
                  <c:v>4.852999999999994</c:v>
                </c:pt>
                <c:pt idx="23280">
                  <c:v>4.8532</c:v>
                </c:pt>
                <c:pt idx="23281">
                  <c:v>4.8534</c:v>
                </c:pt>
                <c:pt idx="23282">
                  <c:v>4.8536</c:v>
                </c:pt>
                <c:pt idx="23283">
                  <c:v>4.8538</c:v>
                </c:pt>
                <c:pt idx="23284">
                  <c:v>4.853999999999996</c:v>
                </c:pt>
                <c:pt idx="23285">
                  <c:v>4.854199999999994</c:v>
                </c:pt>
                <c:pt idx="23286">
                  <c:v>4.854399999999996</c:v>
                </c:pt>
                <c:pt idx="23287">
                  <c:v>4.854599999999994</c:v>
                </c:pt>
                <c:pt idx="23288">
                  <c:v>4.854799999999996</c:v>
                </c:pt>
                <c:pt idx="23289">
                  <c:v>4.854999999999994</c:v>
                </c:pt>
                <c:pt idx="23290">
                  <c:v>4.8552</c:v>
                </c:pt>
                <c:pt idx="23291">
                  <c:v>4.855399999999999</c:v>
                </c:pt>
                <c:pt idx="23292">
                  <c:v>4.855599999999995</c:v>
                </c:pt>
                <c:pt idx="23293">
                  <c:v>4.855799999999999</c:v>
                </c:pt>
                <c:pt idx="23294">
                  <c:v>4.855999999999994</c:v>
                </c:pt>
                <c:pt idx="23295">
                  <c:v>4.8562</c:v>
                </c:pt>
                <c:pt idx="23296">
                  <c:v>4.8564</c:v>
                </c:pt>
                <c:pt idx="23297">
                  <c:v>4.8566</c:v>
                </c:pt>
                <c:pt idx="23298">
                  <c:v>4.8568</c:v>
                </c:pt>
                <c:pt idx="23299">
                  <c:v>4.856999999999997</c:v>
                </c:pt>
                <c:pt idx="23300">
                  <c:v>4.857199999999994</c:v>
                </c:pt>
                <c:pt idx="23301">
                  <c:v>4.857399999999997</c:v>
                </c:pt>
                <c:pt idx="23302">
                  <c:v>4.857599999999994</c:v>
                </c:pt>
                <c:pt idx="23303">
                  <c:v>4.857799999999997</c:v>
                </c:pt>
                <c:pt idx="23304">
                  <c:v>4.857999999999994</c:v>
                </c:pt>
                <c:pt idx="23305">
                  <c:v>4.8582</c:v>
                </c:pt>
                <c:pt idx="23306">
                  <c:v>4.8584</c:v>
                </c:pt>
                <c:pt idx="23307">
                  <c:v>4.8586</c:v>
                </c:pt>
                <c:pt idx="23308">
                  <c:v>4.8588</c:v>
                </c:pt>
                <c:pt idx="23309">
                  <c:v>4.859</c:v>
                </c:pt>
                <c:pt idx="23310">
                  <c:v>4.8592</c:v>
                </c:pt>
                <c:pt idx="23311">
                  <c:v>4.8594</c:v>
                </c:pt>
                <c:pt idx="23312">
                  <c:v>4.8596</c:v>
                </c:pt>
                <c:pt idx="23313">
                  <c:v>4.8598</c:v>
                </c:pt>
                <c:pt idx="23314">
                  <c:v>4.859999999999998</c:v>
                </c:pt>
                <c:pt idx="23315">
                  <c:v>4.860199999999994</c:v>
                </c:pt>
                <c:pt idx="23316">
                  <c:v>4.860399999999998</c:v>
                </c:pt>
                <c:pt idx="23317">
                  <c:v>4.860599999999994</c:v>
                </c:pt>
                <c:pt idx="23318">
                  <c:v>4.860799999999998</c:v>
                </c:pt>
                <c:pt idx="23319">
                  <c:v>4.860999999999994</c:v>
                </c:pt>
                <c:pt idx="23320">
                  <c:v>4.8612</c:v>
                </c:pt>
                <c:pt idx="23321">
                  <c:v>4.8614</c:v>
                </c:pt>
                <c:pt idx="23322">
                  <c:v>4.8616</c:v>
                </c:pt>
                <c:pt idx="23323">
                  <c:v>4.8618</c:v>
                </c:pt>
                <c:pt idx="23324">
                  <c:v>4.861999999999996</c:v>
                </c:pt>
                <c:pt idx="23325">
                  <c:v>4.862199999999994</c:v>
                </c:pt>
                <c:pt idx="23326">
                  <c:v>4.862399999999996</c:v>
                </c:pt>
                <c:pt idx="23327">
                  <c:v>4.862599999999994</c:v>
                </c:pt>
                <c:pt idx="23328">
                  <c:v>4.862799999999996</c:v>
                </c:pt>
                <c:pt idx="23329">
                  <c:v>4.862999999999994</c:v>
                </c:pt>
                <c:pt idx="23330">
                  <c:v>4.8632</c:v>
                </c:pt>
                <c:pt idx="23331">
                  <c:v>4.863399999999999</c:v>
                </c:pt>
                <c:pt idx="23332">
                  <c:v>4.863599999999995</c:v>
                </c:pt>
                <c:pt idx="23333">
                  <c:v>4.863799999999999</c:v>
                </c:pt>
                <c:pt idx="23334">
                  <c:v>4.863999999999994</c:v>
                </c:pt>
                <c:pt idx="23335">
                  <c:v>4.864199999999994</c:v>
                </c:pt>
                <c:pt idx="23336">
                  <c:v>4.864399999999994</c:v>
                </c:pt>
                <c:pt idx="23337">
                  <c:v>4.864599999999994</c:v>
                </c:pt>
                <c:pt idx="23338">
                  <c:v>4.864799999999994</c:v>
                </c:pt>
                <c:pt idx="23339">
                  <c:v>4.864999999999993</c:v>
                </c:pt>
                <c:pt idx="23340">
                  <c:v>4.865199999999994</c:v>
                </c:pt>
                <c:pt idx="23341">
                  <c:v>4.865399999999997</c:v>
                </c:pt>
                <c:pt idx="23342">
                  <c:v>4.865599999999994</c:v>
                </c:pt>
                <c:pt idx="23343">
                  <c:v>4.865799999999997</c:v>
                </c:pt>
                <c:pt idx="23344">
                  <c:v>4.865999999999994</c:v>
                </c:pt>
                <c:pt idx="23345">
                  <c:v>4.8662</c:v>
                </c:pt>
                <c:pt idx="23346">
                  <c:v>4.8664</c:v>
                </c:pt>
                <c:pt idx="23347">
                  <c:v>4.8666</c:v>
                </c:pt>
                <c:pt idx="23348">
                  <c:v>4.8668</c:v>
                </c:pt>
                <c:pt idx="23349">
                  <c:v>4.866999999999995</c:v>
                </c:pt>
                <c:pt idx="23350">
                  <c:v>4.867199999999994</c:v>
                </c:pt>
                <c:pt idx="23351">
                  <c:v>4.867399999999995</c:v>
                </c:pt>
                <c:pt idx="23352">
                  <c:v>4.867599999999994</c:v>
                </c:pt>
                <c:pt idx="23353">
                  <c:v>4.867799999999995</c:v>
                </c:pt>
                <c:pt idx="23354">
                  <c:v>4.867999999999994</c:v>
                </c:pt>
                <c:pt idx="23355">
                  <c:v>4.868199999999994</c:v>
                </c:pt>
                <c:pt idx="23356">
                  <c:v>4.868399999999998</c:v>
                </c:pt>
                <c:pt idx="23357">
                  <c:v>4.868599999999994</c:v>
                </c:pt>
                <c:pt idx="23358">
                  <c:v>4.868799999999998</c:v>
                </c:pt>
                <c:pt idx="23359">
                  <c:v>4.868999999999994</c:v>
                </c:pt>
                <c:pt idx="23360">
                  <c:v>4.8692</c:v>
                </c:pt>
                <c:pt idx="23361">
                  <c:v>4.8694</c:v>
                </c:pt>
                <c:pt idx="23362">
                  <c:v>4.8696</c:v>
                </c:pt>
                <c:pt idx="23363">
                  <c:v>4.8698</c:v>
                </c:pt>
                <c:pt idx="23364">
                  <c:v>4.87</c:v>
                </c:pt>
                <c:pt idx="23365">
                  <c:v>4.8702</c:v>
                </c:pt>
                <c:pt idx="23366">
                  <c:v>4.8704</c:v>
                </c:pt>
                <c:pt idx="23367">
                  <c:v>4.8706</c:v>
                </c:pt>
                <c:pt idx="23368">
                  <c:v>4.8708</c:v>
                </c:pt>
                <c:pt idx="23369">
                  <c:v>4.871</c:v>
                </c:pt>
                <c:pt idx="23370">
                  <c:v>4.8712</c:v>
                </c:pt>
                <c:pt idx="23371">
                  <c:v>4.8714</c:v>
                </c:pt>
                <c:pt idx="23372">
                  <c:v>4.8716</c:v>
                </c:pt>
                <c:pt idx="23373">
                  <c:v>4.8718</c:v>
                </c:pt>
                <c:pt idx="23374">
                  <c:v>4.872</c:v>
                </c:pt>
                <c:pt idx="23375">
                  <c:v>4.8722</c:v>
                </c:pt>
                <c:pt idx="23376">
                  <c:v>4.8724</c:v>
                </c:pt>
                <c:pt idx="23377">
                  <c:v>4.8726</c:v>
                </c:pt>
                <c:pt idx="23378">
                  <c:v>4.8728</c:v>
                </c:pt>
                <c:pt idx="23379">
                  <c:v>4.873</c:v>
                </c:pt>
                <c:pt idx="23380">
                  <c:v>4.8732</c:v>
                </c:pt>
                <c:pt idx="23381">
                  <c:v>4.8734</c:v>
                </c:pt>
                <c:pt idx="23382">
                  <c:v>4.8736</c:v>
                </c:pt>
                <c:pt idx="23383">
                  <c:v>4.8738</c:v>
                </c:pt>
                <c:pt idx="23384">
                  <c:v>4.874</c:v>
                </c:pt>
                <c:pt idx="23385">
                  <c:v>4.8742</c:v>
                </c:pt>
                <c:pt idx="23386">
                  <c:v>4.8744</c:v>
                </c:pt>
                <c:pt idx="23387">
                  <c:v>4.8746</c:v>
                </c:pt>
                <c:pt idx="23388">
                  <c:v>4.8748</c:v>
                </c:pt>
                <c:pt idx="23389">
                  <c:v>4.875</c:v>
                </c:pt>
                <c:pt idx="23390">
                  <c:v>4.8752</c:v>
                </c:pt>
                <c:pt idx="23391">
                  <c:v>4.8754</c:v>
                </c:pt>
                <c:pt idx="23392">
                  <c:v>4.8756</c:v>
                </c:pt>
                <c:pt idx="23393">
                  <c:v>4.8758</c:v>
                </c:pt>
                <c:pt idx="23394">
                  <c:v>4.876</c:v>
                </c:pt>
                <c:pt idx="23395">
                  <c:v>4.8762</c:v>
                </c:pt>
                <c:pt idx="23396">
                  <c:v>4.8764</c:v>
                </c:pt>
                <c:pt idx="23397">
                  <c:v>4.8766</c:v>
                </c:pt>
                <c:pt idx="23398">
                  <c:v>4.8768</c:v>
                </c:pt>
                <c:pt idx="23399">
                  <c:v>4.877</c:v>
                </c:pt>
                <c:pt idx="23400">
                  <c:v>4.8772</c:v>
                </c:pt>
                <c:pt idx="23401">
                  <c:v>4.8774</c:v>
                </c:pt>
                <c:pt idx="23402">
                  <c:v>4.8776</c:v>
                </c:pt>
                <c:pt idx="23403">
                  <c:v>4.8778</c:v>
                </c:pt>
                <c:pt idx="23404">
                  <c:v>4.878</c:v>
                </c:pt>
                <c:pt idx="23405">
                  <c:v>4.8782</c:v>
                </c:pt>
                <c:pt idx="23406">
                  <c:v>4.8784</c:v>
                </c:pt>
                <c:pt idx="23407">
                  <c:v>4.8786</c:v>
                </c:pt>
                <c:pt idx="23408">
                  <c:v>4.8788</c:v>
                </c:pt>
                <c:pt idx="23409">
                  <c:v>4.879</c:v>
                </c:pt>
                <c:pt idx="23410">
                  <c:v>4.8792</c:v>
                </c:pt>
                <c:pt idx="23411">
                  <c:v>4.8794</c:v>
                </c:pt>
                <c:pt idx="23412">
                  <c:v>4.8796</c:v>
                </c:pt>
                <c:pt idx="23413">
                  <c:v>4.8798</c:v>
                </c:pt>
                <c:pt idx="23414">
                  <c:v>4.88</c:v>
                </c:pt>
                <c:pt idx="23415">
                  <c:v>4.8802</c:v>
                </c:pt>
                <c:pt idx="23416">
                  <c:v>4.8804</c:v>
                </c:pt>
                <c:pt idx="23417">
                  <c:v>4.8806</c:v>
                </c:pt>
                <c:pt idx="23418">
                  <c:v>4.8808</c:v>
                </c:pt>
                <c:pt idx="23419">
                  <c:v>4.881</c:v>
                </c:pt>
                <c:pt idx="23420">
                  <c:v>4.8812</c:v>
                </c:pt>
                <c:pt idx="23421">
                  <c:v>4.8814</c:v>
                </c:pt>
                <c:pt idx="23422">
                  <c:v>4.8816</c:v>
                </c:pt>
                <c:pt idx="23423">
                  <c:v>4.8818</c:v>
                </c:pt>
                <c:pt idx="23424">
                  <c:v>4.882</c:v>
                </c:pt>
                <c:pt idx="23425">
                  <c:v>4.8822</c:v>
                </c:pt>
                <c:pt idx="23426">
                  <c:v>4.8824</c:v>
                </c:pt>
                <c:pt idx="23427">
                  <c:v>4.8826</c:v>
                </c:pt>
                <c:pt idx="23428">
                  <c:v>4.8828</c:v>
                </c:pt>
                <c:pt idx="23429">
                  <c:v>4.883</c:v>
                </c:pt>
                <c:pt idx="23430">
                  <c:v>4.8832</c:v>
                </c:pt>
                <c:pt idx="23431">
                  <c:v>4.8834</c:v>
                </c:pt>
                <c:pt idx="23432">
                  <c:v>4.8836</c:v>
                </c:pt>
                <c:pt idx="23433">
                  <c:v>4.8838</c:v>
                </c:pt>
                <c:pt idx="23434">
                  <c:v>4.883999999999999</c:v>
                </c:pt>
                <c:pt idx="23435">
                  <c:v>4.884199999999994</c:v>
                </c:pt>
                <c:pt idx="23436">
                  <c:v>4.884399999999998</c:v>
                </c:pt>
                <c:pt idx="23437">
                  <c:v>4.884599999999994</c:v>
                </c:pt>
                <c:pt idx="23438">
                  <c:v>4.884799999999998</c:v>
                </c:pt>
                <c:pt idx="23439">
                  <c:v>4.884999999999994</c:v>
                </c:pt>
                <c:pt idx="23440">
                  <c:v>4.8852</c:v>
                </c:pt>
                <c:pt idx="23441">
                  <c:v>4.8854</c:v>
                </c:pt>
                <c:pt idx="23442">
                  <c:v>4.8856</c:v>
                </c:pt>
                <c:pt idx="23443">
                  <c:v>4.8858</c:v>
                </c:pt>
                <c:pt idx="23444">
                  <c:v>4.886</c:v>
                </c:pt>
                <c:pt idx="23445">
                  <c:v>4.8862</c:v>
                </c:pt>
                <c:pt idx="23446">
                  <c:v>4.8864</c:v>
                </c:pt>
                <c:pt idx="23447">
                  <c:v>4.8866</c:v>
                </c:pt>
                <c:pt idx="23448">
                  <c:v>4.8868</c:v>
                </c:pt>
                <c:pt idx="23449">
                  <c:v>4.887</c:v>
                </c:pt>
                <c:pt idx="23450">
                  <c:v>4.8872</c:v>
                </c:pt>
                <c:pt idx="23451">
                  <c:v>4.887399999999999</c:v>
                </c:pt>
                <c:pt idx="23452">
                  <c:v>4.887599999999995</c:v>
                </c:pt>
                <c:pt idx="23453">
                  <c:v>4.887799999999999</c:v>
                </c:pt>
                <c:pt idx="23454">
                  <c:v>4.887999999999995</c:v>
                </c:pt>
                <c:pt idx="23455">
                  <c:v>4.8882</c:v>
                </c:pt>
                <c:pt idx="23456">
                  <c:v>4.8884</c:v>
                </c:pt>
                <c:pt idx="23457">
                  <c:v>4.8886</c:v>
                </c:pt>
                <c:pt idx="23458">
                  <c:v>4.8888</c:v>
                </c:pt>
                <c:pt idx="23459">
                  <c:v>4.889</c:v>
                </c:pt>
                <c:pt idx="23460">
                  <c:v>4.8892</c:v>
                </c:pt>
                <c:pt idx="23461">
                  <c:v>4.8894</c:v>
                </c:pt>
                <c:pt idx="23462">
                  <c:v>4.8896</c:v>
                </c:pt>
                <c:pt idx="23463">
                  <c:v>4.8898</c:v>
                </c:pt>
                <c:pt idx="23464">
                  <c:v>4.89</c:v>
                </c:pt>
                <c:pt idx="23465">
                  <c:v>4.8902</c:v>
                </c:pt>
                <c:pt idx="23466">
                  <c:v>4.8904</c:v>
                </c:pt>
                <c:pt idx="23467">
                  <c:v>4.8906</c:v>
                </c:pt>
                <c:pt idx="23468">
                  <c:v>4.8908</c:v>
                </c:pt>
                <c:pt idx="23469">
                  <c:v>4.891</c:v>
                </c:pt>
                <c:pt idx="23470">
                  <c:v>4.8912</c:v>
                </c:pt>
                <c:pt idx="23471">
                  <c:v>4.8914</c:v>
                </c:pt>
                <c:pt idx="23472">
                  <c:v>4.8916</c:v>
                </c:pt>
                <c:pt idx="23473">
                  <c:v>4.8918</c:v>
                </c:pt>
                <c:pt idx="23474">
                  <c:v>4.891999999999999</c:v>
                </c:pt>
                <c:pt idx="23475">
                  <c:v>4.892199999999994</c:v>
                </c:pt>
                <c:pt idx="23476">
                  <c:v>4.892399999999998</c:v>
                </c:pt>
                <c:pt idx="23477">
                  <c:v>4.892599999999994</c:v>
                </c:pt>
                <c:pt idx="23478">
                  <c:v>4.892799999999998</c:v>
                </c:pt>
                <c:pt idx="23479">
                  <c:v>4.892999999999994</c:v>
                </c:pt>
                <c:pt idx="23480">
                  <c:v>4.8932</c:v>
                </c:pt>
                <c:pt idx="23481">
                  <c:v>4.8934</c:v>
                </c:pt>
                <c:pt idx="23482">
                  <c:v>4.8936</c:v>
                </c:pt>
                <c:pt idx="23483">
                  <c:v>4.8938</c:v>
                </c:pt>
                <c:pt idx="23484">
                  <c:v>4.893999999999997</c:v>
                </c:pt>
                <c:pt idx="23485">
                  <c:v>4.894199999999994</c:v>
                </c:pt>
                <c:pt idx="23486">
                  <c:v>4.894399999999996</c:v>
                </c:pt>
                <c:pt idx="23487">
                  <c:v>4.894599999999994</c:v>
                </c:pt>
                <c:pt idx="23488">
                  <c:v>4.894799999999996</c:v>
                </c:pt>
                <c:pt idx="23489">
                  <c:v>4.894999999999994</c:v>
                </c:pt>
                <c:pt idx="23490">
                  <c:v>4.8952</c:v>
                </c:pt>
                <c:pt idx="23491">
                  <c:v>4.895399999999999</c:v>
                </c:pt>
                <c:pt idx="23492">
                  <c:v>4.8956</c:v>
                </c:pt>
                <c:pt idx="23493">
                  <c:v>4.895799999999999</c:v>
                </c:pt>
                <c:pt idx="23494">
                  <c:v>4.895999999999995</c:v>
                </c:pt>
                <c:pt idx="23495">
                  <c:v>4.8962</c:v>
                </c:pt>
                <c:pt idx="23496">
                  <c:v>4.8964</c:v>
                </c:pt>
                <c:pt idx="23497">
                  <c:v>4.8966</c:v>
                </c:pt>
                <c:pt idx="23498">
                  <c:v>4.8968</c:v>
                </c:pt>
                <c:pt idx="23499">
                  <c:v>4.896999999999998</c:v>
                </c:pt>
                <c:pt idx="23500">
                  <c:v>4.897199999999994</c:v>
                </c:pt>
                <c:pt idx="23501">
                  <c:v>4.897399999999997</c:v>
                </c:pt>
                <c:pt idx="23502">
                  <c:v>4.897599999999994</c:v>
                </c:pt>
                <c:pt idx="23503">
                  <c:v>4.897799999999997</c:v>
                </c:pt>
                <c:pt idx="23504">
                  <c:v>4.897999999999994</c:v>
                </c:pt>
                <c:pt idx="23505">
                  <c:v>4.8982</c:v>
                </c:pt>
                <c:pt idx="23506">
                  <c:v>4.8984</c:v>
                </c:pt>
                <c:pt idx="23507">
                  <c:v>4.8986</c:v>
                </c:pt>
                <c:pt idx="23508">
                  <c:v>4.8988</c:v>
                </c:pt>
                <c:pt idx="23509">
                  <c:v>4.899</c:v>
                </c:pt>
                <c:pt idx="23510">
                  <c:v>4.8992</c:v>
                </c:pt>
                <c:pt idx="23511">
                  <c:v>4.8994</c:v>
                </c:pt>
                <c:pt idx="23512">
                  <c:v>4.8996</c:v>
                </c:pt>
                <c:pt idx="23513">
                  <c:v>4.8998</c:v>
                </c:pt>
                <c:pt idx="23514">
                  <c:v>4.9</c:v>
                </c:pt>
                <c:pt idx="23515">
                  <c:v>4.9002</c:v>
                </c:pt>
                <c:pt idx="23516">
                  <c:v>4.9004</c:v>
                </c:pt>
                <c:pt idx="23517">
                  <c:v>4.9006</c:v>
                </c:pt>
                <c:pt idx="23518">
                  <c:v>4.9008</c:v>
                </c:pt>
                <c:pt idx="23519">
                  <c:v>4.901</c:v>
                </c:pt>
                <c:pt idx="23520">
                  <c:v>4.9012</c:v>
                </c:pt>
                <c:pt idx="23521">
                  <c:v>4.9014</c:v>
                </c:pt>
                <c:pt idx="23522">
                  <c:v>4.9016</c:v>
                </c:pt>
                <c:pt idx="23523">
                  <c:v>4.9018</c:v>
                </c:pt>
                <c:pt idx="23524">
                  <c:v>4.902</c:v>
                </c:pt>
                <c:pt idx="23525">
                  <c:v>4.9022</c:v>
                </c:pt>
                <c:pt idx="23526">
                  <c:v>4.9024</c:v>
                </c:pt>
                <c:pt idx="23527">
                  <c:v>4.9026</c:v>
                </c:pt>
                <c:pt idx="23528">
                  <c:v>4.9028</c:v>
                </c:pt>
                <c:pt idx="23529">
                  <c:v>4.903</c:v>
                </c:pt>
                <c:pt idx="23530">
                  <c:v>4.9032</c:v>
                </c:pt>
                <c:pt idx="23531">
                  <c:v>4.9034</c:v>
                </c:pt>
                <c:pt idx="23532">
                  <c:v>4.9036</c:v>
                </c:pt>
                <c:pt idx="23533">
                  <c:v>4.9038</c:v>
                </c:pt>
                <c:pt idx="23534">
                  <c:v>4.904</c:v>
                </c:pt>
                <c:pt idx="23535">
                  <c:v>4.9042</c:v>
                </c:pt>
                <c:pt idx="23536">
                  <c:v>4.9044</c:v>
                </c:pt>
                <c:pt idx="23537">
                  <c:v>4.9046</c:v>
                </c:pt>
                <c:pt idx="23538">
                  <c:v>4.9048</c:v>
                </c:pt>
                <c:pt idx="23539">
                  <c:v>4.905</c:v>
                </c:pt>
                <c:pt idx="23540">
                  <c:v>4.9052</c:v>
                </c:pt>
                <c:pt idx="23541">
                  <c:v>4.9054</c:v>
                </c:pt>
                <c:pt idx="23542">
                  <c:v>4.9056</c:v>
                </c:pt>
                <c:pt idx="23543">
                  <c:v>4.9058</c:v>
                </c:pt>
                <c:pt idx="23544">
                  <c:v>4.906</c:v>
                </c:pt>
                <c:pt idx="23545">
                  <c:v>4.9062</c:v>
                </c:pt>
                <c:pt idx="23546">
                  <c:v>4.9064</c:v>
                </c:pt>
                <c:pt idx="23547">
                  <c:v>4.9066</c:v>
                </c:pt>
                <c:pt idx="23548">
                  <c:v>4.9068</c:v>
                </c:pt>
                <c:pt idx="23549">
                  <c:v>4.907</c:v>
                </c:pt>
                <c:pt idx="23550">
                  <c:v>4.9072</c:v>
                </c:pt>
                <c:pt idx="23551">
                  <c:v>4.9074</c:v>
                </c:pt>
                <c:pt idx="23552">
                  <c:v>4.9076</c:v>
                </c:pt>
                <c:pt idx="23553">
                  <c:v>4.9078</c:v>
                </c:pt>
                <c:pt idx="23554">
                  <c:v>4.908</c:v>
                </c:pt>
                <c:pt idx="23555">
                  <c:v>4.9082</c:v>
                </c:pt>
                <c:pt idx="23556">
                  <c:v>4.9084</c:v>
                </c:pt>
                <c:pt idx="23557">
                  <c:v>4.9086</c:v>
                </c:pt>
                <c:pt idx="23558">
                  <c:v>4.9088</c:v>
                </c:pt>
                <c:pt idx="23559">
                  <c:v>4.909</c:v>
                </c:pt>
                <c:pt idx="23560">
                  <c:v>4.9092</c:v>
                </c:pt>
                <c:pt idx="23561">
                  <c:v>4.9094</c:v>
                </c:pt>
                <c:pt idx="23562">
                  <c:v>4.9096</c:v>
                </c:pt>
                <c:pt idx="23563">
                  <c:v>4.9098</c:v>
                </c:pt>
                <c:pt idx="23564">
                  <c:v>4.91</c:v>
                </c:pt>
                <c:pt idx="23565">
                  <c:v>4.9102</c:v>
                </c:pt>
                <c:pt idx="23566">
                  <c:v>4.9104</c:v>
                </c:pt>
                <c:pt idx="23567">
                  <c:v>4.9106</c:v>
                </c:pt>
                <c:pt idx="23568">
                  <c:v>4.9108</c:v>
                </c:pt>
                <c:pt idx="23569">
                  <c:v>4.911</c:v>
                </c:pt>
                <c:pt idx="23570">
                  <c:v>4.9112</c:v>
                </c:pt>
                <c:pt idx="23571">
                  <c:v>4.9114</c:v>
                </c:pt>
                <c:pt idx="23572">
                  <c:v>4.9116</c:v>
                </c:pt>
                <c:pt idx="23573">
                  <c:v>4.9118</c:v>
                </c:pt>
                <c:pt idx="23574">
                  <c:v>4.912</c:v>
                </c:pt>
                <c:pt idx="23575">
                  <c:v>4.9122</c:v>
                </c:pt>
                <c:pt idx="23576">
                  <c:v>4.9124</c:v>
                </c:pt>
                <c:pt idx="23577">
                  <c:v>4.9126</c:v>
                </c:pt>
                <c:pt idx="23578">
                  <c:v>4.9128</c:v>
                </c:pt>
                <c:pt idx="23579">
                  <c:v>4.913</c:v>
                </c:pt>
                <c:pt idx="23580">
                  <c:v>4.9132</c:v>
                </c:pt>
                <c:pt idx="23581">
                  <c:v>4.9134</c:v>
                </c:pt>
                <c:pt idx="23582">
                  <c:v>4.9136</c:v>
                </c:pt>
                <c:pt idx="23583">
                  <c:v>4.9138</c:v>
                </c:pt>
                <c:pt idx="23584">
                  <c:v>4.914</c:v>
                </c:pt>
                <c:pt idx="23585">
                  <c:v>4.9142</c:v>
                </c:pt>
                <c:pt idx="23586">
                  <c:v>4.9144</c:v>
                </c:pt>
                <c:pt idx="23587">
                  <c:v>4.9146</c:v>
                </c:pt>
                <c:pt idx="23588">
                  <c:v>4.9148</c:v>
                </c:pt>
                <c:pt idx="23589">
                  <c:v>4.915</c:v>
                </c:pt>
                <c:pt idx="23590">
                  <c:v>4.9152</c:v>
                </c:pt>
                <c:pt idx="23591">
                  <c:v>4.9154</c:v>
                </c:pt>
                <c:pt idx="23592">
                  <c:v>4.9156</c:v>
                </c:pt>
                <c:pt idx="23593">
                  <c:v>4.9158</c:v>
                </c:pt>
                <c:pt idx="23594">
                  <c:v>4.916</c:v>
                </c:pt>
                <c:pt idx="23595">
                  <c:v>4.9162</c:v>
                </c:pt>
                <c:pt idx="23596">
                  <c:v>4.9164</c:v>
                </c:pt>
                <c:pt idx="23597">
                  <c:v>4.9166</c:v>
                </c:pt>
                <c:pt idx="23598">
                  <c:v>4.9168</c:v>
                </c:pt>
                <c:pt idx="23599">
                  <c:v>4.917</c:v>
                </c:pt>
                <c:pt idx="23600">
                  <c:v>4.9172</c:v>
                </c:pt>
                <c:pt idx="23601">
                  <c:v>4.9174</c:v>
                </c:pt>
                <c:pt idx="23602">
                  <c:v>4.9176</c:v>
                </c:pt>
                <c:pt idx="23603">
                  <c:v>4.9178</c:v>
                </c:pt>
                <c:pt idx="23604">
                  <c:v>4.918</c:v>
                </c:pt>
                <c:pt idx="23605">
                  <c:v>4.9182</c:v>
                </c:pt>
                <c:pt idx="23606">
                  <c:v>4.9184</c:v>
                </c:pt>
                <c:pt idx="23607">
                  <c:v>4.9186</c:v>
                </c:pt>
                <c:pt idx="23608">
                  <c:v>4.9188</c:v>
                </c:pt>
                <c:pt idx="23609">
                  <c:v>4.919</c:v>
                </c:pt>
                <c:pt idx="23610">
                  <c:v>4.9192</c:v>
                </c:pt>
                <c:pt idx="23611">
                  <c:v>4.9194</c:v>
                </c:pt>
                <c:pt idx="23612">
                  <c:v>4.9196</c:v>
                </c:pt>
                <c:pt idx="23613">
                  <c:v>4.9198</c:v>
                </c:pt>
                <c:pt idx="23614">
                  <c:v>4.92</c:v>
                </c:pt>
                <c:pt idx="23615">
                  <c:v>4.9202</c:v>
                </c:pt>
                <c:pt idx="23616">
                  <c:v>4.9204</c:v>
                </c:pt>
                <c:pt idx="23617">
                  <c:v>4.9206</c:v>
                </c:pt>
                <c:pt idx="23618">
                  <c:v>4.9208</c:v>
                </c:pt>
                <c:pt idx="23619">
                  <c:v>4.921</c:v>
                </c:pt>
                <c:pt idx="23620">
                  <c:v>4.9212</c:v>
                </c:pt>
                <c:pt idx="23621">
                  <c:v>4.9214</c:v>
                </c:pt>
                <c:pt idx="23622">
                  <c:v>4.9216</c:v>
                </c:pt>
                <c:pt idx="23623">
                  <c:v>4.9218</c:v>
                </c:pt>
                <c:pt idx="23624">
                  <c:v>4.922</c:v>
                </c:pt>
                <c:pt idx="23625">
                  <c:v>4.9222</c:v>
                </c:pt>
                <c:pt idx="23626">
                  <c:v>4.9224</c:v>
                </c:pt>
                <c:pt idx="23627">
                  <c:v>4.9226</c:v>
                </c:pt>
                <c:pt idx="23628">
                  <c:v>4.9228</c:v>
                </c:pt>
                <c:pt idx="23629">
                  <c:v>4.923</c:v>
                </c:pt>
                <c:pt idx="23630">
                  <c:v>4.9232</c:v>
                </c:pt>
                <c:pt idx="23631">
                  <c:v>4.9234</c:v>
                </c:pt>
                <c:pt idx="23632">
                  <c:v>4.9236</c:v>
                </c:pt>
                <c:pt idx="23633">
                  <c:v>4.9238</c:v>
                </c:pt>
                <c:pt idx="23634">
                  <c:v>4.923999999999999</c:v>
                </c:pt>
                <c:pt idx="23635">
                  <c:v>4.924199999999995</c:v>
                </c:pt>
                <c:pt idx="23636">
                  <c:v>4.924399999999999</c:v>
                </c:pt>
                <c:pt idx="23637">
                  <c:v>4.924599999999995</c:v>
                </c:pt>
                <c:pt idx="23638">
                  <c:v>4.924799999999998</c:v>
                </c:pt>
                <c:pt idx="23639">
                  <c:v>4.924999999999994</c:v>
                </c:pt>
                <c:pt idx="23640">
                  <c:v>4.9252</c:v>
                </c:pt>
                <c:pt idx="23641">
                  <c:v>4.9254</c:v>
                </c:pt>
                <c:pt idx="23642">
                  <c:v>4.9256</c:v>
                </c:pt>
                <c:pt idx="23643">
                  <c:v>4.9258</c:v>
                </c:pt>
                <c:pt idx="23644">
                  <c:v>4.926</c:v>
                </c:pt>
                <c:pt idx="23645">
                  <c:v>4.9262</c:v>
                </c:pt>
                <c:pt idx="23646">
                  <c:v>4.9264</c:v>
                </c:pt>
                <c:pt idx="23647">
                  <c:v>4.9266</c:v>
                </c:pt>
                <c:pt idx="23648">
                  <c:v>4.9268</c:v>
                </c:pt>
                <c:pt idx="23649">
                  <c:v>4.927</c:v>
                </c:pt>
                <c:pt idx="23650">
                  <c:v>4.9272</c:v>
                </c:pt>
                <c:pt idx="23651">
                  <c:v>4.9274</c:v>
                </c:pt>
                <c:pt idx="23652">
                  <c:v>4.9276</c:v>
                </c:pt>
                <c:pt idx="23653">
                  <c:v>4.927799999999999</c:v>
                </c:pt>
                <c:pt idx="23654">
                  <c:v>4.927999999999995</c:v>
                </c:pt>
                <c:pt idx="23655">
                  <c:v>4.9282</c:v>
                </c:pt>
                <c:pt idx="23656">
                  <c:v>4.9284</c:v>
                </c:pt>
                <c:pt idx="23657">
                  <c:v>4.9286</c:v>
                </c:pt>
                <c:pt idx="23658">
                  <c:v>4.9288</c:v>
                </c:pt>
                <c:pt idx="23659">
                  <c:v>4.929</c:v>
                </c:pt>
                <c:pt idx="23660">
                  <c:v>4.9292</c:v>
                </c:pt>
                <c:pt idx="23661">
                  <c:v>4.9294</c:v>
                </c:pt>
                <c:pt idx="23662">
                  <c:v>4.9296</c:v>
                </c:pt>
                <c:pt idx="23663">
                  <c:v>4.9298</c:v>
                </c:pt>
                <c:pt idx="23664">
                  <c:v>4.93</c:v>
                </c:pt>
                <c:pt idx="23665">
                  <c:v>4.9302</c:v>
                </c:pt>
                <c:pt idx="23666">
                  <c:v>4.9304</c:v>
                </c:pt>
                <c:pt idx="23667">
                  <c:v>4.9306</c:v>
                </c:pt>
                <c:pt idx="23668">
                  <c:v>4.9308</c:v>
                </c:pt>
                <c:pt idx="23669">
                  <c:v>4.931</c:v>
                </c:pt>
                <c:pt idx="23670">
                  <c:v>4.9312</c:v>
                </c:pt>
                <c:pt idx="23671">
                  <c:v>4.9314</c:v>
                </c:pt>
                <c:pt idx="23672">
                  <c:v>4.9316</c:v>
                </c:pt>
                <c:pt idx="23673">
                  <c:v>4.9318</c:v>
                </c:pt>
                <c:pt idx="23674">
                  <c:v>4.932</c:v>
                </c:pt>
                <c:pt idx="23675">
                  <c:v>4.9322</c:v>
                </c:pt>
                <c:pt idx="23676">
                  <c:v>4.9324</c:v>
                </c:pt>
                <c:pt idx="23677">
                  <c:v>4.9326</c:v>
                </c:pt>
                <c:pt idx="23678">
                  <c:v>4.9328</c:v>
                </c:pt>
                <c:pt idx="23679">
                  <c:v>4.933</c:v>
                </c:pt>
                <c:pt idx="23680">
                  <c:v>4.9332</c:v>
                </c:pt>
                <c:pt idx="23681">
                  <c:v>4.9334</c:v>
                </c:pt>
                <c:pt idx="23682">
                  <c:v>4.9336</c:v>
                </c:pt>
                <c:pt idx="23683">
                  <c:v>4.9338</c:v>
                </c:pt>
                <c:pt idx="23684">
                  <c:v>4.934</c:v>
                </c:pt>
                <c:pt idx="23685">
                  <c:v>4.9342</c:v>
                </c:pt>
                <c:pt idx="23686">
                  <c:v>4.9344</c:v>
                </c:pt>
                <c:pt idx="23687">
                  <c:v>4.9346</c:v>
                </c:pt>
                <c:pt idx="23688">
                  <c:v>4.9348</c:v>
                </c:pt>
                <c:pt idx="23689">
                  <c:v>4.935</c:v>
                </c:pt>
                <c:pt idx="23690">
                  <c:v>4.9352</c:v>
                </c:pt>
                <c:pt idx="23691">
                  <c:v>4.9354</c:v>
                </c:pt>
                <c:pt idx="23692">
                  <c:v>4.9356</c:v>
                </c:pt>
                <c:pt idx="23693">
                  <c:v>4.9358</c:v>
                </c:pt>
                <c:pt idx="23694">
                  <c:v>4.936</c:v>
                </c:pt>
                <c:pt idx="23695">
                  <c:v>4.9362</c:v>
                </c:pt>
                <c:pt idx="23696">
                  <c:v>4.9364</c:v>
                </c:pt>
                <c:pt idx="23697">
                  <c:v>4.9366</c:v>
                </c:pt>
                <c:pt idx="23698">
                  <c:v>4.9368</c:v>
                </c:pt>
                <c:pt idx="23699">
                  <c:v>4.937</c:v>
                </c:pt>
                <c:pt idx="23700">
                  <c:v>4.9372</c:v>
                </c:pt>
                <c:pt idx="23701">
                  <c:v>4.9374</c:v>
                </c:pt>
                <c:pt idx="23702">
                  <c:v>4.9376</c:v>
                </c:pt>
                <c:pt idx="23703">
                  <c:v>4.9378</c:v>
                </c:pt>
                <c:pt idx="23704">
                  <c:v>4.938</c:v>
                </c:pt>
                <c:pt idx="23705">
                  <c:v>4.9382</c:v>
                </c:pt>
                <c:pt idx="23706">
                  <c:v>4.9384</c:v>
                </c:pt>
                <c:pt idx="23707">
                  <c:v>4.9386</c:v>
                </c:pt>
                <c:pt idx="23708">
                  <c:v>4.9388</c:v>
                </c:pt>
                <c:pt idx="23709">
                  <c:v>4.939</c:v>
                </c:pt>
                <c:pt idx="23710">
                  <c:v>4.9392</c:v>
                </c:pt>
                <c:pt idx="23711">
                  <c:v>4.9394</c:v>
                </c:pt>
                <c:pt idx="23712">
                  <c:v>4.9396</c:v>
                </c:pt>
                <c:pt idx="23713">
                  <c:v>4.9398</c:v>
                </c:pt>
                <c:pt idx="23714">
                  <c:v>4.94</c:v>
                </c:pt>
                <c:pt idx="23715">
                  <c:v>4.9402</c:v>
                </c:pt>
                <c:pt idx="23716">
                  <c:v>4.9404</c:v>
                </c:pt>
                <c:pt idx="23717">
                  <c:v>4.9406</c:v>
                </c:pt>
                <c:pt idx="23718">
                  <c:v>4.9408</c:v>
                </c:pt>
                <c:pt idx="23719">
                  <c:v>4.941</c:v>
                </c:pt>
                <c:pt idx="23720">
                  <c:v>4.9412</c:v>
                </c:pt>
                <c:pt idx="23721">
                  <c:v>4.9414</c:v>
                </c:pt>
                <c:pt idx="23722">
                  <c:v>4.9416</c:v>
                </c:pt>
                <c:pt idx="23723">
                  <c:v>4.9418</c:v>
                </c:pt>
                <c:pt idx="23724">
                  <c:v>4.942</c:v>
                </c:pt>
                <c:pt idx="23725">
                  <c:v>4.9422</c:v>
                </c:pt>
                <c:pt idx="23726">
                  <c:v>4.9424</c:v>
                </c:pt>
                <c:pt idx="23727">
                  <c:v>4.9426</c:v>
                </c:pt>
                <c:pt idx="23728">
                  <c:v>4.9428</c:v>
                </c:pt>
                <c:pt idx="23729">
                  <c:v>4.943</c:v>
                </c:pt>
                <c:pt idx="23730">
                  <c:v>4.9432</c:v>
                </c:pt>
                <c:pt idx="23731">
                  <c:v>4.9434</c:v>
                </c:pt>
                <c:pt idx="23732">
                  <c:v>4.9436</c:v>
                </c:pt>
                <c:pt idx="23733">
                  <c:v>4.9438</c:v>
                </c:pt>
                <c:pt idx="23734">
                  <c:v>4.944</c:v>
                </c:pt>
                <c:pt idx="23735">
                  <c:v>4.9442</c:v>
                </c:pt>
                <c:pt idx="23736">
                  <c:v>4.9444</c:v>
                </c:pt>
                <c:pt idx="23737">
                  <c:v>4.9446</c:v>
                </c:pt>
                <c:pt idx="23738">
                  <c:v>4.9448</c:v>
                </c:pt>
                <c:pt idx="23739">
                  <c:v>4.945</c:v>
                </c:pt>
                <c:pt idx="23740">
                  <c:v>4.9452</c:v>
                </c:pt>
                <c:pt idx="23741">
                  <c:v>4.9454</c:v>
                </c:pt>
                <c:pt idx="23742">
                  <c:v>4.9456</c:v>
                </c:pt>
                <c:pt idx="23743">
                  <c:v>4.9458</c:v>
                </c:pt>
                <c:pt idx="23744">
                  <c:v>4.946</c:v>
                </c:pt>
                <c:pt idx="23745">
                  <c:v>4.9462</c:v>
                </c:pt>
                <c:pt idx="23746">
                  <c:v>4.9464</c:v>
                </c:pt>
                <c:pt idx="23747">
                  <c:v>4.9466</c:v>
                </c:pt>
                <c:pt idx="23748">
                  <c:v>4.9468</c:v>
                </c:pt>
                <c:pt idx="23749">
                  <c:v>4.947</c:v>
                </c:pt>
                <c:pt idx="23750">
                  <c:v>4.9472</c:v>
                </c:pt>
                <c:pt idx="23751">
                  <c:v>4.9474</c:v>
                </c:pt>
                <c:pt idx="23752">
                  <c:v>4.9476</c:v>
                </c:pt>
                <c:pt idx="23753">
                  <c:v>4.9478</c:v>
                </c:pt>
                <c:pt idx="23754">
                  <c:v>4.948</c:v>
                </c:pt>
                <c:pt idx="23755">
                  <c:v>4.9482</c:v>
                </c:pt>
                <c:pt idx="23756">
                  <c:v>4.9484</c:v>
                </c:pt>
                <c:pt idx="23757">
                  <c:v>4.9486</c:v>
                </c:pt>
                <c:pt idx="23758">
                  <c:v>4.9488</c:v>
                </c:pt>
                <c:pt idx="23759">
                  <c:v>4.949</c:v>
                </c:pt>
                <c:pt idx="23760">
                  <c:v>4.9492</c:v>
                </c:pt>
                <c:pt idx="23761">
                  <c:v>4.9494</c:v>
                </c:pt>
                <c:pt idx="23762">
                  <c:v>4.9496</c:v>
                </c:pt>
                <c:pt idx="23763">
                  <c:v>4.9498</c:v>
                </c:pt>
                <c:pt idx="23764">
                  <c:v>4.95</c:v>
                </c:pt>
                <c:pt idx="23765">
                  <c:v>4.9502</c:v>
                </c:pt>
                <c:pt idx="23766">
                  <c:v>4.9504</c:v>
                </c:pt>
                <c:pt idx="23767">
                  <c:v>4.9506</c:v>
                </c:pt>
                <c:pt idx="23768">
                  <c:v>4.9508</c:v>
                </c:pt>
                <c:pt idx="23769">
                  <c:v>4.951</c:v>
                </c:pt>
                <c:pt idx="23770">
                  <c:v>4.9512</c:v>
                </c:pt>
                <c:pt idx="23771">
                  <c:v>4.9514</c:v>
                </c:pt>
                <c:pt idx="23772">
                  <c:v>4.9516</c:v>
                </c:pt>
                <c:pt idx="23773">
                  <c:v>4.9518</c:v>
                </c:pt>
                <c:pt idx="23774">
                  <c:v>4.952</c:v>
                </c:pt>
                <c:pt idx="23775">
                  <c:v>4.9522</c:v>
                </c:pt>
                <c:pt idx="23776">
                  <c:v>4.9524</c:v>
                </c:pt>
                <c:pt idx="23777">
                  <c:v>4.9526</c:v>
                </c:pt>
                <c:pt idx="23778">
                  <c:v>4.9528</c:v>
                </c:pt>
                <c:pt idx="23779">
                  <c:v>4.953</c:v>
                </c:pt>
                <c:pt idx="23780">
                  <c:v>4.9532</c:v>
                </c:pt>
                <c:pt idx="23781">
                  <c:v>4.9534</c:v>
                </c:pt>
                <c:pt idx="23782">
                  <c:v>4.9536</c:v>
                </c:pt>
                <c:pt idx="23783">
                  <c:v>4.9538</c:v>
                </c:pt>
                <c:pt idx="23784">
                  <c:v>4.954</c:v>
                </c:pt>
                <c:pt idx="23785">
                  <c:v>4.9542</c:v>
                </c:pt>
                <c:pt idx="23786">
                  <c:v>4.9544</c:v>
                </c:pt>
                <c:pt idx="23787">
                  <c:v>4.9546</c:v>
                </c:pt>
                <c:pt idx="23788">
                  <c:v>4.9548</c:v>
                </c:pt>
                <c:pt idx="23789">
                  <c:v>4.955</c:v>
                </c:pt>
                <c:pt idx="23790">
                  <c:v>4.9552</c:v>
                </c:pt>
                <c:pt idx="23791">
                  <c:v>4.9554</c:v>
                </c:pt>
                <c:pt idx="23792">
                  <c:v>4.9556</c:v>
                </c:pt>
                <c:pt idx="23793">
                  <c:v>4.9558</c:v>
                </c:pt>
                <c:pt idx="23794">
                  <c:v>4.956</c:v>
                </c:pt>
                <c:pt idx="23795">
                  <c:v>4.9562</c:v>
                </c:pt>
                <c:pt idx="23796">
                  <c:v>4.9564</c:v>
                </c:pt>
                <c:pt idx="23797">
                  <c:v>4.9566</c:v>
                </c:pt>
                <c:pt idx="23798">
                  <c:v>4.9568</c:v>
                </c:pt>
                <c:pt idx="23799">
                  <c:v>4.957</c:v>
                </c:pt>
                <c:pt idx="23800">
                  <c:v>4.9572</c:v>
                </c:pt>
                <c:pt idx="23801">
                  <c:v>4.9574</c:v>
                </c:pt>
                <c:pt idx="23802">
                  <c:v>4.9576</c:v>
                </c:pt>
                <c:pt idx="23803">
                  <c:v>4.9578</c:v>
                </c:pt>
                <c:pt idx="23804">
                  <c:v>4.958</c:v>
                </c:pt>
                <c:pt idx="23805">
                  <c:v>4.9582</c:v>
                </c:pt>
                <c:pt idx="23806">
                  <c:v>4.9584</c:v>
                </c:pt>
                <c:pt idx="23807">
                  <c:v>4.9586</c:v>
                </c:pt>
                <c:pt idx="23808">
                  <c:v>4.9588</c:v>
                </c:pt>
                <c:pt idx="23809">
                  <c:v>4.959</c:v>
                </c:pt>
                <c:pt idx="23810">
                  <c:v>4.9592</c:v>
                </c:pt>
                <c:pt idx="23811">
                  <c:v>4.9594</c:v>
                </c:pt>
                <c:pt idx="23812">
                  <c:v>4.9596</c:v>
                </c:pt>
                <c:pt idx="23813">
                  <c:v>4.9598</c:v>
                </c:pt>
                <c:pt idx="23814">
                  <c:v>4.96</c:v>
                </c:pt>
                <c:pt idx="23815">
                  <c:v>4.9602</c:v>
                </c:pt>
                <c:pt idx="23816">
                  <c:v>4.9604</c:v>
                </c:pt>
                <c:pt idx="23817">
                  <c:v>4.9606</c:v>
                </c:pt>
                <c:pt idx="23818">
                  <c:v>4.9608</c:v>
                </c:pt>
                <c:pt idx="23819">
                  <c:v>4.961</c:v>
                </c:pt>
                <c:pt idx="23820">
                  <c:v>4.9612</c:v>
                </c:pt>
                <c:pt idx="23821">
                  <c:v>4.9614</c:v>
                </c:pt>
                <c:pt idx="23822">
                  <c:v>4.9616</c:v>
                </c:pt>
                <c:pt idx="23823">
                  <c:v>4.9618</c:v>
                </c:pt>
                <c:pt idx="23824">
                  <c:v>4.962</c:v>
                </c:pt>
                <c:pt idx="23825">
                  <c:v>4.9622</c:v>
                </c:pt>
                <c:pt idx="23826">
                  <c:v>4.9624</c:v>
                </c:pt>
                <c:pt idx="23827">
                  <c:v>4.9626</c:v>
                </c:pt>
                <c:pt idx="23828">
                  <c:v>4.9628</c:v>
                </c:pt>
                <c:pt idx="23829">
                  <c:v>4.963</c:v>
                </c:pt>
                <c:pt idx="23830">
                  <c:v>4.9632</c:v>
                </c:pt>
                <c:pt idx="23831">
                  <c:v>4.9634</c:v>
                </c:pt>
                <c:pt idx="23832">
                  <c:v>4.9636</c:v>
                </c:pt>
                <c:pt idx="23833">
                  <c:v>4.9638</c:v>
                </c:pt>
                <c:pt idx="23834">
                  <c:v>4.963999999999999</c:v>
                </c:pt>
                <c:pt idx="23835">
                  <c:v>4.964199999999995</c:v>
                </c:pt>
                <c:pt idx="23836">
                  <c:v>4.964399999999999</c:v>
                </c:pt>
                <c:pt idx="23837">
                  <c:v>4.964599999999995</c:v>
                </c:pt>
                <c:pt idx="23838">
                  <c:v>4.964799999999999</c:v>
                </c:pt>
                <c:pt idx="23839">
                  <c:v>4.964999999999994</c:v>
                </c:pt>
                <c:pt idx="23840">
                  <c:v>4.9652</c:v>
                </c:pt>
                <c:pt idx="23841">
                  <c:v>4.9654</c:v>
                </c:pt>
                <c:pt idx="23842">
                  <c:v>4.9656</c:v>
                </c:pt>
                <c:pt idx="23843">
                  <c:v>4.9658</c:v>
                </c:pt>
                <c:pt idx="23844">
                  <c:v>4.966</c:v>
                </c:pt>
                <c:pt idx="23845">
                  <c:v>4.9662</c:v>
                </c:pt>
                <c:pt idx="23846">
                  <c:v>4.9664</c:v>
                </c:pt>
                <c:pt idx="23847">
                  <c:v>4.9666</c:v>
                </c:pt>
                <c:pt idx="23848">
                  <c:v>4.9668</c:v>
                </c:pt>
                <c:pt idx="23849">
                  <c:v>4.967</c:v>
                </c:pt>
                <c:pt idx="23850">
                  <c:v>4.9672</c:v>
                </c:pt>
                <c:pt idx="23851">
                  <c:v>4.9674</c:v>
                </c:pt>
                <c:pt idx="23852">
                  <c:v>4.9676</c:v>
                </c:pt>
                <c:pt idx="23853">
                  <c:v>4.9678</c:v>
                </c:pt>
                <c:pt idx="23854">
                  <c:v>4.968</c:v>
                </c:pt>
                <c:pt idx="23855">
                  <c:v>4.9682</c:v>
                </c:pt>
                <c:pt idx="23856">
                  <c:v>4.9684</c:v>
                </c:pt>
                <c:pt idx="23857">
                  <c:v>4.9686</c:v>
                </c:pt>
                <c:pt idx="23858">
                  <c:v>4.9688</c:v>
                </c:pt>
                <c:pt idx="23859">
                  <c:v>4.969</c:v>
                </c:pt>
                <c:pt idx="23860">
                  <c:v>4.9692</c:v>
                </c:pt>
                <c:pt idx="23861">
                  <c:v>4.9694</c:v>
                </c:pt>
                <c:pt idx="23862">
                  <c:v>4.9696</c:v>
                </c:pt>
                <c:pt idx="23863">
                  <c:v>4.9698</c:v>
                </c:pt>
                <c:pt idx="23864">
                  <c:v>4.97</c:v>
                </c:pt>
                <c:pt idx="23865">
                  <c:v>4.9702</c:v>
                </c:pt>
                <c:pt idx="23866">
                  <c:v>4.9704</c:v>
                </c:pt>
                <c:pt idx="23867">
                  <c:v>4.9706</c:v>
                </c:pt>
                <c:pt idx="23868">
                  <c:v>4.9708</c:v>
                </c:pt>
                <c:pt idx="23869">
                  <c:v>4.971</c:v>
                </c:pt>
                <c:pt idx="23870">
                  <c:v>4.9712</c:v>
                </c:pt>
                <c:pt idx="23871">
                  <c:v>4.9714</c:v>
                </c:pt>
                <c:pt idx="23872">
                  <c:v>4.9716</c:v>
                </c:pt>
                <c:pt idx="23873">
                  <c:v>4.9718</c:v>
                </c:pt>
                <c:pt idx="23874">
                  <c:v>4.972</c:v>
                </c:pt>
                <c:pt idx="23875">
                  <c:v>4.9722</c:v>
                </c:pt>
                <c:pt idx="23876">
                  <c:v>4.9724</c:v>
                </c:pt>
                <c:pt idx="23877">
                  <c:v>4.9726</c:v>
                </c:pt>
                <c:pt idx="23878">
                  <c:v>4.9728</c:v>
                </c:pt>
                <c:pt idx="23879">
                  <c:v>4.973</c:v>
                </c:pt>
                <c:pt idx="23880">
                  <c:v>4.9732</c:v>
                </c:pt>
                <c:pt idx="23881">
                  <c:v>4.9734</c:v>
                </c:pt>
                <c:pt idx="23882">
                  <c:v>4.9736</c:v>
                </c:pt>
                <c:pt idx="23883">
                  <c:v>4.9738</c:v>
                </c:pt>
                <c:pt idx="23884">
                  <c:v>4.974</c:v>
                </c:pt>
                <c:pt idx="23885">
                  <c:v>4.9742</c:v>
                </c:pt>
                <c:pt idx="23886">
                  <c:v>4.9744</c:v>
                </c:pt>
                <c:pt idx="23887">
                  <c:v>4.9746</c:v>
                </c:pt>
                <c:pt idx="23888">
                  <c:v>4.9748</c:v>
                </c:pt>
                <c:pt idx="23889">
                  <c:v>4.975</c:v>
                </c:pt>
                <c:pt idx="23890">
                  <c:v>4.9752</c:v>
                </c:pt>
                <c:pt idx="23891">
                  <c:v>4.9754</c:v>
                </c:pt>
                <c:pt idx="23892">
                  <c:v>4.9756</c:v>
                </c:pt>
                <c:pt idx="23893">
                  <c:v>4.9758</c:v>
                </c:pt>
                <c:pt idx="23894">
                  <c:v>4.976</c:v>
                </c:pt>
                <c:pt idx="23895">
                  <c:v>4.9762</c:v>
                </c:pt>
                <c:pt idx="23896">
                  <c:v>4.9764</c:v>
                </c:pt>
                <c:pt idx="23897">
                  <c:v>4.9766</c:v>
                </c:pt>
                <c:pt idx="23898">
                  <c:v>4.9768</c:v>
                </c:pt>
                <c:pt idx="23899">
                  <c:v>4.977</c:v>
                </c:pt>
                <c:pt idx="23900">
                  <c:v>4.9772</c:v>
                </c:pt>
                <c:pt idx="23901">
                  <c:v>4.9774</c:v>
                </c:pt>
                <c:pt idx="23902">
                  <c:v>4.9776</c:v>
                </c:pt>
                <c:pt idx="23903">
                  <c:v>4.9778</c:v>
                </c:pt>
                <c:pt idx="23904">
                  <c:v>4.978</c:v>
                </c:pt>
                <c:pt idx="23905">
                  <c:v>4.9782</c:v>
                </c:pt>
                <c:pt idx="23906">
                  <c:v>4.9784</c:v>
                </c:pt>
                <c:pt idx="23907">
                  <c:v>4.9786</c:v>
                </c:pt>
                <c:pt idx="23908">
                  <c:v>4.9788</c:v>
                </c:pt>
                <c:pt idx="23909">
                  <c:v>4.979</c:v>
                </c:pt>
                <c:pt idx="23910">
                  <c:v>4.9792</c:v>
                </c:pt>
                <c:pt idx="23911">
                  <c:v>4.9794</c:v>
                </c:pt>
                <c:pt idx="23912">
                  <c:v>4.9796</c:v>
                </c:pt>
                <c:pt idx="23913">
                  <c:v>4.9798</c:v>
                </c:pt>
                <c:pt idx="23914">
                  <c:v>4.98</c:v>
                </c:pt>
                <c:pt idx="23915">
                  <c:v>4.9802</c:v>
                </c:pt>
                <c:pt idx="23916">
                  <c:v>4.9804</c:v>
                </c:pt>
                <c:pt idx="23917">
                  <c:v>4.9806</c:v>
                </c:pt>
                <c:pt idx="23918">
                  <c:v>4.9808</c:v>
                </c:pt>
                <c:pt idx="23919">
                  <c:v>4.981</c:v>
                </c:pt>
                <c:pt idx="23920">
                  <c:v>4.9812</c:v>
                </c:pt>
                <c:pt idx="23921">
                  <c:v>4.9814</c:v>
                </c:pt>
                <c:pt idx="23922">
                  <c:v>4.9816</c:v>
                </c:pt>
                <c:pt idx="23923">
                  <c:v>4.9818</c:v>
                </c:pt>
                <c:pt idx="23924">
                  <c:v>4.982</c:v>
                </c:pt>
                <c:pt idx="23925">
                  <c:v>4.9822</c:v>
                </c:pt>
                <c:pt idx="23926">
                  <c:v>4.9824</c:v>
                </c:pt>
                <c:pt idx="23927">
                  <c:v>4.9826</c:v>
                </c:pt>
                <c:pt idx="23928">
                  <c:v>4.9828</c:v>
                </c:pt>
                <c:pt idx="23929">
                  <c:v>4.983</c:v>
                </c:pt>
                <c:pt idx="23930">
                  <c:v>4.9832</c:v>
                </c:pt>
                <c:pt idx="23931">
                  <c:v>4.9834</c:v>
                </c:pt>
                <c:pt idx="23932">
                  <c:v>4.9836</c:v>
                </c:pt>
                <c:pt idx="23933">
                  <c:v>4.9838</c:v>
                </c:pt>
                <c:pt idx="23934">
                  <c:v>4.984</c:v>
                </c:pt>
                <c:pt idx="23935">
                  <c:v>4.9842</c:v>
                </c:pt>
                <c:pt idx="23936">
                  <c:v>4.9844</c:v>
                </c:pt>
                <c:pt idx="23937">
                  <c:v>4.9846</c:v>
                </c:pt>
                <c:pt idx="23938">
                  <c:v>4.9848</c:v>
                </c:pt>
                <c:pt idx="23939">
                  <c:v>4.985</c:v>
                </c:pt>
                <c:pt idx="23940">
                  <c:v>4.9852</c:v>
                </c:pt>
                <c:pt idx="23941">
                  <c:v>4.9854</c:v>
                </c:pt>
                <c:pt idx="23942">
                  <c:v>4.9856</c:v>
                </c:pt>
                <c:pt idx="23943">
                  <c:v>4.9858</c:v>
                </c:pt>
                <c:pt idx="23944">
                  <c:v>4.986</c:v>
                </c:pt>
                <c:pt idx="23945">
                  <c:v>4.9862</c:v>
                </c:pt>
                <c:pt idx="23946">
                  <c:v>4.9864</c:v>
                </c:pt>
                <c:pt idx="23947">
                  <c:v>4.9866</c:v>
                </c:pt>
                <c:pt idx="23948">
                  <c:v>4.9868</c:v>
                </c:pt>
                <c:pt idx="23949">
                  <c:v>4.987</c:v>
                </c:pt>
                <c:pt idx="23950">
                  <c:v>4.9872</c:v>
                </c:pt>
                <c:pt idx="23951">
                  <c:v>4.9874</c:v>
                </c:pt>
                <c:pt idx="23952">
                  <c:v>4.9876</c:v>
                </c:pt>
                <c:pt idx="23953">
                  <c:v>4.9878</c:v>
                </c:pt>
                <c:pt idx="23954">
                  <c:v>4.988</c:v>
                </c:pt>
                <c:pt idx="23955">
                  <c:v>4.9882</c:v>
                </c:pt>
                <c:pt idx="23956">
                  <c:v>4.9884</c:v>
                </c:pt>
                <c:pt idx="23957">
                  <c:v>4.9886</c:v>
                </c:pt>
                <c:pt idx="23958">
                  <c:v>4.9888</c:v>
                </c:pt>
                <c:pt idx="23959">
                  <c:v>4.989</c:v>
                </c:pt>
                <c:pt idx="23960">
                  <c:v>4.9892</c:v>
                </c:pt>
                <c:pt idx="23961">
                  <c:v>4.9894</c:v>
                </c:pt>
                <c:pt idx="23962">
                  <c:v>4.9896</c:v>
                </c:pt>
                <c:pt idx="23963">
                  <c:v>4.9898</c:v>
                </c:pt>
                <c:pt idx="23964">
                  <c:v>4.99</c:v>
                </c:pt>
                <c:pt idx="23965">
                  <c:v>4.9902</c:v>
                </c:pt>
                <c:pt idx="23966">
                  <c:v>4.9904</c:v>
                </c:pt>
                <c:pt idx="23967">
                  <c:v>4.9906</c:v>
                </c:pt>
                <c:pt idx="23968">
                  <c:v>4.9908</c:v>
                </c:pt>
                <c:pt idx="23969">
                  <c:v>4.991</c:v>
                </c:pt>
                <c:pt idx="23970">
                  <c:v>4.9912</c:v>
                </c:pt>
                <c:pt idx="23971">
                  <c:v>4.9914</c:v>
                </c:pt>
                <c:pt idx="23972">
                  <c:v>4.9916</c:v>
                </c:pt>
                <c:pt idx="23973">
                  <c:v>4.9918</c:v>
                </c:pt>
                <c:pt idx="23974">
                  <c:v>4.992</c:v>
                </c:pt>
                <c:pt idx="23975">
                  <c:v>4.9922</c:v>
                </c:pt>
                <c:pt idx="23976">
                  <c:v>4.9924</c:v>
                </c:pt>
                <c:pt idx="23977">
                  <c:v>4.9926</c:v>
                </c:pt>
                <c:pt idx="23978">
                  <c:v>4.9928</c:v>
                </c:pt>
                <c:pt idx="23979">
                  <c:v>4.993</c:v>
                </c:pt>
                <c:pt idx="23980">
                  <c:v>4.9932</c:v>
                </c:pt>
                <c:pt idx="23981">
                  <c:v>4.9934</c:v>
                </c:pt>
                <c:pt idx="23982">
                  <c:v>4.9936</c:v>
                </c:pt>
                <c:pt idx="23983">
                  <c:v>4.9938</c:v>
                </c:pt>
                <c:pt idx="23984">
                  <c:v>4.994</c:v>
                </c:pt>
                <c:pt idx="23985">
                  <c:v>4.9942</c:v>
                </c:pt>
                <c:pt idx="23986">
                  <c:v>4.9944</c:v>
                </c:pt>
                <c:pt idx="23987">
                  <c:v>4.9946</c:v>
                </c:pt>
                <c:pt idx="23988">
                  <c:v>4.9948</c:v>
                </c:pt>
                <c:pt idx="23989">
                  <c:v>4.995</c:v>
                </c:pt>
                <c:pt idx="23990">
                  <c:v>4.9952</c:v>
                </c:pt>
                <c:pt idx="23991">
                  <c:v>4.9954</c:v>
                </c:pt>
                <c:pt idx="23992">
                  <c:v>4.9956</c:v>
                </c:pt>
                <c:pt idx="23993">
                  <c:v>4.9958</c:v>
                </c:pt>
                <c:pt idx="23994">
                  <c:v>4.996</c:v>
                </c:pt>
                <c:pt idx="23995">
                  <c:v>4.9962</c:v>
                </c:pt>
                <c:pt idx="23996">
                  <c:v>4.9964</c:v>
                </c:pt>
                <c:pt idx="23997">
                  <c:v>4.9966</c:v>
                </c:pt>
                <c:pt idx="23998">
                  <c:v>4.9968</c:v>
                </c:pt>
                <c:pt idx="23999">
                  <c:v>4.997</c:v>
                </c:pt>
                <c:pt idx="24000">
                  <c:v>4.9972</c:v>
                </c:pt>
                <c:pt idx="24001">
                  <c:v>4.9974</c:v>
                </c:pt>
                <c:pt idx="24002">
                  <c:v>4.9976</c:v>
                </c:pt>
                <c:pt idx="24003">
                  <c:v>4.9978</c:v>
                </c:pt>
                <c:pt idx="24004">
                  <c:v>4.998</c:v>
                </c:pt>
                <c:pt idx="24005">
                  <c:v>4.9982</c:v>
                </c:pt>
                <c:pt idx="24006">
                  <c:v>4.9984</c:v>
                </c:pt>
                <c:pt idx="24007">
                  <c:v>4.9986</c:v>
                </c:pt>
                <c:pt idx="24008">
                  <c:v>4.9988</c:v>
                </c:pt>
                <c:pt idx="24009">
                  <c:v>4.999</c:v>
                </c:pt>
                <c:pt idx="24010">
                  <c:v>4.9992</c:v>
                </c:pt>
                <c:pt idx="24011">
                  <c:v>4.9994</c:v>
                </c:pt>
                <c:pt idx="24012">
                  <c:v>4.9996</c:v>
                </c:pt>
                <c:pt idx="24013">
                  <c:v>4.9998</c:v>
                </c:pt>
                <c:pt idx="24014">
                  <c:v>5.0</c:v>
                </c:pt>
                <c:pt idx="24015">
                  <c:v>5.0002</c:v>
                </c:pt>
                <c:pt idx="24016">
                  <c:v>5.0004</c:v>
                </c:pt>
                <c:pt idx="24017">
                  <c:v>5.0006</c:v>
                </c:pt>
                <c:pt idx="24018">
                  <c:v>5.0008</c:v>
                </c:pt>
                <c:pt idx="24019">
                  <c:v>5.001</c:v>
                </c:pt>
                <c:pt idx="24020">
                  <c:v>5.0012</c:v>
                </c:pt>
                <c:pt idx="24021">
                  <c:v>5.0014</c:v>
                </c:pt>
                <c:pt idx="24022">
                  <c:v>5.0016</c:v>
                </c:pt>
                <c:pt idx="24023">
                  <c:v>5.0018</c:v>
                </c:pt>
                <c:pt idx="24024">
                  <c:v>5.002</c:v>
                </c:pt>
                <c:pt idx="24025">
                  <c:v>5.0022</c:v>
                </c:pt>
                <c:pt idx="24026">
                  <c:v>5.0024</c:v>
                </c:pt>
                <c:pt idx="24027">
                  <c:v>5.0026</c:v>
                </c:pt>
                <c:pt idx="24028">
                  <c:v>5.0028</c:v>
                </c:pt>
                <c:pt idx="24029">
                  <c:v>5.003</c:v>
                </c:pt>
                <c:pt idx="24030">
                  <c:v>5.0032</c:v>
                </c:pt>
                <c:pt idx="24031">
                  <c:v>5.0034</c:v>
                </c:pt>
                <c:pt idx="24032">
                  <c:v>5.0036</c:v>
                </c:pt>
                <c:pt idx="24033">
                  <c:v>5.0038</c:v>
                </c:pt>
                <c:pt idx="24034">
                  <c:v>5.004</c:v>
                </c:pt>
                <c:pt idx="24035">
                  <c:v>5.0042</c:v>
                </c:pt>
                <c:pt idx="24036">
                  <c:v>5.0044</c:v>
                </c:pt>
                <c:pt idx="24037">
                  <c:v>5.004599999999995</c:v>
                </c:pt>
                <c:pt idx="24038">
                  <c:v>5.004799999999999</c:v>
                </c:pt>
                <c:pt idx="24039">
                  <c:v>5.004999999999995</c:v>
                </c:pt>
                <c:pt idx="24040">
                  <c:v>5.0052</c:v>
                </c:pt>
                <c:pt idx="24041">
                  <c:v>5.0054</c:v>
                </c:pt>
                <c:pt idx="24042">
                  <c:v>5.0056</c:v>
                </c:pt>
                <c:pt idx="24043">
                  <c:v>5.0058</c:v>
                </c:pt>
                <c:pt idx="24044">
                  <c:v>5.006</c:v>
                </c:pt>
                <c:pt idx="24045">
                  <c:v>5.0062</c:v>
                </c:pt>
                <c:pt idx="24046">
                  <c:v>5.0064</c:v>
                </c:pt>
                <c:pt idx="24047">
                  <c:v>5.0066</c:v>
                </c:pt>
                <c:pt idx="24048">
                  <c:v>5.0068</c:v>
                </c:pt>
                <c:pt idx="24049">
                  <c:v>5.007</c:v>
                </c:pt>
                <c:pt idx="24050">
                  <c:v>5.0072</c:v>
                </c:pt>
                <c:pt idx="24051">
                  <c:v>5.0074</c:v>
                </c:pt>
                <c:pt idx="24052">
                  <c:v>5.0076</c:v>
                </c:pt>
                <c:pt idx="24053">
                  <c:v>5.0078</c:v>
                </c:pt>
                <c:pt idx="24054">
                  <c:v>5.008</c:v>
                </c:pt>
                <c:pt idx="24055">
                  <c:v>5.0082</c:v>
                </c:pt>
                <c:pt idx="24056">
                  <c:v>5.0084</c:v>
                </c:pt>
                <c:pt idx="24057">
                  <c:v>5.0086</c:v>
                </c:pt>
                <c:pt idx="24058">
                  <c:v>5.0088</c:v>
                </c:pt>
                <c:pt idx="24059">
                  <c:v>5.009</c:v>
                </c:pt>
                <c:pt idx="24060">
                  <c:v>5.0092</c:v>
                </c:pt>
                <c:pt idx="24061">
                  <c:v>5.0094</c:v>
                </c:pt>
                <c:pt idx="24062">
                  <c:v>5.0096</c:v>
                </c:pt>
                <c:pt idx="24063">
                  <c:v>5.0098</c:v>
                </c:pt>
                <c:pt idx="24064">
                  <c:v>5.01</c:v>
                </c:pt>
                <c:pt idx="24065">
                  <c:v>5.0102</c:v>
                </c:pt>
                <c:pt idx="24066">
                  <c:v>5.0104</c:v>
                </c:pt>
                <c:pt idx="24067">
                  <c:v>5.0106</c:v>
                </c:pt>
                <c:pt idx="24068">
                  <c:v>5.0108</c:v>
                </c:pt>
                <c:pt idx="24069">
                  <c:v>5.011</c:v>
                </c:pt>
                <c:pt idx="24070">
                  <c:v>5.0112</c:v>
                </c:pt>
                <c:pt idx="24071">
                  <c:v>5.0114</c:v>
                </c:pt>
                <c:pt idx="24072">
                  <c:v>5.0116</c:v>
                </c:pt>
                <c:pt idx="24073">
                  <c:v>5.0118</c:v>
                </c:pt>
                <c:pt idx="24074">
                  <c:v>5.012</c:v>
                </c:pt>
                <c:pt idx="24075">
                  <c:v>5.0122</c:v>
                </c:pt>
                <c:pt idx="24076">
                  <c:v>5.0124</c:v>
                </c:pt>
                <c:pt idx="24077">
                  <c:v>5.012599999999996</c:v>
                </c:pt>
                <c:pt idx="24078">
                  <c:v>5.012799999999999</c:v>
                </c:pt>
                <c:pt idx="24079">
                  <c:v>5.012999999999995</c:v>
                </c:pt>
                <c:pt idx="24080">
                  <c:v>5.0132</c:v>
                </c:pt>
                <c:pt idx="24081">
                  <c:v>5.0134</c:v>
                </c:pt>
                <c:pt idx="24082">
                  <c:v>5.0136</c:v>
                </c:pt>
                <c:pt idx="24083">
                  <c:v>5.0138</c:v>
                </c:pt>
                <c:pt idx="24084">
                  <c:v>5.013999999999998</c:v>
                </c:pt>
                <c:pt idx="24085">
                  <c:v>5.014199999999994</c:v>
                </c:pt>
                <c:pt idx="24086">
                  <c:v>5.014399999999998</c:v>
                </c:pt>
                <c:pt idx="24087">
                  <c:v>5.014599999999994</c:v>
                </c:pt>
                <c:pt idx="24088">
                  <c:v>5.014799999999997</c:v>
                </c:pt>
                <c:pt idx="24089">
                  <c:v>5.014999999999994</c:v>
                </c:pt>
                <c:pt idx="24090">
                  <c:v>5.0152</c:v>
                </c:pt>
                <c:pt idx="24091">
                  <c:v>5.0154</c:v>
                </c:pt>
                <c:pt idx="24092">
                  <c:v>5.0156</c:v>
                </c:pt>
                <c:pt idx="24093">
                  <c:v>5.0158</c:v>
                </c:pt>
                <c:pt idx="24094">
                  <c:v>5.016</c:v>
                </c:pt>
                <c:pt idx="24095">
                  <c:v>5.0162</c:v>
                </c:pt>
                <c:pt idx="24096">
                  <c:v>5.0164</c:v>
                </c:pt>
                <c:pt idx="24097">
                  <c:v>5.0166</c:v>
                </c:pt>
                <c:pt idx="24098">
                  <c:v>5.0168</c:v>
                </c:pt>
                <c:pt idx="24099">
                  <c:v>5.016999999999999</c:v>
                </c:pt>
                <c:pt idx="24100">
                  <c:v>5.017199999999995</c:v>
                </c:pt>
                <c:pt idx="24101">
                  <c:v>5.017399999999999</c:v>
                </c:pt>
                <c:pt idx="24102">
                  <c:v>5.017599999999995</c:v>
                </c:pt>
                <c:pt idx="24103">
                  <c:v>5.017799999999998</c:v>
                </c:pt>
                <c:pt idx="24104">
                  <c:v>5.017999999999994</c:v>
                </c:pt>
                <c:pt idx="24105">
                  <c:v>5.0182</c:v>
                </c:pt>
                <c:pt idx="24106">
                  <c:v>5.0184</c:v>
                </c:pt>
                <c:pt idx="24107">
                  <c:v>5.0186</c:v>
                </c:pt>
                <c:pt idx="24108">
                  <c:v>5.0188</c:v>
                </c:pt>
                <c:pt idx="24109">
                  <c:v>5.019</c:v>
                </c:pt>
                <c:pt idx="24110">
                  <c:v>5.0192</c:v>
                </c:pt>
                <c:pt idx="24111">
                  <c:v>5.0194</c:v>
                </c:pt>
                <c:pt idx="24112">
                  <c:v>5.0196</c:v>
                </c:pt>
                <c:pt idx="24113">
                  <c:v>5.0198</c:v>
                </c:pt>
                <c:pt idx="24114">
                  <c:v>5.02</c:v>
                </c:pt>
                <c:pt idx="24115">
                  <c:v>5.0202</c:v>
                </c:pt>
                <c:pt idx="24116">
                  <c:v>5.0204</c:v>
                </c:pt>
                <c:pt idx="24117">
                  <c:v>5.0206</c:v>
                </c:pt>
                <c:pt idx="24118">
                  <c:v>5.020799999999999</c:v>
                </c:pt>
                <c:pt idx="24119">
                  <c:v>5.020999999999995</c:v>
                </c:pt>
                <c:pt idx="24120">
                  <c:v>5.0212</c:v>
                </c:pt>
                <c:pt idx="24121">
                  <c:v>5.0214</c:v>
                </c:pt>
                <c:pt idx="24122">
                  <c:v>5.0216</c:v>
                </c:pt>
                <c:pt idx="24123">
                  <c:v>5.0218</c:v>
                </c:pt>
                <c:pt idx="24124">
                  <c:v>5.021999999999998</c:v>
                </c:pt>
                <c:pt idx="24125">
                  <c:v>5.022199999999994</c:v>
                </c:pt>
                <c:pt idx="24126">
                  <c:v>5.022399999999998</c:v>
                </c:pt>
                <c:pt idx="24127">
                  <c:v>5.022599999999994</c:v>
                </c:pt>
                <c:pt idx="24128">
                  <c:v>5.022799999999997</c:v>
                </c:pt>
                <c:pt idx="24129">
                  <c:v>5.022999999999994</c:v>
                </c:pt>
                <c:pt idx="24130">
                  <c:v>5.0232</c:v>
                </c:pt>
                <c:pt idx="24131">
                  <c:v>5.0234</c:v>
                </c:pt>
                <c:pt idx="24132">
                  <c:v>5.0236</c:v>
                </c:pt>
                <c:pt idx="24133">
                  <c:v>5.0238</c:v>
                </c:pt>
                <c:pt idx="24134">
                  <c:v>5.023999999999996</c:v>
                </c:pt>
                <c:pt idx="24135">
                  <c:v>5.0242</c:v>
                </c:pt>
                <c:pt idx="24136">
                  <c:v>5.024399999999996</c:v>
                </c:pt>
                <c:pt idx="24137">
                  <c:v>5.0246</c:v>
                </c:pt>
                <c:pt idx="24138">
                  <c:v>5.024799999999995</c:v>
                </c:pt>
                <c:pt idx="24139">
                  <c:v>5.024999999999994</c:v>
                </c:pt>
                <c:pt idx="24140">
                  <c:v>5.025199999999995</c:v>
                </c:pt>
                <c:pt idx="24141">
                  <c:v>5.025399999999999</c:v>
                </c:pt>
                <c:pt idx="24142">
                  <c:v>5.025599999999995</c:v>
                </c:pt>
                <c:pt idx="24143">
                  <c:v>5.025799999999998</c:v>
                </c:pt>
                <c:pt idx="24144">
                  <c:v>5.025999999999994</c:v>
                </c:pt>
                <c:pt idx="24145">
                  <c:v>5.0262</c:v>
                </c:pt>
                <c:pt idx="24146">
                  <c:v>5.0264</c:v>
                </c:pt>
                <c:pt idx="24147">
                  <c:v>5.0266</c:v>
                </c:pt>
                <c:pt idx="24148">
                  <c:v>5.0268</c:v>
                </c:pt>
                <c:pt idx="24149">
                  <c:v>5.026999999999997</c:v>
                </c:pt>
                <c:pt idx="24150">
                  <c:v>5.027199999999994</c:v>
                </c:pt>
                <c:pt idx="24151">
                  <c:v>5.027399999999997</c:v>
                </c:pt>
                <c:pt idx="24152">
                  <c:v>5.027599999999994</c:v>
                </c:pt>
                <c:pt idx="24153">
                  <c:v>5.027799999999996</c:v>
                </c:pt>
                <c:pt idx="24154">
                  <c:v>5.027999999999994</c:v>
                </c:pt>
                <c:pt idx="24155">
                  <c:v>5.0282</c:v>
                </c:pt>
                <c:pt idx="24156">
                  <c:v>5.0284</c:v>
                </c:pt>
                <c:pt idx="24157">
                  <c:v>5.0286</c:v>
                </c:pt>
                <c:pt idx="24158">
                  <c:v>5.028799999999999</c:v>
                </c:pt>
                <c:pt idx="24159">
                  <c:v>5.028999999999995</c:v>
                </c:pt>
                <c:pt idx="24160">
                  <c:v>5.0292</c:v>
                </c:pt>
                <c:pt idx="24161">
                  <c:v>5.0294</c:v>
                </c:pt>
                <c:pt idx="24162">
                  <c:v>5.0296</c:v>
                </c:pt>
                <c:pt idx="24163">
                  <c:v>5.0298</c:v>
                </c:pt>
                <c:pt idx="24164">
                  <c:v>5.03</c:v>
                </c:pt>
                <c:pt idx="24165">
                  <c:v>5.0302</c:v>
                </c:pt>
                <c:pt idx="24166">
                  <c:v>5.0304</c:v>
                </c:pt>
                <c:pt idx="24167">
                  <c:v>5.0306</c:v>
                </c:pt>
                <c:pt idx="24168">
                  <c:v>5.0308</c:v>
                </c:pt>
                <c:pt idx="24169">
                  <c:v>5.031</c:v>
                </c:pt>
                <c:pt idx="24170">
                  <c:v>5.0312</c:v>
                </c:pt>
                <c:pt idx="24171">
                  <c:v>5.0314</c:v>
                </c:pt>
                <c:pt idx="24172">
                  <c:v>5.0316</c:v>
                </c:pt>
                <c:pt idx="24173">
                  <c:v>5.0318</c:v>
                </c:pt>
                <c:pt idx="24174">
                  <c:v>5.032</c:v>
                </c:pt>
                <c:pt idx="24175">
                  <c:v>5.0322</c:v>
                </c:pt>
                <c:pt idx="24176">
                  <c:v>5.0324</c:v>
                </c:pt>
                <c:pt idx="24177">
                  <c:v>5.0326</c:v>
                </c:pt>
                <c:pt idx="24178">
                  <c:v>5.0328</c:v>
                </c:pt>
                <c:pt idx="24179">
                  <c:v>5.033</c:v>
                </c:pt>
                <c:pt idx="24180">
                  <c:v>5.0332</c:v>
                </c:pt>
                <c:pt idx="24181">
                  <c:v>5.0334</c:v>
                </c:pt>
                <c:pt idx="24182">
                  <c:v>5.0336</c:v>
                </c:pt>
                <c:pt idx="24183">
                  <c:v>5.0338</c:v>
                </c:pt>
                <c:pt idx="24184">
                  <c:v>5.034</c:v>
                </c:pt>
                <c:pt idx="24185">
                  <c:v>5.0342</c:v>
                </c:pt>
                <c:pt idx="24186">
                  <c:v>5.0344</c:v>
                </c:pt>
                <c:pt idx="24187">
                  <c:v>5.0346</c:v>
                </c:pt>
                <c:pt idx="24188">
                  <c:v>5.0348</c:v>
                </c:pt>
                <c:pt idx="24189">
                  <c:v>5.035</c:v>
                </c:pt>
                <c:pt idx="24190">
                  <c:v>5.0352</c:v>
                </c:pt>
                <c:pt idx="24191">
                  <c:v>5.0354</c:v>
                </c:pt>
                <c:pt idx="24192">
                  <c:v>5.0356</c:v>
                </c:pt>
                <c:pt idx="24193">
                  <c:v>5.0358</c:v>
                </c:pt>
                <c:pt idx="24194">
                  <c:v>5.036</c:v>
                </c:pt>
                <c:pt idx="24195">
                  <c:v>5.0362</c:v>
                </c:pt>
                <c:pt idx="24196">
                  <c:v>5.0364</c:v>
                </c:pt>
                <c:pt idx="24197">
                  <c:v>5.0366</c:v>
                </c:pt>
                <c:pt idx="24198">
                  <c:v>5.0368</c:v>
                </c:pt>
                <c:pt idx="24199">
                  <c:v>5.037</c:v>
                </c:pt>
                <c:pt idx="24200">
                  <c:v>5.0372</c:v>
                </c:pt>
                <c:pt idx="24201">
                  <c:v>5.0374</c:v>
                </c:pt>
                <c:pt idx="24202">
                  <c:v>5.0376</c:v>
                </c:pt>
                <c:pt idx="24203">
                  <c:v>5.0378</c:v>
                </c:pt>
                <c:pt idx="24204">
                  <c:v>5.038</c:v>
                </c:pt>
                <c:pt idx="24205">
                  <c:v>5.0382</c:v>
                </c:pt>
                <c:pt idx="24206">
                  <c:v>5.0384</c:v>
                </c:pt>
                <c:pt idx="24207">
                  <c:v>5.0386</c:v>
                </c:pt>
                <c:pt idx="24208">
                  <c:v>5.0388</c:v>
                </c:pt>
                <c:pt idx="24209">
                  <c:v>5.039</c:v>
                </c:pt>
                <c:pt idx="24210">
                  <c:v>5.0392</c:v>
                </c:pt>
                <c:pt idx="24211">
                  <c:v>5.0394</c:v>
                </c:pt>
                <c:pt idx="24212">
                  <c:v>5.0396</c:v>
                </c:pt>
                <c:pt idx="24213">
                  <c:v>5.0398</c:v>
                </c:pt>
                <c:pt idx="24214">
                  <c:v>5.04</c:v>
                </c:pt>
                <c:pt idx="24215">
                  <c:v>5.0402</c:v>
                </c:pt>
                <c:pt idx="24216">
                  <c:v>5.0404</c:v>
                </c:pt>
                <c:pt idx="24217">
                  <c:v>5.0406</c:v>
                </c:pt>
                <c:pt idx="24218">
                  <c:v>5.0408</c:v>
                </c:pt>
                <c:pt idx="24219">
                  <c:v>5.041</c:v>
                </c:pt>
                <c:pt idx="24220">
                  <c:v>5.0412</c:v>
                </c:pt>
                <c:pt idx="24221">
                  <c:v>5.0414</c:v>
                </c:pt>
                <c:pt idx="24222">
                  <c:v>5.0416</c:v>
                </c:pt>
                <c:pt idx="24223">
                  <c:v>5.0418</c:v>
                </c:pt>
                <c:pt idx="24224">
                  <c:v>5.042</c:v>
                </c:pt>
                <c:pt idx="24225">
                  <c:v>5.0422</c:v>
                </c:pt>
                <c:pt idx="24226">
                  <c:v>5.0424</c:v>
                </c:pt>
                <c:pt idx="24227">
                  <c:v>5.0426</c:v>
                </c:pt>
                <c:pt idx="24228">
                  <c:v>5.0428</c:v>
                </c:pt>
                <c:pt idx="24229">
                  <c:v>5.043</c:v>
                </c:pt>
                <c:pt idx="24230">
                  <c:v>5.0432</c:v>
                </c:pt>
                <c:pt idx="24231">
                  <c:v>5.0434</c:v>
                </c:pt>
                <c:pt idx="24232">
                  <c:v>5.0436</c:v>
                </c:pt>
                <c:pt idx="24233">
                  <c:v>5.0438</c:v>
                </c:pt>
                <c:pt idx="24234">
                  <c:v>5.044</c:v>
                </c:pt>
                <c:pt idx="24235">
                  <c:v>5.0442</c:v>
                </c:pt>
                <c:pt idx="24236">
                  <c:v>5.0444</c:v>
                </c:pt>
                <c:pt idx="24237">
                  <c:v>5.0446</c:v>
                </c:pt>
                <c:pt idx="24238">
                  <c:v>5.044799999999999</c:v>
                </c:pt>
                <c:pt idx="24239">
                  <c:v>5.044999999999995</c:v>
                </c:pt>
                <c:pt idx="24240">
                  <c:v>5.0452</c:v>
                </c:pt>
                <c:pt idx="24241">
                  <c:v>5.0454</c:v>
                </c:pt>
                <c:pt idx="24242">
                  <c:v>5.0456</c:v>
                </c:pt>
                <c:pt idx="24243">
                  <c:v>5.0458</c:v>
                </c:pt>
                <c:pt idx="24244">
                  <c:v>5.046</c:v>
                </c:pt>
                <c:pt idx="24245">
                  <c:v>5.0462</c:v>
                </c:pt>
                <c:pt idx="24246">
                  <c:v>5.0464</c:v>
                </c:pt>
                <c:pt idx="24247">
                  <c:v>5.0466</c:v>
                </c:pt>
                <c:pt idx="24248">
                  <c:v>5.0468</c:v>
                </c:pt>
                <c:pt idx="24249">
                  <c:v>5.047</c:v>
                </c:pt>
                <c:pt idx="24250">
                  <c:v>5.0472</c:v>
                </c:pt>
                <c:pt idx="24251">
                  <c:v>5.0474</c:v>
                </c:pt>
                <c:pt idx="24252">
                  <c:v>5.0476</c:v>
                </c:pt>
                <c:pt idx="24253">
                  <c:v>5.0478</c:v>
                </c:pt>
                <c:pt idx="24254">
                  <c:v>5.048</c:v>
                </c:pt>
                <c:pt idx="24255">
                  <c:v>5.0482</c:v>
                </c:pt>
                <c:pt idx="24256">
                  <c:v>5.0484</c:v>
                </c:pt>
                <c:pt idx="24257">
                  <c:v>5.0486</c:v>
                </c:pt>
                <c:pt idx="24258">
                  <c:v>5.0488</c:v>
                </c:pt>
                <c:pt idx="24259">
                  <c:v>5.049</c:v>
                </c:pt>
                <c:pt idx="24260">
                  <c:v>5.0492</c:v>
                </c:pt>
                <c:pt idx="24261">
                  <c:v>5.0494</c:v>
                </c:pt>
                <c:pt idx="24262">
                  <c:v>5.0496</c:v>
                </c:pt>
                <c:pt idx="24263">
                  <c:v>5.0498</c:v>
                </c:pt>
                <c:pt idx="24264">
                  <c:v>5.05</c:v>
                </c:pt>
                <c:pt idx="24265">
                  <c:v>5.0502</c:v>
                </c:pt>
                <c:pt idx="24266">
                  <c:v>5.0504</c:v>
                </c:pt>
                <c:pt idx="24267">
                  <c:v>5.0506</c:v>
                </c:pt>
                <c:pt idx="24268">
                  <c:v>5.0508</c:v>
                </c:pt>
                <c:pt idx="24269">
                  <c:v>5.051</c:v>
                </c:pt>
                <c:pt idx="24270">
                  <c:v>5.0512</c:v>
                </c:pt>
                <c:pt idx="24271">
                  <c:v>5.0514</c:v>
                </c:pt>
                <c:pt idx="24272">
                  <c:v>5.0516</c:v>
                </c:pt>
                <c:pt idx="24273">
                  <c:v>5.0518</c:v>
                </c:pt>
                <c:pt idx="24274">
                  <c:v>5.052</c:v>
                </c:pt>
                <c:pt idx="24275">
                  <c:v>5.0522</c:v>
                </c:pt>
                <c:pt idx="24276">
                  <c:v>5.0524</c:v>
                </c:pt>
                <c:pt idx="24277">
                  <c:v>5.0526</c:v>
                </c:pt>
                <c:pt idx="24278">
                  <c:v>5.0528</c:v>
                </c:pt>
                <c:pt idx="24279">
                  <c:v>5.052999999999995</c:v>
                </c:pt>
                <c:pt idx="24280">
                  <c:v>5.0532</c:v>
                </c:pt>
                <c:pt idx="24281">
                  <c:v>5.0534</c:v>
                </c:pt>
                <c:pt idx="24282">
                  <c:v>5.0536</c:v>
                </c:pt>
                <c:pt idx="24283">
                  <c:v>5.0538</c:v>
                </c:pt>
                <c:pt idx="24284">
                  <c:v>5.053999999999998</c:v>
                </c:pt>
                <c:pt idx="24285">
                  <c:v>5.054199999999994</c:v>
                </c:pt>
                <c:pt idx="24286">
                  <c:v>5.054399999999998</c:v>
                </c:pt>
                <c:pt idx="24287">
                  <c:v>5.054599999999994</c:v>
                </c:pt>
                <c:pt idx="24288">
                  <c:v>5.054799999999998</c:v>
                </c:pt>
                <c:pt idx="24289">
                  <c:v>5.054999999999994</c:v>
                </c:pt>
                <c:pt idx="24290">
                  <c:v>5.0552</c:v>
                </c:pt>
                <c:pt idx="24291">
                  <c:v>5.0554</c:v>
                </c:pt>
                <c:pt idx="24292">
                  <c:v>5.0556</c:v>
                </c:pt>
                <c:pt idx="24293">
                  <c:v>5.0558</c:v>
                </c:pt>
                <c:pt idx="24294">
                  <c:v>5.056</c:v>
                </c:pt>
                <c:pt idx="24295">
                  <c:v>5.0562</c:v>
                </c:pt>
                <c:pt idx="24296">
                  <c:v>5.0564</c:v>
                </c:pt>
                <c:pt idx="24297">
                  <c:v>5.0566</c:v>
                </c:pt>
                <c:pt idx="24298">
                  <c:v>5.0568</c:v>
                </c:pt>
                <c:pt idx="24299">
                  <c:v>5.056999999999999</c:v>
                </c:pt>
                <c:pt idx="24300">
                  <c:v>5.057199999999995</c:v>
                </c:pt>
                <c:pt idx="24301">
                  <c:v>5.057399999999999</c:v>
                </c:pt>
                <c:pt idx="24302">
                  <c:v>5.057599999999995</c:v>
                </c:pt>
                <c:pt idx="24303">
                  <c:v>5.057799999999999</c:v>
                </c:pt>
                <c:pt idx="24304">
                  <c:v>5.057999999999994</c:v>
                </c:pt>
                <c:pt idx="24305">
                  <c:v>5.0582</c:v>
                </c:pt>
                <c:pt idx="24306">
                  <c:v>5.0584</c:v>
                </c:pt>
                <c:pt idx="24307">
                  <c:v>5.0586</c:v>
                </c:pt>
                <c:pt idx="24308">
                  <c:v>5.0588</c:v>
                </c:pt>
                <c:pt idx="24309">
                  <c:v>5.059</c:v>
                </c:pt>
                <c:pt idx="24310">
                  <c:v>5.0592</c:v>
                </c:pt>
                <c:pt idx="24311">
                  <c:v>5.0594</c:v>
                </c:pt>
                <c:pt idx="24312">
                  <c:v>5.0596</c:v>
                </c:pt>
                <c:pt idx="24313">
                  <c:v>5.0598</c:v>
                </c:pt>
                <c:pt idx="24314">
                  <c:v>5.06</c:v>
                </c:pt>
                <c:pt idx="24315">
                  <c:v>5.0602</c:v>
                </c:pt>
                <c:pt idx="24316">
                  <c:v>5.0604</c:v>
                </c:pt>
                <c:pt idx="24317">
                  <c:v>5.0606</c:v>
                </c:pt>
                <c:pt idx="24318">
                  <c:v>5.0608</c:v>
                </c:pt>
                <c:pt idx="24319">
                  <c:v>5.060999999999995</c:v>
                </c:pt>
                <c:pt idx="24320">
                  <c:v>5.0612</c:v>
                </c:pt>
                <c:pt idx="24321">
                  <c:v>5.0614</c:v>
                </c:pt>
                <c:pt idx="24322">
                  <c:v>5.0616</c:v>
                </c:pt>
                <c:pt idx="24323">
                  <c:v>5.0618</c:v>
                </c:pt>
                <c:pt idx="24324">
                  <c:v>5.061999999999998</c:v>
                </c:pt>
                <c:pt idx="24325">
                  <c:v>5.062199999999994</c:v>
                </c:pt>
                <c:pt idx="24326">
                  <c:v>5.062399999999998</c:v>
                </c:pt>
                <c:pt idx="24327">
                  <c:v>5.062599999999994</c:v>
                </c:pt>
                <c:pt idx="24328">
                  <c:v>5.062799999999998</c:v>
                </c:pt>
                <c:pt idx="24329">
                  <c:v>5.062999999999994</c:v>
                </c:pt>
                <c:pt idx="24330">
                  <c:v>5.0632</c:v>
                </c:pt>
                <c:pt idx="24331">
                  <c:v>5.0634</c:v>
                </c:pt>
                <c:pt idx="24332">
                  <c:v>5.0636</c:v>
                </c:pt>
                <c:pt idx="24333">
                  <c:v>5.0638</c:v>
                </c:pt>
                <c:pt idx="24334">
                  <c:v>5.063999999999996</c:v>
                </c:pt>
                <c:pt idx="24335">
                  <c:v>5.064199999999994</c:v>
                </c:pt>
                <c:pt idx="24336">
                  <c:v>5.064399999999996</c:v>
                </c:pt>
                <c:pt idx="24337">
                  <c:v>5.0646</c:v>
                </c:pt>
                <c:pt idx="24338">
                  <c:v>5.064799999999996</c:v>
                </c:pt>
                <c:pt idx="24339">
                  <c:v>5.064999999999994</c:v>
                </c:pt>
                <c:pt idx="24340">
                  <c:v>5.065199999999995</c:v>
                </c:pt>
                <c:pt idx="24341">
                  <c:v>5.065399999999999</c:v>
                </c:pt>
                <c:pt idx="24342">
                  <c:v>5.065599999999995</c:v>
                </c:pt>
                <c:pt idx="24343">
                  <c:v>5.065799999999999</c:v>
                </c:pt>
                <c:pt idx="24344">
                  <c:v>5.065999999999994</c:v>
                </c:pt>
                <c:pt idx="24345">
                  <c:v>5.0662</c:v>
                </c:pt>
                <c:pt idx="24346">
                  <c:v>5.0664</c:v>
                </c:pt>
                <c:pt idx="24347">
                  <c:v>5.0666</c:v>
                </c:pt>
                <c:pt idx="24348">
                  <c:v>5.0668</c:v>
                </c:pt>
                <c:pt idx="24349">
                  <c:v>5.066999999999997</c:v>
                </c:pt>
                <c:pt idx="24350">
                  <c:v>5.067199999999994</c:v>
                </c:pt>
                <c:pt idx="24351">
                  <c:v>5.067399999999997</c:v>
                </c:pt>
                <c:pt idx="24352">
                  <c:v>5.067599999999994</c:v>
                </c:pt>
                <c:pt idx="24353">
                  <c:v>5.067799999999997</c:v>
                </c:pt>
                <c:pt idx="24354">
                  <c:v>5.067999999999994</c:v>
                </c:pt>
                <c:pt idx="24355">
                  <c:v>5.0682</c:v>
                </c:pt>
                <c:pt idx="24356">
                  <c:v>5.0684</c:v>
                </c:pt>
                <c:pt idx="24357">
                  <c:v>5.0686</c:v>
                </c:pt>
                <c:pt idx="24358">
                  <c:v>5.0688</c:v>
                </c:pt>
                <c:pt idx="24359">
                  <c:v>5.069</c:v>
                </c:pt>
                <c:pt idx="24360">
                  <c:v>5.0692</c:v>
                </c:pt>
                <c:pt idx="24361">
                  <c:v>5.0694</c:v>
                </c:pt>
                <c:pt idx="24362">
                  <c:v>5.0696</c:v>
                </c:pt>
                <c:pt idx="24363">
                  <c:v>5.0698</c:v>
                </c:pt>
                <c:pt idx="24364">
                  <c:v>5.07</c:v>
                </c:pt>
                <c:pt idx="24365">
                  <c:v>5.0702</c:v>
                </c:pt>
                <c:pt idx="24366">
                  <c:v>5.0704</c:v>
                </c:pt>
                <c:pt idx="24367">
                  <c:v>5.0706</c:v>
                </c:pt>
                <c:pt idx="24368">
                  <c:v>5.0708</c:v>
                </c:pt>
                <c:pt idx="24369">
                  <c:v>5.071</c:v>
                </c:pt>
                <c:pt idx="24370">
                  <c:v>5.0712</c:v>
                </c:pt>
                <c:pt idx="24371">
                  <c:v>5.0714</c:v>
                </c:pt>
                <c:pt idx="24372">
                  <c:v>5.0716</c:v>
                </c:pt>
                <c:pt idx="24373">
                  <c:v>5.0718</c:v>
                </c:pt>
                <c:pt idx="24374">
                  <c:v>5.072</c:v>
                </c:pt>
                <c:pt idx="24375">
                  <c:v>5.0722</c:v>
                </c:pt>
                <c:pt idx="24376">
                  <c:v>5.0724</c:v>
                </c:pt>
                <c:pt idx="24377">
                  <c:v>5.0726</c:v>
                </c:pt>
                <c:pt idx="24378">
                  <c:v>5.0728</c:v>
                </c:pt>
                <c:pt idx="24379">
                  <c:v>5.073</c:v>
                </c:pt>
                <c:pt idx="24380">
                  <c:v>5.0732</c:v>
                </c:pt>
                <c:pt idx="24381">
                  <c:v>5.0734</c:v>
                </c:pt>
                <c:pt idx="24382">
                  <c:v>5.0736</c:v>
                </c:pt>
                <c:pt idx="24383">
                  <c:v>5.0738</c:v>
                </c:pt>
                <c:pt idx="24384">
                  <c:v>5.074</c:v>
                </c:pt>
                <c:pt idx="24385">
                  <c:v>5.0742</c:v>
                </c:pt>
                <c:pt idx="24386">
                  <c:v>5.0744</c:v>
                </c:pt>
                <c:pt idx="24387">
                  <c:v>5.0746</c:v>
                </c:pt>
                <c:pt idx="24388">
                  <c:v>5.0748</c:v>
                </c:pt>
                <c:pt idx="24389">
                  <c:v>5.075</c:v>
                </c:pt>
                <c:pt idx="24390">
                  <c:v>5.0752</c:v>
                </c:pt>
                <c:pt idx="24391">
                  <c:v>5.0754</c:v>
                </c:pt>
                <c:pt idx="24392">
                  <c:v>5.0756</c:v>
                </c:pt>
                <c:pt idx="24393">
                  <c:v>5.0758</c:v>
                </c:pt>
                <c:pt idx="24394">
                  <c:v>5.076</c:v>
                </c:pt>
                <c:pt idx="24395">
                  <c:v>5.0762</c:v>
                </c:pt>
                <c:pt idx="24396">
                  <c:v>5.0764</c:v>
                </c:pt>
                <c:pt idx="24397">
                  <c:v>5.0766</c:v>
                </c:pt>
                <c:pt idx="24398">
                  <c:v>5.0768</c:v>
                </c:pt>
                <c:pt idx="24399">
                  <c:v>5.077</c:v>
                </c:pt>
                <c:pt idx="24400">
                  <c:v>5.0772</c:v>
                </c:pt>
                <c:pt idx="24401">
                  <c:v>5.0774</c:v>
                </c:pt>
                <c:pt idx="24402">
                  <c:v>5.0776</c:v>
                </c:pt>
                <c:pt idx="24403">
                  <c:v>5.0778</c:v>
                </c:pt>
                <c:pt idx="24404">
                  <c:v>5.078</c:v>
                </c:pt>
                <c:pt idx="24405">
                  <c:v>5.0782</c:v>
                </c:pt>
                <c:pt idx="24406">
                  <c:v>5.0784</c:v>
                </c:pt>
                <c:pt idx="24407">
                  <c:v>5.0786</c:v>
                </c:pt>
                <c:pt idx="24408">
                  <c:v>5.0788</c:v>
                </c:pt>
                <c:pt idx="24409">
                  <c:v>5.079</c:v>
                </c:pt>
                <c:pt idx="24410">
                  <c:v>5.0792</c:v>
                </c:pt>
                <c:pt idx="24411">
                  <c:v>5.0794</c:v>
                </c:pt>
                <c:pt idx="24412">
                  <c:v>5.0796</c:v>
                </c:pt>
                <c:pt idx="24413">
                  <c:v>5.0798</c:v>
                </c:pt>
                <c:pt idx="24414">
                  <c:v>5.08</c:v>
                </c:pt>
                <c:pt idx="24415">
                  <c:v>5.0802</c:v>
                </c:pt>
                <c:pt idx="24416">
                  <c:v>5.0804</c:v>
                </c:pt>
                <c:pt idx="24417">
                  <c:v>5.0806</c:v>
                </c:pt>
                <c:pt idx="24418">
                  <c:v>5.0808</c:v>
                </c:pt>
                <c:pt idx="24419">
                  <c:v>5.081</c:v>
                </c:pt>
                <c:pt idx="24420">
                  <c:v>5.0812</c:v>
                </c:pt>
                <c:pt idx="24421">
                  <c:v>5.0814</c:v>
                </c:pt>
                <c:pt idx="24422">
                  <c:v>5.0816</c:v>
                </c:pt>
                <c:pt idx="24423">
                  <c:v>5.0818</c:v>
                </c:pt>
                <c:pt idx="24424">
                  <c:v>5.082</c:v>
                </c:pt>
                <c:pt idx="24425">
                  <c:v>5.0822</c:v>
                </c:pt>
                <c:pt idx="24426">
                  <c:v>5.0824</c:v>
                </c:pt>
                <c:pt idx="24427">
                  <c:v>5.0826</c:v>
                </c:pt>
                <c:pt idx="24428">
                  <c:v>5.0828</c:v>
                </c:pt>
                <c:pt idx="24429">
                  <c:v>5.083</c:v>
                </c:pt>
                <c:pt idx="24430">
                  <c:v>5.0832</c:v>
                </c:pt>
                <c:pt idx="24431">
                  <c:v>5.0834</c:v>
                </c:pt>
                <c:pt idx="24432">
                  <c:v>5.0836</c:v>
                </c:pt>
                <c:pt idx="24433">
                  <c:v>5.0838</c:v>
                </c:pt>
                <c:pt idx="24434">
                  <c:v>5.084</c:v>
                </c:pt>
                <c:pt idx="24435">
                  <c:v>5.0842</c:v>
                </c:pt>
                <c:pt idx="24436">
                  <c:v>5.0844</c:v>
                </c:pt>
                <c:pt idx="24437">
                  <c:v>5.0846</c:v>
                </c:pt>
                <c:pt idx="24438">
                  <c:v>5.0848</c:v>
                </c:pt>
                <c:pt idx="24439">
                  <c:v>5.085</c:v>
                </c:pt>
                <c:pt idx="24440">
                  <c:v>5.0852</c:v>
                </c:pt>
                <c:pt idx="24441">
                  <c:v>5.0854</c:v>
                </c:pt>
                <c:pt idx="24442">
                  <c:v>5.0856</c:v>
                </c:pt>
                <c:pt idx="24443">
                  <c:v>5.0858</c:v>
                </c:pt>
                <c:pt idx="24444">
                  <c:v>5.086</c:v>
                </c:pt>
                <c:pt idx="24445">
                  <c:v>5.0862</c:v>
                </c:pt>
                <c:pt idx="24446">
                  <c:v>5.0864</c:v>
                </c:pt>
                <c:pt idx="24447">
                  <c:v>5.0866</c:v>
                </c:pt>
                <c:pt idx="24448">
                  <c:v>5.0868</c:v>
                </c:pt>
                <c:pt idx="24449">
                  <c:v>5.087</c:v>
                </c:pt>
                <c:pt idx="24450">
                  <c:v>5.0872</c:v>
                </c:pt>
                <c:pt idx="24451">
                  <c:v>5.0874</c:v>
                </c:pt>
                <c:pt idx="24452">
                  <c:v>5.0876</c:v>
                </c:pt>
                <c:pt idx="24453">
                  <c:v>5.0878</c:v>
                </c:pt>
                <c:pt idx="24454">
                  <c:v>5.088</c:v>
                </c:pt>
                <c:pt idx="24455">
                  <c:v>5.0882</c:v>
                </c:pt>
                <c:pt idx="24456">
                  <c:v>5.0884</c:v>
                </c:pt>
                <c:pt idx="24457">
                  <c:v>5.0886</c:v>
                </c:pt>
                <c:pt idx="24458">
                  <c:v>5.0888</c:v>
                </c:pt>
                <c:pt idx="24459">
                  <c:v>5.089</c:v>
                </c:pt>
                <c:pt idx="24460">
                  <c:v>5.0892</c:v>
                </c:pt>
                <c:pt idx="24461">
                  <c:v>5.0894</c:v>
                </c:pt>
                <c:pt idx="24462">
                  <c:v>5.0896</c:v>
                </c:pt>
                <c:pt idx="24463">
                  <c:v>5.0898</c:v>
                </c:pt>
                <c:pt idx="24464">
                  <c:v>5.09</c:v>
                </c:pt>
                <c:pt idx="24465">
                  <c:v>5.0902</c:v>
                </c:pt>
                <c:pt idx="24466">
                  <c:v>5.0904</c:v>
                </c:pt>
                <c:pt idx="24467">
                  <c:v>5.0906</c:v>
                </c:pt>
                <c:pt idx="24468">
                  <c:v>5.0908</c:v>
                </c:pt>
                <c:pt idx="24469">
                  <c:v>5.091</c:v>
                </c:pt>
                <c:pt idx="24470">
                  <c:v>5.0912</c:v>
                </c:pt>
                <c:pt idx="24471">
                  <c:v>5.0914</c:v>
                </c:pt>
                <c:pt idx="24472">
                  <c:v>5.0916</c:v>
                </c:pt>
                <c:pt idx="24473">
                  <c:v>5.0918</c:v>
                </c:pt>
                <c:pt idx="24474">
                  <c:v>5.092</c:v>
                </c:pt>
                <c:pt idx="24475">
                  <c:v>5.0922</c:v>
                </c:pt>
                <c:pt idx="24476">
                  <c:v>5.0924</c:v>
                </c:pt>
                <c:pt idx="24477">
                  <c:v>5.0926</c:v>
                </c:pt>
                <c:pt idx="24478">
                  <c:v>5.0928</c:v>
                </c:pt>
                <c:pt idx="24479">
                  <c:v>5.093</c:v>
                </c:pt>
                <c:pt idx="24480">
                  <c:v>5.0932</c:v>
                </c:pt>
                <c:pt idx="24481">
                  <c:v>5.0934</c:v>
                </c:pt>
                <c:pt idx="24482">
                  <c:v>5.0936</c:v>
                </c:pt>
                <c:pt idx="24483">
                  <c:v>5.0938</c:v>
                </c:pt>
                <c:pt idx="24484">
                  <c:v>5.093999999999999</c:v>
                </c:pt>
                <c:pt idx="24485">
                  <c:v>5.094199999999994</c:v>
                </c:pt>
                <c:pt idx="24486">
                  <c:v>5.094399999999998</c:v>
                </c:pt>
                <c:pt idx="24487">
                  <c:v>5.094599999999994</c:v>
                </c:pt>
                <c:pt idx="24488">
                  <c:v>5.094799999999998</c:v>
                </c:pt>
                <c:pt idx="24489">
                  <c:v>5.094999999999994</c:v>
                </c:pt>
                <c:pt idx="24490">
                  <c:v>5.0952</c:v>
                </c:pt>
                <c:pt idx="24491">
                  <c:v>5.0954</c:v>
                </c:pt>
                <c:pt idx="24492">
                  <c:v>5.0956</c:v>
                </c:pt>
                <c:pt idx="24493">
                  <c:v>5.0958</c:v>
                </c:pt>
                <c:pt idx="24494">
                  <c:v>5.096</c:v>
                </c:pt>
                <c:pt idx="24495">
                  <c:v>5.0962</c:v>
                </c:pt>
                <c:pt idx="24496">
                  <c:v>5.0964</c:v>
                </c:pt>
                <c:pt idx="24497">
                  <c:v>5.0966</c:v>
                </c:pt>
                <c:pt idx="24498">
                  <c:v>5.0968</c:v>
                </c:pt>
                <c:pt idx="24499">
                  <c:v>5.097</c:v>
                </c:pt>
                <c:pt idx="24500">
                  <c:v>5.0972</c:v>
                </c:pt>
                <c:pt idx="24501">
                  <c:v>5.097399999999999</c:v>
                </c:pt>
                <c:pt idx="24502">
                  <c:v>5.097599999999995</c:v>
                </c:pt>
                <c:pt idx="24503">
                  <c:v>5.097799999999999</c:v>
                </c:pt>
                <c:pt idx="24504">
                  <c:v>5.097999999999995</c:v>
                </c:pt>
                <c:pt idx="24505">
                  <c:v>5.0982</c:v>
                </c:pt>
                <c:pt idx="24506">
                  <c:v>5.0984</c:v>
                </c:pt>
                <c:pt idx="24507">
                  <c:v>5.0986</c:v>
                </c:pt>
                <c:pt idx="24508">
                  <c:v>5.0988</c:v>
                </c:pt>
                <c:pt idx="24509">
                  <c:v>5.099</c:v>
                </c:pt>
                <c:pt idx="24510">
                  <c:v>5.0992</c:v>
                </c:pt>
                <c:pt idx="24511">
                  <c:v>5.0994</c:v>
                </c:pt>
                <c:pt idx="24512">
                  <c:v>5.0996</c:v>
                </c:pt>
                <c:pt idx="24513">
                  <c:v>5.0998</c:v>
                </c:pt>
                <c:pt idx="24514">
                  <c:v>5.1</c:v>
                </c:pt>
                <c:pt idx="24515">
                  <c:v>5.1002</c:v>
                </c:pt>
                <c:pt idx="24516">
                  <c:v>5.1004</c:v>
                </c:pt>
                <c:pt idx="24517">
                  <c:v>5.1006</c:v>
                </c:pt>
                <c:pt idx="24518">
                  <c:v>5.1008</c:v>
                </c:pt>
                <c:pt idx="24519">
                  <c:v>5.101</c:v>
                </c:pt>
                <c:pt idx="24520">
                  <c:v>5.1012</c:v>
                </c:pt>
                <c:pt idx="24521">
                  <c:v>5.1014</c:v>
                </c:pt>
                <c:pt idx="24522">
                  <c:v>5.1016</c:v>
                </c:pt>
                <c:pt idx="24523">
                  <c:v>5.1018</c:v>
                </c:pt>
                <c:pt idx="24524">
                  <c:v>5.101999999999999</c:v>
                </c:pt>
                <c:pt idx="24525">
                  <c:v>5.102199999999995</c:v>
                </c:pt>
                <c:pt idx="24526">
                  <c:v>5.102399999999998</c:v>
                </c:pt>
                <c:pt idx="24527">
                  <c:v>5.102599999999994</c:v>
                </c:pt>
                <c:pt idx="24528">
                  <c:v>5.102799999999998</c:v>
                </c:pt>
                <c:pt idx="24529">
                  <c:v>5.102999999999994</c:v>
                </c:pt>
                <c:pt idx="24530">
                  <c:v>5.1032</c:v>
                </c:pt>
                <c:pt idx="24531">
                  <c:v>5.1034</c:v>
                </c:pt>
                <c:pt idx="24532">
                  <c:v>5.1036</c:v>
                </c:pt>
                <c:pt idx="24533">
                  <c:v>5.1038</c:v>
                </c:pt>
                <c:pt idx="24534">
                  <c:v>5.103999999999997</c:v>
                </c:pt>
                <c:pt idx="24535">
                  <c:v>5.104199999999994</c:v>
                </c:pt>
                <c:pt idx="24536">
                  <c:v>5.104399999999996</c:v>
                </c:pt>
                <c:pt idx="24537">
                  <c:v>5.104599999999994</c:v>
                </c:pt>
                <c:pt idx="24538">
                  <c:v>5.104799999999996</c:v>
                </c:pt>
                <c:pt idx="24539">
                  <c:v>5.105</c:v>
                </c:pt>
                <c:pt idx="24540">
                  <c:v>5.1052</c:v>
                </c:pt>
                <c:pt idx="24541">
                  <c:v>5.105399999999999</c:v>
                </c:pt>
                <c:pt idx="24542">
                  <c:v>5.105599999999995</c:v>
                </c:pt>
                <c:pt idx="24543">
                  <c:v>5.105799999999999</c:v>
                </c:pt>
                <c:pt idx="24544">
                  <c:v>5.105999999999995</c:v>
                </c:pt>
                <c:pt idx="24545">
                  <c:v>5.1062</c:v>
                </c:pt>
                <c:pt idx="24546">
                  <c:v>5.1064</c:v>
                </c:pt>
                <c:pt idx="24547">
                  <c:v>5.1066</c:v>
                </c:pt>
                <c:pt idx="24548">
                  <c:v>5.1068</c:v>
                </c:pt>
                <c:pt idx="24549">
                  <c:v>5.106999999999998</c:v>
                </c:pt>
                <c:pt idx="24550">
                  <c:v>5.107199999999994</c:v>
                </c:pt>
                <c:pt idx="24551">
                  <c:v>5.107399999999997</c:v>
                </c:pt>
                <c:pt idx="24552">
                  <c:v>5.107599999999994</c:v>
                </c:pt>
                <c:pt idx="24553">
                  <c:v>5.107799999999997</c:v>
                </c:pt>
                <c:pt idx="24554">
                  <c:v>5.107999999999994</c:v>
                </c:pt>
                <c:pt idx="24555">
                  <c:v>5.1082</c:v>
                </c:pt>
                <c:pt idx="24556">
                  <c:v>5.1084</c:v>
                </c:pt>
                <c:pt idx="24557">
                  <c:v>5.1086</c:v>
                </c:pt>
                <c:pt idx="24558">
                  <c:v>5.1088</c:v>
                </c:pt>
                <c:pt idx="24559">
                  <c:v>5.109</c:v>
                </c:pt>
                <c:pt idx="24560">
                  <c:v>5.1092</c:v>
                </c:pt>
                <c:pt idx="24561">
                  <c:v>5.1094</c:v>
                </c:pt>
                <c:pt idx="24562">
                  <c:v>5.1096</c:v>
                </c:pt>
                <c:pt idx="24563">
                  <c:v>5.1098</c:v>
                </c:pt>
                <c:pt idx="24564">
                  <c:v>5.109999999999999</c:v>
                </c:pt>
                <c:pt idx="24565">
                  <c:v>5.110199999999995</c:v>
                </c:pt>
                <c:pt idx="24566">
                  <c:v>5.110399999999998</c:v>
                </c:pt>
                <c:pt idx="24567">
                  <c:v>5.110599999999994</c:v>
                </c:pt>
                <c:pt idx="24568">
                  <c:v>5.110799999999998</c:v>
                </c:pt>
                <c:pt idx="24569">
                  <c:v>5.110999999999994</c:v>
                </c:pt>
                <c:pt idx="24570">
                  <c:v>5.1112</c:v>
                </c:pt>
                <c:pt idx="24571">
                  <c:v>5.1114</c:v>
                </c:pt>
                <c:pt idx="24572">
                  <c:v>5.1116</c:v>
                </c:pt>
                <c:pt idx="24573">
                  <c:v>5.1118</c:v>
                </c:pt>
                <c:pt idx="24574">
                  <c:v>5.111999999999997</c:v>
                </c:pt>
                <c:pt idx="24575">
                  <c:v>5.112199999999994</c:v>
                </c:pt>
                <c:pt idx="24576">
                  <c:v>5.112399999999996</c:v>
                </c:pt>
                <c:pt idx="24577">
                  <c:v>5.112599999999994</c:v>
                </c:pt>
                <c:pt idx="24578">
                  <c:v>5.112799999999996</c:v>
                </c:pt>
                <c:pt idx="24579">
                  <c:v>5.113</c:v>
                </c:pt>
                <c:pt idx="24580">
                  <c:v>5.1132</c:v>
                </c:pt>
                <c:pt idx="24581">
                  <c:v>5.113399999999999</c:v>
                </c:pt>
                <c:pt idx="24582">
                  <c:v>5.113599999999995</c:v>
                </c:pt>
                <c:pt idx="24583">
                  <c:v>5.113799999999999</c:v>
                </c:pt>
                <c:pt idx="24584">
                  <c:v>5.113999999999995</c:v>
                </c:pt>
                <c:pt idx="24585">
                  <c:v>5.114199999999994</c:v>
                </c:pt>
                <c:pt idx="24586">
                  <c:v>5.114399999999994</c:v>
                </c:pt>
                <c:pt idx="24587">
                  <c:v>5.114599999999994</c:v>
                </c:pt>
                <c:pt idx="24588">
                  <c:v>5.114799999999994</c:v>
                </c:pt>
                <c:pt idx="24589">
                  <c:v>5.114999999999994</c:v>
                </c:pt>
                <c:pt idx="24590">
                  <c:v>5.115199999999994</c:v>
                </c:pt>
                <c:pt idx="24591">
                  <c:v>5.115399999999997</c:v>
                </c:pt>
                <c:pt idx="24592">
                  <c:v>5.115599999999994</c:v>
                </c:pt>
                <c:pt idx="24593">
                  <c:v>5.115799999999997</c:v>
                </c:pt>
                <c:pt idx="24594">
                  <c:v>5.115999999999994</c:v>
                </c:pt>
                <c:pt idx="24595">
                  <c:v>5.1162</c:v>
                </c:pt>
                <c:pt idx="24596">
                  <c:v>5.1164</c:v>
                </c:pt>
                <c:pt idx="24597">
                  <c:v>5.1166</c:v>
                </c:pt>
                <c:pt idx="24598">
                  <c:v>5.1168</c:v>
                </c:pt>
                <c:pt idx="24599">
                  <c:v>5.116999999999996</c:v>
                </c:pt>
                <c:pt idx="24600">
                  <c:v>5.1172</c:v>
                </c:pt>
                <c:pt idx="24601">
                  <c:v>5.117399999999995</c:v>
                </c:pt>
                <c:pt idx="24602">
                  <c:v>5.117599999999994</c:v>
                </c:pt>
                <c:pt idx="24603">
                  <c:v>5.117799999999995</c:v>
                </c:pt>
                <c:pt idx="24604">
                  <c:v>5.117999999999994</c:v>
                </c:pt>
                <c:pt idx="24605">
                  <c:v>5.118199999999995</c:v>
                </c:pt>
                <c:pt idx="24606">
                  <c:v>5.118399999999998</c:v>
                </c:pt>
                <c:pt idx="24607">
                  <c:v>5.118599999999994</c:v>
                </c:pt>
                <c:pt idx="24608">
                  <c:v>5.118799999999998</c:v>
                </c:pt>
                <c:pt idx="24609">
                  <c:v>5.118999999999994</c:v>
                </c:pt>
                <c:pt idx="24610">
                  <c:v>5.1192</c:v>
                </c:pt>
                <c:pt idx="24611">
                  <c:v>5.1194</c:v>
                </c:pt>
                <c:pt idx="24612">
                  <c:v>5.1196</c:v>
                </c:pt>
                <c:pt idx="24613">
                  <c:v>5.1198</c:v>
                </c:pt>
                <c:pt idx="24614">
                  <c:v>5.119999999999997</c:v>
                </c:pt>
                <c:pt idx="24615">
                  <c:v>5.120199999999994</c:v>
                </c:pt>
                <c:pt idx="24616">
                  <c:v>5.120399999999997</c:v>
                </c:pt>
                <c:pt idx="24617">
                  <c:v>5.120599999999994</c:v>
                </c:pt>
                <c:pt idx="24618">
                  <c:v>5.120799999999996</c:v>
                </c:pt>
                <c:pt idx="24619">
                  <c:v>5.121</c:v>
                </c:pt>
                <c:pt idx="24620">
                  <c:v>5.1212</c:v>
                </c:pt>
                <c:pt idx="24621">
                  <c:v>5.121399999999999</c:v>
                </c:pt>
                <c:pt idx="24622">
                  <c:v>5.121599999999995</c:v>
                </c:pt>
                <c:pt idx="24623">
                  <c:v>5.121799999999999</c:v>
                </c:pt>
                <c:pt idx="24624">
                  <c:v>5.121999999999995</c:v>
                </c:pt>
                <c:pt idx="24625">
                  <c:v>5.122199999999994</c:v>
                </c:pt>
                <c:pt idx="24626">
                  <c:v>5.122399999999995</c:v>
                </c:pt>
                <c:pt idx="24627">
                  <c:v>5.122599999999994</c:v>
                </c:pt>
                <c:pt idx="24628">
                  <c:v>5.122799999999994</c:v>
                </c:pt>
                <c:pt idx="24629">
                  <c:v>5.122999999999994</c:v>
                </c:pt>
                <c:pt idx="24630">
                  <c:v>5.123199999999994</c:v>
                </c:pt>
                <c:pt idx="24631">
                  <c:v>5.123399999999998</c:v>
                </c:pt>
                <c:pt idx="24632">
                  <c:v>5.123599999999994</c:v>
                </c:pt>
                <c:pt idx="24633">
                  <c:v>5.123799999999997</c:v>
                </c:pt>
                <c:pt idx="24634">
                  <c:v>5.123999999999994</c:v>
                </c:pt>
                <c:pt idx="24635">
                  <c:v>5.124199999999993</c:v>
                </c:pt>
                <c:pt idx="24636">
                  <c:v>5.124399999999994</c:v>
                </c:pt>
                <c:pt idx="24637">
                  <c:v>5.124599999999993</c:v>
                </c:pt>
                <c:pt idx="24638">
                  <c:v>5.124799999999994</c:v>
                </c:pt>
                <c:pt idx="24639">
                  <c:v>5.124999999999993</c:v>
                </c:pt>
                <c:pt idx="24640">
                  <c:v>5.1252</c:v>
                </c:pt>
                <c:pt idx="24641">
                  <c:v>5.125399999999996</c:v>
                </c:pt>
                <c:pt idx="24642">
                  <c:v>5.125599999999994</c:v>
                </c:pt>
                <c:pt idx="24643">
                  <c:v>5.125799999999995</c:v>
                </c:pt>
                <c:pt idx="24644">
                  <c:v>5.125999999999994</c:v>
                </c:pt>
                <c:pt idx="24645">
                  <c:v>5.126199999999995</c:v>
                </c:pt>
                <c:pt idx="24646">
                  <c:v>5.126399999999999</c:v>
                </c:pt>
                <c:pt idx="24647">
                  <c:v>5.126599999999994</c:v>
                </c:pt>
                <c:pt idx="24648">
                  <c:v>5.126799999999998</c:v>
                </c:pt>
                <c:pt idx="24649">
                  <c:v>5.126999999999994</c:v>
                </c:pt>
                <c:pt idx="24650">
                  <c:v>5.127199999999994</c:v>
                </c:pt>
                <c:pt idx="24651">
                  <c:v>5.127399999999994</c:v>
                </c:pt>
                <c:pt idx="24652">
                  <c:v>5.127599999999993</c:v>
                </c:pt>
                <c:pt idx="24653">
                  <c:v>5.127799999999994</c:v>
                </c:pt>
                <c:pt idx="24654">
                  <c:v>5.127999999999993</c:v>
                </c:pt>
                <c:pt idx="24655">
                  <c:v>5.128199999999994</c:v>
                </c:pt>
                <c:pt idx="24656">
                  <c:v>5.128399999999997</c:v>
                </c:pt>
                <c:pt idx="24657">
                  <c:v>5.128599999999994</c:v>
                </c:pt>
                <c:pt idx="24658">
                  <c:v>5.128799999999996</c:v>
                </c:pt>
                <c:pt idx="24659">
                  <c:v>5.128999999999994</c:v>
                </c:pt>
                <c:pt idx="24660">
                  <c:v>5.1292</c:v>
                </c:pt>
                <c:pt idx="24661">
                  <c:v>5.1294</c:v>
                </c:pt>
                <c:pt idx="24662">
                  <c:v>5.129599999999995</c:v>
                </c:pt>
                <c:pt idx="24663">
                  <c:v>5.129799999999999</c:v>
                </c:pt>
                <c:pt idx="24664">
                  <c:v>5.13</c:v>
                </c:pt>
                <c:pt idx="24665">
                  <c:v>5.1302</c:v>
                </c:pt>
                <c:pt idx="24666">
                  <c:v>5.1304</c:v>
                </c:pt>
                <c:pt idx="24667">
                  <c:v>5.1306</c:v>
                </c:pt>
                <c:pt idx="24668">
                  <c:v>5.1308</c:v>
                </c:pt>
                <c:pt idx="24669">
                  <c:v>5.131</c:v>
                </c:pt>
                <c:pt idx="24670">
                  <c:v>5.1312</c:v>
                </c:pt>
                <c:pt idx="24671">
                  <c:v>5.1314</c:v>
                </c:pt>
                <c:pt idx="24672">
                  <c:v>5.1316</c:v>
                </c:pt>
                <c:pt idx="24673">
                  <c:v>5.1318</c:v>
                </c:pt>
                <c:pt idx="24674">
                  <c:v>5.132</c:v>
                </c:pt>
                <c:pt idx="24675">
                  <c:v>5.1322</c:v>
                </c:pt>
                <c:pt idx="24676">
                  <c:v>5.1324</c:v>
                </c:pt>
                <c:pt idx="24677">
                  <c:v>5.1326</c:v>
                </c:pt>
                <c:pt idx="24678">
                  <c:v>5.1328</c:v>
                </c:pt>
                <c:pt idx="24679">
                  <c:v>5.133</c:v>
                </c:pt>
                <c:pt idx="24680">
                  <c:v>5.1332</c:v>
                </c:pt>
                <c:pt idx="24681">
                  <c:v>5.1334</c:v>
                </c:pt>
                <c:pt idx="24682">
                  <c:v>5.1336</c:v>
                </c:pt>
                <c:pt idx="24683">
                  <c:v>5.1338</c:v>
                </c:pt>
                <c:pt idx="24684">
                  <c:v>5.133999999999999</c:v>
                </c:pt>
                <c:pt idx="24685">
                  <c:v>5.134199999999995</c:v>
                </c:pt>
                <c:pt idx="24686">
                  <c:v>5.134399999999999</c:v>
                </c:pt>
                <c:pt idx="24687">
                  <c:v>5.134599999999994</c:v>
                </c:pt>
                <c:pt idx="24688">
                  <c:v>5.134799999999998</c:v>
                </c:pt>
                <c:pt idx="24689">
                  <c:v>5.134999999999994</c:v>
                </c:pt>
                <c:pt idx="24690">
                  <c:v>5.1352</c:v>
                </c:pt>
                <c:pt idx="24691">
                  <c:v>5.1354</c:v>
                </c:pt>
                <c:pt idx="24692">
                  <c:v>5.1356</c:v>
                </c:pt>
                <c:pt idx="24693">
                  <c:v>5.1358</c:v>
                </c:pt>
                <c:pt idx="24694">
                  <c:v>5.136</c:v>
                </c:pt>
                <c:pt idx="24695">
                  <c:v>5.1362</c:v>
                </c:pt>
                <c:pt idx="24696">
                  <c:v>5.1364</c:v>
                </c:pt>
                <c:pt idx="24697">
                  <c:v>5.1366</c:v>
                </c:pt>
                <c:pt idx="24698">
                  <c:v>5.1368</c:v>
                </c:pt>
                <c:pt idx="24699">
                  <c:v>5.137</c:v>
                </c:pt>
                <c:pt idx="24700">
                  <c:v>5.1372</c:v>
                </c:pt>
                <c:pt idx="24701">
                  <c:v>5.1374</c:v>
                </c:pt>
                <c:pt idx="24702">
                  <c:v>5.137599999999995</c:v>
                </c:pt>
                <c:pt idx="24703">
                  <c:v>5.137799999999999</c:v>
                </c:pt>
                <c:pt idx="24704">
                  <c:v>5.137999999999995</c:v>
                </c:pt>
                <c:pt idx="24705">
                  <c:v>5.1382</c:v>
                </c:pt>
                <c:pt idx="24706">
                  <c:v>5.1384</c:v>
                </c:pt>
                <c:pt idx="24707">
                  <c:v>5.1386</c:v>
                </c:pt>
                <c:pt idx="24708">
                  <c:v>5.1388</c:v>
                </c:pt>
                <c:pt idx="24709">
                  <c:v>5.139</c:v>
                </c:pt>
                <c:pt idx="24710">
                  <c:v>5.1392</c:v>
                </c:pt>
                <c:pt idx="24711">
                  <c:v>5.1394</c:v>
                </c:pt>
                <c:pt idx="24712">
                  <c:v>5.1396</c:v>
                </c:pt>
                <c:pt idx="24713">
                  <c:v>5.1398</c:v>
                </c:pt>
                <c:pt idx="24714">
                  <c:v>5.14</c:v>
                </c:pt>
                <c:pt idx="24715">
                  <c:v>5.1402</c:v>
                </c:pt>
                <c:pt idx="24716">
                  <c:v>5.1404</c:v>
                </c:pt>
                <c:pt idx="24717">
                  <c:v>5.1406</c:v>
                </c:pt>
                <c:pt idx="24718">
                  <c:v>5.1408</c:v>
                </c:pt>
                <c:pt idx="24719">
                  <c:v>5.141</c:v>
                </c:pt>
                <c:pt idx="24720">
                  <c:v>5.1412</c:v>
                </c:pt>
                <c:pt idx="24721">
                  <c:v>5.1414</c:v>
                </c:pt>
                <c:pt idx="24722">
                  <c:v>5.1416</c:v>
                </c:pt>
                <c:pt idx="24723">
                  <c:v>5.1418</c:v>
                </c:pt>
                <c:pt idx="24724">
                  <c:v>5.141999999999999</c:v>
                </c:pt>
                <c:pt idx="24725">
                  <c:v>5.142199999999995</c:v>
                </c:pt>
                <c:pt idx="24726">
                  <c:v>5.142399999999999</c:v>
                </c:pt>
                <c:pt idx="24727">
                  <c:v>5.142599999999994</c:v>
                </c:pt>
                <c:pt idx="24728">
                  <c:v>5.142799999999998</c:v>
                </c:pt>
                <c:pt idx="24729">
                  <c:v>5.142999999999994</c:v>
                </c:pt>
                <c:pt idx="24730">
                  <c:v>5.1432</c:v>
                </c:pt>
                <c:pt idx="24731">
                  <c:v>5.1434</c:v>
                </c:pt>
                <c:pt idx="24732">
                  <c:v>5.1436</c:v>
                </c:pt>
                <c:pt idx="24733">
                  <c:v>5.1438</c:v>
                </c:pt>
                <c:pt idx="24734">
                  <c:v>5.143999999999997</c:v>
                </c:pt>
                <c:pt idx="24735">
                  <c:v>5.144199999999994</c:v>
                </c:pt>
                <c:pt idx="24736">
                  <c:v>5.144399999999997</c:v>
                </c:pt>
                <c:pt idx="24737">
                  <c:v>5.144599999999994</c:v>
                </c:pt>
                <c:pt idx="24738">
                  <c:v>5.144799999999996</c:v>
                </c:pt>
                <c:pt idx="24739">
                  <c:v>5.144999999999994</c:v>
                </c:pt>
                <c:pt idx="24740">
                  <c:v>5.1452</c:v>
                </c:pt>
                <c:pt idx="24741">
                  <c:v>5.1454</c:v>
                </c:pt>
                <c:pt idx="24742">
                  <c:v>5.1456</c:v>
                </c:pt>
                <c:pt idx="24743">
                  <c:v>5.145799999999999</c:v>
                </c:pt>
                <c:pt idx="24744">
                  <c:v>5.145999999999995</c:v>
                </c:pt>
                <c:pt idx="24745">
                  <c:v>5.1462</c:v>
                </c:pt>
                <c:pt idx="24746">
                  <c:v>5.1464</c:v>
                </c:pt>
                <c:pt idx="24747">
                  <c:v>5.1466</c:v>
                </c:pt>
                <c:pt idx="24748">
                  <c:v>5.1468</c:v>
                </c:pt>
                <c:pt idx="24749">
                  <c:v>5.146999999999998</c:v>
                </c:pt>
                <c:pt idx="24750">
                  <c:v>5.147199999999994</c:v>
                </c:pt>
                <c:pt idx="24751">
                  <c:v>5.147399999999998</c:v>
                </c:pt>
                <c:pt idx="24752">
                  <c:v>5.147599999999994</c:v>
                </c:pt>
                <c:pt idx="24753">
                  <c:v>5.147799999999997</c:v>
                </c:pt>
                <c:pt idx="24754">
                  <c:v>5.147999999999994</c:v>
                </c:pt>
                <c:pt idx="24755">
                  <c:v>5.1482</c:v>
                </c:pt>
                <c:pt idx="24756">
                  <c:v>5.1484</c:v>
                </c:pt>
                <c:pt idx="24757">
                  <c:v>5.1486</c:v>
                </c:pt>
                <c:pt idx="24758">
                  <c:v>5.1488</c:v>
                </c:pt>
                <c:pt idx="24759">
                  <c:v>5.149</c:v>
                </c:pt>
                <c:pt idx="24760">
                  <c:v>5.1492</c:v>
                </c:pt>
                <c:pt idx="24761">
                  <c:v>5.1494</c:v>
                </c:pt>
                <c:pt idx="24762">
                  <c:v>5.1496</c:v>
                </c:pt>
                <c:pt idx="24763">
                  <c:v>5.1498</c:v>
                </c:pt>
                <c:pt idx="24764">
                  <c:v>5.149999999999999</c:v>
                </c:pt>
                <c:pt idx="24765">
                  <c:v>5.150199999999995</c:v>
                </c:pt>
                <c:pt idx="24766">
                  <c:v>5.150399999999999</c:v>
                </c:pt>
                <c:pt idx="24767">
                  <c:v>5.150599999999995</c:v>
                </c:pt>
                <c:pt idx="24768">
                  <c:v>5.150799999999998</c:v>
                </c:pt>
                <c:pt idx="24769">
                  <c:v>5.150999999999994</c:v>
                </c:pt>
                <c:pt idx="24770">
                  <c:v>5.1512</c:v>
                </c:pt>
                <c:pt idx="24771">
                  <c:v>5.1514</c:v>
                </c:pt>
                <c:pt idx="24772">
                  <c:v>5.1516</c:v>
                </c:pt>
                <c:pt idx="24773">
                  <c:v>5.1518</c:v>
                </c:pt>
                <c:pt idx="24774">
                  <c:v>5.151999999999997</c:v>
                </c:pt>
                <c:pt idx="24775">
                  <c:v>5.152199999999994</c:v>
                </c:pt>
                <c:pt idx="24776">
                  <c:v>5.152399999999997</c:v>
                </c:pt>
                <c:pt idx="24777">
                  <c:v>5.152599999999994</c:v>
                </c:pt>
                <c:pt idx="24778">
                  <c:v>5.152799999999996</c:v>
                </c:pt>
                <c:pt idx="24779">
                  <c:v>5.152999999999994</c:v>
                </c:pt>
                <c:pt idx="24780">
                  <c:v>5.1532</c:v>
                </c:pt>
                <c:pt idx="24781">
                  <c:v>5.1534</c:v>
                </c:pt>
                <c:pt idx="24782">
                  <c:v>5.1536</c:v>
                </c:pt>
                <c:pt idx="24783">
                  <c:v>5.153799999999999</c:v>
                </c:pt>
                <c:pt idx="24784">
                  <c:v>5.153999999999995</c:v>
                </c:pt>
                <c:pt idx="24785">
                  <c:v>5.154199999999994</c:v>
                </c:pt>
                <c:pt idx="24786">
                  <c:v>5.154399999999995</c:v>
                </c:pt>
                <c:pt idx="24787">
                  <c:v>5.154599999999994</c:v>
                </c:pt>
                <c:pt idx="24788">
                  <c:v>5.154799999999994</c:v>
                </c:pt>
                <c:pt idx="24789">
                  <c:v>5.154999999999994</c:v>
                </c:pt>
                <c:pt idx="24790">
                  <c:v>5.155199999999994</c:v>
                </c:pt>
                <c:pt idx="24791">
                  <c:v>5.155399999999998</c:v>
                </c:pt>
                <c:pt idx="24792">
                  <c:v>5.155599999999994</c:v>
                </c:pt>
                <c:pt idx="24793">
                  <c:v>5.155799999999997</c:v>
                </c:pt>
                <c:pt idx="24794">
                  <c:v>5.155999999999994</c:v>
                </c:pt>
                <c:pt idx="24795">
                  <c:v>5.1562</c:v>
                </c:pt>
                <c:pt idx="24796">
                  <c:v>5.1564</c:v>
                </c:pt>
                <c:pt idx="24797">
                  <c:v>5.1566</c:v>
                </c:pt>
                <c:pt idx="24798">
                  <c:v>5.1568</c:v>
                </c:pt>
                <c:pt idx="24799">
                  <c:v>5.156999999999996</c:v>
                </c:pt>
                <c:pt idx="24800">
                  <c:v>5.157199999999994</c:v>
                </c:pt>
                <c:pt idx="24801">
                  <c:v>5.157399999999996</c:v>
                </c:pt>
                <c:pt idx="24802">
                  <c:v>5.1576</c:v>
                </c:pt>
                <c:pt idx="24803">
                  <c:v>5.157799999999995</c:v>
                </c:pt>
                <c:pt idx="24804">
                  <c:v>5.157999999999994</c:v>
                </c:pt>
                <c:pt idx="24805">
                  <c:v>5.158199999999995</c:v>
                </c:pt>
                <c:pt idx="24806">
                  <c:v>5.158399999999999</c:v>
                </c:pt>
                <c:pt idx="24807">
                  <c:v>5.158599999999995</c:v>
                </c:pt>
                <c:pt idx="24808">
                  <c:v>5.158799999999998</c:v>
                </c:pt>
                <c:pt idx="24809">
                  <c:v>5.158999999999994</c:v>
                </c:pt>
                <c:pt idx="24810">
                  <c:v>5.1592</c:v>
                </c:pt>
                <c:pt idx="24811">
                  <c:v>5.1594</c:v>
                </c:pt>
                <c:pt idx="24812">
                  <c:v>5.1596</c:v>
                </c:pt>
                <c:pt idx="24813">
                  <c:v>5.1598</c:v>
                </c:pt>
                <c:pt idx="24814">
                  <c:v>5.159999999999997</c:v>
                </c:pt>
                <c:pt idx="24815">
                  <c:v>5.160199999999994</c:v>
                </c:pt>
                <c:pt idx="24816">
                  <c:v>5.160399999999997</c:v>
                </c:pt>
                <c:pt idx="24817">
                  <c:v>5.160599999999994</c:v>
                </c:pt>
                <c:pt idx="24818">
                  <c:v>5.160799999999996</c:v>
                </c:pt>
                <c:pt idx="24819">
                  <c:v>5.160999999999994</c:v>
                </c:pt>
                <c:pt idx="24820">
                  <c:v>5.1612</c:v>
                </c:pt>
                <c:pt idx="24821">
                  <c:v>5.1614</c:v>
                </c:pt>
                <c:pt idx="24822">
                  <c:v>5.1616</c:v>
                </c:pt>
                <c:pt idx="24823">
                  <c:v>5.161799999999999</c:v>
                </c:pt>
                <c:pt idx="24824">
                  <c:v>5.161999999999995</c:v>
                </c:pt>
                <c:pt idx="24825">
                  <c:v>5.162199999999994</c:v>
                </c:pt>
                <c:pt idx="24826">
                  <c:v>5.162399999999995</c:v>
                </c:pt>
                <c:pt idx="24827">
                  <c:v>5.162599999999994</c:v>
                </c:pt>
                <c:pt idx="24828">
                  <c:v>5.162799999999994</c:v>
                </c:pt>
                <c:pt idx="24829">
                  <c:v>5.162999999999994</c:v>
                </c:pt>
                <c:pt idx="24830">
                  <c:v>5.163199999999994</c:v>
                </c:pt>
                <c:pt idx="24831">
                  <c:v>5.163399999999998</c:v>
                </c:pt>
                <c:pt idx="24832">
                  <c:v>5.163599999999994</c:v>
                </c:pt>
                <c:pt idx="24833">
                  <c:v>5.163799999999997</c:v>
                </c:pt>
                <c:pt idx="24834">
                  <c:v>5.163999999999994</c:v>
                </c:pt>
                <c:pt idx="24835">
                  <c:v>5.164199999999993</c:v>
                </c:pt>
                <c:pt idx="24836">
                  <c:v>5.164399999999994</c:v>
                </c:pt>
                <c:pt idx="24837">
                  <c:v>5.164599999999993</c:v>
                </c:pt>
                <c:pt idx="24838">
                  <c:v>5.164799999999994</c:v>
                </c:pt>
                <c:pt idx="24839">
                  <c:v>5.164999999999993</c:v>
                </c:pt>
                <c:pt idx="24840">
                  <c:v>5.165199999999994</c:v>
                </c:pt>
                <c:pt idx="24841">
                  <c:v>5.165399999999996</c:v>
                </c:pt>
                <c:pt idx="24842">
                  <c:v>5.1656</c:v>
                </c:pt>
                <c:pt idx="24843">
                  <c:v>5.165799999999995</c:v>
                </c:pt>
                <c:pt idx="24844">
                  <c:v>5.165999999999994</c:v>
                </c:pt>
                <c:pt idx="24845">
                  <c:v>5.166199999999995</c:v>
                </c:pt>
                <c:pt idx="24846">
                  <c:v>5.166399999999999</c:v>
                </c:pt>
                <c:pt idx="24847">
                  <c:v>5.166599999999995</c:v>
                </c:pt>
                <c:pt idx="24848">
                  <c:v>5.166799999999998</c:v>
                </c:pt>
                <c:pt idx="24849">
                  <c:v>5.166999999999994</c:v>
                </c:pt>
                <c:pt idx="24850">
                  <c:v>5.167199999999994</c:v>
                </c:pt>
                <c:pt idx="24851">
                  <c:v>5.167399999999994</c:v>
                </c:pt>
                <c:pt idx="24852">
                  <c:v>5.167599999999994</c:v>
                </c:pt>
                <c:pt idx="24853">
                  <c:v>5.167799999999994</c:v>
                </c:pt>
                <c:pt idx="24854">
                  <c:v>5.167999999999993</c:v>
                </c:pt>
                <c:pt idx="24855">
                  <c:v>5.168199999999994</c:v>
                </c:pt>
                <c:pt idx="24856">
                  <c:v>5.168399999999997</c:v>
                </c:pt>
                <c:pt idx="24857">
                  <c:v>5.168599999999994</c:v>
                </c:pt>
                <c:pt idx="24858">
                  <c:v>5.168799999999996</c:v>
                </c:pt>
                <c:pt idx="24859">
                  <c:v>5.168999999999994</c:v>
                </c:pt>
                <c:pt idx="24860">
                  <c:v>5.1692</c:v>
                </c:pt>
                <c:pt idx="24861">
                  <c:v>5.1694</c:v>
                </c:pt>
                <c:pt idx="24862">
                  <c:v>5.1696</c:v>
                </c:pt>
                <c:pt idx="24863">
                  <c:v>5.169799999999999</c:v>
                </c:pt>
                <c:pt idx="24864">
                  <c:v>5.17</c:v>
                </c:pt>
                <c:pt idx="24865">
                  <c:v>5.1702</c:v>
                </c:pt>
                <c:pt idx="24866">
                  <c:v>5.1704</c:v>
                </c:pt>
                <c:pt idx="24867">
                  <c:v>5.1706</c:v>
                </c:pt>
                <c:pt idx="24868">
                  <c:v>5.1708</c:v>
                </c:pt>
                <c:pt idx="24869">
                  <c:v>5.171</c:v>
                </c:pt>
                <c:pt idx="24870">
                  <c:v>5.1712</c:v>
                </c:pt>
                <c:pt idx="24871">
                  <c:v>5.1714</c:v>
                </c:pt>
                <c:pt idx="24872">
                  <c:v>5.1716</c:v>
                </c:pt>
                <c:pt idx="24873">
                  <c:v>5.1718</c:v>
                </c:pt>
                <c:pt idx="24874">
                  <c:v>5.172</c:v>
                </c:pt>
                <c:pt idx="24875">
                  <c:v>5.1722</c:v>
                </c:pt>
                <c:pt idx="24876">
                  <c:v>5.1724</c:v>
                </c:pt>
                <c:pt idx="24877">
                  <c:v>5.1726</c:v>
                </c:pt>
                <c:pt idx="24878">
                  <c:v>5.1728</c:v>
                </c:pt>
                <c:pt idx="24879">
                  <c:v>5.173</c:v>
                </c:pt>
                <c:pt idx="24880">
                  <c:v>5.1732</c:v>
                </c:pt>
                <c:pt idx="24881">
                  <c:v>5.1734</c:v>
                </c:pt>
                <c:pt idx="24882">
                  <c:v>5.1736</c:v>
                </c:pt>
                <c:pt idx="24883">
                  <c:v>5.1738</c:v>
                </c:pt>
                <c:pt idx="24884">
                  <c:v>5.173999999999999</c:v>
                </c:pt>
                <c:pt idx="24885">
                  <c:v>5.174199999999995</c:v>
                </c:pt>
                <c:pt idx="24886">
                  <c:v>5.174399999999999</c:v>
                </c:pt>
                <c:pt idx="24887">
                  <c:v>5.174599999999995</c:v>
                </c:pt>
                <c:pt idx="24888">
                  <c:v>5.174799999999998</c:v>
                </c:pt>
                <c:pt idx="24889">
                  <c:v>5.174999999999994</c:v>
                </c:pt>
                <c:pt idx="24890">
                  <c:v>5.1752</c:v>
                </c:pt>
                <c:pt idx="24891">
                  <c:v>5.1754</c:v>
                </c:pt>
                <c:pt idx="24892">
                  <c:v>5.1756</c:v>
                </c:pt>
                <c:pt idx="24893">
                  <c:v>5.1758</c:v>
                </c:pt>
                <c:pt idx="24894">
                  <c:v>5.176</c:v>
                </c:pt>
                <c:pt idx="24895">
                  <c:v>5.1762</c:v>
                </c:pt>
                <c:pt idx="24896">
                  <c:v>5.1764</c:v>
                </c:pt>
                <c:pt idx="24897">
                  <c:v>5.1766</c:v>
                </c:pt>
                <c:pt idx="24898">
                  <c:v>5.1768</c:v>
                </c:pt>
                <c:pt idx="24899">
                  <c:v>5.177</c:v>
                </c:pt>
                <c:pt idx="24900">
                  <c:v>5.1772</c:v>
                </c:pt>
                <c:pt idx="24901">
                  <c:v>5.1774</c:v>
                </c:pt>
                <c:pt idx="24902">
                  <c:v>5.1776</c:v>
                </c:pt>
                <c:pt idx="24903">
                  <c:v>5.177799999999999</c:v>
                </c:pt>
                <c:pt idx="24904">
                  <c:v>5.177999999999995</c:v>
                </c:pt>
                <c:pt idx="24905">
                  <c:v>5.1782</c:v>
                </c:pt>
                <c:pt idx="24906">
                  <c:v>5.1784</c:v>
                </c:pt>
                <c:pt idx="24907">
                  <c:v>5.1786</c:v>
                </c:pt>
                <c:pt idx="24908">
                  <c:v>5.1788</c:v>
                </c:pt>
                <c:pt idx="24909">
                  <c:v>5.179</c:v>
                </c:pt>
                <c:pt idx="24910">
                  <c:v>5.1792</c:v>
                </c:pt>
                <c:pt idx="24911">
                  <c:v>5.1794</c:v>
                </c:pt>
                <c:pt idx="24912">
                  <c:v>5.1796</c:v>
                </c:pt>
                <c:pt idx="24913">
                  <c:v>5.1798</c:v>
                </c:pt>
                <c:pt idx="24914">
                  <c:v>5.18</c:v>
                </c:pt>
                <c:pt idx="24915">
                  <c:v>5.1802</c:v>
                </c:pt>
                <c:pt idx="24916">
                  <c:v>5.1804</c:v>
                </c:pt>
                <c:pt idx="24917">
                  <c:v>5.1806</c:v>
                </c:pt>
                <c:pt idx="24918">
                  <c:v>5.1808</c:v>
                </c:pt>
                <c:pt idx="24919">
                  <c:v>5.181</c:v>
                </c:pt>
                <c:pt idx="24920">
                  <c:v>5.1812</c:v>
                </c:pt>
                <c:pt idx="24921">
                  <c:v>5.1814</c:v>
                </c:pt>
                <c:pt idx="24922">
                  <c:v>5.1816</c:v>
                </c:pt>
                <c:pt idx="24923">
                  <c:v>5.1818</c:v>
                </c:pt>
                <c:pt idx="24924">
                  <c:v>5.181999999999999</c:v>
                </c:pt>
                <c:pt idx="24925">
                  <c:v>5.182199999999995</c:v>
                </c:pt>
                <c:pt idx="24926">
                  <c:v>5.182399999999999</c:v>
                </c:pt>
                <c:pt idx="24927">
                  <c:v>5.182599999999995</c:v>
                </c:pt>
                <c:pt idx="24928">
                  <c:v>5.182799999999998</c:v>
                </c:pt>
                <c:pt idx="24929">
                  <c:v>5.182999999999994</c:v>
                </c:pt>
                <c:pt idx="24930">
                  <c:v>5.1832</c:v>
                </c:pt>
                <c:pt idx="24931">
                  <c:v>5.1834</c:v>
                </c:pt>
                <c:pt idx="24932">
                  <c:v>5.1836</c:v>
                </c:pt>
                <c:pt idx="24933">
                  <c:v>5.1838</c:v>
                </c:pt>
                <c:pt idx="24934">
                  <c:v>5.183999999999997</c:v>
                </c:pt>
                <c:pt idx="24935">
                  <c:v>5.184199999999994</c:v>
                </c:pt>
                <c:pt idx="24936">
                  <c:v>5.184399999999997</c:v>
                </c:pt>
                <c:pt idx="24937">
                  <c:v>5.184599999999994</c:v>
                </c:pt>
                <c:pt idx="24938">
                  <c:v>5.184799999999997</c:v>
                </c:pt>
                <c:pt idx="24939">
                  <c:v>5.184999999999994</c:v>
                </c:pt>
                <c:pt idx="24940">
                  <c:v>5.1852</c:v>
                </c:pt>
                <c:pt idx="24941">
                  <c:v>5.1854</c:v>
                </c:pt>
                <c:pt idx="24942">
                  <c:v>5.1856</c:v>
                </c:pt>
                <c:pt idx="24943">
                  <c:v>5.185799999999999</c:v>
                </c:pt>
                <c:pt idx="24944">
                  <c:v>5.185999999999995</c:v>
                </c:pt>
                <c:pt idx="24945">
                  <c:v>5.1862</c:v>
                </c:pt>
                <c:pt idx="24946">
                  <c:v>5.1864</c:v>
                </c:pt>
                <c:pt idx="24947">
                  <c:v>5.1866</c:v>
                </c:pt>
                <c:pt idx="24948">
                  <c:v>5.1868</c:v>
                </c:pt>
                <c:pt idx="24949">
                  <c:v>5.186999999999998</c:v>
                </c:pt>
                <c:pt idx="24950">
                  <c:v>5.187199999999994</c:v>
                </c:pt>
                <c:pt idx="24951">
                  <c:v>5.187399999999998</c:v>
                </c:pt>
                <c:pt idx="24952">
                  <c:v>5.187599999999994</c:v>
                </c:pt>
                <c:pt idx="24953">
                  <c:v>5.187799999999998</c:v>
                </c:pt>
                <c:pt idx="24954">
                  <c:v>5.187999999999994</c:v>
                </c:pt>
                <c:pt idx="24955">
                  <c:v>5.1882</c:v>
                </c:pt>
                <c:pt idx="24956">
                  <c:v>5.1884</c:v>
                </c:pt>
                <c:pt idx="24957">
                  <c:v>5.1886</c:v>
                </c:pt>
                <c:pt idx="24958">
                  <c:v>5.1888</c:v>
                </c:pt>
                <c:pt idx="24959">
                  <c:v>5.189</c:v>
                </c:pt>
                <c:pt idx="24960">
                  <c:v>5.1892</c:v>
                </c:pt>
                <c:pt idx="24961">
                  <c:v>5.1894</c:v>
                </c:pt>
                <c:pt idx="24962">
                  <c:v>5.1896</c:v>
                </c:pt>
                <c:pt idx="24963">
                  <c:v>5.1898</c:v>
                </c:pt>
                <c:pt idx="24964">
                  <c:v>5.189999999999999</c:v>
                </c:pt>
                <c:pt idx="24965">
                  <c:v>5.190199999999995</c:v>
                </c:pt>
                <c:pt idx="24966">
                  <c:v>5.190399999999999</c:v>
                </c:pt>
                <c:pt idx="24967">
                  <c:v>5.190599999999995</c:v>
                </c:pt>
                <c:pt idx="24968">
                  <c:v>5.190799999999998</c:v>
                </c:pt>
                <c:pt idx="24969">
                  <c:v>5.190999999999994</c:v>
                </c:pt>
                <c:pt idx="24970">
                  <c:v>5.1912</c:v>
                </c:pt>
                <c:pt idx="24971">
                  <c:v>5.1914</c:v>
                </c:pt>
                <c:pt idx="24972">
                  <c:v>5.1916</c:v>
                </c:pt>
                <c:pt idx="24973">
                  <c:v>5.1918</c:v>
                </c:pt>
                <c:pt idx="24974">
                  <c:v>5.191999999999997</c:v>
                </c:pt>
                <c:pt idx="24975">
                  <c:v>5.192199999999994</c:v>
                </c:pt>
                <c:pt idx="24976">
                  <c:v>5.192399999999997</c:v>
                </c:pt>
                <c:pt idx="24977">
                  <c:v>5.192599999999994</c:v>
                </c:pt>
                <c:pt idx="24978">
                  <c:v>5.192799999999996</c:v>
                </c:pt>
                <c:pt idx="24979">
                  <c:v>5.192999999999994</c:v>
                </c:pt>
                <c:pt idx="24980">
                  <c:v>5.1932</c:v>
                </c:pt>
                <c:pt idx="24981">
                  <c:v>5.1934</c:v>
                </c:pt>
                <c:pt idx="24982">
                  <c:v>5.1936</c:v>
                </c:pt>
                <c:pt idx="24983">
                  <c:v>5.193799999999999</c:v>
                </c:pt>
                <c:pt idx="24984">
                  <c:v>5.193999999999995</c:v>
                </c:pt>
                <c:pt idx="24985">
                  <c:v>5.194199999999994</c:v>
                </c:pt>
                <c:pt idx="24986">
                  <c:v>5.194399999999995</c:v>
                </c:pt>
                <c:pt idx="24987">
                  <c:v>5.194599999999994</c:v>
                </c:pt>
                <c:pt idx="24988">
                  <c:v>5.194799999999995</c:v>
                </c:pt>
                <c:pt idx="24989">
                  <c:v>5.194999999999994</c:v>
                </c:pt>
                <c:pt idx="24990">
                  <c:v>5.195199999999994</c:v>
                </c:pt>
                <c:pt idx="24991">
                  <c:v>5.195399999999998</c:v>
                </c:pt>
                <c:pt idx="24992">
                  <c:v>5.195599999999994</c:v>
                </c:pt>
                <c:pt idx="24993">
                  <c:v>5.195799999999998</c:v>
                </c:pt>
                <c:pt idx="24994">
                  <c:v>5.195999999999994</c:v>
                </c:pt>
                <c:pt idx="24995">
                  <c:v>5.1962</c:v>
                </c:pt>
                <c:pt idx="24996">
                  <c:v>5.1964</c:v>
                </c:pt>
                <c:pt idx="24997">
                  <c:v>5.1966</c:v>
                </c:pt>
                <c:pt idx="24998">
                  <c:v>5.1968</c:v>
                </c:pt>
                <c:pt idx="24999">
                  <c:v>5.196999999999996</c:v>
                </c:pt>
                <c:pt idx="25000">
                  <c:v>5.197199999999994</c:v>
                </c:pt>
                <c:pt idx="25001">
                  <c:v>5.197399999999996</c:v>
                </c:pt>
                <c:pt idx="25002">
                  <c:v>5.1976</c:v>
                </c:pt>
                <c:pt idx="25003">
                  <c:v>5.197799999999996</c:v>
                </c:pt>
                <c:pt idx="25004">
                  <c:v>5.197999999999994</c:v>
                </c:pt>
                <c:pt idx="25005">
                  <c:v>5.198199999999995</c:v>
                </c:pt>
                <c:pt idx="25006">
                  <c:v>5.198399999999999</c:v>
                </c:pt>
                <c:pt idx="25007">
                  <c:v>5.198599999999995</c:v>
                </c:pt>
                <c:pt idx="25008">
                  <c:v>5.198799999999999</c:v>
                </c:pt>
                <c:pt idx="25009">
                  <c:v>5.198999999999994</c:v>
                </c:pt>
                <c:pt idx="25010">
                  <c:v>5.1992</c:v>
                </c:pt>
                <c:pt idx="25011">
                  <c:v>5.1994</c:v>
                </c:pt>
                <c:pt idx="25012">
                  <c:v>5.1996</c:v>
                </c:pt>
                <c:pt idx="25013">
                  <c:v>5.1998</c:v>
                </c:pt>
                <c:pt idx="25014">
                  <c:v>5.2</c:v>
                </c:pt>
                <c:pt idx="25015">
                  <c:v>5.2002</c:v>
                </c:pt>
                <c:pt idx="25016">
                  <c:v>5.2004</c:v>
                </c:pt>
                <c:pt idx="25017">
                  <c:v>5.2006</c:v>
                </c:pt>
                <c:pt idx="25018">
                  <c:v>5.2008</c:v>
                </c:pt>
                <c:pt idx="25019">
                  <c:v>5.201</c:v>
                </c:pt>
                <c:pt idx="25020">
                  <c:v>5.2012</c:v>
                </c:pt>
                <c:pt idx="25021">
                  <c:v>5.2014</c:v>
                </c:pt>
                <c:pt idx="25022">
                  <c:v>5.2016</c:v>
                </c:pt>
                <c:pt idx="25023">
                  <c:v>5.2018</c:v>
                </c:pt>
                <c:pt idx="25024">
                  <c:v>5.202</c:v>
                </c:pt>
                <c:pt idx="25025">
                  <c:v>5.2022</c:v>
                </c:pt>
                <c:pt idx="25026">
                  <c:v>5.2024</c:v>
                </c:pt>
                <c:pt idx="25027">
                  <c:v>5.2026</c:v>
                </c:pt>
                <c:pt idx="25028">
                  <c:v>5.2028</c:v>
                </c:pt>
                <c:pt idx="25029">
                  <c:v>5.203</c:v>
                </c:pt>
                <c:pt idx="25030">
                  <c:v>5.2032</c:v>
                </c:pt>
                <c:pt idx="25031">
                  <c:v>5.2034</c:v>
                </c:pt>
                <c:pt idx="25032">
                  <c:v>5.2036</c:v>
                </c:pt>
                <c:pt idx="25033">
                  <c:v>5.2038</c:v>
                </c:pt>
                <c:pt idx="25034">
                  <c:v>5.204</c:v>
                </c:pt>
                <c:pt idx="25035">
                  <c:v>5.2042</c:v>
                </c:pt>
                <c:pt idx="25036">
                  <c:v>5.2044</c:v>
                </c:pt>
                <c:pt idx="25037">
                  <c:v>5.2046</c:v>
                </c:pt>
                <c:pt idx="25038">
                  <c:v>5.2048</c:v>
                </c:pt>
                <c:pt idx="25039">
                  <c:v>5.205</c:v>
                </c:pt>
                <c:pt idx="25040">
                  <c:v>5.2052</c:v>
                </c:pt>
                <c:pt idx="25041">
                  <c:v>5.2054</c:v>
                </c:pt>
                <c:pt idx="25042">
                  <c:v>5.2056</c:v>
                </c:pt>
                <c:pt idx="25043">
                  <c:v>5.2058</c:v>
                </c:pt>
                <c:pt idx="25044">
                  <c:v>5.206</c:v>
                </c:pt>
                <c:pt idx="25045">
                  <c:v>5.2062</c:v>
                </c:pt>
                <c:pt idx="25046">
                  <c:v>5.2064</c:v>
                </c:pt>
                <c:pt idx="25047">
                  <c:v>5.2066</c:v>
                </c:pt>
                <c:pt idx="25048">
                  <c:v>5.2068</c:v>
                </c:pt>
                <c:pt idx="25049">
                  <c:v>5.207</c:v>
                </c:pt>
                <c:pt idx="25050">
                  <c:v>5.2072</c:v>
                </c:pt>
                <c:pt idx="25051">
                  <c:v>5.2074</c:v>
                </c:pt>
                <c:pt idx="25052">
                  <c:v>5.2076</c:v>
                </c:pt>
                <c:pt idx="25053">
                  <c:v>5.2078</c:v>
                </c:pt>
                <c:pt idx="25054">
                  <c:v>5.208</c:v>
                </c:pt>
                <c:pt idx="25055">
                  <c:v>5.2082</c:v>
                </c:pt>
                <c:pt idx="25056">
                  <c:v>5.2084</c:v>
                </c:pt>
                <c:pt idx="25057">
                  <c:v>5.2086</c:v>
                </c:pt>
                <c:pt idx="25058">
                  <c:v>5.2088</c:v>
                </c:pt>
                <c:pt idx="25059">
                  <c:v>5.209</c:v>
                </c:pt>
                <c:pt idx="25060">
                  <c:v>5.2092</c:v>
                </c:pt>
                <c:pt idx="25061">
                  <c:v>5.2094</c:v>
                </c:pt>
                <c:pt idx="25062">
                  <c:v>5.2096</c:v>
                </c:pt>
                <c:pt idx="25063">
                  <c:v>5.2098</c:v>
                </c:pt>
                <c:pt idx="25064">
                  <c:v>5.21</c:v>
                </c:pt>
                <c:pt idx="25065">
                  <c:v>5.2102</c:v>
                </c:pt>
                <c:pt idx="25066">
                  <c:v>5.2104</c:v>
                </c:pt>
                <c:pt idx="25067">
                  <c:v>5.2106</c:v>
                </c:pt>
                <c:pt idx="25068">
                  <c:v>5.2108</c:v>
                </c:pt>
                <c:pt idx="25069">
                  <c:v>5.211</c:v>
                </c:pt>
                <c:pt idx="25070">
                  <c:v>5.2112</c:v>
                </c:pt>
                <c:pt idx="25071">
                  <c:v>5.2114</c:v>
                </c:pt>
                <c:pt idx="25072">
                  <c:v>5.2116</c:v>
                </c:pt>
                <c:pt idx="25073">
                  <c:v>5.2118</c:v>
                </c:pt>
                <c:pt idx="25074">
                  <c:v>5.212</c:v>
                </c:pt>
                <c:pt idx="25075">
                  <c:v>5.2122</c:v>
                </c:pt>
                <c:pt idx="25076">
                  <c:v>5.2124</c:v>
                </c:pt>
                <c:pt idx="25077">
                  <c:v>5.2126</c:v>
                </c:pt>
                <c:pt idx="25078">
                  <c:v>5.2128</c:v>
                </c:pt>
                <c:pt idx="25079">
                  <c:v>5.213</c:v>
                </c:pt>
                <c:pt idx="25080">
                  <c:v>5.2132</c:v>
                </c:pt>
                <c:pt idx="25081">
                  <c:v>5.2134</c:v>
                </c:pt>
                <c:pt idx="25082">
                  <c:v>5.2136</c:v>
                </c:pt>
                <c:pt idx="25083">
                  <c:v>5.2138</c:v>
                </c:pt>
                <c:pt idx="25084">
                  <c:v>5.214</c:v>
                </c:pt>
                <c:pt idx="25085">
                  <c:v>5.214199999999995</c:v>
                </c:pt>
                <c:pt idx="25086">
                  <c:v>5.214399999999999</c:v>
                </c:pt>
                <c:pt idx="25087">
                  <c:v>5.214599999999995</c:v>
                </c:pt>
                <c:pt idx="25088">
                  <c:v>5.214799999999999</c:v>
                </c:pt>
                <c:pt idx="25089">
                  <c:v>5.214999999999995</c:v>
                </c:pt>
                <c:pt idx="25090">
                  <c:v>5.2152</c:v>
                </c:pt>
                <c:pt idx="25091">
                  <c:v>5.2154</c:v>
                </c:pt>
                <c:pt idx="25092">
                  <c:v>5.2156</c:v>
                </c:pt>
                <c:pt idx="25093">
                  <c:v>5.2158</c:v>
                </c:pt>
                <c:pt idx="25094">
                  <c:v>5.216</c:v>
                </c:pt>
                <c:pt idx="25095">
                  <c:v>5.2162</c:v>
                </c:pt>
                <c:pt idx="25096">
                  <c:v>5.2164</c:v>
                </c:pt>
                <c:pt idx="25097">
                  <c:v>5.2166</c:v>
                </c:pt>
                <c:pt idx="25098">
                  <c:v>5.2168</c:v>
                </c:pt>
                <c:pt idx="25099">
                  <c:v>5.217</c:v>
                </c:pt>
                <c:pt idx="25100">
                  <c:v>5.2172</c:v>
                </c:pt>
                <c:pt idx="25101">
                  <c:v>5.2174</c:v>
                </c:pt>
                <c:pt idx="25102">
                  <c:v>5.2176</c:v>
                </c:pt>
                <c:pt idx="25103">
                  <c:v>5.2178</c:v>
                </c:pt>
                <c:pt idx="25104">
                  <c:v>5.218</c:v>
                </c:pt>
                <c:pt idx="25105">
                  <c:v>5.2182</c:v>
                </c:pt>
                <c:pt idx="25106">
                  <c:v>5.2184</c:v>
                </c:pt>
                <c:pt idx="25107">
                  <c:v>5.2186</c:v>
                </c:pt>
                <c:pt idx="25108">
                  <c:v>5.2188</c:v>
                </c:pt>
                <c:pt idx="25109">
                  <c:v>5.219</c:v>
                </c:pt>
                <c:pt idx="25110">
                  <c:v>5.2192</c:v>
                </c:pt>
                <c:pt idx="25111">
                  <c:v>5.2194</c:v>
                </c:pt>
                <c:pt idx="25112">
                  <c:v>5.2196</c:v>
                </c:pt>
                <c:pt idx="25113">
                  <c:v>5.2198</c:v>
                </c:pt>
                <c:pt idx="25114">
                  <c:v>5.22</c:v>
                </c:pt>
                <c:pt idx="25115">
                  <c:v>5.2202</c:v>
                </c:pt>
                <c:pt idx="25116">
                  <c:v>5.2204</c:v>
                </c:pt>
                <c:pt idx="25117">
                  <c:v>5.2206</c:v>
                </c:pt>
                <c:pt idx="25118">
                  <c:v>5.2208</c:v>
                </c:pt>
                <c:pt idx="25119">
                  <c:v>5.221</c:v>
                </c:pt>
                <c:pt idx="25120">
                  <c:v>5.2212</c:v>
                </c:pt>
                <c:pt idx="25121">
                  <c:v>5.2214</c:v>
                </c:pt>
                <c:pt idx="25122">
                  <c:v>5.2216</c:v>
                </c:pt>
                <c:pt idx="25123">
                  <c:v>5.2218</c:v>
                </c:pt>
                <c:pt idx="25124">
                  <c:v>5.222</c:v>
                </c:pt>
                <c:pt idx="25125">
                  <c:v>5.2222</c:v>
                </c:pt>
                <c:pt idx="25126">
                  <c:v>5.222399999999999</c:v>
                </c:pt>
                <c:pt idx="25127">
                  <c:v>5.222599999999995</c:v>
                </c:pt>
                <c:pt idx="25128">
                  <c:v>5.222799999999999</c:v>
                </c:pt>
                <c:pt idx="25129">
                  <c:v>5.222999999999995</c:v>
                </c:pt>
                <c:pt idx="25130">
                  <c:v>5.2232</c:v>
                </c:pt>
                <c:pt idx="25131">
                  <c:v>5.2234</c:v>
                </c:pt>
                <c:pt idx="25132">
                  <c:v>5.2236</c:v>
                </c:pt>
                <c:pt idx="25133">
                  <c:v>5.2238</c:v>
                </c:pt>
                <c:pt idx="25134">
                  <c:v>5.223999999999998</c:v>
                </c:pt>
                <c:pt idx="25135">
                  <c:v>5.224199999999994</c:v>
                </c:pt>
                <c:pt idx="25136">
                  <c:v>5.224399999999997</c:v>
                </c:pt>
                <c:pt idx="25137">
                  <c:v>5.224599999999994</c:v>
                </c:pt>
                <c:pt idx="25138">
                  <c:v>5.224799999999997</c:v>
                </c:pt>
                <c:pt idx="25139">
                  <c:v>5.224999999999994</c:v>
                </c:pt>
                <c:pt idx="25140">
                  <c:v>5.2252</c:v>
                </c:pt>
                <c:pt idx="25141">
                  <c:v>5.2254</c:v>
                </c:pt>
                <c:pt idx="25142">
                  <c:v>5.2256</c:v>
                </c:pt>
                <c:pt idx="25143">
                  <c:v>5.2258</c:v>
                </c:pt>
                <c:pt idx="25144">
                  <c:v>5.226</c:v>
                </c:pt>
                <c:pt idx="25145">
                  <c:v>5.2262</c:v>
                </c:pt>
                <c:pt idx="25146">
                  <c:v>5.2264</c:v>
                </c:pt>
                <c:pt idx="25147">
                  <c:v>5.2266</c:v>
                </c:pt>
                <c:pt idx="25148">
                  <c:v>5.2268</c:v>
                </c:pt>
                <c:pt idx="25149">
                  <c:v>5.226999999999999</c:v>
                </c:pt>
                <c:pt idx="25150">
                  <c:v>5.227199999999995</c:v>
                </c:pt>
                <c:pt idx="25151">
                  <c:v>5.227399999999998</c:v>
                </c:pt>
                <c:pt idx="25152">
                  <c:v>5.227599999999994</c:v>
                </c:pt>
                <c:pt idx="25153">
                  <c:v>5.227799999999998</c:v>
                </c:pt>
                <c:pt idx="25154">
                  <c:v>5.227999999999994</c:v>
                </c:pt>
                <c:pt idx="25155">
                  <c:v>5.2282</c:v>
                </c:pt>
                <c:pt idx="25156">
                  <c:v>5.2284</c:v>
                </c:pt>
                <c:pt idx="25157">
                  <c:v>5.2286</c:v>
                </c:pt>
                <c:pt idx="25158">
                  <c:v>5.2288</c:v>
                </c:pt>
                <c:pt idx="25159">
                  <c:v>5.229</c:v>
                </c:pt>
                <c:pt idx="25160">
                  <c:v>5.2292</c:v>
                </c:pt>
                <c:pt idx="25161">
                  <c:v>5.2294</c:v>
                </c:pt>
                <c:pt idx="25162">
                  <c:v>5.2296</c:v>
                </c:pt>
                <c:pt idx="25163">
                  <c:v>5.2298</c:v>
                </c:pt>
                <c:pt idx="25164">
                  <c:v>5.23</c:v>
                </c:pt>
                <c:pt idx="25165">
                  <c:v>5.2302</c:v>
                </c:pt>
                <c:pt idx="25166">
                  <c:v>5.2304</c:v>
                </c:pt>
                <c:pt idx="25167">
                  <c:v>5.2306</c:v>
                </c:pt>
                <c:pt idx="25168">
                  <c:v>5.2308</c:v>
                </c:pt>
                <c:pt idx="25169">
                  <c:v>5.231</c:v>
                </c:pt>
                <c:pt idx="25170">
                  <c:v>5.2312</c:v>
                </c:pt>
                <c:pt idx="25171">
                  <c:v>5.2314</c:v>
                </c:pt>
                <c:pt idx="25172">
                  <c:v>5.2316</c:v>
                </c:pt>
                <c:pt idx="25173">
                  <c:v>5.2318</c:v>
                </c:pt>
                <c:pt idx="25174">
                  <c:v>5.232</c:v>
                </c:pt>
                <c:pt idx="25175">
                  <c:v>5.2322</c:v>
                </c:pt>
                <c:pt idx="25176">
                  <c:v>5.2324</c:v>
                </c:pt>
                <c:pt idx="25177">
                  <c:v>5.2326</c:v>
                </c:pt>
                <c:pt idx="25178">
                  <c:v>5.2328</c:v>
                </c:pt>
                <c:pt idx="25179">
                  <c:v>5.233</c:v>
                </c:pt>
                <c:pt idx="25180">
                  <c:v>5.2332</c:v>
                </c:pt>
                <c:pt idx="25181">
                  <c:v>5.2334</c:v>
                </c:pt>
                <c:pt idx="25182">
                  <c:v>5.2336</c:v>
                </c:pt>
                <c:pt idx="25183">
                  <c:v>5.2338</c:v>
                </c:pt>
                <c:pt idx="25184">
                  <c:v>5.234</c:v>
                </c:pt>
                <c:pt idx="25185">
                  <c:v>5.2342</c:v>
                </c:pt>
                <c:pt idx="25186">
                  <c:v>5.2344</c:v>
                </c:pt>
                <c:pt idx="25187">
                  <c:v>5.2346</c:v>
                </c:pt>
                <c:pt idx="25188">
                  <c:v>5.2348</c:v>
                </c:pt>
                <c:pt idx="25189">
                  <c:v>5.235</c:v>
                </c:pt>
                <c:pt idx="25190">
                  <c:v>5.2352</c:v>
                </c:pt>
                <c:pt idx="25191">
                  <c:v>5.2354</c:v>
                </c:pt>
                <c:pt idx="25192">
                  <c:v>5.2356</c:v>
                </c:pt>
                <c:pt idx="25193">
                  <c:v>5.2358</c:v>
                </c:pt>
                <c:pt idx="25194">
                  <c:v>5.236</c:v>
                </c:pt>
                <c:pt idx="25195">
                  <c:v>5.2362</c:v>
                </c:pt>
                <c:pt idx="25196">
                  <c:v>5.2364</c:v>
                </c:pt>
                <c:pt idx="25197">
                  <c:v>5.2366</c:v>
                </c:pt>
                <c:pt idx="25198">
                  <c:v>5.2368</c:v>
                </c:pt>
                <c:pt idx="25199">
                  <c:v>5.237</c:v>
                </c:pt>
                <c:pt idx="25200">
                  <c:v>5.2372</c:v>
                </c:pt>
                <c:pt idx="25201">
                  <c:v>5.2374</c:v>
                </c:pt>
                <c:pt idx="25202">
                  <c:v>5.2376</c:v>
                </c:pt>
                <c:pt idx="25203">
                  <c:v>5.2378</c:v>
                </c:pt>
                <c:pt idx="25204">
                  <c:v>5.238</c:v>
                </c:pt>
                <c:pt idx="25205">
                  <c:v>5.2382</c:v>
                </c:pt>
                <c:pt idx="25206">
                  <c:v>5.2384</c:v>
                </c:pt>
                <c:pt idx="25207">
                  <c:v>5.2386</c:v>
                </c:pt>
                <c:pt idx="25208">
                  <c:v>5.2388</c:v>
                </c:pt>
                <c:pt idx="25209">
                  <c:v>5.239</c:v>
                </c:pt>
                <c:pt idx="25210">
                  <c:v>5.2392</c:v>
                </c:pt>
                <c:pt idx="25211">
                  <c:v>5.2394</c:v>
                </c:pt>
                <c:pt idx="25212">
                  <c:v>5.2396</c:v>
                </c:pt>
                <c:pt idx="25213">
                  <c:v>5.2398</c:v>
                </c:pt>
                <c:pt idx="25214">
                  <c:v>5.24</c:v>
                </c:pt>
                <c:pt idx="25215">
                  <c:v>5.2402</c:v>
                </c:pt>
                <c:pt idx="25216">
                  <c:v>5.2404</c:v>
                </c:pt>
                <c:pt idx="25217">
                  <c:v>5.2406</c:v>
                </c:pt>
                <c:pt idx="25218">
                  <c:v>5.2408</c:v>
                </c:pt>
                <c:pt idx="25219">
                  <c:v>5.241</c:v>
                </c:pt>
                <c:pt idx="25220">
                  <c:v>5.2412</c:v>
                </c:pt>
                <c:pt idx="25221">
                  <c:v>5.2414</c:v>
                </c:pt>
                <c:pt idx="25222">
                  <c:v>5.2416</c:v>
                </c:pt>
                <c:pt idx="25223">
                  <c:v>5.2418</c:v>
                </c:pt>
                <c:pt idx="25224">
                  <c:v>5.242</c:v>
                </c:pt>
                <c:pt idx="25225">
                  <c:v>5.2422</c:v>
                </c:pt>
                <c:pt idx="25226">
                  <c:v>5.2424</c:v>
                </c:pt>
                <c:pt idx="25227">
                  <c:v>5.2426</c:v>
                </c:pt>
                <c:pt idx="25228">
                  <c:v>5.2428</c:v>
                </c:pt>
                <c:pt idx="25229">
                  <c:v>5.243</c:v>
                </c:pt>
                <c:pt idx="25230">
                  <c:v>5.2432</c:v>
                </c:pt>
                <c:pt idx="25231">
                  <c:v>5.2434</c:v>
                </c:pt>
                <c:pt idx="25232">
                  <c:v>5.2436</c:v>
                </c:pt>
                <c:pt idx="25233">
                  <c:v>5.2438</c:v>
                </c:pt>
                <c:pt idx="25234">
                  <c:v>5.244</c:v>
                </c:pt>
                <c:pt idx="25235">
                  <c:v>5.2442</c:v>
                </c:pt>
                <c:pt idx="25236">
                  <c:v>5.2444</c:v>
                </c:pt>
                <c:pt idx="25237">
                  <c:v>5.2446</c:v>
                </c:pt>
                <c:pt idx="25238">
                  <c:v>5.2448</c:v>
                </c:pt>
                <c:pt idx="25239">
                  <c:v>5.245</c:v>
                </c:pt>
                <c:pt idx="25240">
                  <c:v>5.2452</c:v>
                </c:pt>
                <c:pt idx="25241">
                  <c:v>5.2454</c:v>
                </c:pt>
                <c:pt idx="25242">
                  <c:v>5.2456</c:v>
                </c:pt>
                <c:pt idx="25243">
                  <c:v>5.2458</c:v>
                </c:pt>
                <c:pt idx="25244">
                  <c:v>5.246</c:v>
                </c:pt>
                <c:pt idx="25245">
                  <c:v>5.2462</c:v>
                </c:pt>
                <c:pt idx="25246">
                  <c:v>5.2464</c:v>
                </c:pt>
                <c:pt idx="25247">
                  <c:v>5.2466</c:v>
                </c:pt>
                <c:pt idx="25248">
                  <c:v>5.2468</c:v>
                </c:pt>
                <c:pt idx="25249">
                  <c:v>5.247</c:v>
                </c:pt>
                <c:pt idx="25250">
                  <c:v>5.2472</c:v>
                </c:pt>
                <c:pt idx="25251">
                  <c:v>5.2474</c:v>
                </c:pt>
                <c:pt idx="25252">
                  <c:v>5.2476</c:v>
                </c:pt>
                <c:pt idx="25253">
                  <c:v>5.2478</c:v>
                </c:pt>
                <c:pt idx="25254">
                  <c:v>5.248</c:v>
                </c:pt>
                <c:pt idx="25255">
                  <c:v>5.2482</c:v>
                </c:pt>
                <c:pt idx="25256">
                  <c:v>5.2484</c:v>
                </c:pt>
                <c:pt idx="25257">
                  <c:v>5.2486</c:v>
                </c:pt>
                <c:pt idx="25258">
                  <c:v>5.2488</c:v>
                </c:pt>
                <c:pt idx="25259">
                  <c:v>5.249</c:v>
                </c:pt>
                <c:pt idx="25260">
                  <c:v>5.2492</c:v>
                </c:pt>
                <c:pt idx="25261">
                  <c:v>5.2494</c:v>
                </c:pt>
                <c:pt idx="25262">
                  <c:v>5.2496</c:v>
                </c:pt>
                <c:pt idx="25263">
                  <c:v>5.2498</c:v>
                </c:pt>
                <c:pt idx="25264">
                  <c:v>5.25</c:v>
                </c:pt>
                <c:pt idx="25265">
                  <c:v>5.2502</c:v>
                </c:pt>
                <c:pt idx="25266">
                  <c:v>5.2504</c:v>
                </c:pt>
                <c:pt idx="25267">
                  <c:v>5.2506</c:v>
                </c:pt>
                <c:pt idx="25268">
                  <c:v>5.2508</c:v>
                </c:pt>
                <c:pt idx="25269">
                  <c:v>5.251</c:v>
                </c:pt>
                <c:pt idx="25270">
                  <c:v>5.2512</c:v>
                </c:pt>
                <c:pt idx="25271">
                  <c:v>5.2514</c:v>
                </c:pt>
                <c:pt idx="25272">
                  <c:v>5.2516</c:v>
                </c:pt>
                <c:pt idx="25273">
                  <c:v>5.2518</c:v>
                </c:pt>
                <c:pt idx="25274">
                  <c:v>5.252</c:v>
                </c:pt>
                <c:pt idx="25275">
                  <c:v>5.2522</c:v>
                </c:pt>
                <c:pt idx="25276">
                  <c:v>5.2524</c:v>
                </c:pt>
                <c:pt idx="25277">
                  <c:v>5.2526</c:v>
                </c:pt>
                <c:pt idx="25278">
                  <c:v>5.2528</c:v>
                </c:pt>
                <c:pt idx="25279">
                  <c:v>5.253</c:v>
                </c:pt>
                <c:pt idx="25280">
                  <c:v>5.2532</c:v>
                </c:pt>
                <c:pt idx="25281">
                  <c:v>5.2534</c:v>
                </c:pt>
                <c:pt idx="25282">
                  <c:v>5.2536</c:v>
                </c:pt>
                <c:pt idx="25283">
                  <c:v>5.2538</c:v>
                </c:pt>
                <c:pt idx="25284">
                  <c:v>5.254</c:v>
                </c:pt>
                <c:pt idx="25285">
                  <c:v>5.2542</c:v>
                </c:pt>
                <c:pt idx="25286">
                  <c:v>5.254399999999999</c:v>
                </c:pt>
                <c:pt idx="25287">
                  <c:v>5.254599999999995</c:v>
                </c:pt>
                <c:pt idx="25288">
                  <c:v>5.254799999999999</c:v>
                </c:pt>
                <c:pt idx="25289">
                  <c:v>5.254999999999995</c:v>
                </c:pt>
                <c:pt idx="25290">
                  <c:v>5.2552</c:v>
                </c:pt>
                <c:pt idx="25291">
                  <c:v>5.2554</c:v>
                </c:pt>
                <c:pt idx="25292">
                  <c:v>5.2556</c:v>
                </c:pt>
                <c:pt idx="25293">
                  <c:v>5.2558</c:v>
                </c:pt>
                <c:pt idx="25294">
                  <c:v>5.256</c:v>
                </c:pt>
                <c:pt idx="25295">
                  <c:v>5.2562</c:v>
                </c:pt>
                <c:pt idx="25296">
                  <c:v>5.2564</c:v>
                </c:pt>
                <c:pt idx="25297">
                  <c:v>5.2566</c:v>
                </c:pt>
                <c:pt idx="25298">
                  <c:v>5.2568</c:v>
                </c:pt>
                <c:pt idx="25299">
                  <c:v>5.257</c:v>
                </c:pt>
                <c:pt idx="25300">
                  <c:v>5.2572</c:v>
                </c:pt>
                <c:pt idx="25301">
                  <c:v>5.2574</c:v>
                </c:pt>
                <c:pt idx="25302">
                  <c:v>5.2576</c:v>
                </c:pt>
                <c:pt idx="25303">
                  <c:v>5.2578</c:v>
                </c:pt>
                <c:pt idx="25304">
                  <c:v>5.258</c:v>
                </c:pt>
                <c:pt idx="25305">
                  <c:v>5.2582</c:v>
                </c:pt>
                <c:pt idx="25306">
                  <c:v>5.2584</c:v>
                </c:pt>
                <c:pt idx="25307">
                  <c:v>5.2586</c:v>
                </c:pt>
                <c:pt idx="25308">
                  <c:v>5.2588</c:v>
                </c:pt>
                <c:pt idx="25309">
                  <c:v>5.259</c:v>
                </c:pt>
                <c:pt idx="25310">
                  <c:v>5.2592</c:v>
                </c:pt>
                <c:pt idx="25311">
                  <c:v>5.2594</c:v>
                </c:pt>
                <c:pt idx="25312">
                  <c:v>5.2596</c:v>
                </c:pt>
                <c:pt idx="25313">
                  <c:v>5.2598</c:v>
                </c:pt>
                <c:pt idx="25314">
                  <c:v>5.26</c:v>
                </c:pt>
                <c:pt idx="25315">
                  <c:v>5.2602</c:v>
                </c:pt>
                <c:pt idx="25316">
                  <c:v>5.2604</c:v>
                </c:pt>
                <c:pt idx="25317">
                  <c:v>5.2606</c:v>
                </c:pt>
                <c:pt idx="25318">
                  <c:v>5.2608</c:v>
                </c:pt>
                <c:pt idx="25319">
                  <c:v>5.261</c:v>
                </c:pt>
                <c:pt idx="25320">
                  <c:v>5.2612</c:v>
                </c:pt>
                <c:pt idx="25321">
                  <c:v>5.2614</c:v>
                </c:pt>
                <c:pt idx="25322">
                  <c:v>5.2616</c:v>
                </c:pt>
                <c:pt idx="25323">
                  <c:v>5.2618</c:v>
                </c:pt>
                <c:pt idx="25324">
                  <c:v>5.262</c:v>
                </c:pt>
                <c:pt idx="25325">
                  <c:v>5.2622</c:v>
                </c:pt>
                <c:pt idx="25326">
                  <c:v>5.262399999999999</c:v>
                </c:pt>
                <c:pt idx="25327">
                  <c:v>5.262599999999995</c:v>
                </c:pt>
                <c:pt idx="25328">
                  <c:v>5.262799999999999</c:v>
                </c:pt>
                <c:pt idx="25329">
                  <c:v>5.262999999999995</c:v>
                </c:pt>
                <c:pt idx="25330">
                  <c:v>5.2632</c:v>
                </c:pt>
                <c:pt idx="25331">
                  <c:v>5.2634</c:v>
                </c:pt>
                <c:pt idx="25332">
                  <c:v>5.2636</c:v>
                </c:pt>
                <c:pt idx="25333">
                  <c:v>5.2638</c:v>
                </c:pt>
                <c:pt idx="25334">
                  <c:v>5.263999999999998</c:v>
                </c:pt>
                <c:pt idx="25335">
                  <c:v>5.264199999999994</c:v>
                </c:pt>
                <c:pt idx="25336">
                  <c:v>5.264399999999998</c:v>
                </c:pt>
                <c:pt idx="25337">
                  <c:v>5.264599999999994</c:v>
                </c:pt>
                <c:pt idx="25338">
                  <c:v>5.264799999999997</c:v>
                </c:pt>
                <c:pt idx="25339">
                  <c:v>5.264999999999994</c:v>
                </c:pt>
                <c:pt idx="25340">
                  <c:v>5.2652</c:v>
                </c:pt>
                <c:pt idx="25341">
                  <c:v>5.2654</c:v>
                </c:pt>
                <c:pt idx="25342">
                  <c:v>5.2656</c:v>
                </c:pt>
                <c:pt idx="25343">
                  <c:v>5.2658</c:v>
                </c:pt>
                <c:pt idx="25344">
                  <c:v>5.266</c:v>
                </c:pt>
                <c:pt idx="25345">
                  <c:v>5.2662</c:v>
                </c:pt>
                <c:pt idx="25346">
                  <c:v>5.2664</c:v>
                </c:pt>
                <c:pt idx="25347">
                  <c:v>5.2666</c:v>
                </c:pt>
                <c:pt idx="25348">
                  <c:v>5.2668</c:v>
                </c:pt>
                <c:pt idx="25349">
                  <c:v>5.266999999999999</c:v>
                </c:pt>
                <c:pt idx="25350">
                  <c:v>5.267199999999995</c:v>
                </c:pt>
                <c:pt idx="25351">
                  <c:v>5.267399999999999</c:v>
                </c:pt>
                <c:pt idx="25352">
                  <c:v>5.267599999999994</c:v>
                </c:pt>
                <c:pt idx="25353">
                  <c:v>5.267799999999998</c:v>
                </c:pt>
                <c:pt idx="25354">
                  <c:v>5.267999999999994</c:v>
                </c:pt>
                <c:pt idx="25355">
                  <c:v>5.2682</c:v>
                </c:pt>
                <c:pt idx="25356">
                  <c:v>5.2684</c:v>
                </c:pt>
                <c:pt idx="25357">
                  <c:v>5.2686</c:v>
                </c:pt>
                <c:pt idx="25358">
                  <c:v>5.2688</c:v>
                </c:pt>
                <c:pt idx="25359">
                  <c:v>5.269</c:v>
                </c:pt>
                <c:pt idx="25360">
                  <c:v>5.2692</c:v>
                </c:pt>
                <c:pt idx="25361">
                  <c:v>5.2694</c:v>
                </c:pt>
                <c:pt idx="25362">
                  <c:v>5.2696</c:v>
                </c:pt>
                <c:pt idx="25363">
                  <c:v>5.2698</c:v>
                </c:pt>
                <c:pt idx="25364">
                  <c:v>5.27</c:v>
                </c:pt>
                <c:pt idx="25365">
                  <c:v>5.2702</c:v>
                </c:pt>
                <c:pt idx="25366">
                  <c:v>5.2704</c:v>
                </c:pt>
                <c:pt idx="25367">
                  <c:v>5.2706</c:v>
                </c:pt>
                <c:pt idx="25368">
                  <c:v>5.2708</c:v>
                </c:pt>
                <c:pt idx="25369">
                  <c:v>5.271</c:v>
                </c:pt>
                <c:pt idx="25370">
                  <c:v>5.2712</c:v>
                </c:pt>
                <c:pt idx="25371">
                  <c:v>5.2714</c:v>
                </c:pt>
                <c:pt idx="25372">
                  <c:v>5.2716</c:v>
                </c:pt>
                <c:pt idx="25373">
                  <c:v>5.2718</c:v>
                </c:pt>
                <c:pt idx="25374">
                  <c:v>5.272</c:v>
                </c:pt>
                <c:pt idx="25375">
                  <c:v>5.2722</c:v>
                </c:pt>
                <c:pt idx="25376">
                  <c:v>5.2724</c:v>
                </c:pt>
                <c:pt idx="25377">
                  <c:v>5.2726</c:v>
                </c:pt>
                <c:pt idx="25378">
                  <c:v>5.2728</c:v>
                </c:pt>
                <c:pt idx="25379">
                  <c:v>5.273</c:v>
                </c:pt>
                <c:pt idx="25380">
                  <c:v>5.2732</c:v>
                </c:pt>
                <c:pt idx="25381">
                  <c:v>5.2734</c:v>
                </c:pt>
                <c:pt idx="25382">
                  <c:v>5.2736</c:v>
                </c:pt>
                <c:pt idx="25383">
                  <c:v>5.2738</c:v>
                </c:pt>
                <c:pt idx="25384">
                  <c:v>5.274</c:v>
                </c:pt>
                <c:pt idx="25385">
                  <c:v>5.2742</c:v>
                </c:pt>
                <c:pt idx="25386">
                  <c:v>5.2744</c:v>
                </c:pt>
                <c:pt idx="25387">
                  <c:v>5.2746</c:v>
                </c:pt>
                <c:pt idx="25388">
                  <c:v>5.2748</c:v>
                </c:pt>
                <c:pt idx="25389">
                  <c:v>5.275</c:v>
                </c:pt>
                <c:pt idx="25390">
                  <c:v>5.2752</c:v>
                </c:pt>
                <c:pt idx="25391">
                  <c:v>5.2754</c:v>
                </c:pt>
                <c:pt idx="25392">
                  <c:v>5.2756</c:v>
                </c:pt>
                <c:pt idx="25393">
                  <c:v>5.2758</c:v>
                </c:pt>
                <c:pt idx="25394">
                  <c:v>5.276</c:v>
                </c:pt>
                <c:pt idx="25395">
                  <c:v>5.2762</c:v>
                </c:pt>
                <c:pt idx="25396">
                  <c:v>5.2764</c:v>
                </c:pt>
                <c:pt idx="25397">
                  <c:v>5.2766</c:v>
                </c:pt>
                <c:pt idx="25398">
                  <c:v>5.2768</c:v>
                </c:pt>
                <c:pt idx="25399">
                  <c:v>5.277</c:v>
                </c:pt>
                <c:pt idx="25400">
                  <c:v>5.2772</c:v>
                </c:pt>
                <c:pt idx="25401">
                  <c:v>5.2774</c:v>
                </c:pt>
                <c:pt idx="25402">
                  <c:v>5.2776</c:v>
                </c:pt>
                <c:pt idx="25403">
                  <c:v>5.2778</c:v>
                </c:pt>
                <c:pt idx="25404">
                  <c:v>5.278</c:v>
                </c:pt>
                <c:pt idx="25405">
                  <c:v>5.2782</c:v>
                </c:pt>
                <c:pt idx="25406">
                  <c:v>5.2784</c:v>
                </c:pt>
                <c:pt idx="25407">
                  <c:v>5.2786</c:v>
                </c:pt>
                <c:pt idx="25408">
                  <c:v>5.2788</c:v>
                </c:pt>
                <c:pt idx="25409">
                  <c:v>5.279</c:v>
                </c:pt>
                <c:pt idx="25410">
                  <c:v>5.2792</c:v>
                </c:pt>
                <c:pt idx="25411">
                  <c:v>5.2794</c:v>
                </c:pt>
                <c:pt idx="25412">
                  <c:v>5.2796</c:v>
                </c:pt>
                <c:pt idx="25413">
                  <c:v>5.2798</c:v>
                </c:pt>
                <c:pt idx="25414">
                  <c:v>5.28</c:v>
                </c:pt>
                <c:pt idx="25415">
                  <c:v>5.2802</c:v>
                </c:pt>
                <c:pt idx="25416">
                  <c:v>5.2804</c:v>
                </c:pt>
                <c:pt idx="25417">
                  <c:v>5.2806</c:v>
                </c:pt>
                <c:pt idx="25418">
                  <c:v>5.2808</c:v>
                </c:pt>
                <c:pt idx="25419">
                  <c:v>5.281</c:v>
                </c:pt>
                <c:pt idx="25420">
                  <c:v>5.2812</c:v>
                </c:pt>
                <c:pt idx="25421">
                  <c:v>5.2814</c:v>
                </c:pt>
                <c:pt idx="25422">
                  <c:v>5.2816</c:v>
                </c:pt>
                <c:pt idx="25423">
                  <c:v>5.2818</c:v>
                </c:pt>
                <c:pt idx="25424">
                  <c:v>5.282</c:v>
                </c:pt>
                <c:pt idx="25425">
                  <c:v>5.2822</c:v>
                </c:pt>
                <c:pt idx="25426">
                  <c:v>5.2824</c:v>
                </c:pt>
                <c:pt idx="25427">
                  <c:v>5.2826</c:v>
                </c:pt>
                <c:pt idx="25428">
                  <c:v>5.2828</c:v>
                </c:pt>
                <c:pt idx="25429">
                  <c:v>5.283</c:v>
                </c:pt>
                <c:pt idx="25430">
                  <c:v>5.2832</c:v>
                </c:pt>
                <c:pt idx="25431">
                  <c:v>5.2834</c:v>
                </c:pt>
                <c:pt idx="25432">
                  <c:v>5.2836</c:v>
                </c:pt>
                <c:pt idx="25433">
                  <c:v>5.2838</c:v>
                </c:pt>
                <c:pt idx="25434">
                  <c:v>5.284</c:v>
                </c:pt>
                <c:pt idx="25435">
                  <c:v>5.2842</c:v>
                </c:pt>
                <c:pt idx="25436">
                  <c:v>5.2844</c:v>
                </c:pt>
                <c:pt idx="25437">
                  <c:v>5.2846</c:v>
                </c:pt>
                <c:pt idx="25438">
                  <c:v>5.2848</c:v>
                </c:pt>
                <c:pt idx="25439">
                  <c:v>5.285</c:v>
                </c:pt>
                <c:pt idx="25440">
                  <c:v>5.2852</c:v>
                </c:pt>
                <c:pt idx="25441">
                  <c:v>5.2854</c:v>
                </c:pt>
                <c:pt idx="25442">
                  <c:v>5.2856</c:v>
                </c:pt>
                <c:pt idx="25443">
                  <c:v>5.2858</c:v>
                </c:pt>
                <c:pt idx="25444">
                  <c:v>5.286</c:v>
                </c:pt>
                <c:pt idx="25445">
                  <c:v>5.2862</c:v>
                </c:pt>
                <c:pt idx="25446">
                  <c:v>5.2864</c:v>
                </c:pt>
                <c:pt idx="25447">
                  <c:v>5.2866</c:v>
                </c:pt>
                <c:pt idx="25448">
                  <c:v>5.2868</c:v>
                </c:pt>
                <c:pt idx="25449">
                  <c:v>5.287</c:v>
                </c:pt>
                <c:pt idx="25450">
                  <c:v>5.2872</c:v>
                </c:pt>
                <c:pt idx="25451">
                  <c:v>5.2874</c:v>
                </c:pt>
                <c:pt idx="25452">
                  <c:v>5.2876</c:v>
                </c:pt>
                <c:pt idx="25453">
                  <c:v>5.2878</c:v>
                </c:pt>
                <c:pt idx="25454">
                  <c:v>5.288</c:v>
                </c:pt>
                <c:pt idx="25455">
                  <c:v>5.2882</c:v>
                </c:pt>
                <c:pt idx="25456">
                  <c:v>5.2884</c:v>
                </c:pt>
                <c:pt idx="25457">
                  <c:v>5.2886</c:v>
                </c:pt>
                <c:pt idx="25458">
                  <c:v>5.2888</c:v>
                </c:pt>
                <c:pt idx="25459">
                  <c:v>5.289</c:v>
                </c:pt>
                <c:pt idx="25460">
                  <c:v>5.2892</c:v>
                </c:pt>
                <c:pt idx="25461">
                  <c:v>5.2894</c:v>
                </c:pt>
                <c:pt idx="25462">
                  <c:v>5.2896</c:v>
                </c:pt>
                <c:pt idx="25463">
                  <c:v>5.2898</c:v>
                </c:pt>
                <c:pt idx="25464">
                  <c:v>5.29</c:v>
                </c:pt>
                <c:pt idx="25465">
                  <c:v>5.2902</c:v>
                </c:pt>
                <c:pt idx="25466">
                  <c:v>5.2904</c:v>
                </c:pt>
                <c:pt idx="25467">
                  <c:v>5.2906</c:v>
                </c:pt>
                <c:pt idx="25468">
                  <c:v>5.2908</c:v>
                </c:pt>
                <c:pt idx="25469">
                  <c:v>5.291</c:v>
                </c:pt>
                <c:pt idx="25470">
                  <c:v>5.2912</c:v>
                </c:pt>
                <c:pt idx="25471">
                  <c:v>5.2914</c:v>
                </c:pt>
                <c:pt idx="25472">
                  <c:v>5.2916</c:v>
                </c:pt>
                <c:pt idx="25473">
                  <c:v>5.2918</c:v>
                </c:pt>
                <c:pt idx="25474">
                  <c:v>5.292</c:v>
                </c:pt>
                <c:pt idx="25475">
                  <c:v>5.2922</c:v>
                </c:pt>
                <c:pt idx="25476">
                  <c:v>5.2924</c:v>
                </c:pt>
                <c:pt idx="25477">
                  <c:v>5.2926</c:v>
                </c:pt>
                <c:pt idx="25478">
                  <c:v>5.2928</c:v>
                </c:pt>
                <c:pt idx="25479">
                  <c:v>5.293</c:v>
                </c:pt>
                <c:pt idx="25480">
                  <c:v>5.2932</c:v>
                </c:pt>
                <c:pt idx="25481">
                  <c:v>5.2934</c:v>
                </c:pt>
                <c:pt idx="25482">
                  <c:v>5.2936</c:v>
                </c:pt>
                <c:pt idx="25483">
                  <c:v>5.2938</c:v>
                </c:pt>
                <c:pt idx="25484">
                  <c:v>5.294</c:v>
                </c:pt>
                <c:pt idx="25485">
                  <c:v>5.2942</c:v>
                </c:pt>
                <c:pt idx="25486">
                  <c:v>5.2944</c:v>
                </c:pt>
                <c:pt idx="25487">
                  <c:v>5.2946</c:v>
                </c:pt>
                <c:pt idx="25488">
                  <c:v>5.294799999999999</c:v>
                </c:pt>
                <c:pt idx="25489">
                  <c:v>5.294999999999995</c:v>
                </c:pt>
                <c:pt idx="25490">
                  <c:v>5.2952</c:v>
                </c:pt>
                <c:pt idx="25491">
                  <c:v>5.2954</c:v>
                </c:pt>
                <c:pt idx="25492">
                  <c:v>5.2956</c:v>
                </c:pt>
                <c:pt idx="25493">
                  <c:v>5.2958</c:v>
                </c:pt>
                <c:pt idx="25494">
                  <c:v>5.296</c:v>
                </c:pt>
                <c:pt idx="25495">
                  <c:v>5.2962</c:v>
                </c:pt>
                <c:pt idx="25496">
                  <c:v>5.2964</c:v>
                </c:pt>
                <c:pt idx="25497">
                  <c:v>5.2966</c:v>
                </c:pt>
                <c:pt idx="25498">
                  <c:v>5.2968</c:v>
                </c:pt>
                <c:pt idx="25499">
                  <c:v>5.297</c:v>
                </c:pt>
                <c:pt idx="25500">
                  <c:v>5.2972</c:v>
                </c:pt>
                <c:pt idx="25501">
                  <c:v>5.2974</c:v>
                </c:pt>
                <c:pt idx="25502">
                  <c:v>5.2976</c:v>
                </c:pt>
                <c:pt idx="25503">
                  <c:v>5.2978</c:v>
                </c:pt>
                <c:pt idx="25504">
                  <c:v>5.298</c:v>
                </c:pt>
                <c:pt idx="25505">
                  <c:v>5.2982</c:v>
                </c:pt>
                <c:pt idx="25506">
                  <c:v>5.2984</c:v>
                </c:pt>
                <c:pt idx="25507">
                  <c:v>5.2986</c:v>
                </c:pt>
                <c:pt idx="25508">
                  <c:v>5.2988</c:v>
                </c:pt>
                <c:pt idx="25509">
                  <c:v>5.299</c:v>
                </c:pt>
                <c:pt idx="25510">
                  <c:v>5.2992</c:v>
                </c:pt>
                <c:pt idx="25511">
                  <c:v>5.2994</c:v>
                </c:pt>
                <c:pt idx="25512">
                  <c:v>5.2996</c:v>
                </c:pt>
                <c:pt idx="25513">
                  <c:v>5.2998</c:v>
                </c:pt>
                <c:pt idx="25514">
                  <c:v>5.3</c:v>
                </c:pt>
                <c:pt idx="25515">
                  <c:v>5.3002</c:v>
                </c:pt>
                <c:pt idx="25516">
                  <c:v>5.3004</c:v>
                </c:pt>
                <c:pt idx="25517">
                  <c:v>5.3006</c:v>
                </c:pt>
                <c:pt idx="25518">
                  <c:v>5.3008</c:v>
                </c:pt>
                <c:pt idx="25519">
                  <c:v>5.301</c:v>
                </c:pt>
                <c:pt idx="25520">
                  <c:v>5.3012</c:v>
                </c:pt>
                <c:pt idx="25521">
                  <c:v>5.3014</c:v>
                </c:pt>
                <c:pt idx="25522">
                  <c:v>5.3016</c:v>
                </c:pt>
                <c:pt idx="25523">
                  <c:v>5.3018</c:v>
                </c:pt>
                <c:pt idx="25524">
                  <c:v>5.302</c:v>
                </c:pt>
                <c:pt idx="25525">
                  <c:v>5.3022</c:v>
                </c:pt>
                <c:pt idx="25526">
                  <c:v>5.3024</c:v>
                </c:pt>
                <c:pt idx="25527">
                  <c:v>5.3026</c:v>
                </c:pt>
                <c:pt idx="25528">
                  <c:v>5.302799999999999</c:v>
                </c:pt>
                <c:pt idx="25529">
                  <c:v>5.302999999999995</c:v>
                </c:pt>
                <c:pt idx="25530">
                  <c:v>5.3032</c:v>
                </c:pt>
                <c:pt idx="25531">
                  <c:v>5.3034</c:v>
                </c:pt>
                <c:pt idx="25532">
                  <c:v>5.3036</c:v>
                </c:pt>
                <c:pt idx="25533">
                  <c:v>5.3038</c:v>
                </c:pt>
                <c:pt idx="25534">
                  <c:v>5.303999999999998</c:v>
                </c:pt>
                <c:pt idx="25535">
                  <c:v>5.304199999999994</c:v>
                </c:pt>
                <c:pt idx="25536">
                  <c:v>5.304399999999998</c:v>
                </c:pt>
                <c:pt idx="25537">
                  <c:v>5.304599999999994</c:v>
                </c:pt>
                <c:pt idx="25538">
                  <c:v>5.304799999999997</c:v>
                </c:pt>
                <c:pt idx="25539">
                  <c:v>5.304999999999994</c:v>
                </c:pt>
                <c:pt idx="25540">
                  <c:v>5.3052</c:v>
                </c:pt>
                <c:pt idx="25541">
                  <c:v>5.3054</c:v>
                </c:pt>
                <c:pt idx="25542">
                  <c:v>5.3056</c:v>
                </c:pt>
                <c:pt idx="25543">
                  <c:v>5.3058</c:v>
                </c:pt>
                <c:pt idx="25544">
                  <c:v>5.306</c:v>
                </c:pt>
                <c:pt idx="25545">
                  <c:v>5.3062</c:v>
                </c:pt>
                <c:pt idx="25546">
                  <c:v>5.3064</c:v>
                </c:pt>
                <c:pt idx="25547">
                  <c:v>5.3066</c:v>
                </c:pt>
                <c:pt idx="25548">
                  <c:v>5.3068</c:v>
                </c:pt>
                <c:pt idx="25549">
                  <c:v>5.306999999999999</c:v>
                </c:pt>
                <c:pt idx="25550">
                  <c:v>5.307199999999995</c:v>
                </c:pt>
                <c:pt idx="25551">
                  <c:v>5.307399999999999</c:v>
                </c:pt>
                <c:pt idx="25552">
                  <c:v>5.307599999999994</c:v>
                </c:pt>
                <c:pt idx="25553">
                  <c:v>5.307799999999998</c:v>
                </c:pt>
                <c:pt idx="25554">
                  <c:v>5.307999999999994</c:v>
                </c:pt>
                <c:pt idx="25555">
                  <c:v>5.3082</c:v>
                </c:pt>
                <c:pt idx="25556">
                  <c:v>5.3084</c:v>
                </c:pt>
                <c:pt idx="25557">
                  <c:v>5.3086</c:v>
                </c:pt>
                <c:pt idx="25558">
                  <c:v>5.3088</c:v>
                </c:pt>
                <c:pt idx="25559">
                  <c:v>5.309</c:v>
                </c:pt>
                <c:pt idx="25560">
                  <c:v>5.3092</c:v>
                </c:pt>
                <c:pt idx="25561">
                  <c:v>5.3094</c:v>
                </c:pt>
                <c:pt idx="25562">
                  <c:v>5.3096</c:v>
                </c:pt>
                <c:pt idx="25563">
                  <c:v>5.3098</c:v>
                </c:pt>
                <c:pt idx="25564">
                  <c:v>5.31</c:v>
                </c:pt>
                <c:pt idx="25565">
                  <c:v>5.3102</c:v>
                </c:pt>
                <c:pt idx="25566">
                  <c:v>5.3104</c:v>
                </c:pt>
                <c:pt idx="25567">
                  <c:v>5.3106</c:v>
                </c:pt>
                <c:pt idx="25568">
                  <c:v>5.310799999999999</c:v>
                </c:pt>
                <c:pt idx="25569">
                  <c:v>5.310999999999995</c:v>
                </c:pt>
                <c:pt idx="25570">
                  <c:v>5.3112</c:v>
                </c:pt>
                <c:pt idx="25571">
                  <c:v>5.3114</c:v>
                </c:pt>
                <c:pt idx="25572">
                  <c:v>5.3116</c:v>
                </c:pt>
                <c:pt idx="25573">
                  <c:v>5.3118</c:v>
                </c:pt>
                <c:pt idx="25574">
                  <c:v>5.311999999999998</c:v>
                </c:pt>
                <c:pt idx="25575">
                  <c:v>5.312199999999994</c:v>
                </c:pt>
                <c:pt idx="25576">
                  <c:v>5.312399999999998</c:v>
                </c:pt>
                <c:pt idx="25577">
                  <c:v>5.312599999999994</c:v>
                </c:pt>
                <c:pt idx="25578">
                  <c:v>5.312799999999997</c:v>
                </c:pt>
                <c:pt idx="25579">
                  <c:v>5.312999999999994</c:v>
                </c:pt>
                <c:pt idx="25580">
                  <c:v>5.3132</c:v>
                </c:pt>
                <c:pt idx="25581">
                  <c:v>5.3134</c:v>
                </c:pt>
                <c:pt idx="25582">
                  <c:v>5.3136</c:v>
                </c:pt>
                <c:pt idx="25583">
                  <c:v>5.3138</c:v>
                </c:pt>
                <c:pt idx="25584">
                  <c:v>5.313999999999996</c:v>
                </c:pt>
                <c:pt idx="25585">
                  <c:v>5.314199999999994</c:v>
                </c:pt>
                <c:pt idx="25586">
                  <c:v>5.314399999999996</c:v>
                </c:pt>
                <c:pt idx="25587">
                  <c:v>5.314599999999994</c:v>
                </c:pt>
                <c:pt idx="25588">
                  <c:v>5.314799999999995</c:v>
                </c:pt>
                <c:pt idx="25589">
                  <c:v>5.314999999999994</c:v>
                </c:pt>
                <c:pt idx="25590">
                  <c:v>5.315199999999995</c:v>
                </c:pt>
                <c:pt idx="25591">
                  <c:v>5.315399999999999</c:v>
                </c:pt>
                <c:pt idx="25592">
                  <c:v>5.315599999999995</c:v>
                </c:pt>
                <c:pt idx="25593">
                  <c:v>5.315799999999998</c:v>
                </c:pt>
                <c:pt idx="25594">
                  <c:v>5.315999999999994</c:v>
                </c:pt>
                <c:pt idx="25595">
                  <c:v>5.3162</c:v>
                </c:pt>
                <c:pt idx="25596">
                  <c:v>5.3164</c:v>
                </c:pt>
                <c:pt idx="25597">
                  <c:v>5.3166</c:v>
                </c:pt>
                <c:pt idx="25598">
                  <c:v>5.3168</c:v>
                </c:pt>
                <c:pt idx="25599">
                  <c:v>5.316999999999997</c:v>
                </c:pt>
                <c:pt idx="25600">
                  <c:v>5.317199999999994</c:v>
                </c:pt>
                <c:pt idx="25601">
                  <c:v>5.317399999999997</c:v>
                </c:pt>
                <c:pt idx="25602">
                  <c:v>5.317599999999994</c:v>
                </c:pt>
                <c:pt idx="25603">
                  <c:v>5.317799999999996</c:v>
                </c:pt>
                <c:pt idx="25604">
                  <c:v>5.317999999999994</c:v>
                </c:pt>
                <c:pt idx="25605">
                  <c:v>5.3182</c:v>
                </c:pt>
                <c:pt idx="25606">
                  <c:v>5.3184</c:v>
                </c:pt>
                <c:pt idx="25607">
                  <c:v>5.3186</c:v>
                </c:pt>
                <c:pt idx="25608">
                  <c:v>5.318799999999999</c:v>
                </c:pt>
                <c:pt idx="25609">
                  <c:v>5.319</c:v>
                </c:pt>
                <c:pt idx="25610">
                  <c:v>5.3192</c:v>
                </c:pt>
                <c:pt idx="25611">
                  <c:v>5.3194</c:v>
                </c:pt>
                <c:pt idx="25612">
                  <c:v>5.3196</c:v>
                </c:pt>
                <c:pt idx="25613">
                  <c:v>5.3198</c:v>
                </c:pt>
                <c:pt idx="25614">
                  <c:v>5.319999999999998</c:v>
                </c:pt>
                <c:pt idx="25615">
                  <c:v>5.320199999999994</c:v>
                </c:pt>
                <c:pt idx="25616">
                  <c:v>5.320399999999998</c:v>
                </c:pt>
                <c:pt idx="25617">
                  <c:v>5.320599999999994</c:v>
                </c:pt>
                <c:pt idx="25618">
                  <c:v>5.320799999999997</c:v>
                </c:pt>
                <c:pt idx="25619">
                  <c:v>5.320999999999994</c:v>
                </c:pt>
                <c:pt idx="25620">
                  <c:v>5.3212</c:v>
                </c:pt>
                <c:pt idx="25621">
                  <c:v>5.3214</c:v>
                </c:pt>
                <c:pt idx="25622">
                  <c:v>5.3216</c:v>
                </c:pt>
                <c:pt idx="25623">
                  <c:v>5.3218</c:v>
                </c:pt>
                <c:pt idx="25624">
                  <c:v>5.321999999999996</c:v>
                </c:pt>
                <c:pt idx="25625">
                  <c:v>5.322199999999994</c:v>
                </c:pt>
                <c:pt idx="25626">
                  <c:v>5.322399999999996</c:v>
                </c:pt>
                <c:pt idx="25627">
                  <c:v>5.3226</c:v>
                </c:pt>
                <c:pt idx="25628">
                  <c:v>5.322799999999995</c:v>
                </c:pt>
                <c:pt idx="25629">
                  <c:v>5.322999999999994</c:v>
                </c:pt>
                <c:pt idx="25630">
                  <c:v>5.323199999999995</c:v>
                </c:pt>
                <c:pt idx="25631">
                  <c:v>5.323399999999999</c:v>
                </c:pt>
                <c:pt idx="25632">
                  <c:v>5.323599999999995</c:v>
                </c:pt>
                <c:pt idx="25633">
                  <c:v>5.323799999999998</c:v>
                </c:pt>
                <c:pt idx="25634">
                  <c:v>5.323999999999994</c:v>
                </c:pt>
                <c:pt idx="25635">
                  <c:v>5.324199999999994</c:v>
                </c:pt>
                <c:pt idx="25636">
                  <c:v>5.324399999999994</c:v>
                </c:pt>
                <c:pt idx="25637">
                  <c:v>5.324599999999994</c:v>
                </c:pt>
                <c:pt idx="25638">
                  <c:v>5.324799999999994</c:v>
                </c:pt>
                <c:pt idx="25639">
                  <c:v>5.324999999999993</c:v>
                </c:pt>
                <c:pt idx="25640">
                  <c:v>5.325199999999994</c:v>
                </c:pt>
                <c:pt idx="25641">
                  <c:v>5.325399999999997</c:v>
                </c:pt>
                <c:pt idx="25642">
                  <c:v>5.325599999999994</c:v>
                </c:pt>
                <c:pt idx="25643">
                  <c:v>5.325799999999996</c:v>
                </c:pt>
                <c:pt idx="25644">
                  <c:v>5.325999999999994</c:v>
                </c:pt>
                <c:pt idx="25645">
                  <c:v>5.3262</c:v>
                </c:pt>
                <c:pt idx="25646">
                  <c:v>5.3264</c:v>
                </c:pt>
                <c:pt idx="25647">
                  <c:v>5.3266</c:v>
                </c:pt>
                <c:pt idx="25648">
                  <c:v>5.326799999999999</c:v>
                </c:pt>
                <c:pt idx="25649">
                  <c:v>5.326999999999995</c:v>
                </c:pt>
                <c:pt idx="25650">
                  <c:v>5.327199999999994</c:v>
                </c:pt>
                <c:pt idx="25651">
                  <c:v>5.327399999999995</c:v>
                </c:pt>
                <c:pt idx="25652">
                  <c:v>5.327599999999994</c:v>
                </c:pt>
                <c:pt idx="25653">
                  <c:v>5.327799999999994</c:v>
                </c:pt>
                <c:pt idx="25654">
                  <c:v>5.327999999999994</c:v>
                </c:pt>
                <c:pt idx="25655">
                  <c:v>5.328199999999994</c:v>
                </c:pt>
                <c:pt idx="25656">
                  <c:v>5.328399999999998</c:v>
                </c:pt>
                <c:pt idx="25657">
                  <c:v>5.328599999999994</c:v>
                </c:pt>
                <c:pt idx="25658">
                  <c:v>5.328799999999997</c:v>
                </c:pt>
                <c:pt idx="25659">
                  <c:v>5.328999999999994</c:v>
                </c:pt>
                <c:pt idx="25660">
                  <c:v>5.3292</c:v>
                </c:pt>
                <c:pt idx="25661">
                  <c:v>5.3294</c:v>
                </c:pt>
                <c:pt idx="25662">
                  <c:v>5.3296</c:v>
                </c:pt>
                <c:pt idx="25663">
                  <c:v>5.3298</c:v>
                </c:pt>
                <c:pt idx="25664">
                  <c:v>5.33</c:v>
                </c:pt>
                <c:pt idx="25665">
                  <c:v>5.3302</c:v>
                </c:pt>
                <c:pt idx="25666">
                  <c:v>5.3304</c:v>
                </c:pt>
                <c:pt idx="25667">
                  <c:v>5.3306</c:v>
                </c:pt>
                <c:pt idx="25668">
                  <c:v>5.3308</c:v>
                </c:pt>
                <c:pt idx="25669">
                  <c:v>5.331</c:v>
                </c:pt>
                <c:pt idx="25670">
                  <c:v>5.3312</c:v>
                </c:pt>
                <c:pt idx="25671">
                  <c:v>5.3314</c:v>
                </c:pt>
                <c:pt idx="25672">
                  <c:v>5.3316</c:v>
                </c:pt>
                <c:pt idx="25673">
                  <c:v>5.3318</c:v>
                </c:pt>
                <c:pt idx="25674">
                  <c:v>5.332</c:v>
                </c:pt>
                <c:pt idx="25675">
                  <c:v>5.3322</c:v>
                </c:pt>
                <c:pt idx="25676">
                  <c:v>5.3324</c:v>
                </c:pt>
                <c:pt idx="25677">
                  <c:v>5.3326</c:v>
                </c:pt>
                <c:pt idx="25678">
                  <c:v>5.3328</c:v>
                </c:pt>
                <c:pt idx="25679">
                  <c:v>5.333</c:v>
                </c:pt>
                <c:pt idx="25680">
                  <c:v>5.3332</c:v>
                </c:pt>
                <c:pt idx="25681">
                  <c:v>5.3334</c:v>
                </c:pt>
                <c:pt idx="25682">
                  <c:v>5.3336</c:v>
                </c:pt>
                <c:pt idx="25683">
                  <c:v>5.3338</c:v>
                </c:pt>
                <c:pt idx="25684">
                  <c:v>5.334</c:v>
                </c:pt>
                <c:pt idx="25685">
                  <c:v>5.3342</c:v>
                </c:pt>
                <c:pt idx="25686">
                  <c:v>5.3344</c:v>
                </c:pt>
                <c:pt idx="25687">
                  <c:v>5.3346</c:v>
                </c:pt>
                <c:pt idx="25688">
                  <c:v>5.334799999999999</c:v>
                </c:pt>
                <c:pt idx="25689">
                  <c:v>5.335</c:v>
                </c:pt>
                <c:pt idx="25690">
                  <c:v>5.3352</c:v>
                </c:pt>
                <c:pt idx="25691">
                  <c:v>5.3354</c:v>
                </c:pt>
                <c:pt idx="25692">
                  <c:v>5.3356</c:v>
                </c:pt>
                <c:pt idx="25693">
                  <c:v>5.3358</c:v>
                </c:pt>
                <c:pt idx="25694">
                  <c:v>5.336</c:v>
                </c:pt>
                <c:pt idx="25695">
                  <c:v>5.3362</c:v>
                </c:pt>
                <c:pt idx="25696">
                  <c:v>5.3364</c:v>
                </c:pt>
                <c:pt idx="25697">
                  <c:v>5.3366</c:v>
                </c:pt>
                <c:pt idx="25698">
                  <c:v>5.3368</c:v>
                </c:pt>
                <c:pt idx="25699">
                  <c:v>5.337</c:v>
                </c:pt>
                <c:pt idx="25700">
                  <c:v>5.3372</c:v>
                </c:pt>
                <c:pt idx="25701">
                  <c:v>5.3374</c:v>
                </c:pt>
                <c:pt idx="25702">
                  <c:v>5.3376</c:v>
                </c:pt>
                <c:pt idx="25703">
                  <c:v>5.3378</c:v>
                </c:pt>
                <c:pt idx="25704">
                  <c:v>5.338</c:v>
                </c:pt>
                <c:pt idx="25705">
                  <c:v>5.3382</c:v>
                </c:pt>
                <c:pt idx="25706">
                  <c:v>5.3384</c:v>
                </c:pt>
                <c:pt idx="25707">
                  <c:v>5.3386</c:v>
                </c:pt>
                <c:pt idx="25708">
                  <c:v>5.3388</c:v>
                </c:pt>
                <c:pt idx="25709">
                  <c:v>5.339</c:v>
                </c:pt>
                <c:pt idx="25710">
                  <c:v>5.3392</c:v>
                </c:pt>
                <c:pt idx="25711">
                  <c:v>5.3394</c:v>
                </c:pt>
                <c:pt idx="25712">
                  <c:v>5.3396</c:v>
                </c:pt>
                <c:pt idx="25713">
                  <c:v>5.3398</c:v>
                </c:pt>
                <c:pt idx="25714">
                  <c:v>5.34</c:v>
                </c:pt>
                <c:pt idx="25715">
                  <c:v>5.3402</c:v>
                </c:pt>
                <c:pt idx="25716">
                  <c:v>5.3404</c:v>
                </c:pt>
                <c:pt idx="25717">
                  <c:v>5.3406</c:v>
                </c:pt>
                <c:pt idx="25718">
                  <c:v>5.3408</c:v>
                </c:pt>
                <c:pt idx="25719">
                  <c:v>5.341</c:v>
                </c:pt>
                <c:pt idx="25720">
                  <c:v>5.3412</c:v>
                </c:pt>
                <c:pt idx="25721">
                  <c:v>5.3414</c:v>
                </c:pt>
                <c:pt idx="25722">
                  <c:v>5.3416</c:v>
                </c:pt>
                <c:pt idx="25723">
                  <c:v>5.3418</c:v>
                </c:pt>
                <c:pt idx="25724">
                  <c:v>5.342</c:v>
                </c:pt>
                <c:pt idx="25725">
                  <c:v>5.3422</c:v>
                </c:pt>
                <c:pt idx="25726">
                  <c:v>5.3424</c:v>
                </c:pt>
                <c:pt idx="25727">
                  <c:v>5.3426</c:v>
                </c:pt>
                <c:pt idx="25728">
                  <c:v>5.342799999999999</c:v>
                </c:pt>
                <c:pt idx="25729">
                  <c:v>5.343</c:v>
                </c:pt>
                <c:pt idx="25730">
                  <c:v>5.3432</c:v>
                </c:pt>
                <c:pt idx="25731">
                  <c:v>5.3434</c:v>
                </c:pt>
                <c:pt idx="25732">
                  <c:v>5.3436</c:v>
                </c:pt>
                <c:pt idx="25733">
                  <c:v>5.3438</c:v>
                </c:pt>
                <c:pt idx="25734">
                  <c:v>5.343999999999998</c:v>
                </c:pt>
                <c:pt idx="25735">
                  <c:v>5.344199999999994</c:v>
                </c:pt>
                <c:pt idx="25736">
                  <c:v>5.344399999999998</c:v>
                </c:pt>
                <c:pt idx="25737">
                  <c:v>5.344599999999994</c:v>
                </c:pt>
                <c:pt idx="25738">
                  <c:v>5.344799999999997</c:v>
                </c:pt>
                <c:pt idx="25739">
                  <c:v>5.344999999999994</c:v>
                </c:pt>
                <c:pt idx="25740">
                  <c:v>5.3452</c:v>
                </c:pt>
                <c:pt idx="25741">
                  <c:v>5.3454</c:v>
                </c:pt>
                <c:pt idx="25742">
                  <c:v>5.3456</c:v>
                </c:pt>
                <c:pt idx="25743">
                  <c:v>5.3458</c:v>
                </c:pt>
                <c:pt idx="25744">
                  <c:v>5.346</c:v>
                </c:pt>
                <c:pt idx="25745">
                  <c:v>5.3462</c:v>
                </c:pt>
                <c:pt idx="25746">
                  <c:v>5.3464</c:v>
                </c:pt>
                <c:pt idx="25747">
                  <c:v>5.3466</c:v>
                </c:pt>
                <c:pt idx="25748">
                  <c:v>5.3468</c:v>
                </c:pt>
                <c:pt idx="25749">
                  <c:v>5.346999999999999</c:v>
                </c:pt>
                <c:pt idx="25750">
                  <c:v>5.3472</c:v>
                </c:pt>
                <c:pt idx="25751">
                  <c:v>5.347399999999999</c:v>
                </c:pt>
                <c:pt idx="25752">
                  <c:v>5.347599999999995</c:v>
                </c:pt>
                <c:pt idx="25753">
                  <c:v>5.347799999999999</c:v>
                </c:pt>
                <c:pt idx="25754">
                  <c:v>5.347999999999994</c:v>
                </c:pt>
                <c:pt idx="25755">
                  <c:v>5.3482</c:v>
                </c:pt>
                <c:pt idx="25756">
                  <c:v>5.3484</c:v>
                </c:pt>
                <c:pt idx="25757">
                  <c:v>5.3486</c:v>
                </c:pt>
                <c:pt idx="25758">
                  <c:v>5.3488</c:v>
                </c:pt>
                <c:pt idx="25759">
                  <c:v>5.349</c:v>
                </c:pt>
                <c:pt idx="25760">
                  <c:v>5.3492</c:v>
                </c:pt>
                <c:pt idx="25761">
                  <c:v>5.3494</c:v>
                </c:pt>
                <c:pt idx="25762">
                  <c:v>5.3496</c:v>
                </c:pt>
                <c:pt idx="25763">
                  <c:v>5.3498</c:v>
                </c:pt>
                <c:pt idx="25764">
                  <c:v>5.35</c:v>
                </c:pt>
                <c:pt idx="25765">
                  <c:v>5.3502</c:v>
                </c:pt>
                <c:pt idx="25766">
                  <c:v>5.3504</c:v>
                </c:pt>
                <c:pt idx="25767">
                  <c:v>5.3506</c:v>
                </c:pt>
                <c:pt idx="25768">
                  <c:v>5.3508</c:v>
                </c:pt>
                <c:pt idx="25769">
                  <c:v>5.351</c:v>
                </c:pt>
                <c:pt idx="25770">
                  <c:v>5.3512</c:v>
                </c:pt>
                <c:pt idx="25771">
                  <c:v>5.3514</c:v>
                </c:pt>
                <c:pt idx="25772">
                  <c:v>5.3516</c:v>
                </c:pt>
                <c:pt idx="25773">
                  <c:v>5.3518</c:v>
                </c:pt>
                <c:pt idx="25774">
                  <c:v>5.351999999999998</c:v>
                </c:pt>
                <c:pt idx="25775">
                  <c:v>5.352199999999994</c:v>
                </c:pt>
                <c:pt idx="25776">
                  <c:v>5.352399999999998</c:v>
                </c:pt>
                <c:pt idx="25777">
                  <c:v>5.352599999999994</c:v>
                </c:pt>
                <c:pt idx="25778">
                  <c:v>5.352799999999998</c:v>
                </c:pt>
                <c:pt idx="25779">
                  <c:v>5.352999999999994</c:v>
                </c:pt>
                <c:pt idx="25780">
                  <c:v>5.3532</c:v>
                </c:pt>
                <c:pt idx="25781">
                  <c:v>5.3534</c:v>
                </c:pt>
                <c:pt idx="25782">
                  <c:v>5.3536</c:v>
                </c:pt>
                <c:pt idx="25783">
                  <c:v>5.3538</c:v>
                </c:pt>
                <c:pt idx="25784">
                  <c:v>5.353999999999996</c:v>
                </c:pt>
                <c:pt idx="25785">
                  <c:v>5.354199999999994</c:v>
                </c:pt>
                <c:pt idx="25786">
                  <c:v>5.354399999999996</c:v>
                </c:pt>
                <c:pt idx="25787">
                  <c:v>5.354599999999994</c:v>
                </c:pt>
                <c:pt idx="25788">
                  <c:v>5.354799999999996</c:v>
                </c:pt>
                <c:pt idx="25789">
                  <c:v>5.354999999999994</c:v>
                </c:pt>
                <c:pt idx="25790">
                  <c:v>5.3552</c:v>
                </c:pt>
                <c:pt idx="25791">
                  <c:v>5.355399999999999</c:v>
                </c:pt>
                <c:pt idx="25792">
                  <c:v>5.355599999999995</c:v>
                </c:pt>
                <c:pt idx="25793">
                  <c:v>5.355799999999999</c:v>
                </c:pt>
                <c:pt idx="25794">
                  <c:v>5.355999999999994</c:v>
                </c:pt>
                <c:pt idx="25795">
                  <c:v>5.3562</c:v>
                </c:pt>
                <c:pt idx="25796">
                  <c:v>5.3564</c:v>
                </c:pt>
                <c:pt idx="25797">
                  <c:v>5.3566</c:v>
                </c:pt>
                <c:pt idx="25798">
                  <c:v>5.3568</c:v>
                </c:pt>
                <c:pt idx="25799">
                  <c:v>5.356999999999997</c:v>
                </c:pt>
                <c:pt idx="25800">
                  <c:v>5.357199999999994</c:v>
                </c:pt>
                <c:pt idx="25801">
                  <c:v>5.357399999999997</c:v>
                </c:pt>
                <c:pt idx="25802">
                  <c:v>5.357599999999994</c:v>
                </c:pt>
                <c:pt idx="25803">
                  <c:v>5.357799999999997</c:v>
                </c:pt>
                <c:pt idx="25804">
                  <c:v>5.357999999999994</c:v>
                </c:pt>
                <c:pt idx="25805">
                  <c:v>5.3582</c:v>
                </c:pt>
                <c:pt idx="25806">
                  <c:v>5.3584</c:v>
                </c:pt>
                <c:pt idx="25807">
                  <c:v>5.3586</c:v>
                </c:pt>
                <c:pt idx="25808">
                  <c:v>5.3588</c:v>
                </c:pt>
                <c:pt idx="25809">
                  <c:v>5.359</c:v>
                </c:pt>
                <c:pt idx="25810">
                  <c:v>5.3592</c:v>
                </c:pt>
                <c:pt idx="25811">
                  <c:v>5.3594</c:v>
                </c:pt>
                <c:pt idx="25812">
                  <c:v>5.3596</c:v>
                </c:pt>
                <c:pt idx="25813">
                  <c:v>5.3598</c:v>
                </c:pt>
                <c:pt idx="25814">
                  <c:v>5.359999999999998</c:v>
                </c:pt>
                <c:pt idx="25815">
                  <c:v>5.360199999999994</c:v>
                </c:pt>
                <c:pt idx="25816">
                  <c:v>5.360399999999998</c:v>
                </c:pt>
                <c:pt idx="25817">
                  <c:v>5.360599999999994</c:v>
                </c:pt>
                <c:pt idx="25818">
                  <c:v>5.360799999999998</c:v>
                </c:pt>
                <c:pt idx="25819">
                  <c:v>5.360999999999994</c:v>
                </c:pt>
                <c:pt idx="25820">
                  <c:v>5.3612</c:v>
                </c:pt>
                <c:pt idx="25821">
                  <c:v>5.3614</c:v>
                </c:pt>
                <c:pt idx="25822">
                  <c:v>5.3616</c:v>
                </c:pt>
                <c:pt idx="25823">
                  <c:v>5.3618</c:v>
                </c:pt>
                <c:pt idx="25824">
                  <c:v>5.361999999999996</c:v>
                </c:pt>
                <c:pt idx="25825">
                  <c:v>5.362199999999994</c:v>
                </c:pt>
                <c:pt idx="25826">
                  <c:v>5.362399999999996</c:v>
                </c:pt>
                <c:pt idx="25827">
                  <c:v>5.362599999999994</c:v>
                </c:pt>
                <c:pt idx="25828">
                  <c:v>5.362799999999996</c:v>
                </c:pt>
                <c:pt idx="25829">
                  <c:v>5.362999999999994</c:v>
                </c:pt>
                <c:pt idx="25830">
                  <c:v>5.3632</c:v>
                </c:pt>
                <c:pt idx="25831">
                  <c:v>5.363399999999999</c:v>
                </c:pt>
                <c:pt idx="25832">
                  <c:v>5.363599999999995</c:v>
                </c:pt>
                <c:pt idx="25833">
                  <c:v>5.363799999999999</c:v>
                </c:pt>
                <c:pt idx="25834">
                  <c:v>5.363999999999994</c:v>
                </c:pt>
                <c:pt idx="25835">
                  <c:v>5.364199999999994</c:v>
                </c:pt>
                <c:pt idx="25836">
                  <c:v>5.364399999999994</c:v>
                </c:pt>
                <c:pt idx="25837">
                  <c:v>5.364599999999994</c:v>
                </c:pt>
                <c:pt idx="25838">
                  <c:v>5.364799999999994</c:v>
                </c:pt>
                <c:pt idx="25839">
                  <c:v>5.364999999999993</c:v>
                </c:pt>
                <c:pt idx="25840">
                  <c:v>5.365199999999994</c:v>
                </c:pt>
                <c:pt idx="25841">
                  <c:v>5.365399999999997</c:v>
                </c:pt>
                <c:pt idx="25842">
                  <c:v>5.365599999999994</c:v>
                </c:pt>
                <c:pt idx="25843">
                  <c:v>5.365799999999997</c:v>
                </c:pt>
                <c:pt idx="25844">
                  <c:v>5.365999999999994</c:v>
                </c:pt>
                <c:pt idx="25845">
                  <c:v>5.3662</c:v>
                </c:pt>
                <c:pt idx="25846">
                  <c:v>5.3664</c:v>
                </c:pt>
                <c:pt idx="25847">
                  <c:v>5.3666</c:v>
                </c:pt>
                <c:pt idx="25848">
                  <c:v>5.3668</c:v>
                </c:pt>
                <c:pt idx="25849">
                  <c:v>5.366999999999995</c:v>
                </c:pt>
                <c:pt idx="25850">
                  <c:v>5.367199999999994</c:v>
                </c:pt>
                <c:pt idx="25851">
                  <c:v>5.367399999999995</c:v>
                </c:pt>
                <c:pt idx="25852">
                  <c:v>5.367599999999994</c:v>
                </c:pt>
                <c:pt idx="25853">
                  <c:v>5.367799999999995</c:v>
                </c:pt>
                <c:pt idx="25854">
                  <c:v>5.367999999999994</c:v>
                </c:pt>
                <c:pt idx="25855">
                  <c:v>5.368199999999994</c:v>
                </c:pt>
                <c:pt idx="25856">
                  <c:v>5.368399999999998</c:v>
                </c:pt>
                <c:pt idx="25857">
                  <c:v>5.368599999999994</c:v>
                </c:pt>
                <c:pt idx="25858">
                  <c:v>5.368799999999998</c:v>
                </c:pt>
                <c:pt idx="25859">
                  <c:v>5.368999999999994</c:v>
                </c:pt>
                <c:pt idx="25860">
                  <c:v>5.3692</c:v>
                </c:pt>
                <c:pt idx="25861">
                  <c:v>5.3694</c:v>
                </c:pt>
                <c:pt idx="25862">
                  <c:v>5.3696</c:v>
                </c:pt>
                <c:pt idx="25863">
                  <c:v>5.3698</c:v>
                </c:pt>
                <c:pt idx="25864">
                  <c:v>5.37</c:v>
                </c:pt>
                <c:pt idx="25865">
                  <c:v>5.3702</c:v>
                </c:pt>
                <c:pt idx="25866">
                  <c:v>5.3704</c:v>
                </c:pt>
                <c:pt idx="25867">
                  <c:v>5.3706</c:v>
                </c:pt>
                <c:pt idx="25868">
                  <c:v>5.3708</c:v>
                </c:pt>
                <c:pt idx="25869">
                  <c:v>5.371</c:v>
                </c:pt>
                <c:pt idx="25870">
                  <c:v>5.3712</c:v>
                </c:pt>
                <c:pt idx="25871">
                  <c:v>5.3714</c:v>
                </c:pt>
                <c:pt idx="25872">
                  <c:v>5.3716</c:v>
                </c:pt>
                <c:pt idx="25873">
                  <c:v>5.3718</c:v>
                </c:pt>
                <c:pt idx="25874">
                  <c:v>5.372</c:v>
                </c:pt>
                <c:pt idx="25875">
                  <c:v>5.3722</c:v>
                </c:pt>
                <c:pt idx="25876">
                  <c:v>5.3724</c:v>
                </c:pt>
                <c:pt idx="25877">
                  <c:v>5.3726</c:v>
                </c:pt>
                <c:pt idx="25878">
                  <c:v>5.3728</c:v>
                </c:pt>
                <c:pt idx="25879">
                  <c:v>5.373</c:v>
                </c:pt>
                <c:pt idx="25880">
                  <c:v>5.3732</c:v>
                </c:pt>
                <c:pt idx="25881">
                  <c:v>5.3734</c:v>
                </c:pt>
                <c:pt idx="25882">
                  <c:v>5.3736</c:v>
                </c:pt>
                <c:pt idx="25883">
                  <c:v>5.3738</c:v>
                </c:pt>
                <c:pt idx="25884">
                  <c:v>5.374</c:v>
                </c:pt>
                <c:pt idx="25885">
                  <c:v>5.3742</c:v>
                </c:pt>
                <c:pt idx="25886">
                  <c:v>5.3744</c:v>
                </c:pt>
                <c:pt idx="25887">
                  <c:v>5.3746</c:v>
                </c:pt>
                <c:pt idx="25888">
                  <c:v>5.3748</c:v>
                </c:pt>
                <c:pt idx="25889">
                  <c:v>5.375</c:v>
                </c:pt>
                <c:pt idx="25890">
                  <c:v>5.3752</c:v>
                </c:pt>
                <c:pt idx="25891">
                  <c:v>5.3754</c:v>
                </c:pt>
                <c:pt idx="25892">
                  <c:v>5.3756</c:v>
                </c:pt>
                <c:pt idx="25893">
                  <c:v>5.3758</c:v>
                </c:pt>
                <c:pt idx="25894">
                  <c:v>5.376</c:v>
                </c:pt>
                <c:pt idx="25895">
                  <c:v>5.3762</c:v>
                </c:pt>
                <c:pt idx="25896">
                  <c:v>5.3764</c:v>
                </c:pt>
                <c:pt idx="25897">
                  <c:v>5.3766</c:v>
                </c:pt>
                <c:pt idx="25898">
                  <c:v>5.3768</c:v>
                </c:pt>
                <c:pt idx="25899">
                  <c:v>5.377</c:v>
                </c:pt>
                <c:pt idx="25900">
                  <c:v>5.3772</c:v>
                </c:pt>
                <c:pt idx="25901">
                  <c:v>5.3774</c:v>
                </c:pt>
                <c:pt idx="25902">
                  <c:v>5.3776</c:v>
                </c:pt>
                <c:pt idx="25903">
                  <c:v>5.3778</c:v>
                </c:pt>
                <c:pt idx="25904">
                  <c:v>5.378</c:v>
                </c:pt>
                <c:pt idx="25905">
                  <c:v>5.3782</c:v>
                </c:pt>
                <c:pt idx="25906">
                  <c:v>5.3784</c:v>
                </c:pt>
                <c:pt idx="25907">
                  <c:v>5.3786</c:v>
                </c:pt>
                <c:pt idx="25908">
                  <c:v>5.3788</c:v>
                </c:pt>
                <c:pt idx="25909">
                  <c:v>5.379</c:v>
                </c:pt>
                <c:pt idx="25910">
                  <c:v>5.3792</c:v>
                </c:pt>
                <c:pt idx="25911">
                  <c:v>5.3794</c:v>
                </c:pt>
                <c:pt idx="25912">
                  <c:v>5.3796</c:v>
                </c:pt>
                <c:pt idx="25913">
                  <c:v>5.3798</c:v>
                </c:pt>
                <c:pt idx="25914">
                  <c:v>5.38</c:v>
                </c:pt>
                <c:pt idx="25915">
                  <c:v>5.3802</c:v>
                </c:pt>
                <c:pt idx="25916">
                  <c:v>5.3804</c:v>
                </c:pt>
                <c:pt idx="25917">
                  <c:v>5.3806</c:v>
                </c:pt>
                <c:pt idx="25918">
                  <c:v>5.3808</c:v>
                </c:pt>
                <c:pt idx="25919">
                  <c:v>5.381</c:v>
                </c:pt>
                <c:pt idx="25920">
                  <c:v>5.3812</c:v>
                </c:pt>
                <c:pt idx="25921">
                  <c:v>5.3814</c:v>
                </c:pt>
                <c:pt idx="25922">
                  <c:v>5.3816</c:v>
                </c:pt>
                <c:pt idx="25923">
                  <c:v>5.3818</c:v>
                </c:pt>
                <c:pt idx="25924">
                  <c:v>5.382</c:v>
                </c:pt>
                <c:pt idx="25925">
                  <c:v>5.3822</c:v>
                </c:pt>
                <c:pt idx="25926">
                  <c:v>5.3824</c:v>
                </c:pt>
                <c:pt idx="25927">
                  <c:v>5.3826</c:v>
                </c:pt>
                <c:pt idx="25928">
                  <c:v>5.3828</c:v>
                </c:pt>
                <c:pt idx="25929">
                  <c:v>5.383</c:v>
                </c:pt>
                <c:pt idx="25930">
                  <c:v>5.3832</c:v>
                </c:pt>
                <c:pt idx="25931">
                  <c:v>5.3834</c:v>
                </c:pt>
                <c:pt idx="25932">
                  <c:v>5.3836</c:v>
                </c:pt>
                <c:pt idx="25933">
                  <c:v>5.3838</c:v>
                </c:pt>
                <c:pt idx="25934">
                  <c:v>5.383999999999999</c:v>
                </c:pt>
                <c:pt idx="25935">
                  <c:v>5.384199999999994</c:v>
                </c:pt>
                <c:pt idx="25936">
                  <c:v>5.384399999999998</c:v>
                </c:pt>
                <c:pt idx="25937">
                  <c:v>5.384599999999994</c:v>
                </c:pt>
                <c:pt idx="25938">
                  <c:v>5.384799999999998</c:v>
                </c:pt>
                <c:pt idx="25939">
                  <c:v>5.384999999999994</c:v>
                </c:pt>
                <c:pt idx="25940">
                  <c:v>5.3852</c:v>
                </c:pt>
                <c:pt idx="25941">
                  <c:v>5.3854</c:v>
                </c:pt>
                <c:pt idx="25942">
                  <c:v>5.3856</c:v>
                </c:pt>
                <c:pt idx="25943">
                  <c:v>5.3858</c:v>
                </c:pt>
                <c:pt idx="25944">
                  <c:v>5.386</c:v>
                </c:pt>
                <c:pt idx="25945">
                  <c:v>5.3862</c:v>
                </c:pt>
                <c:pt idx="25946">
                  <c:v>5.3864</c:v>
                </c:pt>
                <c:pt idx="25947">
                  <c:v>5.3866</c:v>
                </c:pt>
                <c:pt idx="25948">
                  <c:v>5.3868</c:v>
                </c:pt>
                <c:pt idx="25949">
                  <c:v>5.387</c:v>
                </c:pt>
                <c:pt idx="25950">
                  <c:v>5.3872</c:v>
                </c:pt>
                <c:pt idx="25951">
                  <c:v>5.387399999999999</c:v>
                </c:pt>
                <c:pt idx="25952">
                  <c:v>5.387599999999995</c:v>
                </c:pt>
                <c:pt idx="25953">
                  <c:v>5.387799999999999</c:v>
                </c:pt>
                <c:pt idx="25954">
                  <c:v>5.387999999999995</c:v>
                </c:pt>
                <c:pt idx="25955">
                  <c:v>5.3882</c:v>
                </c:pt>
                <c:pt idx="25956">
                  <c:v>5.3884</c:v>
                </c:pt>
                <c:pt idx="25957">
                  <c:v>5.3886</c:v>
                </c:pt>
                <c:pt idx="25958">
                  <c:v>5.3888</c:v>
                </c:pt>
                <c:pt idx="25959">
                  <c:v>5.389</c:v>
                </c:pt>
                <c:pt idx="25960">
                  <c:v>5.3892</c:v>
                </c:pt>
                <c:pt idx="25961">
                  <c:v>5.3894</c:v>
                </c:pt>
                <c:pt idx="25962">
                  <c:v>5.3896</c:v>
                </c:pt>
                <c:pt idx="25963">
                  <c:v>5.3898</c:v>
                </c:pt>
                <c:pt idx="25964">
                  <c:v>5.39</c:v>
                </c:pt>
                <c:pt idx="25965">
                  <c:v>5.3902</c:v>
                </c:pt>
                <c:pt idx="25966">
                  <c:v>5.3904</c:v>
                </c:pt>
                <c:pt idx="25967">
                  <c:v>5.3906</c:v>
                </c:pt>
                <c:pt idx="25968">
                  <c:v>5.3908</c:v>
                </c:pt>
                <c:pt idx="25969">
                  <c:v>5.391</c:v>
                </c:pt>
                <c:pt idx="25970">
                  <c:v>5.3912</c:v>
                </c:pt>
                <c:pt idx="25971">
                  <c:v>5.3914</c:v>
                </c:pt>
                <c:pt idx="25972">
                  <c:v>5.3916</c:v>
                </c:pt>
                <c:pt idx="25973">
                  <c:v>5.3918</c:v>
                </c:pt>
                <c:pt idx="25974">
                  <c:v>5.391999999999999</c:v>
                </c:pt>
                <c:pt idx="25975">
                  <c:v>5.392199999999994</c:v>
                </c:pt>
                <c:pt idx="25976">
                  <c:v>5.392399999999998</c:v>
                </c:pt>
                <c:pt idx="25977">
                  <c:v>5.392599999999994</c:v>
                </c:pt>
                <c:pt idx="25978">
                  <c:v>5.392799999999998</c:v>
                </c:pt>
                <c:pt idx="25979">
                  <c:v>5.392999999999994</c:v>
                </c:pt>
                <c:pt idx="25980">
                  <c:v>5.3932</c:v>
                </c:pt>
                <c:pt idx="25981">
                  <c:v>5.3934</c:v>
                </c:pt>
                <c:pt idx="25982">
                  <c:v>5.3936</c:v>
                </c:pt>
                <c:pt idx="25983">
                  <c:v>5.3938</c:v>
                </c:pt>
                <c:pt idx="25984">
                  <c:v>5.393999999999997</c:v>
                </c:pt>
                <c:pt idx="25985">
                  <c:v>5.394199999999994</c:v>
                </c:pt>
                <c:pt idx="25986">
                  <c:v>5.394399999999996</c:v>
                </c:pt>
                <c:pt idx="25987">
                  <c:v>5.394599999999994</c:v>
                </c:pt>
                <c:pt idx="25988">
                  <c:v>5.394799999999996</c:v>
                </c:pt>
                <c:pt idx="25989">
                  <c:v>5.394999999999994</c:v>
                </c:pt>
                <c:pt idx="25990">
                  <c:v>5.3952</c:v>
                </c:pt>
                <c:pt idx="25991">
                  <c:v>5.395399999999999</c:v>
                </c:pt>
                <c:pt idx="25992">
                  <c:v>5.3956</c:v>
                </c:pt>
                <c:pt idx="25993">
                  <c:v>5.395799999999999</c:v>
                </c:pt>
                <c:pt idx="25994">
                  <c:v>5.395999999999995</c:v>
                </c:pt>
                <c:pt idx="25995">
                  <c:v>5.3962</c:v>
                </c:pt>
                <c:pt idx="25996">
                  <c:v>5.3964</c:v>
                </c:pt>
                <c:pt idx="25997">
                  <c:v>5.3966</c:v>
                </c:pt>
                <c:pt idx="25998">
                  <c:v>5.3968</c:v>
                </c:pt>
                <c:pt idx="25999">
                  <c:v>5.396999999999998</c:v>
                </c:pt>
                <c:pt idx="26000">
                  <c:v>5.397199999999994</c:v>
                </c:pt>
                <c:pt idx="26001">
                  <c:v>5.397399999999997</c:v>
                </c:pt>
                <c:pt idx="26002">
                  <c:v>5.397599999999994</c:v>
                </c:pt>
                <c:pt idx="26003">
                  <c:v>5.397799999999997</c:v>
                </c:pt>
                <c:pt idx="26004">
                  <c:v>5.397999999999994</c:v>
                </c:pt>
                <c:pt idx="26005">
                  <c:v>5.3982</c:v>
                </c:pt>
                <c:pt idx="26006">
                  <c:v>5.3984</c:v>
                </c:pt>
                <c:pt idx="26007">
                  <c:v>5.3986</c:v>
                </c:pt>
                <c:pt idx="26008">
                  <c:v>5.3988</c:v>
                </c:pt>
                <c:pt idx="26009">
                  <c:v>5.399</c:v>
                </c:pt>
                <c:pt idx="26010">
                  <c:v>5.3992</c:v>
                </c:pt>
                <c:pt idx="26011">
                  <c:v>5.3994</c:v>
                </c:pt>
                <c:pt idx="26012">
                  <c:v>5.3996</c:v>
                </c:pt>
                <c:pt idx="26013">
                  <c:v>5.3998</c:v>
                </c:pt>
                <c:pt idx="26014">
                  <c:v>5.4</c:v>
                </c:pt>
                <c:pt idx="26015">
                  <c:v>5.4002</c:v>
                </c:pt>
                <c:pt idx="26016">
                  <c:v>5.4004</c:v>
                </c:pt>
                <c:pt idx="26017">
                  <c:v>5.4006</c:v>
                </c:pt>
                <c:pt idx="26018">
                  <c:v>5.4008</c:v>
                </c:pt>
                <c:pt idx="26019">
                  <c:v>5.401</c:v>
                </c:pt>
                <c:pt idx="26020">
                  <c:v>5.4012</c:v>
                </c:pt>
                <c:pt idx="26021">
                  <c:v>5.4014</c:v>
                </c:pt>
                <c:pt idx="26022">
                  <c:v>5.4016</c:v>
                </c:pt>
                <c:pt idx="26023">
                  <c:v>5.4018</c:v>
                </c:pt>
                <c:pt idx="26024">
                  <c:v>5.402</c:v>
                </c:pt>
                <c:pt idx="26025">
                  <c:v>5.4022</c:v>
                </c:pt>
                <c:pt idx="26026">
                  <c:v>5.4024</c:v>
                </c:pt>
                <c:pt idx="26027">
                  <c:v>5.4026</c:v>
                </c:pt>
                <c:pt idx="26028">
                  <c:v>5.4028</c:v>
                </c:pt>
                <c:pt idx="26029">
                  <c:v>5.403</c:v>
                </c:pt>
                <c:pt idx="26030">
                  <c:v>5.4032</c:v>
                </c:pt>
                <c:pt idx="26031">
                  <c:v>5.4034</c:v>
                </c:pt>
                <c:pt idx="26032">
                  <c:v>5.4036</c:v>
                </c:pt>
                <c:pt idx="26033">
                  <c:v>5.4038</c:v>
                </c:pt>
                <c:pt idx="26034">
                  <c:v>5.404</c:v>
                </c:pt>
                <c:pt idx="26035">
                  <c:v>5.4042</c:v>
                </c:pt>
                <c:pt idx="26036">
                  <c:v>5.4044</c:v>
                </c:pt>
                <c:pt idx="26037">
                  <c:v>5.4046</c:v>
                </c:pt>
                <c:pt idx="26038">
                  <c:v>5.4048</c:v>
                </c:pt>
                <c:pt idx="26039">
                  <c:v>5.405</c:v>
                </c:pt>
                <c:pt idx="26040">
                  <c:v>5.4052</c:v>
                </c:pt>
                <c:pt idx="26041">
                  <c:v>5.4054</c:v>
                </c:pt>
                <c:pt idx="26042">
                  <c:v>5.4056</c:v>
                </c:pt>
                <c:pt idx="26043">
                  <c:v>5.4058</c:v>
                </c:pt>
                <c:pt idx="26044">
                  <c:v>5.406</c:v>
                </c:pt>
                <c:pt idx="26045">
                  <c:v>5.4062</c:v>
                </c:pt>
                <c:pt idx="26046">
                  <c:v>5.4064</c:v>
                </c:pt>
                <c:pt idx="26047">
                  <c:v>5.4066</c:v>
                </c:pt>
                <c:pt idx="26048">
                  <c:v>5.4068</c:v>
                </c:pt>
                <c:pt idx="26049">
                  <c:v>5.407</c:v>
                </c:pt>
                <c:pt idx="26050">
                  <c:v>5.4072</c:v>
                </c:pt>
                <c:pt idx="26051">
                  <c:v>5.4074</c:v>
                </c:pt>
                <c:pt idx="26052">
                  <c:v>5.4076</c:v>
                </c:pt>
                <c:pt idx="26053">
                  <c:v>5.4078</c:v>
                </c:pt>
                <c:pt idx="26054">
                  <c:v>5.408</c:v>
                </c:pt>
                <c:pt idx="26055">
                  <c:v>5.4082</c:v>
                </c:pt>
                <c:pt idx="26056">
                  <c:v>5.4084</c:v>
                </c:pt>
                <c:pt idx="26057">
                  <c:v>5.4086</c:v>
                </c:pt>
                <c:pt idx="26058">
                  <c:v>5.4088</c:v>
                </c:pt>
                <c:pt idx="26059">
                  <c:v>5.409</c:v>
                </c:pt>
                <c:pt idx="26060">
                  <c:v>5.4092</c:v>
                </c:pt>
                <c:pt idx="26061">
                  <c:v>5.4094</c:v>
                </c:pt>
                <c:pt idx="26062">
                  <c:v>5.4096</c:v>
                </c:pt>
                <c:pt idx="26063">
                  <c:v>5.4098</c:v>
                </c:pt>
                <c:pt idx="26064">
                  <c:v>5.41</c:v>
                </c:pt>
                <c:pt idx="26065">
                  <c:v>5.4102</c:v>
                </c:pt>
                <c:pt idx="26066">
                  <c:v>5.4104</c:v>
                </c:pt>
                <c:pt idx="26067">
                  <c:v>5.4106</c:v>
                </c:pt>
                <c:pt idx="26068">
                  <c:v>5.4108</c:v>
                </c:pt>
                <c:pt idx="26069">
                  <c:v>5.411</c:v>
                </c:pt>
                <c:pt idx="26070">
                  <c:v>5.4112</c:v>
                </c:pt>
                <c:pt idx="26071">
                  <c:v>5.4114</c:v>
                </c:pt>
                <c:pt idx="26072">
                  <c:v>5.4116</c:v>
                </c:pt>
                <c:pt idx="26073">
                  <c:v>5.4118</c:v>
                </c:pt>
                <c:pt idx="26074">
                  <c:v>5.412</c:v>
                </c:pt>
                <c:pt idx="26075">
                  <c:v>5.4122</c:v>
                </c:pt>
                <c:pt idx="26076">
                  <c:v>5.4124</c:v>
                </c:pt>
                <c:pt idx="26077">
                  <c:v>5.4126</c:v>
                </c:pt>
                <c:pt idx="26078">
                  <c:v>5.4128</c:v>
                </c:pt>
                <c:pt idx="26079">
                  <c:v>5.413</c:v>
                </c:pt>
                <c:pt idx="26080">
                  <c:v>5.4132</c:v>
                </c:pt>
                <c:pt idx="26081">
                  <c:v>5.4134</c:v>
                </c:pt>
                <c:pt idx="26082">
                  <c:v>5.4136</c:v>
                </c:pt>
                <c:pt idx="26083">
                  <c:v>5.4138</c:v>
                </c:pt>
                <c:pt idx="26084">
                  <c:v>5.414</c:v>
                </c:pt>
                <c:pt idx="26085">
                  <c:v>5.4142</c:v>
                </c:pt>
                <c:pt idx="26086">
                  <c:v>5.4144</c:v>
                </c:pt>
                <c:pt idx="26087">
                  <c:v>5.4146</c:v>
                </c:pt>
                <c:pt idx="26088">
                  <c:v>5.4148</c:v>
                </c:pt>
                <c:pt idx="26089">
                  <c:v>5.415</c:v>
                </c:pt>
                <c:pt idx="26090">
                  <c:v>5.4152</c:v>
                </c:pt>
                <c:pt idx="26091">
                  <c:v>5.4154</c:v>
                </c:pt>
                <c:pt idx="26092">
                  <c:v>5.4156</c:v>
                </c:pt>
                <c:pt idx="26093">
                  <c:v>5.4158</c:v>
                </c:pt>
                <c:pt idx="26094">
                  <c:v>5.416</c:v>
                </c:pt>
                <c:pt idx="26095">
                  <c:v>5.4162</c:v>
                </c:pt>
                <c:pt idx="26096">
                  <c:v>5.4164</c:v>
                </c:pt>
                <c:pt idx="26097">
                  <c:v>5.4166</c:v>
                </c:pt>
                <c:pt idx="26098">
                  <c:v>5.4168</c:v>
                </c:pt>
                <c:pt idx="26099">
                  <c:v>5.417</c:v>
                </c:pt>
                <c:pt idx="26100">
                  <c:v>5.4172</c:v>
                </c:pt>
                <c:pt idx="26101">
                  <c:v>5.4174</c:v>
                </c:pt>
                <c:pt idx="26102">
                  <c:v>5.4176</c:v>
                </c:pt>
                <c:pt idx="26103">
                  <c:v>5.4178</c:v>
                </c:pt>
                <c:pt idx="26104">
                  <c:v>5.418</c:v>
                </c:pt>
                <c:pt idx="26105">
                  <c:v>5.4182</c:v>
                </c:pt>
                <c:pt idx="26106">
                  <c:v>5.4184</c:v>
                </c:pt>
                <c:pt idx="26107">
                  <c:v>5.4186</c:v>
                </c:pt>
                <c:pt idx="26108">
                  <c:v>5.4188</c:v>
                </c:pt>
                <c:pt idx="26109">
                  <c:v>5.419</c:v>
                </c:pt>
                <c:pt idx="26110">
                  <c:v>5.4192</c:v>
                </c:pt>
                <c:pt idx="26111">
                  <c:v>5.4194</c:v>
                </c:pt>
                <c:pt idx="26112">
                  <c:v>5.4196</c:v>
                </c:pt>
                <c:pt idx="26113">
                  <c:v>5.4198</c:v>
                </c:pt>
                <c:pt idx="26114">
                  <c:v>5.42</c:v>
                </c:pt>
                <c:pt idx="26115">
                  <c:v>5.4202</c:v>
                </c:pt>
                <c:pt idx="26116">
                  <c:v>5.4204</c:v>
                </c:pt>
                <c:pt idx="26117">
                  <c:v>5.4206</c:v>
                </c:pt>
                <c:pt idx="26118">
                  <c:v>5.4208</c:v>
                </c:pt>
                <c:pt idx="26119">
                  <c:v>5.421</c:v>
                </c:pt>
                <c:pt idx="26120">
                  <c:v>5.4212</c:v>
                </c:pt>
                <c:pt idx="26121">
                  <c:v>5.4214</c:v>
                </c:pt>
                <c:pt idx="26122">
                  <c:v>5.4216</c:v>
                </c:pt>
                <c:pt idx="26123">
                  <c:v>5.4218</c:v>
                </c:pt>
                <c:pt idx="26124">
                  <c:v>5.422</c:v>
                </c:pt>
                <c:pt idx="26125">
                  <c:v>5.4222</c:v>
                </c:pt>
                <c:pt idx="26126">
                  <c:v>5.4224</c:v>
                </c:pt>
                <c:pt idx="26127">
                  <c:v>5.4226</c:v>
                </c:pt>
                <c:pt idx="26128">
                  <c:v>5.4228</c:v>
                </c:pt>
                <c:pt idx="26129">
                  <c:v>5.423</c:v>
                </c:pt>
                <c:pt idx="26130">
                  <c:v>5.4232</c:v>
                </c:pt>
                <c:pt idx="26131">
                  <c:v>5.4234</c:v>
                </c:pt>
                <c:pt idx="26132">
                  <c:v>5.4236</c:v>
                </c:pt>
                <c:pt idx="26133">
                  <c:v>5.4238</c:v>
                </c:pt>
                <c:pt idx="26134">
                  <c:v>5.423999999999999</c:v>
                </c:pt>
                <c:pt idx="26135">
                  <c:v>5.424199999999995</c:v>
                </c:pt>
                <c:pt idx="26136">
                  <c:v>5.424399999999999</c:v>
                </c:pt>
                <c:pt idx="26137">
                  <c:v>5.424599999999995</c:v>
                </c:pt>
                <c:pt idx="26138">
                  <c:v>5.424799999999998</c:v>
                </c:pt>
                <c:pt idx="26139">
                  <c:v>5.424999999999994</c:v>
                </c:pt>
                <c:pt idx="26140">
                  <c:v>5.4252</c:v>
                </c:pt>
                <c:pt idx="26141">
                  <c:v>5.4254</c:v>
                </c:pt>
                <c:pt idx="26142">
                  <c:v>5.4256</c:v>
                </c:pt>
                <c:pt idx="26143">
                  <c:v>5.4258</c:v>
                </c:pt>
                <c:pt idx="26144">
                  <c:v>5.426</c:v>
                </c:pt>
                <c:pt idx="26145">
                  <c:v>5.4262</c:v>
                </c:pt>
                <c:pt idx="26146">
                  <c:v>5.4264</c:v>
                </c:pt>
                <c:pt idx="26147">
                  <c:v>5.4266</c:v>
                </c:pt>
                <c:pt idx="26148">
                  <c:v>5.4268</c:v>
                </c:pt>
                <c:pt idx="26149">
                  <c:v>5.427</c:v>
                </c:pt>
                <c:pt idx="26150">
                  <c:v>5.4272</c:v>
                </c:pt>
                <c:pt idx="26151">
                  <c:v>5.4274</c:v>
                </c:pt>
                <c:pt idx="26152">
                  <c:v>5.4276</c:v>
                </c:pt>
                <c:pt idx="26153">
                  <c:v>5.427799999999999</c:v>
                </c:pt>
                <c:pt idx="26154">
                  <c:v>5.427999999999995</c:v>
                </c:pt>
                <c:pt idx="26155">
                  <c:v>5.4282</c:v>
                </c:pt>
                <c:pt idx="26156">
                  <c:v>5.4284</c:v>
                </c:pt>
                <c:pt idx="26157">
                  <c:v>5.4286</c:v>
                </c:pt>
                <c:pt idx="26158">
                  <c:v>5.4288</c:v>
                </c:pt>
                <c:pt idx="26159">
                  <c:v>5.429</c:v>
                </c:pt>
                <c:pt idx="26160">
                  <c:v>5.4292</c:v>
                </c:pt>
                <c:pt idx="26161">
                  <c:v>5.4294</c:v>
                </c:pt>
                <c:pt idx="26162">
                  <c:v>5.4296</c:v>
                </c:pt>
                <c:pt idx="26163">
                  <c:v>5.4298</c:v>
                </c:pt>
                <c:pt idx="26164">
                  <c:v>5.43</c:v>
                </c:pt>
                <c:pt idx="26165">
                  <c:v>5.4302</c:v>
                </c:pt>
                <c:pt idx="26166">
                  <c:v>5.4304</c:v>
                </c:pt>
                <c:pt idx="26167">
                  <c:v>5.4306</c:v>
                </c:pt>
                <c:pt idx="26168">
                  <c:v>5.4308</c:v>
                </c:pt>
                <c:pt idx="26169">
                  <c:v>5.431</c:v>
                </c:pt>
                <c:pt idx="26170">
                  <c:v>5.4312</c:v>
                </c:pt>
                <c:pt idx="26171">
                  <c:v>5.4314</c:v>
                </c:pt>
                <c:pt idx="26172">
                  <c:v>5.4316</c:v>
                </c:pt>
                <c:pt idx="26173">
                  <c:v>5.4318</c:v>
                </c:pt>
                <c:pt idx="26174">
                  <c:v>5.432</c:v>
                </c:pt>
                <c:pt idx="26175">
                  <c:v>5.4322</c:v>
                </c:pt>
                <c:pt idx="26176">
                  <c:v>5.4324</c:v>
                </c:pt>
                <c:pt idx="26177">
                  <c:v>5.4326</c:v>
                </c:pt>
                <c:pt idx="26178">
                  <c:v>5.4328</c:v>
                </c:pt>
                <c:pt idx="26179">
                  <c:v>5.433</c:v>
                </c:pt>
                <c:pt idx="26180">
                  <c:v>5.4332</c:v>
                </c:pt>
                <c:pt idx="26181">
                  <c:v>5.4334</c:v>
                </c:pt>
                <c:pt idx="26182">
                  <c:v>5.4336</c:v>
                </c:pt>
                <c:pt idx="26183">
                  <c:v>5.4338</c:v>
                </c:pt>
                <c:pt idx="26184">
                  <c:v>5.434</c:v>
                </c:pt>
                <c:pt idx="26185">
                  <c:v>5.4342</c:v>
                </c:pt>
                <c:pt idx="26186">
                  <c:v>5.4344</c:v>
                </c:pt>
                <c:pt idx="26187">
                  <c:v>5.4346</c:v>
                </c:pt>
                <c:pt idx="26188">
                  <c:v>5.4348</c:v>
                </c:pt>
                <c:pt idx="26189">
                  <c:v>5.435</c:v>
                </c:pt>
                <c:pt idx="26190">
                  <c:v>5.4352</c:v>
                </c:pt>
                <c:pt idx="26191">
                  <c:v>5.4354</c:v>
                </c:pt>
                <c:pt idx="26192">
                  <c:v>5.4356</c:v>
                </c:pt>
                <c:pt idx="26193">
                  <c:v>5.4358</c:v>
                </c:pt>
                <c:pt idx="26194">
                  <c:v>5.436</c:v>
                </c:pt>
                <c:pt idx="26195">
                  <c:v>5.4362</c:v>
                </c:pt>
                <c:pt idx="26196">
                  <c:v>5.4364</c:v>
                </c:pt>
                <c:pt idx="26197">
                  <c:v>5.4366</c:v>
                </c:pt>
                <c:pt idx="26198">
                  <c:v>5.4368</c:v>
                </c:pt>
                <c:pt idx="26199">
                  <c:v>5.437</c:v>
                </c:pt>
                <c:pt idx="26200">
                  <c:v>5.4372</c:v>
                </c:pt>
                <c:pt idx="26201">
                  <c:v>5.4374</c:v>
                </c:pt>
                <c:pt idx="26202">
                  <c:v>5.4376</c:v>
                </c:pt>
                <c:pt idx="26203">
                  <c:v>5.4378</c:v>
                </c:pt>
                <c:pt idx="26204">
                  <c:v>5.438</c:v>
                </c:pt>
                <c:pt idx="26205">
                  <c:v>5.4382</c:v>
                </c:pt>
                <c:pt idx="26206">
                  <c:v>5.4384</c:v>
                </c:pt>
                <c:pt idx="26207">
                  <c:v>5.4386</c:v>
                </c:pt>
                <c:pt idx="26208">
                  <c:v>5.4388</c:v>
                </c:pt>
                <c:pt idx="26209">
                  <c:v>5.439</c:v>
                </c:pt>
                <c:pt idx="26210">
                  <c:v>5.4392</c:v>
                </c:pt>
                <c:pt idx="26211">
                  <c:v>5.4394</c:v>
                </c:pt>
                <c:pt idx="26212">
                  <c:v>5.4396</c:v>
                </c:pt>
                <c:pt idx="26213">
                  <c:v>5.4398</c:v>
                </c:pt>
                <c:pt idx="26214">
                  <c:v>5.44</c:v>
                </c:pt>
                <c:pt idx="26215">
                  <c:v>5.4402</c:v>
                </c:pt>
                <c:pt idx="26216">
                  <c:v>5.4404</c:v>
                </c:pt>
                <c:pt idx="26217">
                  <c:v>5.4406</c:v>
                </c:pt>
                <c:pt idx="26218">
                  <c:v>5.4408</c:v>
                </c:pt>
                <c:pt idx="26219">
                  <c:v>5.441</c:v>
                </c:pt>
                <c:pt idx="26220">
                  <c:v>5.4412</c:v>
                </c:pt>
                <c:pt idx="26221">
                  <c:v>5.4414</c:v>
                </c:pt>
                <c:pt idx="26222">
                  <c:v>5.4416</c:v>
                </c:pt>
                <c:pt idx="26223">
                  <c:v>5.4418</c:v>
                </c:pt>
                <c:pt idx="26224">
                  <c:v>5.442</c:v>
                </c:pt>
                <c:pt idx="26225">
                  <c:v>5.4422</c:v>
                </c:pt>
                <c:pt idx="26226">
                  <c:v>5.4424</c:v>
                </c:pt>
                <c:pt idx="26227">
                  <c:v>5.4426</c:v>
                </c:pt>
                <c:pt idx="26228">
                  <c:v>5.4428</c:v>
                </c:pt>
                <c:pt idx="26229">
                  <c:v>5.443</c:v>
                </c:pt>
                <c:pt idx="26230">
                  <c:v>5.4432</c:v>
                </c:pt>
                <c:pt idx="26231">
                  <c:v>5.4434</c:v>
                </c:pt>
                <c:pt idx="26232">
                  <c:v>5.4436</c:v>
                </c:pt>
                <c:pt idx="26233">
                  <c:v>5.4438</c:v>
                </c:pt>
                <c:pt idx="26234">
                  <c:v>5.444</c:v>
                </c:pt>
                <c:pt idx="26235">
                  <c:v>5.4442</c:v>
                </c:pt>
                <c:pt idx="26236">
                  <c:v>5.4444</c:v>
                </c:pt>
                <c:pt idx="26237">
                  <c:v>5.4446</c:v>
                </c:pt>
                <c:pt idx="26238">
                  <c:v>5.4448</c:v>
                </c:pt>
                <c:pt idx="26239">
                  <c:v>5.445</c:v>
                </c:pt>
                <c:pt idx="26240">
                  <c:v>5.4452</c:v>
                </c:pt>
                <c:pt idx="26241">
                  <c:v>5.4454</c:v>
                </c:pt>
                <c:pt idx="26242">
                  <c:v>5.4456</c:v>
                </c:pt>
                <c:pt idx="26243">
                  <c:v>5.4458</c:v>
                </c:pt>
                <c:pt idx="26244">
                  <c:v>5.446</c:v>
                </c:pt>
                <c:pt idx="26245">
                  <c:v>5.4462</c:v>
                </c:pt>
                <c:pt idx="26246">
                  <c:v>5.4464</c:v>
                </c:pt>
                <c:pt idx="26247">
                  <c:v>5.4466</c:v>
                </c:pt>
                <c:pt idx="26248">
                  <c:v>5.4468</c:v>
                </c:pt>
                <c:pt idx="26249">
                  <c:v>5.447</c:v>
                </c:pt>
                <c:pt idx="26250">
                  <c:v>5.4472</c:v>
                </c:pt>
                <c:pt idx="26251">
                  <c:v>5.4474</c:v>
                </c:pt>
                <c:pt idx="26252">
                  <c:v>5.4476</c:v>
                </c:pt>
                <c:pt idx="26253">
                  <c:v>5.4478</c:v>
                </c:pt>
                <c:pt idx="26254">
                  <c:v>5.448</c:v>
                </c:pt>
                <c:pt idx="26255">
                  <c:v>5.4482</c:v>
                </c:pt>
                <c:pt idx="26256">
                  <c:v>5.4484</c:v>
                </c:pt>
                <c:pt idx="26257">
                  <c:v>5.4486</c:v>
                </c:pt>
                <c:pt idx="26258">
                  <c:v>5.4488</c:v>
                </c:pt>
                <c:pt idx="26259">
                  <c:v>5.449</c:v>
                </c:pt>
                <c:pt idx="26260">
                  <c:v>5.4492</c:v>
                </c:pt>
                <c:pt idx="26261">
                  <c:v>5.4494</c:v>
                </c:pt>
                <c:pt idx="26262">
                  <c:v>5.4496</c:v>
                </c:pt>
                <c:pt idx="26263">
                  <c:v>5.4498</c:v>
                </c:pt>
                <c:pt idx="26264">
                  <c:v>5.45</c:v>
                </c:pt>
                <c:pt idx="26265">
                  <c:v>5.4502</c:v>
                </c:pt>
                <c:pt idx="26266">
                  <c:v>5.4504</c:v>
                </c:pt>
                <c:pt idx="26267">
                  <c:v>5.4506</c:v>
                </c:pt>
                <c:pt idx="26268">
                  <c:v>5.4508</c:v>
                </c:pt>
                <c:pt idx="26269">
                  <c:v>5.451</c:v>
                </c:pt>
                <c:pt idx="26270">
                  <c:v>5.4512</c:v>
                </c:pt>
                <c:pt idx="26271">
                  <c:v>5.4514</c:v>
                </c:pt>
                <c:pt idx="26272">
                  <c:v>5.4516</c:v>
                </c:pt>
                <c:pt idx="26273">
                  <c:v>5.4518</c:v>
                </c:pt>
                <c:pt idx="26274">
                  <c:v>5.452</c:v>
                </c:pt>
                <c:pt idx="26275">
                  <c:v>5.4522</c:v>
                </c:pt>
                <c:pt idx="26276">
                  <c:v>5.4524</c:v>
                </c:pt>
                <c:pt idx="26277">
                  <c:v>5.4526</c:v>
                </c:pt>
                <c:pt idx="26278">
                  <c:v>5.4528</c:v>
                </c:pt>
                <c:pt idx="26279">
                  <c:v>5.453</c:v>
                </c:pt>
                <c:pt idx="26280">
                  <c:v>5.4532</c:v>
                </c:pt>
                <c:pt idx="26281">
                  <c:v>5.4534</c:v>
                </c:pt>
                <c:pt idx="26282">
                  <c:v>5.4536</c:v>
                </c:pt>
                <c:pt idx="26283">
                  <c:v>5.4538</c:v>
                </c:pt>
                <c:pt idx="26284">
                  <c:v>5.454</c:v>
                </c:pt>
                <c:pt idx="26285">
                  <c:v>5.4542</c:v>
                </c:pt>
                <c:pt idx="26286">
                  <c:v>5.4544</c:v>
                </c:pt>
                <c:pt idx="26287">
                  <c:v>5.4546</c:v>
                </c:pt>
                <c:pt idx="26288">
                  <c:v>5.4548</c:v>
                </c:pt>
                <c:pt idx="26289">
                  <c:v>5.455</c:v>
                </c:pt>
                <c:pt idx="26290">
                  <c:v>5.4552</c:v>
                </c:pt>
                <c:pt idx="26291">
                  <c:v>5.4554</c:v>
                </c:pt>
                <c:pt idx="26292">
                  <c:v>5.4556</c:v>
                </c:pt>
                <c:pt idx="26293">
                  <c:v>5.4558</c:v>
                </c:pt>
                <c:pt idx="26294">
                  <c:v>5.456</c:v>
                </c:pt>
                <c:pt idx="26295">
                  <c:v>5.4562</c:v>
                </c:pt>
                <c:pt idx="26296">
                  <c:v>5.4564</c:v>
                </c:pt>
                <c:pt idx="26297">
                  <c:v>5.4566</c:v>
                </c:pt>
                <c:pt idx="26298">
                  <c:v>5.4568</c:v>
                </c:pt>
                <c:pt idx="26299">
                  <c:v>5.457</c:v>
                </c:pt>
                <c:pt idx="26300">
                  <c:v>5.4572</c:v>
                </c:pt>
                <c:pt idx="26301">
                  <c:v>5.4574</c:v>
                </c:pt>
                <c:pt idx="26302">
                  <c:v>5.4576</c:v>
                </c:pt>
                <c:pt idx="26303">
                  <c:v>5.4578</c:v>
                </c:pt>
                <c:pt idx="26304">
                  <c:v>5.458</c:v>
                </c:pt>
                <c:pt idx="26305">
                  <c:v>5.4582</c:v>
                </c:pt>
                <c:pt idx="26306">
                  <c:v>5.4584</c:v>
                </c:pt>
                <c:pt idx="26307">
                  <c:v>5.4586</c:v>
                </c:pt>
                <c:pt idx="26308">
                  <c:v>5.4588</c:v>
                </c:pt>
                <c:pt idx="26309">
                  <c:v>5.459</c:v>
                </c:pt>
                <c:pt idx="26310">
                  <c:v>5.4592</c:v>
                </c:pt>
                <c:pt idx="26311">
                  <c:v>5.4594</c:v>
                </c:pt>
                <c:pt idx="26312">
                  <c:v>5.4596</c:v>
                </c:pt>
                <c:pt idx="26313">
                  <c:v>5.4598</c:v>
                </c:pt>
                <c:pt idx="26314">
                  <c:v>5.46</c:v>
                </c:pt>
                <c:pt idx="26315">
                  <c:v>5.4602</c:v>
                </c:pt>
                <c:pt idx="26316">
                  <c:v>5.4604</c:v>
                </c:pt>
                <c:pt idx="26317">
                  <c:v>5.4606</c:v>
                </c:pt>
                <c:pt idx="26318">
                  <c:v>5.4608</c:v>
                </c:pt>
                <c:pt idx="26319">
                  <c:v>5.461</c:v>
                </c:pt>
                <c:pt idx="26320">
                  <c:v>5.4612</c:v>
                </c:pt>
                <c:pt idx="26321">
                  <c:v>5.4614</c:v>
                </c:pt>
                <c:pt idx="26322">
                  <c:v>5.4616</c:v>
                </c:pt>
                <c:pt idx="26323">
                  <c:v>5.4618</c:v>
                </c:pt>
                <c:pt idx="26324">
                  <c:v>5.462</c:v>
                </c:pt>
                <c:pt idx="26325">
                  <c:v>5.4622</c:v>
                </c:pt>
                <c:pt idx="26326">
                  <c:v>5.4624</c:v>
                </c:pt>
                <c:pt idx="26327">
                  <c:v>5.4626</c:v>
                </c:pt>
                <c:pt idx="26328">
                  <c:v>5.4628</c:v>
                </c:pt>
                <c:pt idx="26329">
                  <c:v>5.463</c:v>
                </c:pt>
                <c:pt idx="26330">
                  <c:v>5.4632</c:v>
                </c:pt>
                <c:pt idx="26331">
                  <c:v>5.4634</c:v>
                </c:pt>
                <c:pt idx="26332">
                  <c:v>5.4636</c:v>
                </c:pt>
                <c:pt idx="26333">
                  <c:v>5.4638</c:v>
                </c:pt>
                <c:pt idx="26334">
                  <c:v>5.463999999999999</c:v>
                </c:pt>
                <c:pt idx="26335">
                  <c:v>5.464199999999995</c:v>
                </c:pt>
                <c:pt idx="26336">
                  <c:v>5.464399999999999</c:v>
                </c:pt>
                <c:pt idx="26337">
                  <c:v>5.464599999999995</c:v>
                </c:pt>
                <c:pt idx="26338">
                  <c:v>5.464799999999999</c:v>
                </c:pt>
                <c:pt idx="26339">
                  <c:v>5.464999999999994</c:v>
                </c:pt>
                <c:pt idx="26340">
                  <c:v>5.4652</c:v>
                </c:pt>
                <c:pt idx="26341">
                  <c:v>5.4654</c:v>
                </c:pt>
                <c:pt idx="26342">
                  <c:v>5.4656</c:v>
                </c:pt>
                <c:pt idx="26343">
                  <c:v>5.4658</c:v>
                </c:pt>
                <c:pt idx="26344">
                  <c:v>5.466</c:v>
                </c:pt>
                <c:pt idx="26345">
                  <c:v>5.4662</c:v>
                </c:pt>
                <c:pt idx="26346">
                  <c:v>5.4664</c:v>
                </c:pt>
                <c:pt idx="26347">
                  <c:v>5.4666</c:v>
                </c:pt>
                <c:pt idx="26348">
                  <c:v>5.4668</c:v>
                </c:pt>
                <c:pt idx="26349">
                  <c:v>5.467</c:v>
                </c:pt>
                <c:pt idx="26350">
                  <c:v>5.4672</c:v>
                </c:pt>
                <c:pt idx="26351">
                  <c:v>5.4674</c:v>
                </c:pt>
                <c:pt idx="26352">
                  <c:v>5.4676</c:v>
                </c:pt>
                <c:pt idx="26353">
                  <c:v>5.4678</c:v>
                </c:pt>
                <c:pt idx="26354">
                  <c:v>5.468</c:v>
                </c:pt>
                <c:pt idx="26355">
                  <c:v>5.4682</c:v>
                </c:pt>
                <c:pt idx="26356">
                  <c:v>5.4684</c:v>
                </c:pt>
                <c:pt idx="26357">
                  <c:v>5.4686</c:v>
                </c:pt>
                <c:pt idx="26358">
                  <c:v>5.4688</c:v>
                </c:pt>
                <c:pt idx="26359">
                  <c:v>5.469</c:v>
                </c:pt>
                <c:pt idx="26360">
                  <c:v>5.4692</c:v>
                </c:pt>
                <c:pt idx="26361">
                  <c:v>5.4694</c:v>
                </c:pt>
                <c:pt idx="26362">
                  <c:v>5.4696</c:v>
                </c:pt>
                <c:pt idx="26363">
                  <c:v>5.4698</c:v>
                </c:pt>
                <c:pt idx="26364">
                  <c:v>5.47</c:v>
                </c:pt>
                <c:pt idx="26365">
                  <c:v>5.4702</c:v>
                </c:pt>
                <c:pt idx="26366">
                  <c:v>5.4704</c:v>
                </c:pt>
                <c:pt idx="26367">
                  <c:v>5.4706</c:v>
                </c:pt>
                <c:pt idx="26368">
                  <c:v>5.4708</c:v>
                </c:pt>
                <c:pt idx="26369">
                  <c:v>5.471</c:v>
                </c:pt>
                <c:pt idx="26370">
                  <c:v>5.4712</c:v>
                </c:pt>
                <c:pt idx="26371">
                  <c:v>5.4714</c:v>
                </c:pt>
                <c:pt idx="26372">
                  <c:v>5.4716</c:v>
                </c:pt>
                <c:pt idx="26373">
                  <c:v>5.4718</c:v>
                </c:pt>
                <c:pt idx="26374">
                  <c:v>5.472</c:v>
                </c:pt>
                <c:pt idx="26375">
                  <c:v>5.4722</c:v>
                </c:pt>
                <c:pt idx="26376">
                  <c:v>5.4724</c:v>
                </c:pt>
                <c:pt idx="26377">
                  <c:v>5.4726</c:v>
                </c:pt>
                <c:pt idx="26378">
                  <c:v>5.4728</c:v>
                </c:pt>
                <c:pt idx="26379">
                  <c:v>5.473</c:v>
                </c:pt>
                <c:pt idx="26380">
                  <c:v>5.4732</c:v>
                </c:pt>
                <c:pt idx="26381">
                  <c:v>5.4734</c:v>
                </c:pt>
                <c:pt idx="26382">
                  <c:v>5.4736</c:v>
                </c:pt>
                <c:pt idx="26383">
                  <c:v>5.4738</c:v>
                </c:pt>
                <c:pt idx="26384">
                  <c:v>5.474</c:v>
                </c:pt>
                <c:pt idx="26385">
                  <c:v>5.4742</c:v>
                </c:pt>
                <c:pt idx="26386">
                  <c:v>5.4744</c:v>
                </c:pt>
                <c:pt idx="26387">
                  <c:v>5.4746</c:v>
                </c:pt>
                <c:pt idx="26388">
                  <c:v>5.4748</c:v>
                </c:pt>
                <c:pt idx="26389">
                  <c:v>5.475</c:v>
                </c:pt>
                <c:pt idx="26390">
                  <c:v>5.4752</c:v>
                </c:pt>
                <c:pt idx="26391">
                  <c:v>5.4754</c:v>
                </c:pt>
                <c:pt idx="26392">
                  <c:v>5.4756</c:v>
                </c:pt>
                <c:pt idx="26393">
                  <c:v>5.4758</c:v>
                </c:pt>
                <c:pt idx="26394">
                  <c:v>5.476</c:v>
                </c:pt>
                <c:pt idx="26395">
                  <c:v>5.4762</c:v>
                </c:pt>
                <c:pt idx="26396">
                  <c:v>5.4764</c:v>
                </c:pt>
                <c:pt idx="26397">
                  <c:v>5.4766</c:v>
                </c:pt>
                <c:pt idx="26398">
                  <c:v>5.4768</c:v>
                </c:pt>
                <c:pt idx="26399">
                  <c:v>5.477</c:v>
                </c:pt>
                <c:pt idx="26400">
                  <c:v>5.4772</c:v>
                </c:pt>
                <c:pt idx="26401">
                  <c:v>5.4774</c:v>
                </c:pt>
                <c:pt idx="26402">
                  <c:v>5.4776</c:v>
                </c:pt>
                <c:pt idx="26403">
                  <c:v>5.4778</c:v>
                </c:pt>
                <c:pt idx="26404">
                  <c:v>5.478</c:v>
                </c:pt>
                <c:pt idx="26405">
                  <c:v>5.4782</c:v>
                </c:pt>
                <c:pt idx="26406">
                  <c:v>5.4784</c:v>
                </c:pt>
                <c:pt idx="26407">
                  <c:v>5.4786</c:v>
                </c:pt>
                <c:pt idx="26408">
                  <c:v>5.4788</c:v>
                </c:pt>
                <c:pt idx="26409">
                  <c:v>5.479</c:v>
                </c:pt>
                <c:pt idx="26410">
                  <c:v>5.4792</c:v>
                </c:pt>
                <c:pt idx="26411">
                  <c:v>5.4794</c:v>
                </c:pt>
                <c:pt idx="26412">
                  <c:v>5.4796</c:v>
                </c:pt>
                <c:pt idx="26413">
                  <c:v>5.4798</c:v>
                </c:pt>
                <c:pt idx="26414">
                  <c:v>5.48</c:v>
                </c:pt>
                <c:pt idx="26415">
                  <c:v>5.4802</c:v>
                </c:pt>
                <c:pt idx="26416">
                  <c:v>5.4804</c:v>
                </c:pt>
                <c:pt idx="26417">
                  <c:v>5.4806</c:v>
                </c:pt>
                <c:pt idx="26418">
                  <c:v>5.4808</c:v>
                </c:pt>
                <c:pt idx="26419">
                  <c:v>5.481</c:v>
                </c:pt>
                <c:pt idx="26420">
                  <c:v>5.4812</c:v>
                </c:pt>
                <c:pt idx="26421">
                  <c:v>5.4814</c:v>
                </c:pt>
                <c:pt idx="26422">
                  <c:v>5.4816</c:v>
                </c:pt>
                <c:pt idx="26423">
                  <c:v>5.4818</c:v>
                </c:pt>
                <c:pt idx="26424">
                  <c:v>5.482</c:v>
                </c:pt>
                <c:pt idx="26425">
                  <c:v>5.4822</c:v>
                </c:pt>
                <c:pt idx="26426">
                  <c:v>5.4824</c:v>
                </c:pt>
                <c:pt idx="26427">
                  <c:v>5.4826</c:v>
                </c:pt>
                <c:pt idx="26428">
                  <c:v>5.4828</c:v>
                </c:pt>
                <c:pt idx="26429">
                  <c:v>5.483</c:v>
                </c:pt>
                <c:pt idx="26430">
                  <c:v>5.4832</c:v>
                </c:pt>
                <c:pt idx="26431">
                  <c:v>5.4834</c:v>
                </c:pt>
                <c:pt idx="26432">
                  <c:v>5.4836</c:v>
                </c:pt>
                <c:pt idx="26433">
                  <c:v>5.4838</c:v>
                </c:pt>
                <c:pt idx="26434">
                  <c:v>5.484</c:v>
                </c:pt>
                <c:pt idx="26435">
                  <c:v>5.4842</c:v>
                </c:pt>
                <c:pt idx="26436">
                  <c:v>5.4844</c:v>
                </c:pt>
                <c:pt idx="26437">
                  <c:v>5.4846</c:v>
                </c:pt>
                <c:pt idx="26438">
                  <c:v>5.4848</c:v>
                </c:pt>
                <c:pt idx="26439">
                  <c:v>5.485</c:v>
                </c:pt>
                <c:pt idx="26440">
                  <c:v>5.4852</c:v>
                </c:pt>
                <c:pt idx="26441">
                  <c:v>5.4854</c:v>
                </c:pt>
                <c:pt idx="26442">
                  <c:v>5.4856</c:v>
                </c:pt>
                <c:pt idx="26443">
                  <c:v>5.4858</c:v>
                </c:pt>
                <c:pt idx="26444">
                  <c:v>5.486</c:v>
                </c:pt>
                <c:pt idx="26445">
                  <c:v>5.4862</c:v>
                </c:pt>
                <c:pt idx="26446">
                  <c:v>5.4864</c:v>
                </c:pt>
                <c:pt idx="26447">
                  <c:v>5.4866</c:v>
                </c:pt>
                <c:pt idx="26448">
                  <c:v>5.4868</c:v>
                </c:pt>
                <c:pt idx="26449">
                  <c:v>5.487</c:v>
                </c:pt>
                <c:pt idx="26450">
                  <c:v>5.4872</c:v>
                </c:pt>
                <c:pt idx="26451">
                  <c:v>5.4874</c:v>
                </c:pt>
                <c:pt idx="26452">
                  <c:v>5.4876</c:v>
                </c:pt>
                <c:pt idx="26453">
                  <c:v>5.4878</c:v>
                </c:pt>
                <c:pt idx="26454">
                  <c:v>5.488</c:v>
                </c:pt>
                <c:pt idx="26455">
                  <c:v>5.4882</c:v>
                </c:pt>
                <c:pt idx="26456">
                  <c:v>5.4884</c:v>
                </c:pt>
                <c:pt idx="26457">
                  <c:v>5.4886</c:v>
                </c:pt>
                <c:pt idx="26458">
                  <c:v>5.4888</c:v>
                </c:pt>
                <c:pt idx="26459">
                  <c:v>5.489</c:v>
                </c:pt>
                <c:pt idx="26460">
                  <c:v>5.4892</c:v>
                </c:pt>
                <c:pt idx="26461">
                  <c:v>5.4894</c:v>
                </c:pt>
                <c:pt idx="26462">
                  <c:v>5.4896</c:v>
                </c:pt>
                <c:pt idx="26463">
                  <c:v>5.4898</c:v>
                </c:pt>
                <c:pt idx="26464">
                  <c:v>5.49</c:v>
                </c:pt>
                <c:pt idx="26465">
                  <c:v>5.4902</c:v>
                </c:pt>
                <c:pt idx="26466">
                  <c:v>5.4904</c:v>
                </c:pt>
                <c:pt idx="26467">
                  <c:v>5.4906</c:v>
                </c:pt>
                <c:pt idx="26468">
                  <c:v>5.4908</c:v>
                </c:pt>
                <c:pt idx="26469">
                  <c:v>5.491</c:v>
                </c:pt>
                <c:pt idx="26470">
                  <c:v>5.4912</c:v>
                </c:pt>
                <c:pt idx="26471">
                  <c:v>5.4914</c:v>
                </c:pt>
                <c:pt idx="26472">
                  <c:v>5.4916</c:v>
                </c:pt>
                <c:pt idx="26473">
                  <c:v>5.4918</c:v>
                </c:pt>
                <c:pt idx="26474">
                  <c:v>5.492</c:v>
                </c:pt>
                <c:pt idx="26475">
                  <c:v>5.4922</c:v>
                </c:pt>
                <c:pt idx="26476">
                  <c:v>5.4924</c:v>
                </c:pt>
                <c:pt idx="26477">
                  <c:v>5.4926</c:v>
                </c:pt>
                <c:pt idx="26478">
                  <c:v>5.4928</c:v>
                </c:pt>
                <c:pt idx="26479">
                  <c:v>5.493</c:v>
                </c:pt>
                <c:pt idx="26480">
                  <c:v>5.4932</c:v>
                </c:pt>
                <c:pt idx="26481">
                  <c:v>5.4934</c:v>
                </c:pt>
                <c:pt idx="26482">
                  <c:v>5.4936</c:v>
                </c:pt>
                <c:pt idx="26483">
                  <c:v>5.4938</c:v>
                </c:pt>
                <c:pt idx="26484">
                  <c:v>5.494</c:v>
                </c:pt>
                <c:pt idx="26485">
                  <c:v>5.4942</c:v>
                </c:pt>
                <c:pt idx="26486">
                  <c:v>5.4944</c:v>
                </c:pt>
                <c:pt idx="26487">
                  <c:v>5.4946</c:v>
                </c:pt>
                <c:pt idx="26488">
                  <c:v>5.4948</c:v>
                </c:pt>
                <c:pt idx="26489">
                  <c:v>5.495</c:v>
                </c:pt>
                <c:pt idx="26490">
                  <c:v>5.4952</c:v>
                </c:pt>
                <c:pt idx="26491">
                  <c:v>5.4954</c:v>
                </c:pt>
                <c:pt idx="26492">
                  <c:v>5.4956</c:v>
                </c:pt>
                <c:pt idx="26493">
                  <c:v>5.4958</c:v>
                </c:pt>
                <c:pt idx="26494">
                  <c:v>5.496</c:v>
                </c:pt>
                <c:pt idx="26495">
                  <c:v>5.4962</c:v>
                </c:pt>
                <c:pt idx="26496">
                  <c:v>5.4964</c:v>
                </c:pt>
                <c:pt idx="26497">
                  <c:v>5.4966</c:v>
                </c:pt>
                <c:pt idx="26498">
                  <c:v>5.4968</c:v>
                </c:pt>
                <c:pt idx="26499">
                  <c:v>5.497</c:v>
                </c:pt>
                <c:pt idx="26500">
                  <c:v>5.4972</c:v>
                </c:pt>
                <c:pt idx="26501">
                  <c:v>5.4974</c:v>
                </c:pt>
                <c:pt idx="26502">
                  <c:v>5.4976</c:v>
                </c:pt>
                <c:pt idx="26503">
                  <c:v>5.4978</c:v>
                </c:pt>
                <c:pt idx="26504">
                  <c:v>5.498</c:v>
                </c:pt>
                <c:pt idx="26505">
                  <c:v>5.4982</c:v>
                </c:pt>
                <c:pt idx="26506">
                  <c:v>5.4984</c:v>
                </c:pt>
                <c:pt idx="26507">
                  <c:v>5.4986</c:v>
                </c:pt>
                <c:pt idx="26508">
                  <c:v>5.4988</c:v>
                </c:pt>
                <c:pt idx="26509">
                  <c:v>5.499</c:v>
                </c:pt>
                <c:pt idx="26510">
                  <c:v>5.4992</c:v>
                </c:pt>
                <c:pt idx="26511">
                  <c:v>5.4994</c:v>
                </c:pt>
                <c:pt idx="26512">
                  <c:v>5.4996</c:v>
                </c:pt>
                <c:pt idx="26513">
                  <c:v>5.4998</c:v>
                </c:pt>
                <c:pt idx="26514">
                  <c:v>5.5</c:v>
                </c:pt>
                <c:pt idx="26515">
                  <c:v>5.5002</c:v>
                </c:pt>
                <c:pt idx="26516">
                  <c:v>5.5004</c:v>
                </c:pt>
                <c:pt idx="26517">
                  <c:v>5.5006</c:v>
                </c:pt>
                <c:pt idx="26518">
                  <c:v>5.5008</c:v>
                </c:pt>
                <c:pt idx="26519">
                  <c:v>5.501</c:v>
                </c:pt>
                <c:pt idx="26520">
                  <c:v>5.5012</c:v>
                </c:pt>
                <c:pt idx="26521">
                  <c:v>5.5014</c:v>
                </c:pt>
                <c:pt idx="26522">
                  <c:v>5.5016</c:v>
                </c:pt>
                <c:pt idx="26523">
                  <c:v>5.5018</c:v>
                </c:pt>
                <c:pt idx="26524">
                  <c:v>5.502</c:v>
                </c:pt>
                <c:pt idx="26525">
                  <c:v>5.5022</c:v>
                </c:pt>
                <c:pt idx="26526">
                  <c:v>5.5024</c:v>
                </c:pt>
                <c:pt idx="26527">
                  <c:v>5.5026</c:v>
                </c:pt>
                <c:pt idx="26528">
                  <c:v>5.5028</c:v>
                </c:pt>
                <c:pt idx="26529">
                  <c:v>5.503</c:v>
                </c:pt>
                <c:pt idx="26530">
                  <c:v>5.5032</c:v>
                </c:pt>
                <c:pt idx="26531">
                  <c:v>5.5034</c:v>
                </c:pt>
                <c:pt idx="26532">
                  <c:v>5.5036</c:v>
                </c:pt>
                <c:pt idx="26533">
                  <c:v>5.5038</c:v>
                </c:pt>
                <c:pt idx="26534">
                  <c:v>5.504</c:v>
                </c:pt>
                <c:pt idx="26535">
                  <c:v>5.5042</c:v>
                </c:pt>
                <c:pt idx="26536">
                  <c:v>5.5044</c:v>
                </c:pt>
                <c:pt idx="26537">
                  <c:v>5.504599999999995</c:v>
                </c:pt>
                <c:pt idx="26538">
                  <c:v>5.504799999999999</c:v>
                </c:pt>
                <c:pt idx="26539">
                  <c:v>5.504999999999995</c:v>
                </c:pt>
                <c:pt idx="26540">
                  <c:v>5.5052</c:v>
                </c:pt>
                <c:pt idx="26541">
                  <c:v>5.5054</c:v>
                </c:pt>
                <c:pt idx="26542">
                  <c:v>5.5056</c:v>
                </c:pt>
                <c:pt idx="26543">
                  <c:v>5.5058</c:v>
                </c:pt>
                <c:pt idx="26544">
                  <c:v>5.506</c:v>
                </c:pt>
                <c:pt idx="26545">
                  <c:v>5.5062</c:v>
                </c:pt>
                <c:pt idx="26546">
                  <c:v>5.5064</c:v>
                </c:pt>
                <c:pt idx="26547">
                  <c:v>5.5066</c:v>
                </c:pt>
                <c:pt idx="26548">
                  <c:v>5.5068</c:v>
                </c:pt>
                <c:pt idx="26549">
                  <c:v>5.507</c:v>
                </c:pt>
                <c:pt idx="26550">
                  <c:v>5.5072</c:v>
                </c:pt>
                <c:pt idx="26551">
                  <c:v>5.5074</c:v>
                </c:pt>
                <c:pt idx="26552">
                  <c:v>5.5076</c:v>
                </c:pt>
                <c:pt idx="26553">
                  <c:v>5.5078</c:v>
                </c:pt>
                <c:pt idx="26554">
                  <c:v>5.508</c:v>
                </c:pt>
                <c:pt idx="26555">
                  <c:v>5.5082</c:v>
                </c:pt>
                <c:pt idx="26556">
                  <c:v>5.5084</c:v>
                </c:pt>
                <c:pt idx="26557">
                  <c:v>5.5086</c:v>
                </c:pt>
                <c:pt idx="26558">
                  <c:v>5.5088</c:v>
                </c:pt>
                <c:pt idx="26559">
                  <c:v>5.509</c:v>
                </c:pt>
                <c:pt idx="26560">
                  <c:v>5.5092</c:v>
                </c:pt>
                <c:pt idx="26561">
                  <c:v>5.5094</c:v>
                </c:pt>
                <c:pt idx="26562">
                  <c:v>5.5096</c:v>
                </c:pt>
                <c:pt idx="26563">
                  <c:v>5.5098</c:v>
                </c:pt>
                <c:pt idx="26564">
                  <c:v>5.51</c:v>
                </c:pt>
                <c:pt idx="26565">
                  <c:v>5.5102</c:v>
                </c:pt>
                <c:pt idx="26566">
                  <c:v>5.5104</c:v>
                </c:pt>
                <c:pt idx="26567">
                  <c:v>5.5106</c:v>
                </c:pt>
                <c:pt idx="26568">
                  <c:v>5.5108</c:v>
                </c:pt>
                <c:pt idx="26569">
                  <c:v>5.511</c:v>
                </c:pt>
                <c:pt idx="26570">
                  <c:v>5.5112</c:v>
                </c:pt>
                <c:pt idx="26571">
                  <c:v>5.5114</c:v>
                </c:pt>
                <c:pt idx="26572">
                  <c:v>5.5116</c:v>
                </c:pt>
                <c:pt idx="26573">
                  <c:v>5.5118</c:v>
                </c:pt>
                <c:pt idx="26574">
                  <c:v>5.512</c:v>
                </c:pt>
                <c:pt idx="26575">
                  <c:v>5.5122</c:v>
                </c:pt>
                <c:pt idx="26576">
                  <c:v>5.5124</c:v>
                </c:pt>
                <c:pt idx="26577">
                  <c:v>5.512599999999996</c:v>
                </c:pt>
                <c:pt idx="26578">
                  <c:v>5.512799999999999</c:v>
                </c:pt>
                <c:pt idx="26579">
                  <c:v>5.512999999999995</c:v>
                </c:pt>
                <c:pt idx="26580">
                  <c:v>5.5132</c:v>
                </c:pt>
                <c:pt idx="26581">
                  <c:v>5.5134</c:v>
                </c:pt>
                <c:pt idx="26582">
                  <c:v>5.5136</c:v>
                </c:pt>
                <c:pt idx="26583">
                  <c:v>5.5138</c:v>
                </c:pt>
                <c:pt idx="26584">
                  <c:v>5.513999999999998</c:v>
                </c:pt>
                <c:pt idx="26585">
                  <c:v>5.514199999999994</c:v>
                </c:pt>
                <c:pt idx="26586">
                  <c:v>5.514399999999998</c:v>
                </c:pt>
                <c:pt idx="26587">
                  <c:v>5.514599999999994</c:v>
                </c:pt>
                <c:pt idx="26588">
                  <c:v>5.514799999999997</c:v>
                </c:pt>
                <c:pt idx="26589">
                  <c:v>5.514999999999994</c:v>
                </c:pt>
                <c:pt idx="26590">
                  <c:v>5.5152</c:v>
                </c:pt>
                <c:pt idx="26591">
                  <c:v>5.5154</c:v>
                </c:pt>
                <c:pt idx="26592">
                  <c:v>5.5156</c:v>
                </c:pt>
                <c:pt idx="26593">
                  <c:v>5.5158</c:v>
                </c:pt>
                <c:pt idx="26594">
                  <c:v>5.516</c:v>
                </c:pt>
                <c:pt idx="26595">
                  <c:v>5.5162</c:v>
                </c:pt>
                <c:pt idx="26596">
                  <c:v>5.5164</c:v>
                </c:pt>
                <c:pt idx="26597">
                  <c:v>5.5166</c:v>
                </c:pt>
                <c:pt idx="26598">
                  <c:v>5.5168</c:v>
                </c:pt>
                <c:pt idx="26599">
                  <c:v>5.516999999999999</c:v>
                </c:pt>
                <c:pt idx="26600">
                  <c:v>5.517199999999995</c:v>
                </c:pt>
                <c:pt idx="26601">
                  <c:v>5.517399999999999</c:v>
                </c:pt>
                <c:pt idx="26602">
                  <c:v>5.517599999999995</c:v>
                </c:pt>
                <c:pt idx="26603">
                  <c:v>5.517799999999998</c:v>
                </c:pt>
                <c:pt idx="26604">
                  <c:v>5.517999999999994</c:v>
                </c:pt>
                <c:pt idx="26605">
                  <c:v>5.5182</c:v>
                </c:pt>
                <c:pt idx="26606">
                  <c:v>5.5184</c:v>
                </c:pt>
                <c:pt idx="26607">
                  <c:v>5.5186</c:v>
                </c:pt>
                <c:pt idx="26608">
                  <c:v>5.5188</c:v>
                </c:pt>
                <c:pt idx="26609">
                  <c:v>5.519</c:v>
                </c:pt>
                <c:pt idx="26610">
                  <c:v>5.5192</c:v>
                </c:pt>
                <c:pt idx="26611">
                  <c:v>5.5194</c:v>
                </c:pt>
                <c:pt idx="26612">
                  <c:v>5.5196</c:v>
                </c:pt>
                <c:pt idx="26613">
                  <c:v>5.5198</c:v>
                </c:pt>
                <c:pt idx="26614">
                  <c:v>5.52</c:v>
                </c:pt>
                <c:pt idx="26615">
                  <c:v>5.5202</c:v>
                </c:pt>
                <c:pt idx="26616">
                  <c:v>5.5204</c:v>
                </c:pt>
                <c:pt idx="26617">
                  <c:v>5.5206</c:v>
                </c:pt>
                <c:pt idx="26618">
                  <c:v>5.520799999999999</c:v>
                </c:pt>
                <c:pt idx="26619">
                  <c:v>5.520999999999995</c:v>
                </c:pt>
                <c:pt idx="26620">
                  <c:v>5.5212</c:v>
                </c:pt>
                <c:pt idx="26621">
                  <c:v>5.5214</c:v>
                </c:pt>
                <c:pt idx="26622">
                  <c:v>5.5216</c:v>
                </c:pt>
                <c:pt idx="26623">
                  <c:v>5.5218</c:v>
                </c:pt>
                <c:pt idx="26624">
                  <c:v>5.521999999999998</c:v>
                </c:pt>
                <c:pt idx="26625">
                  <c:v>5.522199999999994</c:v>
                </c:pt>
                <c:pt idx="26626">
                  <c:v>5.522399999999998</c:v>
                </c:pt>
                <c:pt idx="26627">
                  <c:v>5.522599999999994</c:v>
                </c:pt>
                <c:pt idx="26628">
                  <c:v>5.522799999999997</c:v>
                </c:pt>
                <c:pt idx="26629">
                  <c:v>5.522999999999994</c:v>
                </c:pt>
                <c:pt idx="26630">
                  <c:v>5.5232</c:v>
                </c:pt>
                <c:pt idx="26631">
                  <c:v>5.5234</c:v>
                </c:pt>
                <c:pt idx="26632">
                  <c:v>5.5236</c:v>
                </c:pt>
                <c:pt idx="26633">
                  <c:v>5.5238</c:v>
                </c:pt>
                <c:pt idx="26634">
                  <c:v>5.523999999999996</c:v>
                </c:pt>
                <c:pt idx="26635">
                  <c:v>5.5242</c:v>
                </c:pt>
                <c:pt idx="26636">
                  <c:v>5.524399999999996</c:v>
                </c:pt>
                <c:pt idx="26637">
                  <c:v>5.5246</c:v>
                </c:pt>
                <c:pt idx="26638">
                  <c:v>5.524799999999995</c:v>
                </c:pt>
                <c:pt idx="26639">
                  <c:v>5.524999999999994</c:v>
                </c:pt>
                <c:pt idx="26640">
                  <c:v>5.525199999999995</c:v>
                </c:pt>
                <c:pt idx="26641">
                  <c:v>5.525399999999999</c:v>
                </c:pt>
                <c:pt idx="26642">
                  <c:v>5.525599999999995</c:v>
                </c:pt>
                <c:pt idx="26643">
                  <c:v>5.525799999999998</c:v>
                </c:pt>
                <c:pt idx="26644">
                  <c:v>5.525999999999994</c:v>
                </c:pt>
                <c:pt idx="26645">
                  <c:v>5.5262</c:v>
                </c:pt>
                <c:pt idx="26646">
                  <c:v>5.5264</c:v>
                </c:pt>
                <c:pt idx="26647">
                  <c:v>5.5266</c:v>
                </c:pt>
                <c:pt idx="26648">
                  <c:v>5.5268</c:v>
                </c:pt>
                <c:pt idx="26649">
                  <c:v>5.526999999999997</c:v>
                </c:pt>
                <c:pt idx="26650">
                  <c:v>5.527199999999994</c:v>
                </c:pt>
                <c:pt idx="26651">
                  <c:v>5.527399999999997</c:v>
                </c:pt>
                <c:pt idx="26652">
                  <c:v>5.527599999999994</c:v>
                </c:pt>
                <c:pt idx="26653">
                  <c:v>5.527799999999996</c:v>
                </c:pt>
                <c:pt idx="26654">
                  <c:v>5.527999999999994</c:v>
                </c:pt>
                <c:pt idx="26655">
                  <c:v>5.5282</c:v>
                </c:pt>
                <c:pt idx="26656">
                  <c:v>5.5284</c:v>
                </c:pt>
                <c:pt idx="26657">
                  <c:v>5.5286</c:v>
                </c:pt>
                <c:pt idx="26658">
                  <c:v>5.528799999999999</c:v>
                </c:pt>
                <c:pt idx="26659">
                  <c:v>5.528999999999995</c:v>
                </c:pt>
                <c:pt idx="26660">
                  <c:v>5.5292</c:v>
                </c:pt>
                <c:pt idx="26661">
                  <c:v>5.5294</c:v>
                </c:pt>
                <c:pt idx="26662">
                  <c:v>5.5296</c:v>
                </c:pt>
                <c:pt idx="26663">
                  <c:v>5.5298</c:v>
                </c:pt>
                <c:pt idx="26664">
                  <c:v>5.53</c:v>
                </c:pt>
                <c:pt idx="26665">
                  <c:v>5.5302</c:v>
                </c:pt>
                <c:pt idx="26666">
                  <c:v>5.5304</c:v>
                </c:pt>
                <c:pt idx="26667">
                  <c:v>5.5306</c:v>
                </c:pt>
                <c:pt idx="26668">
                  <c:v>5.5308</c:v>
                </c:pt>
                <c:pt idx="26669">
                  <c:v>5.531</c:v>
                </c:pt>
                <c:pt idx="26670">
                  <c:v>5.5312</c:v>
                </c:pt>
                <c:pt idx="26671">
                  <c:v>5.5314</c:v>
                </c:pt>
                <c:pt idx="26672">
                  <c:v>5.5316</c:v>
                </c:pt>
                <c:pt idx="26673">
                  <c:v>5.5318</c:v>
                </c:pt>
                <c:pt idx="26674">
                  <c:v>5.532</c:v>
                </c:pt>
                <c:pt idx="26675">
                  <c:v>5.5322</c:v>
                </c:pt>
                <c:pt idx="26676">
                  <c:v>5.5324</c:v>
                </c:pt>
                <c:pt idx="26677">
                  <c:v>5.5326</c:v>
                </c:pt>
                <c:pt idx="26678">
                  <c:v>5.5328</c:v>
                </c:pt>
                <c:pt idx="26679">
                  <c:v>5.533</c:v>
                </c:pt>
                <c:pt idx="26680">
                  <c:v>5.5332</c:v>
                </c:pt>
                <c:pt idx="26681">
                  <c:v>5.5334</c:v>
                </c:pt>
                <c:pt idx="26682">
                  <c:v>5.5336</c:v>
                </c:pt>
                <c:pt idx="26683">
                  <c:v>5.5338</c:v>
                </c:pt>
                <c:pt idx="26684">
                  <c:v>5.534</c:v>
                </c:pt>
                <c:pt idx="26685">
                  <c:v>5.5342</c:v>
                </c:pt>
                <c:pt idx="26686">
                  <c:v>5.5344</c:v>
                </c:pt>
                <c:pt idx="26687">
                  <c:v>5.5346</c:v>
                </c:pt>
                <c:pt idx="26688">
                  <c:v>5.5348</c:v>
                </c:pt>
                <c:pt idx="26689">
                  <c:v>5.535</c:v>
                </c:pt>
                <c:pt idx="26690">
                  <c:v>5.5352</c:v>
                </c:pt>
                <c:pt idx="26691">
                  <c:v>5.5354</c:v>
                </c:pt>
                <c:pt idx="26692">
                  <c:v>5.5356</c:v>
                </c:pt>
                <c:pt idx="26693">
                  <c:v>5.5358</c:v>
                </c:pt>
                <c:pt idx="26694">
                  <c:v>5.536</c:v>
                </c:pt>
                <c:pt idx="26695">
                  <c:v>5.5362</c:v>
                </c:pt>
                <c:pt idx="26696">
                  <c:v>5.5364</c:v>
                </c:pt>
                <c:pt idx="26697">
                  <c:v>5.5366</c:v>
                </c:pt>
                <c:pt idx="26698">
                  <c:v>5.5368</c:v>
                </c:pt>
                <c:pt idx="26699">
                  <c:v>5.537</c:v>
                </c:pt>
                <c:pt idx="26700">
                  <c:v>5.5372</c:v>
                </c:pt>
                <c:pt idx="26701">
                  <c:v>5.5374</c:v>
                </c:pt>
                <c:pt idx="26702">
                  <c:v>5.5376</c:v>
                </c:pt>
                <c:pt idx="26703">
                  <c:v>5.5378</c:v>
                </c:pt>
                <c:pt idx="26704">
                  <c:v>5.538</c:v>
                </c:pt>
                <c:pt idx="26705">
                  <c:v>5.5382</c:v>
                </c:pt>
                <c:pt idx="26706">
                  <c:v>5.5384</c:v>
                </c:pt>
                <c:pt idx="26707">
                  <c:v>5.5386</c:v>
                </c:pt>
                <c:pt idx="26708">
                  <c:v>5.5388</c:v>
                </c:pt>
                <c:pt idx="26709">
                  <c:v>5.539</c:v>
                </c:pt>
                <c:pt idx="26710">
                  <c:v>5.5392</c:v>
                </c:pt>
                <c:pt idx="26711">
                  <c:v>5.5394</c:v>
                </c:pt>
                <c:pt idx="26712">
                  <c:v>5.5396</c:v>
                </c:pt>
                <c:pt idx="26713">
                  <c:v>5.5398</c:v>
                </c:pt>
                <c:pt idx="26714">
                  <c:v>5.54</c:v>
                </c:pt>
                <c:pt idx="26715">
                  <c:v>5.5402</c:v>
                </c:pt>
                <c:pt idx="26716">
                  <c:v>5.5404</c:v>
                </c:pt>
                <c:pt idx="26717">
                  <c:v>5.5406</c:v>
                </c:pt>
                <c:pt idx="26718">
                  <c:v>5.5408</c:v>
                </c:pt>
                <c:pt idx="26719">
                  <c:v>5.541</c:v>
                </c:pt>
                <c:pt idx="26720">
                  <c:v>5.5412</c:v>
                </c:pt>
                <c:pt idx="26721">
                  <c:v>5.5414</c:v>
                </c:pt>
                <c:pt idx="26722">
                  <c:v>5.5416</c:v>
                </c:pt>
                <c:pt idx="26723">
                  <c:v>5.5418</c:v>
                </c:pt>
                <c:pt idx="26724">
                  <c:v>5.542</c:v>
                </c:pt>
                <c:pt idx="26725">
                  <c:v>5.5422</c:v>
                </c:pt>
                <c:pt idx="26726">
                  <c:v>5.5424</c:v>
                </c:pt>
                <c:pt idx="26727">
                  <c:v>5.5426</c:v>
                </c:pt>
                <c:pt idx="26728">
                  <c:v>5.5428</c:v>
                </c:pt>
                <c:pt idx="26729">
                  <c:v>5.543</c:v>
                </c:pt>
                <c:pt idx="26730">
                  <c:v>5.5432</c:v>
                </c:pt>
                <c:pt idx="26731">
                  <c:v>5.5434</c:v>
                </c:pt>
                <c:pt idx="26732">
                  <c:v>5.5436</c:v>
                </c:pt>
                <c:pt idx="26733">
                  <c:v>5.5438</c:v>
                </c:pt>
                <c:pt idx="26734">
                  <c:v>5.544</c:v>
                </c:pt>
                <c:pt idx="26735">
                  <c:v>5.5442</c:v>
                </c:pt>
                <c:pt idx="26736">
                  <c:v>5.5444</c:v>
                </c:pt>
                <c:pt idx="26737">
                  <c:v>5.5446</c:v>
                </c:pt>
                <c:pt idx="26738">
                  <c:v>5.544799999999999</c:v>
                </c:pt>
                <c:pt idx="26739">
                  <c:v>5.544999999999995</c:v>
                </c:pt>
                <c:pt idx="26740">
                  <c:v>5.5452</c:v>
                </c:pt>
                <c:pt idx="26741">
                  <c:v>5.5454</c:v>
                </c:pt>
                <c:pt idx="26742">
                  <c:v>5.5456</c:v>
                </c:pt>
                <c:pt idx="26743">
                  <c:v>5.5458</c:v>
                </c:pt>
                <c:pt idx="26744">
                  <c:v>5.546</c:v>
                </c:pt>
                <c:pt idx="26745">
                  <c:v>5.5462</c:v>
                </c:pt>
                <c:pt idx="26746">
                  <c:v>5.5464</c:v>
                </c:pt>
                <c:pt idx="26747">
                  <c:v>5.5466</c:v>
                </c:pt>
                <c:pt idx="26748">
                  <c:v>5.5468</c:v>
                </c:pt>
                <c:pt idx="26749">
                  <c:v>5.547</c:v>
                </c:pt>
                <c:pt idx="26750">
                  <c:v>5.5472</c:v>
                </c:pt>
                <c:pt idx="26751">
                  <c:v>5.5474</c:v>
                </c:pt>
                <c:pt idx="26752">
                  <c:v>5.5476</c:v>
                </c:pt>
                <c:pt idx="26753">
                  <c:v>5.5478</c:v>
                </c:pt>
                <c:pt idx="26754">
                  <c:v>5.548</c:v>
                </c:pt>
                <c:pt idx="26755">
                  <c:v>5.5482</c:v>
                </c:pt>
                <c:pt idx="26756">
                  <c:v>5.5484</c:v>
                </c:pt>
                <c:pt idx="26757">
                  <c:v>5.5486</c:v>
                </c:pt>
                <c:pt idx="26758">
                  <c:v>5.5488</c:v>
                </c:pt>
                <c:pt idx="26759">
                  <c:v>5.549</c:v>
                </c:pt>
                <c:pt idx="26760">
                  <c:v>5.5492</c:v>
                </c:pt>
                <c:pt idx="26761">
                  <c:v>5.5494</c:v>
                </c:pt>
                <c:pt idx="26762">
                  <c:v>5.5496</c:v>
                </c:pt>
                <c:pt idx="26763">
                  <c:v>5.5498</c:v>
                </c:pt>
                <c:pt idx="26764">
                  <c:v>5.55</c:v>
                </c:pt>
                <c:pt idx="26765">
                  <c:v>5.5502</c:v>
                </c:pt>
                <c:pt idx="26766">
                  <c:v>5.5504</c:v>
                </c:pt>
                <c:pt idx="26767">
                  <c:v>5.5506</c:v>
                </c:pt>
                <c:pt idx="26768">
                  <c:v>5.5508</c:v>
                </c:pt>
                <c:pt idx="26769">
                  <c:v>5.551</c:v>
                </c:pt>
                <c:pt idx="26770">
                  <c:v>5.5512</c:v>
                </c:pt>
                <c:pt idx="26771">
                  <c:v>5.5514</c:v>
                </c:pt>
                <c:pt idx="26772">
                  <c:v>5.5516</c:v>
                </c:pt>
                <c:pt idx="26773">
                  <c:v>5.5518</c:v>
                </c:pt>
                <c:pt idx="26774">
                  <c:v>5.552</c:v>
                </c:pt>
                <c:pt idx="26775">
                  <c:v>5.5522</c:v>
                </c:pt>
                <c:pt idx="26776">
                  <c:v>5.5524</c:v>
                </c:pt>
                <c:pt idx="26777">
                  <c:v>5.5526</c:v>
                </c:pt>
                <c:pt idx="26778">
                  <c:v>5.5528</c:v>
                </c:pt>
                <c:pt idx="26779">
                  <c:v>5.552999999999995</c:v>
                </c:pt>
                <c:pt idx="26780">
                  <c:v>5.5532</c:v>
                </c:pt>
                <c:pt idx="26781">
                  <c:v>5.5534</c:v>
                </c:pt>
                <c:pt idx="26782">
                  <c:v>5.5536</c:v>
                </c:pt>
                <c:pt idx="26783">
                  <c:v>5.5538</c:v>
                </c:pt>
                <c:pt idx="26784">
                  <c:v>5.553999999999998</c:v>
                </c:pt>
                <c:pt idx="26785">
                  <c:v>5.554199999999994</c:v>
                </c:pt>
                <c:pt idx="26786">
                  <c:v>5.554399999999998</c:v>
                </c:pt>
                <c:pt idx="26787">
                  <c:v>5.554599999999994</c:v>
                </c:pt>
                <c:pt idx="26788">
                  <c:v>5.554799999999998</c:v>
                </c:pt>
                <c:pt idx="26789">
                  <c:v>5.554999999999994</c:v>
                </c:pt>
                <c:pt idx="26790">
                  <c:v>5.5552</c:v>
                </c:pt>
                <c:pt idx="26791">
                  <c:v>5.5554</c:v>
                </c:pt>
                <c:pt idx="26792">
                  <c:v>5.5556</c:v>
                </c:pt>
                <c:pt idx="26793">
                  <c:v>5.5558</c:v>
                </c:pt>
                <c:pt idx="26794">
                  <c:v>5.556</c:v>
                </c:pt>
                <c:pt idx="26795">
                  <c:v>5.5562</c:v>
                </c:pt>
                <c:pt idx="26796">
                  <c:v>5.5564</c:v>
                </c:pt>
                <c:pt idx="26797">
                  <c:v>5.5566</c:v>
                </c:pt>
                <c:pt idx="26798">
                  <c:v>5.5568</c:v>
                </c:pt>
                <c:pt idx="26799">
                  <c:v>5.556999999999999</c:v>
                </c:pt>
                <c:pt idx="26800">
                  <c:v>5.557199999999995</c:v>
                </c:pt>
                <c:pt idx="26801">
                  <c:v>5.557399999999999</c:v>
                </c:pt>
                <c:pt idx="26802">
                  <c:v>5.557599999999995</c:v>
                </c:pt>
                <c:pt idx="26803">
                  <c:v>5.557799999999999</c:v>
                </c:pt>
                <c:pt idx="26804">
                  <c:v>5.557999999999994</c:v>
                </c:pt>
                <c:pt idx="26805">
                  <c:v>5.5582</c:v>
                </c:pt>
                <c:pt idx="26806">
                  <c:v>5.5584</c:v>
                </c:pt>
                <c:pt idx="26807">
                  <c:v>5.5586</c:v>
                </c:pt>
                <c:pt idx="26808">
                  <c:v>5.5588</c:v>
                </c:pt>
                <c:pt idx="26809">
                  <c:v>5.559</c:v>
                </c:pt>
                <c:pt idx="26810">
                  <c:v>5.5592</c:v>
                </c:pt>
                <c:pt idx="26811">
                  <c:v>5.5594</c:v>
                </c:pt>
                <c:pt idx="26812">
                  <c:v>5.5596</c:v>
                </c:pt>
                <c:pt idx="26813">
                  <c:v>5.5598</c:v>
                </c:pt>
                <c:pt idx="26814">
                  <c:v>5.56</c:v>
                </c:pt>
                <c:pt idx="26815">
                  <c:v>5.5602</c:v>
                </c:pt>
                <c:pt idx="26816">
                  <c:v>5.5604</c:v>
                </c:pt>
                <c:pt idx="26817">
                  <c:v>5.5606</c:v>
                </c:pt>
                <c:pt idx="26818">
                  <c:v>5.5608</c:v>
                </c:pt>
                <c:pt idx="26819">
                  <c:v>5.560999999999995</c:v>
                </c:pt>
                <c:pt idx="26820">
                  <c:v>5.5612</c:v>
                </c:pt>
                <c:pt idx="26821">
                  <c:v>5.5614</c:v>
                </c:pt>
                <c:pt idx="26822">
                  <c:v>5.5616</c:v>
                </c:pt>
                <c:pt idx="26823">
                  <c:v>5.5618</c:v>
                </c:pt>
                <c:pt idx="26824">
                  <c:v>5.561999999999998</c:v>
                </c:pt>
                <c:pt idx="26825">
                  <c:v>5.562199999999994</c:v>
                </c:pt>
                <c:pt idx="26826">
                  <c:v>5.562399999999998</c:v>
                </c:pt>
                <c:pt idx="26827">
                  <c:v>5.562599999999994</c:v>
                </c:pt>
                <c:pt idx="26828">
                  <c:v>5.562799999999998</c:v>
                </c:pt>
                <c:pt idx="26829">
                  <c:v>5.562999999999994</c:v>
                </c:pt>
                <c:pt idx="26830">
                  <c:v>5.5632</c:v>
                </c:pt>
                <c:pt idx="26831">
                  <c:v>5.5634</c:v>
                </c:pt>
                <c:pt idx="26832">
                  <c:v>5.5636</c:v>
                </c:pt>
                <c:pt idx="26833">
                  <c:v>5.5638</c:v>
                </c:pt>
                <c:pt idx="26834">
                  <c:v>5.563999999999996</c:v>
                </c:pt>
                <c:pt idx="26835">
                  <c:v>5.564199999999994</c:v>
                </c:pt>
                <c:pt idx="26836">
                  <c:v>5.564399999999996</c:v>
                </c:pt>
                <c:pt idx="26837">
                  <c:v>5.5646</c:v>
                </c:pt>
                <c:pt idx="26838">
                  <c:v>5.564799999999996</c:v>
                </c:pt>
                <c:pt idx="26839">
                  <c:v>5.564999999999994</c:v>
                </c:pt>
                <c:pt idx="26840">
                  <c:v>5.565199999999995</c:v>
                </c:pt>
                <c:pt idx="26841">
                  <c:v>5.565399999999999</c:v>
                </c:pt>
                <c:pt idx="26842">
                  <c:v>5.565599999999995</c:v>
                </c:pt>
                <c:pt idx="26843">
                  <c:v>5.565799999999999</c:v>
                </c:pt>
                <c:pt idx="26844">
                  <c:v>5.565999999999994</c:v>
                </c:pt>
                <c:pt idx="26845">
                  <c:v>5.5662</c:v>
                </c:pt>
                <c:pt idx="26846">
                  <c:v>5.5664</c:v>
                </c:pt>
                <c:pt idx="26847">
                  <c:v>5.5666</c:v>
                </c:pt>
                <c:pt idx="26848">
                  <c:v>5.5668</c:v>
                </c:pt>
                <c:pt idx="26849">
                  <c:v>5.566999999999997</c:v>
                </c:pt>
                <c:pt idx="26850">
                  <c:v>5.567199999999994</c:v>
                </c:pt>
                <c:pt idx="26851">
                  <c:v>5.567399999999997</c:v>
                </c:pt>
                <c:pt idx="26852">
                  <c:v>5.567599999999994</c:v>
                </c:pt>
                <c:pt idx="26853">
                  <c:v>5.567799999999997</c:v>
                </c:pt>
                <c:pt idx="26854">
                  <c:v>5.567999999999994</c:v>
                </c:pt>
                <c:pt idx="26855">
                  <c:v>5.5682</c:v>
                </c:pt>
                <c:pt idx="26856">
                  <c:v>5.5684</c:v>
                </c:pt>
                <c:pt idx="26857">
                  <c:v>5.5686</c:v>
                </c:pt>
                <c:pt idx="26858">
                  <c:v>5.5688</c:v>
                </c:pt>
                <c:pt idx="26859">
                  <c:v>5.569</c:v>
                </c:pt>
                <c:pt idx="26860">
                  <c:v>5.5692</c:v>
                </c:pt>
                <c:pt idx="26861">
                  <c:v>5.5694</c:v>
                </c:pt>
                <c:pt idx="26862">
                  <c:v>5.5696</c:v>
                </c:pt>
                <c:pt idx="26863">
                  <c:v>5.5698</c:v>
                </c:pt>
                <c:pt idx="26864">
                  <c:v>5.57</c:v>
                </c:pt>
                <c:pt idx="26865">
                  <c:v>5.5702</c:v>
                </c:pt>
                <c:pt idx="26866">
                  <c:v>5.5704</c:v>
                </c:pt>
                <c:pt idx="26867">
                  <c:v>5.5706</c:v>
                </c:pt>
                <c:pt idx="26868">
                  <c:v>5.5708</c:v>
                </c:pt>
                <c:pt idx="26869">
                  <c:v>5.571</c:v>
                </c:pt>
                <c:pt idx="26870">
                  <c:v>5.5712</c:v>
                </c:pt>
                <c:pt idx="26871">
                  <c:v>5.5714</c:v>
                </c:pt>
                <c:pt idx="26872">
                  <c:v>5.5716</c:v>
                </c:pt>
                <c:pt idx="26873">
                  <c:v>5.5718</c:v>
                </c:pt>
                <c:pt idx="26874">
                  <c:v>5.572</c:v>
                </c:pt>
                <c:pt idx="26875">
                  <c:v>5.5722</c:v>
                </c:pt>
                <c:pt idx="26876">
                  <c:v>5.5724</c:v>
                </c:pt>
                <c:pt idx="26877">
                  <c:v>5.5726</c:v>
                </c:pt>
                <c:pt idx="26878">
                  <c:v>5.5728</c:v>
                </c:pt>
                <c:pt idx="26879">
                  <c:v>5.573</c:v>
                </c:pt>
                <c:pt idx="26880">
                  <c:v>5.5732</c:v>
                </c:pt>
                <c:pt idx="26881">
                  <c:v>5.5734</c:v>
                </c:pt>
                <c:pt idx="26882">
                  <c:v>5.5736</c:v>
                </c:pt>
                <c:pt idx="26883">
                  <c:v>5.5738</c:v>
                </c:pt>
                <c:pt idx="26884">
                  <c:v>5.574</c:v>
                </c:pt>
                <c:pt idx="26885">
                  <c:v>5.5742</c:v>
                </c:pt>
                <c:pt idx="26886">
                  <c:v>5.5744</c:v>
                </c:pt>
                <c:pt idx="26887">
                  <c:v>5.5746</c:v>
                </c:pt>
                <c:pt idx="26888">
                  <c:v>5.5748</c:v>
                </c:pt>
                <c:pt idx="26889">
                  <c:v>5.575</c:v>
                </c:pt>
                <c:pt idx="26890">
                  <c:v>5.5752</c:v>
                </c:pt>
                <c:pt idx="26891">
                  <c:v>5.5754</c:v>
                </c:pt>
                <c:pt idx="26892">
                  <c:v>5.5756</c:v>
                </c:pt>
                <c:pt idx="26893">
                  <c:v>5.5758</c:v>
                </c:pt>
                <c:pt idx="26894">
                  <c:v>5.576</c:v>
                </c:pt>
                <c:pt idx="26895">
                  <c:v>5.5762</c:v>
                </c:pt>
                <c:pt idx="26896">
                  <c:v>5.5764</c:v>
                </c:pt>
                <c:pt idx="26897">
                  <c:v>5.5766</c:v>
                </c:pt>
                <c:pt idx="26898">
                  <c:v>5.5768</c:v>
                </c:pt>
                <c:pt idx="26899">
                  <c:v>5.577</c:v>
                </c:pt>
                <c:pt idx="26900">
                  <c:v>5.5772</c:v>
                </c:pt>
                <c:pt idx="26901">
                  <c:v>5.5774</c:v>
                </c:pt>
                <c:pt idx="26902">
                  <c:v>5.5776</c:v>
                </c:pt>
                <c:pt idx="26903">
                  <c:v>5.5778</c:v>
                </c:pt>
                <c:pt idx="26904">
                  <c:v>5.578</c:v>
                </c:pt>
                <c:pt idx="26905">
                  <c:v>5.5782</c:v>
                </c:pt>
                <c:pt idx="26906">
                  <c:v>5.5784</c:v>
                </c:pt>
                <c:pt idx="26907">
                  <c:v>5.5786</c:v>
                </c:pt>
                <c:pt idx="26908">
                  <c:v>5.5788</c:v>
                </c:pt>
                <c:pt idx="26909">
                  <c:v>5.579</c:v>
                </c:pt>
                <c:pt idx="26910">
                  <c:v>5.5792</c:v>
                </c:pt>
                <c:pt idx="26911">
                  <c:v>5.5794</c:v>
                </c:pt>
                <c:pt idx="26912">
                  <c:v>5.5796</c:v>
                </c:pt>
                <c:pt idx="26913">
                  <c:v>5.5798</c:v>
                </c:pt>
                <c:pt idx="26914">
                  <c:v>5.58</c:v>
                </c:pt>
                <c:pt idx="26915">
                  <c:v>5.5802</c:v>
                </c:pt>
                <c:pt idx="26916">
                  <c:v>5.5804</c:v>
                </c:pt>
                <c:pt idx="26917">
                  <c:v>5.5806</c:v>
                </c:pt>
                <c:pt idx="26918">
                  <c:v>5.5808</c:v>
                </c:pt>
                <c:pt idx="26919">
                  <c:v>5.581</c:v>
                </c:pt>
                <c:pt idx="26920">
                  <c:v>5.5812</c:v>
                </c:pt>
                <c:pt idx="26921">
                  <c:v>5.5814</c:v>
                </c:pt>
                <c:pt idx="26922">
                  <c:v>5.5816</c:v>
                </c:pt>
                <c:pt idx="26923">
                  <c:v>5.5818</c:v>
                </c:pt>
                <c:pt idx="26924">
                  <c:v>5.582</c:v>
                </c:pt>
                <c:pt idx="26925">
                  <c:v>5.5822</c:v>
                </c:pt>
                <c:pt idx="26926">
                  <c:v>5.5824</c:v>
                </c:pt>
                <c:pt idx="26927">
                  <c:v>5.5826</c:v>
                </c:pt>
                <c:pt idx="26928">
                  <c:v>5.5828</c:v>
                </c:pt>
                <c:pt idx="26929">
                  <c:v>5.583</c:v>
                </c:pt>
                <c:pt idx="26930">
                  <c:v>5.5832</c:v>
                </c:pt>
                <c:pt idx="26931">
                  <c:v>5.5834</c:v>
                </c:pt>
                <c:pt idx="26932">
                  <c:v>5.5836</c:v>
                </c:pt>
                <c:pt idx="26933">
                  <c:v>5.5838</c:v>
                </c:pt>
                <c:pt idx="26934">
                  <c:v>5.584</c:v>
                </c:pt>
                <c:pt idx="26935">
                  <c:v>5.5842</c:v>
                </c:pt>
                <c:pt idx="26936">
                  <c:v>5.5844</c:v>
                </c:pt>
                <c:pt idx="26937">
                  <c:v>5.5846</c:v>
                </c:pt>
                <c:pt idx="26938">
                  <c:v>5.5848</c:v>
                </c:pt>
                <c:pt idx="26939">
                  <c:v>5.585</c:v>
                </c:pt>
                <c:pt idx="26940">
                  <c:v>5.5852</c:v>
                </c:pt>
                <c:pt idx="26941">
                  <c:v>5.5854</c:v>
                </c:pt>
                <c:pt idx="26942">
                  <c:v>5.5856</c:v>
                </c:pt>
                <c:pt idx="26943">
                  <c:v>5.5858</c:v>
                </c:pt>
                <c:pt idx="26944">
                  <c:v>5.586</c:v>
                </c:pt>
                <c:pt idx="26945">
                  <c:v>5.5862</c:v>
                </c:pt>
                <c:pt idx="26946">
                  <c:v>5.5864</c:v>
                </c:pt>
                <c:pt idx="26947">
                  <c:v>5.5866</c:v>
                </c:pt>
                <c:pt idx="26948">
                  <c:v>5.5868</c:v>
                </c:pt>
                <c:pt idx="26949">
                  <c:v>5.587</c:v>
                </c:pt>
                <c:pt idx="26950">
                  <c:v>5.5872</c:v>
                </c:pt>
                <c:pt idx="26951">
                  <c:v>5.5874</c:v>
                </c:pt>
                <c:pt idx="26952">
                  <c:v>5.5876</c:v>
                </c:pt>
                <c:pt idx="26953">
                  <c:v>5.5878</c:v>
                </c:pt>
                <c:pt idx="26954">
                  <c:v>5.588</c:v>
                </c:pt>
                <c:pt idx="26955">
                  <c:v>5.5882</c:v>
                </c:pt>
                <c:pt idx="26956">
                  <c:v>5.5884</c:v>
                </c:pt>
                <c:pt idx="26957">
                  <c:v>5.5886</c:v>
                </c:pt>
                <c:pt idx="26958">
                  <c:v>5.5888</c:v>
                </c:pt>
                <c:pt idx="26959">
                  <c:v>5.589</c:v>
                </c:pt>
                <c:pt idx="26960">
                  <c:v>5.5892</c:v>
                </c:pt>
                <c:pt idx="26961">
                  <c:v>5.5894</c:v>
                </c:pt>
                <c:pt idx="26962">
                  <c:v>5.5896</c:v>
                </c:pt>
                <c:pt idx="26963">
                  <c:v>5.5898</c:v>
                </c:pt>
                <c:pt idx="26964">
                  <c:v>5.59</c:v>
                </c:pt>
                <c:pt idx="26965">
                  <c:v>5.5902</c:v>
                </c:pt>
                <c:pt idx="26966">
                  <c:v>5.5904</c:v>
                </c:pt>
                <c:pt idx="26967">
                  <c:v>5.5906</c:v>
                </c:pt>
                <c:pt idx="26968">
                  <c:v>5.5908</c:v>
                </c:pt>
                <c:pt idx="26969">
                  <c:v>5.591</c:v>
                </c:pt>
                <c:pt idx="26970">
                  <c:v>5.5912</c:v>
                </c:pt>
                <c:pt idx="26971">
                  <c:v>5.5914</c:v>
                </c:pt>
                <c:pt idx="26972">
                  <c:v>5.5916</c:v>
                </c:pt>
                <c:pt idx="26973">
                  <c:v>5.5918</c:v>
                </c:pt>
                <c:pt idx="26974">
                  <c:v>5.592</c:v>
                </c:pt>
                <c:pt idx="26975">
                  <c:v>5.5922</c:v>
                </c:pt>
                <c:pt idx="26976">
                  <c:v>5.5924</c:v>
                </c:pt>
                <c:pt idx="26977">
                  <c:v>5.5926</c:v>
                </c:pt>
                <c:pt idx="26978">
                  <c:v>5.5928</c:v>
                </c:pt>
                <c:pt idx="26979">
                  <c:v>5.593</c:v>
                </c:pt>
                <c:pt idx="26980">
                  <c:v>5.5932</c:v>
                </c:pt>
                <c:pt idx="26981">
                  <c:v>5.5934</c:v>
                </c:pt>
                <c:pt idx="26982">
                  <c:v>5.5936</c:v>
                </c:pt>
                <c:pt idx="26983">
                  <c:v>5.5938</c:v>
                </c:pt>
                <c:pt idx="26984">
                  <c:v>5.593999999999999</c:v>
                </c:pt>
                <c:pt idx="26985">
                  <c:v>5.594199999999994</c:v>
                </c:pt>
                <c:pt idx="26986">
                  <c:v>5.594399999999998</c:v>
                </c:pt>
                <c:pt idx="26987">
                  <c:v>5.594599999999994</c:v>
                </c:pt>
                <c:pt idx="26988">
                  <c:v>5.594799999999998</c:v>
                </c:pt>
                <c:pt idx="26989">
                  <c:v>5.594999999999994</c:v>
                </c:pt>
                <c:pt idx="26990">
                  <c:v>5.5952</c:v>
                </c:pt>
                <c:pt idx="26991">
                  <c:v>5.5954</c:v>
                </c:pt>
                <c:pt idx="26992">
                  <c:v>5.5956</c:v>
                </c:pt>
                <c:pt idx="26993">
                  <c:v>5.5958</c:v>
                </c:pt>
                <c:pt idx="26994">
                  <c:v>5.596</c:v>
                </c:pt>
                <c:pt idx="26995">
                  <c:v>5.5962</c:v>
                </c:pt>
                <c:pt idx="26996">
                  <c:v>5.5964</c:v>
                </c:pt>
                <c:pt idx="26997">
                  <c:v>5.5966</c:v>
                </c:pt>
                <c:pt idx="26998">
                  <c:v>5.5968</c:v>
                </c:pt>
                <c:pt idx="26999">
                  <c:v>5.597</c:v>
                </c:pt>
                <c:pt idx="27000">
                  <c:v>5.5972</c:v>
                </c:pt>
                <c:pt idx="27001">
                  <c:v>5.597399999999999</c:v>
                </c:pt>
                <c:pt idx="27002">
                  <c:v>5.597599999999995</c:v>
                </c:pt>
                <c:pt idx="27003">
                  <c:v>5.597799999999999</c:v>
                </c:pt>
                <c:pt idx="27004">
                  <c:v>5.597999999999995</c:v>
                </c:pt>
                <c:pt idx="27005">
                  <c:v>5.5982</c:v>
                </c:pt>
                <c:pt idx="27006">
                  <c:v>5.5984</c:v>
                </c:pt>
                <c:pt idx="27007">
                  <c:v>5.5986</c:v>
                </c:pt>
                <c:pt idx="27008">
                  <c:v>5.5988</c:v>
                </c:pt>
                <c:pt idx="27009">
                  <c:v>5.599</c:v>
                </c:pt>
                <c:pt idx="27010">
                  <c:v>5.5992</c:v>
                </c:pt>
                <c:pt idx="27011">
                  <c:v>5.5994</c:v>
                </c:pt>
                <c:pt idx="27012">
                  <c:v>5.5996</c:v>
                </c:pt>
                <c:pt idx="27013">
                  <c:v>5.5998</c:v>
                </c:pt>
                <c:pt idx="27014">
                  <c:v>5.6</c:v>
                </c:pt>
                <c:pt idx="27015">
                  <c:v>5.6002</c:v>
                </c:pt>
                <c:pt idx="27016">
                  <c:v>5.6004</c:v>
                </c:pt>
                <c:pt idx="27017">
                  <c:v>5.6006</c:v>
                </c:pt>
                <c:pt idx="27018">
                  <c:v>5.600799999999999</c:v>
                </c:pt>
                <c:pt idx="27019">
                  <c:v>5.601</c:v>
                </c:pt>
                <c:pt idx="27020">
                  <c:v>5.6012</c:v>
                </c:pt>
                <c:pt idx="27021">
                  <c:v>5.6014</c:v>
                </c:pt>
                <c:pt idx="27022">
                  <c:v>5.6016</c:v>
                </c:pt>
                <c:pt idx="27023">
                  <c:v>5.6018</c:v>
                </c:pt>
                <c:pt idx="27024">
                  <c:v>5.601999999999998</c:v>
                </c:pt>
                <c:pt idx="27025">
                  <c:v>5.602199999999994</c:v>
                </c:pt>
                <c:pt idx="27026">
                  <c:v>5.602399999999998</c:v>
                </c:pt>
                <c:pt idx="27027">
                  <c:v>5.602599999999994</c:v>
                </c:pt>
                <c:pt idx="27028">
                  <c:v>5.602799999999997</c:v>
                </c:pt>
                <c:pt idx="27029">
                  <c:v>5.602999999999994</c:v>
                </c:pt>
                <c:pt idx="27030">
                  <c:v>5.6032</c:v>
                </c:pt>
                <c:pt idx="27031">
                  <c:v>5.6034</c:v>
                </c:pt>
                <c:pt idx="27032">
                  <c:v>5.6036</c:v>
                </c:pt>
                <c:pt idx="27033">
                  <c:v>5.6038</c:v>
                </c:pt>
                <c:pt idx="27034">
                  <c:v>5.603999999999996</c:v>
                </c:pt>
                <c:pt idx="27035">
                  <c:v>5.604199999999994</c:v>
                </c:pt>
                <c:pt idx="27036">
                  <c:v>5.604399999999996</c:v>
                </c:pt>
                <c:pt idx="27037">
                  <c:v>5.604599999999994</c:v>
                </c:pt>
                <c:pt idx="27038">
                  <c:v>5.604799999999995</c:v>
                </c:pt>
                <c:pt idx="27039">
                  <c:v>5.604999999999994</c:v>
                </c:pt>
                <c:pt idx="27040">
                  <c:v>5.6052</c:v>
                </c:pt>
                <c:pt idx="27041">
                  <c:v>5.605399999999999</c:v>
                </c:pt>
                <c:pt idx="27042">
                  <c:v>5.605599999999994</c:v>
                </c:pt>
                <c:pt idx="27043">
                  <c:v>5.605799999999998</c:v>
                </c:pt>
                <c:pt idx="27044">
                  <c:v>5.605999999999994</c:v>
                </c:pt>
                <c:pt idx="27045">
                  <c:v>5.6062</c:v>
                </c:pt>
                <c:pt idx="27046">
                  <c:v>5.6064</c:v>
                </c:pt>
                <c:pt idx="27047">
                  <c:v>5.6066</c:v>
                </c:pt>
                <c:pt idx="27048">
                  <c:v>5.6068</c:v>
                </c:pt>
                <c:pt idx="27049">
                  <c:v>5.606999999999997</c:v>
                </c:pt>
                <c:pt idx="27050">
                  <c:v>5.607199999999994</c:v>
                </c:pt>
                <c:pt idx="27051">
                  <c:v>5.607399999999997</c:v>
                </c:pt>
                <c:pt idx="27052">
                  <c:v>5.607599999999994</c:v>
                </c:pt>
                <c:pt idx="27053">
                  <c:v>5.607799999999996</c:v>
                </c:pt>
                <c:pt idx="27054">
                  <c:v>5.607999999999994</c:v>
                </c:pt>
                <c:pt idx="27055">
                  <c:v>5.6082</c:v>
                </c:pt>
                <c:pt idx="27056">
                  <c:v>5.6084</c:v>
                </c:pt>
                <c:pt idx="27057">
                  <c:v>5.6086</c:v>
                </c:pt>
                <c:pt idx="27058">
                  <c:v>5.608799999999999</c:v>
                </c:pt>
                <c:pt idx="27059">
                  <c:v>5.609</c:v>
                </c:pt>
                <c:pt idx="27060">
                  <c:v>5.6092</c:v>
                </c:pt>
                <c:pt idx="27061">
                  <c:v>5.6094</c:v>
                </c:pt>
                <c:pt idx="27062">
                  <c:v>5.6096</c:v>
                </c:pt>
                <c:pt idx="27063">
                  <c:v>5.6098</c:v>
                </c:pt>
                <c:pt idx="27064">
                  <c:v>5.609999999999998</c:v>
                </c:pt>
                <c:pt idx="27065">
                  <c:v>5.610199999999994</c:v>
                </c:pt>
                <c:pt idx="27066">
                  <c:v>5.610399999999998</c:v>
                </c:pt>
                <c:pt idx="27067">
                  <c:v>5.610599999999994</c:v>
                </c:pt>
                <c:pt idx="27068">
                  <c:v>5.610799999999997</c:v>
                </c:pt>
                <c:pt idx="27069">
                  <c:v>5.610999999999994</c:v>
                </c:pt>
                <c:pt idx="27070">
                  <c:v>5.6112</c:v>
                </c:pt>
                <c:pt idx="27071">
                  <c:v>5.6114</c:v>
                </c:pt>
                <c:pt idx="27072">
                  <c:v>5.6116</c:v>
                </c:pt>
                <c:pt idx="27073">
                  <c:v>5.6118</c:v>
                </c:pt>
                <c:pt idx="27074">
                  <c:v>5.611999999999996</c:v>
                </c:pt>
                <c:pt idx="27075">
                  <c:v>5.612199999999994</c:v>
                </c:pt>
                <c:pt idx="27076">
                  <c:v>5.612399999999996</c:v>
                </c:pt>
                <c:pt idx="27077">
                  <c:v>5.612599999999994</c:v>
                </c:pt>
                <c:pt idx="27078">
                  <c:v>5.612799999999995</c:v>
                </c:pt>
                <c:pt idx="27079">
                  <c:v>5.612999999999994</c:v>
                </c:pt>
                <c:pt idx="27080">
                  <c:v>5.6132</c:v>
                </c:pt>
                <c:pt idx="27081">
                  <c:v>5.613399999999999</c:v>
                </c:pt>
                <c:pt idx="27082">
                  <c:v>5.613599999999995</c:v>
                </c:pt>
                <c:pt idx="27083">
                  <c:v>5.613799999999998</c:v>
                </c:pt>
                <c:pt idx="27084">
                  <c:v>5.613999999999994</c:v>
                </c:pt>
                <c:pt idx="27085">
                  <c:v>5.614199999999994</c:v>
                </c:pt>
                <c:pt idx="27086">
                  <c:v>5.614399999999994</c:v>
                </c:pt>
                <c:pt idx="27087">
                  <c:v>5.614599999999994</c:v>
                </c:pt>
                <c:pt idx="27088">
                  <c:v>5.614799999999994</c:v>
                </c:pt>
                <c:pt idx="27089">
                  <c:v>5.614999999999993</c:v>
                </c:pt>
                <c:pt idx="27090">
                  <c:v>5.615199999999994</c:v>
                </c:pt>
                <c:pt idx="27091">
                  <c:v>5.615399999999997</c:v>
                </c:pt>
                <c:pt idx="27092">
                  <c:v>5.615599999999994</c:v>
                </c:pt>
                <c:pt idx="27093">
                  <c:v>5.615799999999996</c:v>
                </c:pt>
                <c:pt idx="27094">
                  <c:v>5.615999999999994</c:v>
                </c:pt>
                <c:pt idx="27095">
                  <c:v>5.6162</c:v>
                </c:pt>
                <c:pt idx="27096">
                  <c:v>5.6164</c:v>
                </c:pt>
                <c:pt idx="27097">
                  <c:v>5.6166</c:v>
                </c:pt>
                <c:pt idx="27098">
                  <c:v>5.616799999999999</c:v>
                </c:pt>
                <c:pt idx="27099">
                  <c:v>5.616999999999995</c:v>
                </c:pt>
                <c:pt idx="27100">
                  <c:v>5.617199999999994</c:v>
                </c:pt>
                <c:pt idx="27101">
                  <c:v>5.617399999999995</c:v>
                </c:pt>
                <c:pt idx="27102">
                  <c:v>5.617599999999994</c:v>
                </c:pt>
                <c:pt idx="27103">
                  <c:v>5.617799999999994</c:v>
                </c:pt>
                <c:pt idx="27104">
                  <c:v>5.617999999999994</c:v>
                </c:pt>
                <c:pt idx="27105">
                  <c:v>5.618199999999994</c:v>
                </c:pt>
                <c:pt idx="27106">
                  <c:v>5.618399999999998</c:v>
                </c:pt>
                <c:pt idx="27107">
                  <c:v>5.618599999999994</c:v>
                </c:pt>
                <c:pt idx="27108">
                  <c:v>5.618799999999997</c:v>
                </c:pt>
                <c:pt idx="27109">
                  <c:v>5.618999999999994</c:v>
                </c:pt>
                <c:pt idx="27110">
                  <c:v>5.6192</c:v>
                </c:pt>
                <c:pt idx="27111">
                  <c:v>5.6194</c:v>
                </c:pt>
                <c:pt idx="27112">
                  <c:v>5.6196</c:v>
                </c:pt>
                <c:pt idx="27113">
                  <c:v>5.6198</c:v>
                </c:pt>
                <c:pt idx="27114">
                  <c:v>5.619999999999996</c:v>
                </c:pt>
                <c:pt idx="27115">
                  <c:v>5.620199999999994</c:v>
                </c:pt>
                <c:pt idx="27116">
                  <c:v>5.620399999999996</c:v>
                </c:pt>
                <c:pt idx="27117">
                  <c:v>5.620599999999994</c:v>
                </c:pt>
                <c:pt idx="27118">
                  <c:v>5.620799999999995</c:v>
                </c:pt>
                <c:pt idx="27119">
                  <c:v>5.620999999999994</c:v>
                </c:pt>
                <c:pt idx="27120">
                  <c:v>5.6212</c:v>
                </c:pt>
                <c:pt idx="27121">
                  <c:v>5.621399999999999</c:v>
                </c:pt>
                <c:pt idx="27122">
                  <c:v>5.621599999999995</c:v>
                </c:pt>
                <c:pt idx="27123">
                  <c:v>5.621799999999998</c:v>
                </c:pt>
                <c:pt idx="27124">
                  <c:v>5.621999999999994</c:v>
                </c:pt>
                <c:pt idx="27125">
                  <c:v>5.622199999999994</c:v>
                </c:pt>
                <c:pt idx="27126">
                  <c:v>5.622399999999994</c:v>
                </c:pt>
                <c:pt idx="27127">
                  <c:v>5.622599999999994</c:v>
                </c:pt>
                <c:pt idx="27128">
                  <c:v>5.622799999999994</c:v>
                </c:pt>
                <c:pt idx="27129">
                  <c:v>5.622999999999993</c:v>
                </c:pt>
                <c:pt idx="27130">
                  <c:v>5.623199999999994</c:v>
                </c:pt>
                <c:pt idx="27131">
                  <c:v>5.623399999999997</c:v>
                </c:pt>
                <c:pt idx="27132">
                  <c:v>5.623599999999994</c:v>
                </c:pt>
                <c:pt idx="27133">
                  <c:v>5.623799999999996</c:v>
                </c:pt>
                <c:pt idx="27134">
                  <c:v>5.623999999999994</c:v>
                </c:pt>
                <c:pt idx="27135">
                  <c:v>5.624199999999993</c:v>
                </c:pt>
                <c:pt idx="27136">
                  <c:v>5.624399999999994</c:v>
                </c:pt>
                <c:pt idx="27137">
                  <c:v>5.624599999999993</c:v>
                </c:pt>
                <c:pt idx="27138">
                  <c:v>5.624799999999994</c:v>
                </c:pt>
                <c:pt idx="27139">
                  <c:v>5.624999999999991</c:v>
                </c:pt>
                <c:pt idx="27140">
                  <c:v>5.625199999999994</c:v>
                </c:pt>
                <c:pt idx="27141">
                  <c:v>5.625399999999995</c:v>
                </c:pt>
                <c:pt idx="27142">
                  <c:v>5.625599999999994</c:v>
                </c:pt>
                <c:pt idx="27143">
                  <c:v>5.625799999999994</c:v>
                </c:pt>
                <c:pt idx="27144">
                  <c:v>5.625999999999994</c:v>
                </c:pt>
                <c:pt idx="27145">
                  <c:v>5.626199999999994</c:v>
                </c:pt>
                <c:pt idx="27146">
                  <c:v>5.626399999999998</c:v>
                </c:pt>
                <c:pt idx="27147">
                  <c:v>5.626599999999994</c:v>
                </c:pt>
                <c:pt idx="27148">
                  <c:v>5.626799999999997</c:v>
                </c:pt>
                <c:pt idx="27149">
                  <c:v>5.626999999999994</c:v>
                </c:pt>
                <c:pt idx="27150">
                  <c:v>5.627199999999993</c:v>
                </c:pt>
                <c:pt idx="27151">
                  <c:v>5.627399999999994</c:v>
                </c:pt>
                <c:pt idx="27152">
                  <c:v>5.627599999999993</c:v>
                </c:pt>
                <c:pt idx="27153">
                  <c:v>5.627799999999994</c:v>
                </c:pt>
                <c:pt idx="27154">
                  <c:v>5.627999999999993</c:v>
                </c:pt>
                <c:pt idx="27155">
                  <c:v>5.628199999999994</c:v>
                </c:pt>
                <c:pt idx="27156">
                  <c:v>5.628399999999996</c:v>
                </c:pt>
                <c:pt idx="27157">
                  <c:v>5.628599999999994</c:v>
                </c:pt>
                <c:pt idx="27158">
                  <c:v>5.628799999999995</c:v>
                </c:pt>
                <c:pt idx="27159">
                  <c:v>5.628999999999994</c:v>
                </c:pt>
                <c:pt idx="27160">
                  <c:v>5.6292</c:v>
                </c:pt>
                <c:pt idx="27161">
                  <c:v>5.629399999999999</c:v>
                </c:pt>
                <c:pt idx="27162">
                  <c:v>5.629599999999995</c:v>
                </c:pt>
                <c:pt idx="27163">
                  <c:v>5.629799999999998</c:v>
                </c:pt>
                <c:pt idx="27164">
                  <c:v>5.63</c:v>
                </c:pt>
                <c:pt idx="27165">
                  <c:v>5.6302</c:v>
                </c:pt>
                <c:pt idx="27166">
                  <c:v>5.6304</c:v>
                </c:pt>
                <c:pt idx="27167">
                  <c:v>5.6306</c:v>
                </c:pt>
                <c:pt idx="27168">
                  <c:v>5.6308</c:v>
                </c:pt>
                <c:pt idx="27169">
                  <c:v>5.631</c:v>
                </c:pt>
                <c:pt idx="27170">
                  <c:v>5.6312</c:v>
                </c:pt>
                <c:pt idx="27171">
                  <c:v>5.6314</c:v>
                </c:pt>
                <c:pt idx="27172">
                  <c:v>5.6316</c:v>
                </c:pt>
                <c:pt idx="27173">
                  <c:v>5.6318</c:v>
                </c:pt>
                <c:pt idx="27174">
                  <c:v>5.632</c:v>
                </c:pt>
                <c:pt idx="27175">
                  <c:v>5.6322</c:v>
                </c:pt>
                <c:pt idx="27176">
                  <c:v>5.6324</c:v>
                </c:pt>
                <c:pt idx="27177">
                  <c:v>5.6326</c:v>
                </c:pt>
                <c:pt idx="27178">
                  <c:v>5.632799999999999</c:v>
                </c:pt>
                <c:pt idx="27179">
                  <c:v>5.633</c:v>
                </c:pt>
                <c:pt idx="27180">
                  <c:v>5.6332</c:v>
                </c:pt>
                <c:pt idx="27181">
                  <c:v>5.6334</c:v>
                </c:pt>
                <c:pt idx="27182">
                  <c:v>5.6336</c:v>
                </c:pt>
                <c:pt idx="27183">
                  <c:v>5.6338</c:v>
                </c:pt>
                <c:pt idx="27184">
                  <c:v>5.633999999999998</c:v>
                </c:pt>
                <c:pt idx="27185">
                  <c:v>5.634199999999994</c:v>
                </c:pt>
                <c:pt idx="27186">
                  <c:v>5.634399999999998</c:v>
                </c:pt>
                <c:pt idx="27187">
                  <c:v>5.634599999999994</c:v>
                </c:pt>
                <c:pt idx="27188">
                  <c:v>5.634799999999997</c:v>
                </c:pt>
                <c:pt idx="27189">
                  <c:v>5.634999999999994</c:v>
                </c:pt>
                <c:pt idx="27190">
                  <c:v>5.6352</c:v>
                </c:pt>
                <c:pt idx="27191">
                  <c:v>5.6354</c:v>
                </c:pt>
                <c:pt idx="27192">
                  <c:v>5.6356</c:v>
                </c:pt>
                <c:pt idx="27193">
                  <c:v>5.6358</c:v>
                </c:pt>
                <c:pt idx="27194">
                  <c:v>5.636</c:v>
                </c:pt>
                <c:pt idx="27195">
                  <c:v>5.6362</c:v>
                </c:pt>
                <c:pt idx="27196">
                  <c:v>5.6364</c:v>
                </c:pt>
                <c:pt idx="27197">
                  <c:v>5.6366</c:v>
                </c:pt>
                <c:pt idx="27198">
                  <c:v>5.6368</c:v>
                </c:pt>
                <c:pt idx="27199">
                  <c:v>5.636999999999999</c:v>
                </c:pt>
                <c:pt idx="27200">
                  <c:v>5.6372</c:v>
                </c:pt>
                <c:pt idx="27201">
                  <c:v>5.637399999999999</c:v>
                </c:pt>
                <c:pt idx="27202">
                  <c:v>5.637599999999995</c:v>
                </c:pt>
                <c:pt idx="27203">
                  <c:v>5.637799999999998</c:v>
                </c:pt>
                <c:pt idx="27204">
                  <c:v>5.637999999999994</c:v>
                </c:pt>
                <c:pt idx="27205">
                  <c:v>5.6382</c:v>
                </c:pt>
                <c:pt idx="27206">
                  <c:v>5.6384</c:v>
                </c:pt>
                <c:pt idx="27207">
                  <c:v>5.6386</c:v>
                </c:pt>
                <c:pt idx="27208">
                  <c:v>5.6388</c:v>
                </c:pt>
                <c:pt idx="27209">
                  <c:v>5.639</c:v>
                </c:pt>
                <c:pt idx="27210">
                  <c:v>5.6392</c:v>
                </c:pt>
                <c:pt idx="27211">
                  <c:v>5.6394</c:v>
                </c:pt>
                <c:pt idx="27212">
                  <c:v>5.6396</c:v>
                </c:pt>
                <c:pt idx="27213">
                  <c:v>5.6398</c:v>
                </c:pt>
                <c:pt idx="27214">
                  <c:v>5.64</c:v>
                </c:pt>
                <c:pt idx="27215">
                  <c:v>5.6402</c:v>
                </c:pt>
                <c:pt idx="27216">
                  <c:v>5.6404</c:v>
                </c:pt>
                <c:pt idx="27217">
                  <c:v>5.6406</c:v>
                </c:pt>
                <c:pt idx="27218">
                  <c:v>5.640799999999999</c:v>
                </c:pt>
                <c:pt idx="27219">
                  <c:v>5.641</c:v>
                </c:pt>
                <c:pt idx="27220">
                  <c:v>5.6412</c:v>
                </c:pt>
                <c:pt idx="27221">
                  <c:v>5.6414</c:v>
                </c:pt>
                <c:pt idx="27222">
                  <c:v>5.6416</c:v>
                </c:pt>
                <c:pt idx="27223">
                  <c:v>5.6418</c:v>
                </c:pt>
                <c:pt idx="27224">
                  <c:v>5.641999999999998</c:v>
                </c:pt>
                <c:pt idx="27225">
                  <c:v>5.642199999999994</c:v>
                </c:pt>
                <c:pt idx="27226">
                  <c:v>5.642399999999998</c:v>
                </c:pt>
                <c:pt idx="27227">
                  <c:v>5.642599999999994</c:v>
                </c:pt>
                <c:pt idx="27228">
                  <c:v>5.642799999999997</c:v>
                </c:pt>
                <c:pt idx="27229">
                  <c:v>5.642999999999994</c:v>
                </c:pt>
                <c:pt idx="27230">
                  <c:v>5.6432</c:v>
                </c:pt>
                <c:pt idx="27231">
                  <c:v>5.6434</c:v>
                </c:pt>
                <c:pt idx="27232">
                  <c:v>5.6436</c:v>
                </c:pt>
                <c:pt idx="27233">
                  <c:v>5.6438</c:v>
                </c:pt>
                <c:pt idx="27234">
                  <c:v>5.643999999999996</c:v>
                </c:pt>
                <c:pt idx="27235">
                  <c:v>5.644199999999994</c:v>
                </c:pt>
                <c:pt idx="27236">
                  <c:v>5.644399999999996</c:v>
                </c:pt>
                <c:pt idx="27237">
                  <c:v>5.644599999999994</c:v>
                </c:pt>
                <c:pt idx="27238">
                  <c:v>5.644799999999996</c:v>
                </c:pt>
                <c:pt idx="27239">
                  <c:v>5.644999999999994</c:v>
                </c:pt>
                <c:pt idx="27240">
                  <c:v>5.6452</c:v>
                </c:pt>
                <c:pt idx="27241">
                  <c:v>5.645399999999999</c:v>
                </c:pt>
                <c:pt idx="27242">
                  <c:v>5.6456</c:v>
                </c:pt>
                <c:pt idx="27243">
                  <c:v>5.645799999999998</c:v>
                </c:pt>
                <c:pt idx="27244">
                  <c:v>5.645999999999994</c:v>
                </c:pt>
                <c:pt idx="27245">
                  <c:v>5.6462</c:v>
                </c:pt>
                <c:pt idx="27246">
                  <c:v>5.6464</c:v>
                </c:pt>
                <c:pt idx="27247">
                  <c:v>5.6466</c:v>
                </c:pt>
                <c:pt idx="27248">
                  <c:v>5.6468</c:v>
                </c:pt>
                <c:pt idx="27249">
                  <c:v>5.646999999999997</c:v>
                </c:pt>
                <c:pt idx="27250">
                  <c:v>5.647199999999994</c:v>
                </c:pt>
                <c:pt idx="27251">
                  <c:v>5.647399999999997</c:v>
                </c:pt>
                <c:pt idx="27252">
                  <c:v>5.647599999999994</c:v>
                </c:pt>
                <c:pt idx="27253">
                  <c:v>5.647799999999997</c:v>
                </c:pt>
                <c:pt idx="27254">
                  <c:v>5.647999999999994</c:v>
                </c:pt>
                <c:pt idx="27255">
                  <c:v>5.6482</c:v>
                </c:pt>
                <c:pt idx="27256">
                  <c:v>5.6484</c:v>
                </c:pt>
                <c:pt idx="27257">
                  <c:v>5.6486</c:v>
                </c:pt>
                <c:pt idx="27258">
                  <c:v>5.6488</c:v>
                </c:pt>
                <c:pt idx="27259">
                  <c:v>5.649</c:v>
                </c:pt>
                <c:pt idx="27260">
                  <c:v>5.6492</c:v>
                </c:pt>
                <c:pt idx="27261">
                  <c:v>5.6494</c:v>
                </c:pt>
                <c:pt idx="27262">
                  <c:v>5.6496</c:v>
                </c:pt>
                <c:pt idx="27263">
                  <c:v>5.6498</c:v>
                </c:pt>
                <c:pt idx="27264">
                  <c:v>5.649999999999998</c:v>
                </c:pt>
                <c:pt idx="27265">
                  <c:v>5.650199999999994</c:v>
                </c:pt>
                <c:pt idx="27266">
                  <c:v>5.650399999999998</c:v>
                </c:pt>
                <c:pt idx="27267">
                  <c:v>5.650599999999994</c:v>
                </c:pt>
                <c:pt idx="27268">
                  <c:v>5.650799999999998</c:v>
                </c:pt>
                <c:pt idx="27269">
                  <c:v>5.650999999999994</c:v>
                </c:pt>
                <c:pt idx="27270">
                  <c:v>5.6512</c:v>
                </c:pt>
                <c:pt idx="27271">
                  <c:v>5.6514</c:v>
                </c:pt>
                <c:pt idx="27272">
                  <c:v>5.6516</c:v>
                </c:pt>
                <c:pt idx="27273">
                  <c:v>5.6518</c:v>
                </c:pt>
                <c:pt idx="27274">
                  <c:v>5.651999999999996</c:v>
                </c:pt>
                <c:pt idx="27275">
                  <c:v>5.652199999999994</c:v>
                </c:pt>
                <c:pt idx="27276">
                  <c:v>5.652399999999996</c:v>
                </c:pt>
                <c:pt idx="27277">
                  <c:v>5.652599999999994</c:v>
                </c:pt>
                <c:pt idx="27278">
                  <c:v>5.652799999999996</c:v>
                </c:pt>
                <c:pt idx="27279">
                  <c:v>5.652999999999994</c:v>
                </c:pt>
                <c:pt idx="27280">
                  <c:v>5.6532</c:v>
                </c:pt>
                <c:pt idx="27281">
                  <c:v>5.653399999999999</c:v>
                </c:pt>
                <c:pt idx="27282">
                  <c:v>5.6536</c:v>
                </c:pt>
                <c:pt idx="27283">
                  <c:v>5.653799999999999</c:v>
                </c:pt>
                <c:pt idx="27284">
                  <c:v>5.653999999999994</c:v>
                </c:pt>
                <c:pt idx="27285">
                  <c:v>5.654199999999994</c:v>
                </c:pt>
                <c:pt idx="27286">
                  <c:v>5.654399999999994</c:v>
                </c:pt>
                <c:pt idx="27287">
                  <c:v>5.654599999999994</c:v>
                </c:pt>
                <c:pt idx="27288">
                  <c:v>5.654799999999994</c:v>
                </c:pt>
                <c:pt idx="27289">
                  <c:v>5.654999999999993</c:v>
                </c:pt>
                <c:pt idx="27290">
                  <c:v>5.655199999999994</c:v>
                </c:pt>
                <c:pt idx="27291">
                  <c:v>5.655399999999997</c:v>
                </c:pt>
                <c:pt idx="27292">
                  <c:v>5.655599999999994</c:v>
                </c:pt>
                <c:pt idx="27293">
                  <c:v>5.655799999999997</c:v>
                </c:pt>
                <c:pt idx="27294">
                  <c:v>5.655999999999994</c:v>
                </c:pt>
                <c:pt idx="27295">
                  <c:v>5.6562</c:v>
                </c:pt>
                <c:pt idx="27296">
                  <c:v>5.6564</c:v>
                </c:pt>
                <c:pt idx="27297">
                  <c:v>5.6566</c:v>
                </c:pt>
                <c:pt idx="27298">
                  <c:v>5.6568</c:v>
                </c:pt>
                <c:pt idx="27299">
                  <c:v>5.656999999999995</c:v>
                </c:pt>
                <c:pt idx="27300">
                  <c:v>5.657199999999994</c:v>
                </c:pt>
                <c:pt idx="27301">
                  <c:v>5.657399999999995</c:v>
                </c:pt>
                <c:pt idx="27302">
                  <c:v>5.657599999999994</c:v>
                </c:pt>
                <c:pt idx="27303">
                  <c:v>5.657799999999995</c:v>
                </c:pt>
                <c:pt idx="27304">
                  <c:v>5.657999999999994</c:v>
                </c:pt>
                <c:pt idx="27305">
                  <c:v>5.658199999999994</c:v>
                </c:pt>
                <c:pt idx="27306">
                  <c:v>5.658399999999998</c:v>
                </c:pt>
                <c:pt idx="27307">
                  <c:v>5.658599999999994</c:v>
                </c:pt>
                <c:pt idx="27308">
                  <c:v>5.658799999999998</c:v>
                </c:pt>
                <c:pt idx="27309">
                  <c:v>5.658999999999994</c:v>
                </c:pt>
                <c:pt idx="27310">
                  <c:v>5.6592</c:v>
                </c:pt>
                <c:pt idx="27311">
                  <c:v>5.6594</c:v>
                </c:pt>
                <c:pt idx="27312">
                  <c:v>5.6596</c:v>
                </c:pt>
                <c:pt idx="27313">
                  <c:v>5.6598</c:v>
                </c:pt>
                <c:pt idx="27314">
                  <c:v>5.659999999999996</c:v>
                </c:pt>
                <c:pt idx="27315">
                  <c:v>5.660199999999994</c:v>
                </c:pt>
                <c:pt idx="27316">
                  <c:v>5.660399999999996</c:v>
                </c:pt>
                <c:pt idx="27317">
                  <c:v>5.660599999999994</c:v>
                </c:pt>
                <c:pt idx="27318">
                  <c:v>5.660799999999996</c:v>
                </c:pt>
                <c:pt idx="27319">
                  <c:v>5.660999999999994</c:v>
                </c:pt>
                <c:pt idx="27320">
                  <c:v>5.6612</c:v>
                </c:pt>
                <c:pt idx="27321">
                  <c:v>5.661399999999999</c:v>
                </c:pt>
                <c:pt idx="27322">
                  <c:v>5.6616</c:v>
                </c:pt>
                <c:pt idx="27323">
                  <c:v>5.661799999999999</c:v>
                </c:pt>
                <c:pt idx="27324">
                  <c:v>5.661999999999994</c:v>
                </c:pt>
                <c:pt idx="27325">
                  <c:v>5.662199999999994</c:v>
                </c:pt>
                <c:pt idx="27326">
                  <c:v>5.662399999999994</c:v>
                </c:pt>
                <c:pt idx="27327">
                  <c:v>5.662599999999994</c:v>
                </c:pt>
                <c:pt idx="27328">
                  <c:v>5.662799999999994</c:v>
                </c:pt>
                <c:pt idx="27329">
                  <c:v>5.662999999999993</c:v>
                </c:pt>
                <c:pt idx="27330">
                  <c:v>5.663199999999994</c:v>
                </c:pt>
                <c:pt idx="27331">
                  <c:v>5.663399999999997</c:v>
                </c:pt>
                <c:pt idx="27332">
                  <c:v>5.663599999999994</c:v>
                </c:pt>
                <c:pt idx="27333">
                  <c:v>5.663799999999997</c:v>
                </c:pt>
                <c:pt idx="27334">
                  <c:v>5.663999999999994</c:v>
                </c:pt>
                <c:pt idx="27335">
                  <c:v>5.664199999999993</c:v>
                </c:pt>
                <c:pt idx="27336">
                  <c:v>5.664399999999994</c:v>
                </c:pt>
                <c:pt idx="27337">
                  <c:v>5.664599999999993</c:v>
                </c:pt>
                <c:pt idx="27338">
                  <c:v>5.664799999999994</c:v>
                </c:pt>
                <c:pt idx="27339">
                  <c:v>5.664999999999991</c:v>
                </c:pt>
                <c:pt idx="27340">
                  <c:v>5.665199999999994</c:v>
                </c:pt>
                <c:pt idx="27341">
                  <c:v>5.665399999999995</c:v>
                </c:pt>
                <c:pt idx="27342">
                  <c:v>5.665599999999994</c:v>
                </c:pt>
                <c:pt idx="27343">
                  <c:v>5.665799999999995</c:v>
                </c:pt>
                <c:pt idx="27344">
                  <c:v>5.665999999999994</c:v>
                </c:pt>
                <c:pt idx="27345">
                  <c:v>5.666199999999994</c:v>
                </c:pt>
                <c:pt idx="27346">
                  <c:v>5.666399999999998</c:v>
                </c:pt>
                <c:pt idx="27347">
                  <c:v>5.666599999999994</c:v>
                </c:pt>
                <c:pt idx="27348">
                  <c:v>5.666799999999998</c:v>
                </c:pt>
                <c:pt idx="27349">
                  <c:v>5.666999999999994</c:v>
                </c:pt>
                <c:pt idx="27350">
                  <c:v>5.667199999999993</c:v>
                </c:pt>
                <c:pt idx="27351">
                  <c:v>5.667399999999994</c:v>
                </c:pt>
                <c:pt idx="27352">
                  <c:v>5.667599999999993</c:v>
                </c:pt>
                <c:pt idx="27353">
                  <c:v>5.667799999999994</c:v>
                </c:pt>
                <c:pt idx="27354">
                  <c:v>5.667999999999993</c:v>
                </c:pt>
                <c:pt idx="27355">
                  <c:v>5.668199999999994</c:v>
                </c:pt>
                <c:pt idx="27356">
                  <c:v>5.668399999999996</c:v>
                </c:pt>
                <c:pt idx="27357">
                  <c:v>5.668599999999994</c:v>
                </c:pt>
                <c:pt idx="27358">
                  <c:v>5.668799999999996</c:v>
                </c:pt>
                <c:pt idx="27359">
                  <c:v>5.668999999999994</c:v>
                </c:pt>
                <c:pt idx="27360">
                  <c:v>5.6692</c:v>
                </c:pt>
                <c:pt idx="27361">
                  <c:v>5.669399999999999</c:v>
                </c:pt>
                <c:pt idx="27362">
                  <c:v>5.6696</c:v>
                </c:pt>
                <c:pt idx="27363">
                  <c:v>5.669799999999999</c:v>
                </c:pt>
                <c:pt idx="27364">
                  <c:v>5.67</c:v>
                </c:pt>
                <c:pt idx="27365">
                  <c:v>5.6702</c:v>
                </c:pt>
                <c:pt idx="27366">
                  <c:v>5.6704</c:v>
                </c:pt>
                <c:pt idx="27367">
                  <c:v>5.6706</c:v>
                </c:pt>
                <c:pt idx="27368">
                  <c:v>5.6708</c:v>
                </c:pt>
                <c:pt idx="27369">
                  <c:v>5.671</c:v>
                </c:pt>
                <c:pt idx="27370">
                  <c:v>5.6712</c:v>
                </c:pt>
                <c:pt idx="27371">
                  <c:v>5.6714</c:v>
                </c:pt>
                <c:pt idx="27372">
                  <c:v>5.6716</c:v>
                </c:pt>
                <c:pt idx="27373">
                  <c:v>5.6718</c:v>
                </c:pt>
                <c:pt idx="27374">
                  <c:v>5.672</c:v>
                </c:pt>
                <c:pt idx="27375">
                  <c:v>5.6722</c:v>
                </c:pt>
                <c:pt idx="27376">
                  <c:v>5.6724</c:v>
                </c:pt>
                <c:pt idx="27377">
                  <c:v>5.6726</c:v>
                </c:pt>
                <c:pt idx="27378">
                  <c:v>5.6728</c:v>
                </c:pt>
                <c:pt idx="27379">
                  <c:v>5.673</c:v>
                </c:pt>
                <c:pt idx="27380">
                  <c:v>5.673199999999999</c:v>
                </c:pt>
                <c:pt idx="27381">
                  <c:v>5.6734</c:v>
                </c:pt>
                <c:pt idx="27382">
                  <c:v>5.6736</c:v>
                </c:pt>
                <c:pt idx="27383">
                  <c:v>5.6738</c:v>
                </c:pt>
                <c:pt idx="27384">
                  <c:v>5.673999999999999</c:v>
                </c:pt>
                <c:pt idx="27385">
                  <c:v>5.674199999999994</c:v>
                </c:pt>
                <c:pt idx="27386">
                  <c:v>5.674399999999998</c:v>
                </c:pt>
                <c:pt idx="27387">
                  <c:v>5.674599999999994</c:v>
                </c:pt>
                <c:pt idx="27388">
                  <c:v>5.674799999999998</c:v>
                </c:pt>
                <c:pt idx="27389">
                  <c:v>5.674999999999994</c:v>
                </c:pt>
                <c:pt idx="27390">
                  <c:v>5.6752</c:v>
                </c:pt>
                <c:pt idx="27391">
                  <c:v>5.6754</c:v>
                </c:pt>
                <c:pt idx="27392">
                  <c:v>5.6756</c:v>
                </c:pt>
                <c:pt idx="27393">
                  <c:v>5.6758</c:v>
                </c:pt>
                <c:pt idx="27394">
                  <c:v>5.676</c:v>
                </c:pt>
                <c:pt idx="27395">
                  <c:v>5.6762</c:v>
                </c:pt>
                <c:pt idx="27396">
                  <c:v>5.6764</c:v>
                </c:pt>
                <c:pt idx="27397">
                  <c:v>5.6766</c:v>
                </c:pt>
                <c:pt idx="27398">
                  <c:v>5.6768</c:v>
                </c:pt>
                <c:pt idx="27399">
                  <c:v>5.677</c:v>
                </c:pt>
                <c:pt idx="27400">
                  <c:v>5.6772</c:v>
                </c:pt>
                <c:pt idx="27401">
                  <c:v>5.677399999999999</c:v>
                </c:pt>
                <c:pt idx="27402">
                  <c:v>5.6776</c:v>
                </c:pt>
                <c:pt idx="27403">
                  <c:v>5.677799999999999</c:v>
                </c:pt>
                <c:pt idx="27404">
                  <c:v>5.677999999999995</c:v>
                </c:pt>
                <c:pt idx="27405">
                  <c:v>5.6782</c:v>
                </c:pt>
                <c:pt idx="27406">
                  <c:v>5.6784</c:v>
                </c:pt>
                <c:pt idx="27407">
                  <c:v>5.6786</c:v>
                </c:pt>
                <c:pt idx="27408">
                  <c:v>5.6788</c:v>
                </c:pt>
                <c:pt idx="27409">
                  <c:v>5.679</c:v>
                </c:pt>
                <c:pt idx="27410">
                  <c:v>5.6792</c:v>
                </c:pt>
                <c:pt idx="27411">
                  <c:v>5.6794</c:v>
                </c:pt>
                <c:pt idx="27412">
                  <c:v>5.6796</c:v>
                </c:pt>
                <c:pt idx="27413">
                  <c:v>5.6798</c:v>
                </c:pt>
                <c:pt idx="27414">
                  <c:v>5.68</c:v>
                </c:pt>
                <c:pt idx="27415">
                  <c:v>5.6802</c:v>
                </c:pt>
                <c:pt idx="27416">
                  <c:v>5.6804</c:v>
                </c:pt>
                <c:pt idx="27417">
                  <c:v>5.6806</c:v>
                </c:pt>
                <c:pt idx="27418">
                  <c:v>5.6808</c:v>
                </c:pt>
                <c:pt idx="27419">
                  <c:v>5.681</c:v>
                </c:pt>
                <c:pt idx="27420">
                  <c:v>5.681199999999999</c:v>
                </c:pt>
                <c:pt idx="27421">
                  <c:v>5.6814</c:v>
                </c:pt>
                <c:pt idx="27422">
                  <c:v>5.6816</c:v>
                </c:pt>
                <c:pt idx="27423">
                  <c:v>5.6818</c:v>
                </c:pt>
                <c:pt idx="27424">
                  <c:v>5.681999999999999</c:v>
                </c:pt>
                <c:pt idx="27425">
                  <c:v>5.682199999999994</c:v>
                </c:pt>
                <c:pt idx="27426">
                  <c:v>5.682399999999998</c:v>
                </c:pt>
                <c:pt idx="27427">
                  <c:v>5.682599999999994</c:v>
                </c:pt>
                <c:pt idx="27428">
                  <c:v>5.682799999999998</c:v>
                </c:pt>
                <c:pt idx="27429">
                  <c:v>5.682999999999994</c:v>
                </c:pt>
                <c:pt idx="27430">
                  <c:v>5.6832</c:v>
                </c:pt>
                <c:pt idx="27431">
                  <c:v>5.6834</c:v>
                </c:pt>
                <c:pt idx="27432">
                  <c:v>5.6836</c:v>
                </c:pt>
                <c:pt idx="27433">
                  <c:v>5.6838</c:v>
                </c:pt>
                <c:pt idx="27434">
                  <c:v>5.683999999999997</c:v>
                </c:pt>
                <c:pt idx="27435">
                  <c:v>5.684199999999994</c:v>
                </c:pt>
                <c:pt idx="27436">
                  <c:v>5.684399999999996</c:v>
                </c:pt>
                <c:pt idx="27437">
                  <c:v>5.684599999999994</c:v>
                </c:pt>
                <c:pt idx="27438">
                  <c:v>5.684799999999996</c:v>
                </c:pt>
                <c:pt idx="27439">
                  <c:v>5.684999999999994</c:v>
                </c:pt>
                <c:pt idx="27440">
                  <c:v>5.6852</c:v>
                </c:pt>
                <c:pt idx="27441">
                  <c:v>5.685399999999999</c:v>
                </c:pt>
                <c:pt idx="27442">
                  <c:v>5.6856</c:v>
                </c:pt>
                <c:pt idx="27443">
                  <c:v>5.685799999999999</c:v>
                </c:pt>
                <c:pt idx="27444">
                  <c:v>5.685999999999995</c:v>
                </c:pt>
                <c:pt idx="27445">
                  <c:v>5.6862</c:v>
                </c:pt>
                <c:pt idx="27446">
                  <c:v>5.6864</c:v>
                </c:pt>
                <c:pt idx="27447">
                  <c:v>5.6866</c:v>
                </c:pt>
                <c:pt idx="27448">
                  <c:v>5.6868</c:v>
                </c:pt>
                <c:pt idx="27449">
                  <c:v>5.686999999999998</c:v>
                </c:pt>
                <c:pt idx="27450">
                  <c:v>5.687199999999994</c:v>
                </c:pt>
                <c:pt idx="27451">
                  <c:v>5.687399999999997</c:v>
                </c:pt>
                <c:pt idx="27452">
                  <c:v>5.687599999999994</c:v>
                </c:pt>
                <c:pt idx="27453">
                  <c:v>5.687799999999997</c:v>
                </c:pt>
                <c:pt idx="27454">
                  <c:v>5.687999999999994</c:v>
                </c:pt>
                <c:pt idx="27455">
                  <c:v>5.6882</c:v>
                </c:pt>
                <c:pt idx="27456">
                  <c:v>5.6884</c:v>
                </c:pt>
                <c:pt idx="27457">
                  <c:v>5.6886</c:v>
                </c:pt>
                <c:pt idx="27458">
                  <c:v>5.6888</c:v>
                </c:pt>
                <c:pt idx="27459">
                  <c:v>5.689</c:v>
                </c:pt>
                <c:pt idx="27460">
                  <c:v>5.689199999999999</c:v>
                </c:pt>
                <c:pt idx="27461">
                  <c:v>5.6894</c:v>
                </c:pt>
                <c:pt idx="27462">
                  <c:v>5.6896</c:v>
                </c:pt>
                <c:pt idx="27463">
                  <c:v>5.6898</c:v>
                </c:pt>
                <c:pt idx="27464">
                  <c:v>5.689999999999999</c:v>
                </c:pt>
                <c:pt idx="27465">
                  <c:v>5.690199999999994</c:v>
                </c:pt>
                <c:pt idx="27466">
                  <c:v>5.690399999999998</c:v>
                </c:pt>
                <c:pt idx="27467">
                  <c:v>5.690599999999994</c:v>
                </c:pt>
                <c:pt idx="27468">
                  <c:v>5.690799999999998</c:v>
                </c:pt>
                <c:pt idx="27469">
                  <c:v>5.690999999999994</c:v>
                </c:pt>
                <c:pt idx="27470">
                  <c:v>5.6912</c:v>
                </c:pt>
                <c:pt idx="27471">
                  <c:v>5.6914</c:v>
                </c:pt>
                <c:pt idx="27472">
                  <c:v>5.6916</c:v>
                </c:pt>
                <c:pt idx="27473">
                  <c:v>5.6918</c:v>
                </c:pt>
                <c:pt idx="27474">
                  <c:v>5.691999999999997</c:v>
                </c:pt>
                <c:pt idx="27475">
                  <c:v>5.692199999999994</c:v>
                </c:pt>
                <c:pt idx="27476">
                  <c:v>5.692399999999996</c:v>
                </c:pt>
                <c:pt idx="27477">
                  <c:v>5.692599999999994</c:v>
                </c:pt>
                <c:pt idx="27478">
                  <c:v>5.692799999999996</c:v>
                </c:pt>
                <c:pt idx="27479">
                  <c:v>5.692999999999994</c:v>
                </c:pt>
                <c:pt idx="27480">
                  <c:v>5.6932</c:v>
                </c:pt>
                <c:pt idx="27481">
                  <c:v>5.693399999999999</c:v>
                </c:pt>
                <c:pt idx="27482">
                  <c:v>5.6936</c:v>
                </c:pt>
                <c:pt idx="27483">
                  <c:v>5.693799999999999</c:v>
                </c:pt>
                <c:pt idx="27484">
                  <c:v>5.693999999999995</c:v>
                </c:pt>
                <c:pt idx="27485">
                  <c:v>5.694199999999994</c:v>
                </c:pt>
                <c:pt idx="27486">
                  <c:v>5.694399999999994</c:v>
                </c:pt>
                <c:pt idx="27487">
                  <c:v>5.694599999999994</c:v>
                </c:pt>
                <c:pt idx="27488">
                  <c:v>5.694799999999994</c:v>
                </c:pt>
                <c:pt idx="27489">
                  <c:v>5.694999999999994</c:v>
                </c:pt>
                <c:pt idx="27490">
                  <c:v>5.695199999999994</c:v>
                </c:pt>
                <c:pt idx="27491">
                  <c:v>5.695399999999997</c:v>
                </c:pt>
                <c:pt idx="27492">
                  <c:v>5.695599999999994</c:v>
                </c:pt>
                <c:pt idx="27493">
                  <c:v>5.695799999999997</c:v>
                </c:pt>
                <c:pt idx="27494">
                  <c:v>5.695999999999994</c:v>
                </c:pt>
                <c:pt idx="27495">
                  <c:v>5.6962</c:v>
                </c:pt>
                <c:pt idx="27496">
                  <c:v>5.6964</c:v>
                </c:pt>
                <c:pt idx="27497">
                  <c:v>5.6966</c:v>
                </c:pt>
                <c:pt idx="27498">
                  <c:v>5.6968</c:v>
                </c:pt>
                <c:pt idx="27499">
                  <c:v>5.696999999999996</c:v>
                </c:pt>
                <c:pt idx="27500">
                  <c:v>5.697199999999994</c:v>
                </c:pt>
                <c:pt idx="27501">
                  <c:v>5.697399999999995</c:v>
                </c:pt>
                <c:pt idx="27502">
                  <c:v>5.697599999999994</c:v>
                </c:pt>
                <c:pt idx="27503">
                  <c:v>5.697799999999995</c:v>
                </c:pt>
                <c:pt idx="27504">
                  <c:v>5.697999999999994</c:v>
                </c:pt>
                <c:pt idx="27505">
                  <c:v>5.698199999999994</c:v>
                </c:pt>
                <c:pt idx="27506">
                  <c:v>5.698399999999998</c:v>
                </c:pt>
                <c:pt idx="27507">
                  <c:v>5.698599999999994</c:v>
                </c:pt>
                <c:pt idx="27508">
                  <c:v>5.698799999999998</c:v>
                </c:pt>
                <c:pt idx="27509">
                  <c:v>5.698999999999994</c:v>
                </c:pt>
                <c:pt idx="27510">
                  <c:v>5.6992</c:v>
                </c:pt>
                <c:pt idx="27511">
                  <c:v>5.6994</c:v>
                </c:pt>
                <c:pt idx="27512">
                  <c:v>5.6996</c:v>
                </c:pt>
                <c:pt idx="27513">
                  <c:v>5.6998</c:v>
                </c:pt>
                <c:pt idx="27514">
                  <c:v>5.7</c:v>
                </c:pt>
                <c:pt idx="27515">
                  <c:v>5.7002</c:v>
                </c:pt>
                <c:pt idx="27516">
                  <c:v>5.7004</c:v>
                </c:pt>
                <c:pt idx="27517">
                  <c:v>5.7006</c:v>
                </c:pt>
                <c:pt idx="27518">
                  <c:v>5.7008</c:v>
                </c:pt>
                <c:pt idx="27519">
                  <c:v>5.701</c:v>
                </c:pt>
                <c:pt idx="27520">
                  <c:v>5.7012</c:v>
                </c:pt>
                <c:pt idx="27521">
                  <c:v>5.7014</c:v>
                </c:pt>
                <c:pt idx="27522">
                  <c:v>5.7016</c:v>
                </c:pt>
                <c:pt idx="27523">
                  <c:v>5.7018</c:v>
                </c:pt>
                <c:pt idx="27524">
                  <c:v>5.702</c:v>
                </c:pt>
                <c:pt idx="27525">
                  <c:v>5.7022</c:v>
                </c:pt>
                <c:pt idx="27526">
                  <c:v>5.7024</c:v>
                </c:pt>
                <c:pt idx="27527">
                  <c:v>5.7026</c:v>
                </c:pt>
                <c:pt idx="27528">
                  <c:v>5.7028</c:v>
                </c:pt>
                <c:pt idx="27529">
                  <c:v>5.703</c:v>
                </c:pt>
                <c:pt idx="27530">
                  <c:v>5.7032</c:v>
                </c:pt>
                <c:pt idx="27531">
                  <c:v>5.7034</c:v>
                </c:pt>
                <c:pt idx="27532">
                  <c:v>5.7036</c:v>
                </c:pt>
                <c:pt idx="27533">
                  <c:v>5.7038</c:v>
                </c:pt>
                <c:pt idx="27534">
                  <c:v>5.704</c:v>
                </c:pt>
                <c:pt idx="27535">
                  <c:v>5.7042</c:v>
                </c:pt>
                <c:pt idx="27536">
                  <c:v>5.7044</c:v>
                </c:pt>
                <c:pt idx="27537">
                  <c:v>5.7046</c:v>
                </c:pt>
                <c:pt idx="27538">
                  <c:v>5.7048</c:v>
                </c:pt>
                <c:pt idx="27539">
                  <c:v>5.705</c:v>
                </c:pt>
                <c:pt idx="27540">
                  <c:v>5.7052</c:v>
                </c:pt>
                <c:pt idx="27541">
                  <c:v>5.7054</c:v>
                </c:pt>
                <c:pt idx="27542">
                  <c:v>5.705599999999999</c:v>
                </c:pt>
                <c:pt idx="27543">
                  <c:v>5.7058</c:v>
                </c:pt>
                <c:pt idx="27544">
                  <c:v>5.706</c:v>
                </c:pt>
                <c:pt idx="27545">
                  <c:v>5.7062</c:v>
                </c:pt>
                <c:pt idx="27546">
                  <c:v>5.7064</c:v>
                </c:pt>
                <c:pt idx="27547">
                  <c:v>5.7066</c:v>
                </c:pt>
                <c:pt idx="27548">
                  <c:v>5.7068</c:v>
                </c:pt>
                <c:pt idx="27549">
                  <c:v>5.707</c:v>
                </c:pt>
                <c:pt idx="27550">
                  <c:v>5.7072</c:v>
                </c:pt>
                <c:pt idx="27551">
                  <c:v>5.7074</c:v>
                </c:pt>
                <c:pt idx="27552">
                  <c:v>5.7076</c:v>
                </c:pt>
                <c:pt idx="27553">
                  <c:v>5.7078</c:v>
                </c:pt>
                <c:pt idx="27554">
                  <c:v>5.708</c:v>
                </c:pt>
                <c:pt idx="27555">
                  <c:v>5.7082</c:v>
                </c:pt>
                <c:pt idx="27556">
                  <c:v>5.7084</c:v>
                </c:pt>
                <c:pt idx="27557">
                  <c:v>5.7086</c:v>
                </c:pt>
                <c:pt idx="27558">
                  <c:v>5.7088</c:v>
                </c:pt>
                <c:pt idx="27559">
                  <c:v>5.709</c:v>
                </c:pt>
                <c:pt idx="27560">
                  <c:v>5.7092</c:v>
                </c:pt>
                <c:pt idx="27561">
                  <c:v>5.7094</c:v>
                </c:pt>
                <c:pt idx="27562">
                  <c:v>5.7096</c:v>
                </c:pt>
                <c:pt idx="27563">
                  <c:v>5.7098</c:v>
                </c:pt>
                <c:pt idx="27564">
                  <c:v>5.71</c:v>
                </c:pt>
                <c:pt idx="27565">
                  <c:v>5.7102</c:v>
                </c:pt>
                <c:pt idx="27566">
                  <c:v>5.7104</c:v>
                </c:pt>
                <c:pt idx="27567">
                  <c:v>5.7106</c:v>
                </c:pt>
                <c:pt idx="27568">
                  <c:v>5.7108</c:v>
                </c:pt>
                <c:pt idx="27569">
                  <c:v>5.711</c:v>
                </c:pt>
                <c:pt idx="27570">
                  <c:v>5.7112</c:v>
                </c:pt>
                <c:pt idx="27571">
                  <c:v>5.7114</c:v>
                </c:pt>
                <c:pt idx="27572">
                  <c:v>5.7116</c:v>
                </c:pt>
                <c:pt idx="27573">
                  <c:v>5.7118</c:v>
                </c:pt>
                <c:pt idx="27574">
                  <c:v>5.712</c:v>
                </c:pt>
                <c:pt idx="27575">
                  <c:v>5.7122</c:v>
                </c:pt>
                <c:pt idx="27576">
                  <c:v>5.7124</c:v>
                </c:pt>
                <c:pt idx="27577">
                  <c:v>5.7126</c:v>
                </c:pt>
                <c:pt idx="27578">
                  <c:v>5.7128</c:v>
                </c:pt>
                <c:pt idx="27579">
                  <c:v>5.713</c:v>
                </c:pt>
                <c:pt idx="27580">
                  <c:v>5.7132</c:v>
                </c:pt>
                <c:pt idx="27581">
                  <c:v>5.7134</c:v>
                </c:pt>
                <c:pt idx="27582">
                  <c:v>5.713599999999999</c:v>
                </c:pt>
                <c:pt idx="27583">
                  <c:v>5.7138</c:v>
                </c:pt>
                <c:pt idx="27584">
                  <c:v>5.713999999999999</c:v>
                </c:pt>
                <c:pt idx="27585">
                  <c:v>5.714199999999995</c:v>
                </c:pt>
                <c:pt idx="27586">
                  <c:v>5.714399999999999</c:v>
                </c:pt>
                <c:pt idx="27587">
                  <c:v>5.714599999999995</c:v>
                </c:pt>
                <c:pt idx="27588">
                  <c:v>5.714799999999998</c:v>
                </c:pt>
                <c:pt idx="27589">
                  <c:v>5.714999999999994</c:v>
                </c:pt>
                <c:pt idx="27590">
                  <c:v>5.7152</c:v>
                </c:pt>
                <c:pt idx="27591">
                  <c:v>5.7154</c:v>
                </c:pt>
                <c:pt idx="27592">
                  <c:v>5.7156</c:v>
                </c:pt>
                <c:pt idx="27593">
                  <c:v>5.7158</c:v>
                </c:pt>
                <c:pt idx="27594">
                  <c:v>5.716</c:v>
                </c:pt>
                <c:pt idx="27595">
                  <c:v>5.7162</c:v>
                </c:pt>
                <c:pt idx="27596">
                  <c:v>5.7164</c:v>
                </c:pt>
                <c:pt idx="27597">
                  <c:v>5.7166</c:v>
                </c:pt>
                <c:pt idx="27598">
                  <c:v>5.7168</c:v>
                </c:pt>
                <c:pt idx="27599">
                  <c:v>5.717</c:v>
                </c:pt>
                <c:pt idx="27600">
                  <c:v>5.7172</c:v>
                </c:pt>
                <c:pt idx="27601">
                  <c:v>5.7174</c:v>
                </c:pt>
                <c:pt idx="27602">
                  <c:v>5.7176</c:v>
                </c:pt>
                <c:pt idx="27603">
                  <c:v>5.717799999999999</c:v>
                </c:pt>
                <c:pt idx="27604">
                  <c:v>5.718</c:v>
                </c:pt>
                <c:pt idx="27605">
                  <c:v>5.7182</c:v>
                </c:pt>
                <c:pt idx="27606">
                  <c:v>5.7184</c:v>
                </c:pt>
                <c:pt idx="27607">
                  <c:v>5.7186</c:v>
                </c:pt>
                <c:pt idx="27608">
                  <c:v>5.7188</c:v>
                </c:pt>
                <c:pt idx="27609">
                  <c:v>5.719</c:v>
                </c:pt>
                <c:pt idx="27610">
                  <c:v>5.7192</c:v>
                </c:pt>
                <c:pt idx="27611">
                  <c:v>5.7194</c:v>
                </c:pt>
                <c:pt idx="27612">
                  <c:v>5.7196</c:v>
                </c:pt>
                <c:pt idx="27613">
                  <c:v>5.7198</c:v>
                </c:pt>
                <c:pt idx="27614">
                  <c:v>5.72</c:v>
                </c:pt>
                <c:pt idx="27615">
                  <c:v>5.7202</c:v>
                </c:pt>
                <c:pt idx="27616">
                  <c:v>5.7204</c:v>
                </c:pt>
                <c:pt idx="27617">
                  <c:v>5.7206</c:v>
                </c:pt>
                <c:pt idx="27618">
                  <c:v>5.7208</c:v>
                </c:pt>
                <c:pt idx="27619">
                  <c:v>5.721</c:v>
                </c:pt>
                <c:pt idx="27620">
                  <c:v>5.7212</c:v>
                </c:pt>
                <c:pt idx="27621">
                  <c:v>5.7214</c:v>
                </c:pt>
                <c:pt idx="27622">
                  <c:v>5.7216</c:v>
                </c:pt>
                <c:pt idx="27623">
                  <c:v>5.7218</c:v>
                </c:pt>
                <c:pt idx="27624">
                  <c:v>5.721999999999999</c:v>
                </c:pt>
                <c:pt idx="27625">
                  <c:v>5.7222</c:v>
                </c:pt>
                <c:pt idx="27626">
                  <c:v>5.722399999999999</c:v>
                </c:pt>
                <c:pt idx="27627">
                  <c:v>5.722599999999995</c:v>
                </c:pt>
                <c:pt idx="27628">
                  <c:v>5.722799999999998</c:v>
                </c:pt>
                <c:pt idx="27629">
                  <c:v>5.722999999999994</c:v>
                </c:pt>
                <c:pt idx="27630">
                  <c:v>5.7232</c:v>
                </c:pt>
                <c:pt idx="27631">
                  <c:v>5.7234</c:v>
                </c:pt>
                <c:pt idx="27632">
                  <c:v>5.7236</c:v>
                </c:pt>
                <c:pt idx="27633">
                  <c:v>5.7238</c:v>
                </c:pt>
                <c:pt idx="27634">
                  <c:v>5.723999999999997</c:v>
                </c:pt>
                <c:pt idx="27635">
                  <c:v>5.724199999999994</c:v>
                </c:pt>
                <c:pt idx="27636">
                  <c:v>5.724399999999997</c:v>
                </c:pt>
                <c:pt idx="27637">
                  <c:v>5.724599999999994</c:v>
                </c:pt>
                <c:pt idx="27638">
                  <c:v>5.724799999999996</c:v>
                </c:pt>
                <c:pt idx="27639">
                  <c:v>5.724999999999994</c:v>
                </c:pt>
                <c:pt idx="27640">
                  <c:v>5.7252</c:v>
                </c:pt>
                <c:pt idx="27641">
                  <c:v>5.7254</c:v>
                </c:pt>
                <c:pt idx="27642">
                  <c:v>5.7256</c:v>
                </c:pt>
                <c:pt idx="27643">
                  <c:v>5.725799999999999</c:v>
                </c:pt>
                <c:pt idx="27644">
                  <c:v>5.726</c:v>
                </c:pt>
                <c:pt idx="27645">
                  <c:v>5.7262</c:v>
                </c:pt>
                <c:pt idx="27646">
                  <c:v>5.7264</c:v>
                </c:pt>
                <c:pt idx="27647">
                  <c:v>5.7266</c:v>
                </c:pt>
                <c:pt idx="27648">
                  <c:v>5.7268</c:v>
                </c:pt>
                <c:pt idx="27649">
                  <c:v>5.726999999999998</c:v>
                </c:pt>
                <c:pt idx="27650">
                  <c:v>5.727199999999994</c:v>
                </c:pt>
                <c:pt idx="27651">
                  <c:v>5.727399999999998</c:v>
                </c:pt>
                <c:pt idx="27652">
                  <c:v>5.727599999999994</c:v>
                </c:pt>
                <c:pt idx="27653">
                  <c:v>5.727799999999997</c:v>
                </c:pt>
                <c:pt idx="27654">
                  <c:v>5.727999999999994</c:v>
                </c:pt>
                <c:pt idx="27655">
                  <c:v>5.7282</c:v>
                </c:pt>
                <c:pt idx="27656">
                  <c:v>5.7284</c:v>
                </c:pt>
                <c:pt idx="27657">
                  <c:v>5.7286</c:v>
                </c:pt>
                <c:pt idx="27658">
                  <c:v>5.7288</c:v>
                </c:pt>
                <c:pt idx="27659">
                  <c:v>5.729</c:v>
                </c:pt>
                <c:pt idx="27660">
                  <c:v>5.7292</c:v>
                </c:pt>
                <c:pt idx="27661">
                  <c:v>5.7294</c:v>
                </c:pt>
                <c:pt idx="27662">
                  <c:v>5.7296</c:v>
                </c:pt>
                <c:pt idx="27663">
                  <c:v>5.7298</c:v>
                </c:pt>
                <c:pt idx="27664">
                  <c:v>5.73</c:v>
                </c:pt>
                <c:pt idx="27665">
                  <c:v>5.7302</c:v>
                </c:pt>
                <c:pt idx="27666">
                  <c:v>5.7304</c:v>
                </c:pt>
                <c:pt idx="27667">
                  <c:v>5.7306</c:v>
                </c:pt>
                <c:pt idx="27668">
                  <c:v>5.7308</c:v>
                </c:pt>
                <c:pt idx="27669">
                  <c:v>5.731</c:v>
                </c:pt>
                <c:pt idx="27670">
                  <c:v>5.7312</c:v>
                </c:pt>
                <c:pt idx="27671">
                  <c:v>5.7314</c:v>
                </c:pt>
                <c:pt idx="27672">
                  <c:v>5.7316</c:v>
                </c:pt>
                <c:pt idx="27673">
                  <c:v>5.7318</c:v>
                </c:pt>
                <c:pt idx="27674">
                  <c:v>5.732</c:v>
                </c:pt>
                <c:pt idx="27675">
                  <c:v>5.7322</c:v>
                </c:pt>
                <c:pt idx="27676">
                  <c:v>5.7324</c:v>
                </c:pt>
                <c:pt idx="27677">
                  <c:v>5.7326</c:v>
                </c:pt>
                <c:pt idx="27678">
                  <c:v>5.7328</c:v>
                </c:pt>
                <c:pt idx="27679">
                  <c:v>5.733</c:v>
                </c:pt>
                <c:pt idx="27680">
                  <c:v>5.7332</c:v>
                </c:pt>
                <c:pt idx="27681">
                  <c:v>5.7334</c:v>
                </c:pt>
                <c:pt idx="27682">
                  <c:v>5.7336</c:v>
                </c:pt>
                <c:pt idx="27683">
                  <c:v>5.7338</c:v>
                </c:pt>
                <c:pt idx="27684">
                  <c:v>5.734</c:v>
                </c:pt>
                <c:pt idx="27685">
                  <c:v>5.7342</c:v>
                </c:pt>
                <c:pt idx="27686">
                  <c:v>5.7344</c:v>
                </c:pt>
                <c:pt idx="27687">
                  <c:v>5.7346</c:v>
                </c:pt>
                <c:pt idx="27688">
                  <c:v>5.7348</c:v>
                </c:pt>
                <c:pt idx="27689">
                  <c:v>5.735</c:v>
                </c:pt>
                <c:pt idx="27690">
                  <c:v>5.7352</c:v>
                </c:pt>
                <c:pt idx="27691">
                  <c:v>5.7354</c:v>
                </c:pt>
                <c:pt idx="27692">
                  <c:v>5.7356</c:v>
                </c:pt>
                <c:pt idx="27693">
                  <c:v>5.7358</c:v>
                </c:pt>
                <c:pt idx="27694">
                  <c:v>5.736</c:v>
                </c:pt>
                <c:pt idx="27695">
                  <c:v>5.7362</c:v>
                </c:pt>
                <c:pt idx="27696">
                  <c:v>5.7364</c:v>
                </c:pt>
                <c:pt idx="27697">
                  <c:v>5.7366</c:v>
                </c:pt>
                <c:pt idx="27698">
                  <c:v>5.7368</c:v>
                </c:pt>
                <c:pt idx="27699">
                  <c:v>5.737</c:v>
                </c:pt>
                <c:pt idx="27700">
                  <c:v>5.7372</c:v>
                </c:pt>
                <c:pt idx="27701">
                  <c:v>5.7374</c:v>
                </c:pt>
                <c:pt idx="27702">
                  <c:v>5.7376</c:v>
                </c:pt>
                <c:pt idx="27703">
                  <c:v>5.7378</c:v>
                </c:pt>
                <c:pt idx="27704">
                  <c:v>5.738</c:v>
                </c:pt>
                <c:pt idx="27705">
                  <c:v>5.7382</c:v>
                </c:pt>
                <c:pt idx="27706">
                  <c:v>5.7384</c:v>
                </c:pt>
                <c:pt idx="27707">
                  <c:v>5.7386</c:v>
                </c:pt>
                <c:pt idx="27708">
                  <c:v>5.7388</c:v>
                </c:pt>
                <c:pt idx="27709">
                  <c:v>5.739</c:v>
                </c:pt>
                <c:pt idx="27710">
                  <c:v>5.7392</c:v>
                </c:pt>
                <c:pt idx="27711">
                  <c:v>5.7394</c:v>
                </c:pt>
                <c:pt idx="27712">
                  <c:v>5.7396</c:v>
                </c:pt>
                <c:pt idx="27713">
                  <c:v>5.7398</c:v>
                </c:pt>
                <c:pt idx="27714">
                  <c:v>5.74</c:v>
                </c:pt>
                <c:pt idx="27715">
                  <c:v>5.7402</c:v>
                </c:pt>
                <c:pt idx="27716">
                  <c:v>5.7404</c:v>
                </c:pt>
                <c:pt idx="27717">
                  <c:v>5.7406</c:v>
                </c:pt>
                <c:pt idx="27718">
                  <c:v>5.7408</c:v>
                </c:pt>
                <c:pt idx="27719">
                  <c:v>5.741</c:v>
                </c:pt>
                <c:pt idx="27720">
                  <c:v>5.7412</c:v>
                </c:pt>
                <c:pt idx="27721">
                  <c:v>5.7414</c:v>
                </c:pt>
                <c:pt idx="27722">
                  <c:v>5.7416</c:v>
                </c:pt>
                <c:pt idx="27723">
                  <c:v>5.7418</c:v>
                </c:pt>
                <c:pt idx="27724">
                  <c:v>5.742</c:v>
                </c:pt>
                <c:pt idx="27725">
                  <c:v>5.7422</c:v>
                </c:pt>
                <c:pt idx="27726">
                  <c:v>5.7424</c:v>
                </c:pt>
                <c:pt idx="27727">
                  <c:v>5.7426</c:v>
                </c:pt>
                <c:pt idx="27728">
                  <c:v>5.7428</c:v>
                </c:pt>
                <c:pt idx="27729">
                  <c:v>5.743</c:v>
                </c:pt>
                <c:pt idx="27730">
                  <c:v>5.7432</c:v>
                </c:pt>
                <c:pt idx="27731">
                  <c:v>5.7434</c:v>
                </c:pt>
                <c:pt idx="27732">
                  <c:v>5.7436</c:v>
                </c:pt>
                <c:pt idx="27733">
                  <c:v>5.7438</c:v>
                </c:pt>
                <c:pt idx="27734">
                  <c:v>5.744</c:v>
                </c:pt>
                <c:pt idx="27735">
                  <c:v>5.7442</c:v>
                </c:pt>
                <c:pt idx="27736">
                  <c:v>5.7444</c:v>
                </c:pt>
                <c:pt idx="27737">
                  <c:v>5.7446</c:v>
                </c:pt>
                <c:pt idx="27738">
                  <c:v>5.7448</c:v>
                </c:pt>
                <c:pt idx="27739">
                  <c:v>5.745</c:v>
                </c:pt>
                <c:pt idx="27740">
                  <c:v>5.7452</c:v>
                </c:pt>
                <c:pt idx="27741">
                  <c:v>5.7454</c:v>
                </c:pt>
                <c:pt idx="27742">
                  <c:v>5.7456</c:v>
                </c:pt>
                <c:pt idx="27743">
                  <c:v>5.7458</c:v>
                </c:pt>
                <c:pt idx="27744">
                  <c:v>5.746</c:v>
                </c:pt>
                <c:pt idx="27745">
                  <c:v>5.7462</c:v>
                </c:pt>
                <c:pt idx="27746">
                  <c:v>5.7464</c:v>
                </c:pt>
                <c:pt idx="27747">
                  <c:v>5.7466</c:v>
                </c:pt>
                <c:pt idx="27748">
                  <c:v>5.7468</c:v>
                </c:pt>
                <c:pt idx="27749">
                  <c:v>5.747</c:v>
                </c:pt>
                <c:pt idx="27750">
                  <c:v>5.7472</c:v>
                </c:pt>
                <c:pt idx="27751">
                  <c:v>5.7474</c:v>
                </c:pt>
                <c:pt idx="27752">
                  <c:v>5.7476</c:v>
                </c:pt>
                <c:pt idx="27753">
                  <c:v>5.7478</c:v>
                </c:pt>
                <c:pt idx="27754">
                  <c:v>5.748</c:v>
                </c:pt>
                <c:pt idx="27755">
                  <c:v>5.7482</c:v>
                </c:pt>
                <c:pt idx="27756">
                  <c:v>5.7484</c:v>
                </c:pt>
                <c:pt idx="27757">
                  <c:v>5.7486</c:v>
                </c:pt>
                <c:pt idx="27758">
                  <c:v>5.7488</c:v>
                </c:pt>
                <c:pt idx="27759">
                  <c:v>5.749</c:v>
                </c:pt>
                <c:pt idx="27760">
                  <c:v>5.7492</c:v>
                </c:pt>
                <c:pt idx="27761">
                  <c:v>5.7494</c:v>
                </c:pt>
                <c:pt idx="27762">
                  <c:v>5.7496</c:v>
                </c:pt>
                <c:pt idx="27763">
                  <c:v>5.7498</c:v>
                </c:pt>
                <c:pt idx="27764">
                  <c:v>5.75</c:v>
                </c:pt>
                <c:pt idx="27765">
                  <c:v>5.7502</c:v>
                </c:pt>
                <c:pt idx="27766">
                  <c:v>5.7504</c:v>
                </c:pt>
                <c:pt idx="27767">
                  <c:v>5.7506</c:v>
                </c:pt>
                <c:pt idx="27768">
                  <c:v>5.7508</c:v>
                </c:pt>
                <c:pt idx="27769">
                  <c:v>5.751</c:v>
                </c:pt>
                <c:pt idx="27770">
                  <c:v>5.7512</c:v>
                </c:pt>
                <c:pt idx="27771">
                  <c:v>5.7514</c:v>
                </c:pt>
                <c:pt idx="27772">
                  <c:v>5.7516</c:v>
                </c:pt>
                <c:pt idx="27773">
                  <c:v>5.7518</c:v>
                </c:pt>
                <c:pt idx="27774">
                  <c:v>5.752</c:v>
                </c:pt>
                <c:pt idx="27775">
                  <c:v>5.7522</c:v>
                </c:pt>
                <c:pt idx="27776">
                  <c:v>5.7524</c:v>
                </c:pt>
                <c:pt idx="27777">
                  <c:v>5.7526</c:v>
                </c:pt>
                <c:pt idx="27778">
                  <c:v>5.7528</c:v>
                </c:pt>
                <c:pt idx="27779">
                  <c:v>5.753</c:v>
                </c:pt>
                <c:pt idx="27780">
                  <c:v>5.7532</c:v>
                </c:pt>
                <c:pt idx="27781">
                  <c:v>5.7534</c:v>
                </c:pt>
                <c:pt idx="27782">
                  <c:v>5.7536</c:v>
                </c:pt>
                <c:pt idx="27783">
                  <c:v>5.7538</c:v>
                </c:pt>
                <c:pt idx="27784">
                  <c:v>5.753999999999999</c:v>
                </c:pt>
                <c:pt idx="27785">
                  <c:v>5.7542</c:v>
                </c:pt>
                <c:pt idx="27786">
                  <c:v>5.754399999999999</c:v>
                </c:pt>
                <c:pt idx="27787">
                  <c:v>5.754599999999995</c:v>
                </c:pt>
                <c:pt idx="27788">
                  <c:v>5.754799999999999</c:v>
                </c:pt>
                <c:pt idx="27789">
                  <c:v>5.754999999999994</c:v>
                </c:pt>
                <c:pt idx="27790">
                  <c:v>5.7552</c:v>
                </c:pt>
                <c:pt idx="27791">
                  <c:v>5.7554</c:v>
                </c:pt>
                <c:pt idx="27792">
                  <c:v>5.7556</c:v>
                </c:pt>
                <c:pt idx="27793">
                  <c:v>5.7558</c:v>
                </c:pt>
                <c:pt idx="27794">
                  <c:v>5.756</c:v>
                </c:pt>
                <c:pt idx="27795">
                  <c:v>5.7562</c:v>
                </c:pt>
                <c:pt idx="27796">
                  <c:v>5.7564</c:v>
                </c:pt>
                <c:pt idx="27797">
                  <c:v>5.7566</c:v>
                </c:pt>
                <c:pt idx="27798">
                  <c:v>5.7568</c:v>
                </c:pt>
                <c:pt idx="27799">
                  <c:v>5.757</c:v>
                </c:pt>
                <c:pt idx="27800">
                  <c:v>5.7572</c:v>
                </c:pt>
                <c:pt idx="27801">
                  <c:v>5.7574</c:v>
                </c:pt>
                <c:pt idx="27802">
                  <c:v>5.7576</c:v>
                </c:pt>
                <c:pt idx="27803">
                  <c:v>5.7578</c:v>
                </c:pt>
                <c:pt idx="27804">
                  <c:v>5.758</c:v>
                </c:pt>
                <c:pt idx="27805">
                  <c:v>5.7582</c:v>
                </c:pt>
                <c:pt idx="27806">
                  <c:v>5.7584</c:v>
                </c:pt>
                <c:pt idx="27807">
                  <c:v>5.7586</c:v>
                </c:pt>
                <c:pt idx="27808">
                  <c:v>5.7588</c:v>
                </c:pt>
                <c:pt idx="27809">
                  <c:v>5.759</c:v>
                </c:pt>
                <c:pt idx="27810">
                  <c:v>5.7592</c:v>
                </c:pt>
                <c:pt idx="27811">
                  <c:v>5.7594</c:v>
                </c:pt>
                <c:pt idx="27812">
                  <c:v>5.7596</c:v>
                </c:pt>
                <c:pt idx="27813">
                  <c:v>5.7598</c:v>
                </c:pt>
                <c:pt idx="27814">
                  <c:v>5.76</c:v>
                </c:pt>
                <c:pt idx="27815">
                  <c:v>5.7602</c:v>
                </c:pt>
                <c:pt idx="27816">
                  <c:v>5.7604</c:v>
                </c:pt>
                <c:pt idx="27817">
                  <c:v>5.7606</c:v>
                </c:pt>
                <c:pt idx="27818">
                  <c:v>5.7608</c:v>
                </c:pt>
                <c:pt idx="27819">
                  <c:v>5.761</c:v>
                </c:pt>
                <c:pt idx="27820">
                  <c:v>5.7612</c:v>
                </c:pt>
                <c:pt idx="27821">
                  <c:v>5.7614</c:v>
                </c:pt>
                <c:pt idx="27822">
                  <c:v>5.7616</c:v>
                </c:pt>
                <c:pt idx="27823">
                  <c:v>5.7618</c:v>
                </c:pt>
                <c:pt idx="27824">
                  <c:v>5.761999999999999</c:v>
                </c:pt>
                <c:pt idx="27825">
                  <c:v>5.7622</c:v>
                </c:pt>
                <c:pt idx="27826">
                  <c:v>5.762399999999999</c:v>
                </c:pt>
                <c:pt idx="27827">
                  <c:v>5.762599999999995</c:v>
                </c:pt>
                <c:pt idx="27828">
                  <c:v>5.762799999999999</c:v>
                </c:pt>
                <c:pt idx="27829">
                  <c:v>5.762999999999994</c:v>
                </c:pt>
                <c:pt idx="27830">
                  <c:v>5.7632</c:v>
                </c:pt>
                <c:pt idx="27831">
                  <c:v>5.7634</c:v>
                </c:pt>
                <c:pt idx="27832">
                  <c:v>5.7636</c:v>
                </c:pt>
                <c:pt idx="27833">
                  <c:v>5.7638</c:v>
                </c:pt>
                <c:pt idx="27834">
                  <c:v>5.763999999999997</c:v>
                </c:pt>
                <c:pt idx="27835">
                  <c:v>5.764199999999994</c:v>
                </c:pt>
                <c:pt idx="27836">
                  <c:v>5.764399999999997</c:v>
                </c:pt>
                <c:pt idx="27837">
                  <c:v>5.764599999999994</c:v>
                </c:pt>
                <c:pt idx="27838">
                  <c:v>5.764799999999997</c:v>
                </c:pt>
                <c:pt idx="27839">
                  <c:v>5.764999999999994</c:v>
                </c:pt>
                <c:pt idx="27840">
                  <c:v>5.7652</c:v>
                </c:pt>
                <c:pt idx="27841">
                  <c:v>5.7654</c:v>
                </c:pt>
                <c:pt idx="27842">
                  <c:v>5.7656</c:v>
                </c:pt>
                <c:pt idx="27843">
                  <c:v>5.7658</c:v>
                </c:pt>
                <c:pt idx="27844">
                  <c:v>5.766</c:v>
                </c:pt>
                <c:pt idx="27845">
                  <c:v>5.7662</c:v>
                </c:pt>
                <c:pt idx="27846">
                  <c:v>5.7664</c:v>
                </c:pt>
                <c:pt idx="27847">
                  <c:v>5.7666</c:v>
                </c:pt>
                <c:pt idx="27848">
                  <c:v>5.7668</c:v>
                </c:pt>
                <c:pt idx="27849">
                  <c:v>5.766999999999998</c:v>
                </c:pt>
                <c:pt idx="27850">
                  <c:v>5.767199999999994</c:v>
                </c:pt>
                <c:pt idx="27851">
                  <c:v>5.767399999999998</c:v>
                </c:pt>
                <c:pt idx="27852">
                  <c:v>5.767599999999994</c:v>
                </c:pt>
                <c:pt idx="27853">
                  <c:v>5.767799999999998</c:v>
                </c:pt>
                <c:pt idx="27854">
                  <c:v>5.767999999999994</c:v>
                </c:pt>
                <c:pt idx="27855">
                  <c:v>5.7682</c:v>
                </c:pt>
                <c:pt idx="27856">
                  <c:v>5.7684</c:v>
                </c:pt>
                <c:pt idx="27857">
                  <c:v>5.7686</c:v>
                </c:pt>
                <c:pt idx="27858">
                  <c:v>5.7688</c:v>
                </c:pt>
                <c:pt idx="27859">
                  <c:v>5.769</c:v>
                </c:pt>
                <c:pt idx="27860">
                  <c:v>5.7692</c:v>
                </c:pt>
                <c:pt idx="27861">
                  <c:v>5.7694</c:v>
                </c:pt>
                <c:pt idx="27862">
                  <c:v>5.7696</c:v>
                </c:pt>
                <c:pt idx="27863">
                  <c:v>5.7698</c:v>
                </c:pt>
                <c:pt idx="27864">
                  <c:v>5.77</c:v>
                </c:pt>
                <c:pt idx="27865">
                  <c:v>5.7702</c:v>
                </c:pt>
                <c:pt idx="27866">
                  <c:v>5.7704</c:v>
                </c:pt>
                <c:pt idx="27867">
                  <c:v>5.7706</c:v>
                </c:pt>
                <c:pt idx="27868">
                  <c:v>5.7708</c:v>
                </c:pt>
                <c:pt idx="27869">
                  <c:v>5.771</c:v>
                </c:pt>
                <c:pt idx="27870">
                  <c:v>5.7712</c:v>
                </c:pt>
                <c:pt idx="27871">
                  <c:v>5.7714</c:v>
                </c:pt>
                <c:pt idx="27872">
                  <c:v>5.7716</c:v>
                </c:pt>
                <c:pt idx="27873">
                  <c:v>5.7718</c:v>
                </c:pt>
                <c:pt idx="27874">
                  <c:v>5.772</c:v>
                </c:pt>
                <c:pt idx="27875">
                  <c:v>5.7722</c:v>
                </c:pt>
                <c:pt idx="27876">
                  <c:v>5.7724</c:v>
                </c:pt>
                <c:pt idx="27877">
                  <c:v>5.7726</c:v>
                </c:pt>
                <c:pt idx="27878">
                  <c:v>5.7728</c:v>
                </c:pt>
                <c:pt idx="27879">
                  <c:v>5.773</c:v>
                </c:pt>
                <c:pt idx="27880">
                  <c:v>5.7732</c:v>
                </c:pt>
                <c:pt idx="27881">
                  <c:v>5.7734</c:v>
                </c:pt>
                <c:pt idx="27882">
                  <c:v>5.7736</c:v>
                </c:pt>
                <c:pt idx="27883">
                  <c:v>5.7738</c:v>
                </c:pt>
                <c:pt idx="27884">
                  <c:v>5.774</c:v>
                </c:pt>
                <c:pt idx="27885">
                  <c:v>5.7742</c:v>
                </c:pt>
                <c:pt idx="27886">
                  <c:v>5.7744</c:v>
                </c:pt>
                <c:pt idx="27887">
                  <c:v>5.7746</c:v>
                </c:pt>
                <c:pt idx="27888">
                  <c:v>5.7748</c:v>
                </c:pt>
                <c:pt idx="27889">
                  <c:v>5.775</c:v>
                </c:pt>
                <c:pt idx="27890">
                  <c:v>5.7752</c:v>
                </c:pt>
                <c:pt idx="27891">
                  <c:v>5.7754</c:v>
                </c:pt>
                <c:pt idx="27892">
                  <c:v>5.7756</c:v>
                </c:pt>
                <c:pt idx="27893">
                  <c:v>5.7758</c:v>
                </c:pt>
                <c:pt idx="27894">
                  <c:v>5.776</c:v>
                </c:pt>
                <c:pt idx="27895">
                  <c:v>5.7762</c:v>
                </c:pt>
                <c:pt idx="27896">
                  <c:v>5.7764</c:v>
                </c:pt>
                <c:pt idx="27897">
                  <c:v>5.7766</c:v>
                </c:pt>
                <c:pt idx="27898">
                  <c:v>5.7768</c:v>
                </c:pt>
                <c:pt idx="27899">
                  <c:v>5.777</c:v>
                </c:pt>
                <c:pt idx="27900">
                  <c:v>5.7772</c:v>
                </c:pt>
                <c:pt idx="27901">
                  <c:v>5.7774</c:v>
                </c:pt>
                <c:pt idx="27902">
                  <c:v>5.7776</c:v>
                </c:pt>
                <c:pt idx="27903">
                  <c:v>5.7778</c:v>
                </c:pt>
                <c:pt idx="27904">
                  <c:v>5.778</c:v>
                </c:pt>
                <c:pt idx="27905">
                  <c:v>5.7782</c:v>
                </c:pt>
                <c:pt idx="27906">
                  <c:v>5.7784</c:v>
                </c:pt>
                <c:pt idx="27907">
                  <c:v>5.7786</c:v>
                </c:pt>
                <c:pt idx="27908">
                  <c:v>5.7788</c:v>
                </c:pt>
                <c:pt idx="27909">
                  <c:v>5.779</c:v>
                </c:pt>
                <c:pt idx="27910">
                  <c:v>5.7792</c:v>
                </c:pt>
                <c:pt idx="27911">
                  <c:v>5.7794</c:v>
                </c:pt>
                <c:pt idx="27912">
                  <c:v>5.7796</c:v>
                </c:pt>
                <c:pt idx="27913">
                  <c:v>5.7798</c:v>
                </c:pt>
                <c:pt idx="27914">
                  <c:v>5.78</c:v>
                </c:pt>
                <c:pt idx="27915">
                  <c:v>5.7802</c:v>
                </c:pt>
                <c:pt idx="27916">
                  <c:v>5.7804</c:v>
                </c:pt>
                <c:pt idx="27917">
                  <c:v>5.7806</c:v>
                </c:pt>
                <c:pt idx="27918">
                  <c:v>5.7808</c:v>
                </c:pt>
                <c:pt idx="27919">
                  <c:v>5.781</c:v>
                </c:pt>
                <c:pt idx="27920">
                  <c:v>5.7812</c:v>
                </c:pt>
                <c:pt idx="27921">
                  <c:v>5.7814</c:v>
                </c:pt>
                <c:pt idx="27922">
                  <c:v>5.7816</c:v>
                </c:pt>
                <c:pt idx="27923">
                  <c:v>5.7818</c:v>
                </c:pt>
                <c:pt idx="27924">
                  <c:v>5.782</c:v>
                </c:pt>
                <c:pt idx="27925">
                  <c:v>5.782199999999999</c:v>
                </c:pt>
                <c:pt idx="27926">
                  <c:v>5.7824</c:v>
                </c:pt>
                <c:pt idx="27927">
                  <c:v>5.7826</c:v>
                </c:pt>
                <c:pt idx="27928">
                  <c:v>5.7828</c:v>
                </c:pt>
                <c:pt idx="27929">
                  <c:v>5.783</c:v>
                </c:pt>
                <c:pt idx="27930">
                  <c:v>5.7832</c:v>
                </c:pt>
                <c:pt idx="27931">
                  <c:v>5.7834</c:v>
                </c:pt>
                <c:pt idx="27932">
                  <c:v>5.7836</c:v>
                </c:pt>
                <c:pt idx="27933">
                  <c:v>5.7838</c:v>
                </c:pt>
                <c:pt idx="27934">
                  <c:v>5.784</c:v>
                </c:pt>
                <c:pt idx="27935">
                  <c:v>5.7842</c:v>
                </c:pt>
                <c:pt idx="27936">
                  <c:v>5.7844</c:v>
                </c:pt>
                <c:pt idx="27937">
                  <c:v>5.7846</c:v>
                </c:pt>
                <c:pt idx="27938">
                  <c:v>5.7848</c:v>
                </c:pt>
                <c:pt idx="27939">
                  <c:v>5.785</c:v>
                </c:pt>
                <c:pt idx="27940">
                  <c:v>5.7852</c:v>
                </c:pt>
                <c:pt idx="27941">
                  <c:v>5.7854</c:v>
                </c:pt>
                <c:pt idx="27942">
                  <c:v>5.7856</c:v>
                </c:pt>
                <c:pt idx="27943">
                  <c:v>5.7858</c:v>
                </c:pt>
                <c:pt idx="27944">
                  <c:v>5.786</c:v>
                </c:pt>
                <c:pt idx="27945">
                  <c:v>5.7862</c:v>
                </c:pt>
                <c:pt idx="27946">
                  <c:v>5.7864</c:v>
                </c:pt>
                <c:pt idx="27947">
                  <c:v>5.7866</c:v>
                </c:pt>
                <c:pt idx="27948">
                  <c:v>5.7868</c:v>
                </c:pt>
                <c:pt idx="27949">
                  <c:v>5.787</c:v>
                </c:pt>
                <c:pt idx="27950">
                  <c:v>5.7872</c:v>
                </c:pt>
                <c:pt idx="27951">
                  <c:v>5.7874</c:v>
                </c:pt>
                <c:pt idx="27952">
                  <c:v>5.7876</c:v>
                </c:pt>
                <c:pt idx="27953">
                  <c:v>5.7878</c:v>
                </c:pt>
                <c:pt idx="27954">
                  <c:v>5.788</c:v>
                </c:pt>
                <c:pt idx="27955">
                  <c:v>5.7882</c:v>
                </c:pt>
                <c:pt idx="27956">
                  <c:v>5.7884</c:v>
                </c:pt>
                <c:pt idx="27957">
                  <c:v>5.7886</c:v>
                </c:pt>
                <c:pt idx="27958">
                  <c:v>5.7888</c:v>
                </c:pt>
                <c:pt idx="27959">
                  <c:v>5.789</c:v>
                </c:pt>
                <c:pt idx="27960">
                  <c:v>5.7892</c:v>
                </c:pt>
                <c:pt idx="27961">
                  <c:v>5.7894</c:v>
                </c:pt>
                <c:pt idx="27962">
                  <c:v>5.7896</c:v>
                </c:pt>
                <c:pt idx="27963">
                  <c:v>5.7898</c:v>
                </c:pt>
                <c:pt idx="27964">
                  <c:v>5.79</c:v>
                </c:pt>
                <c:pt idx="27965">
                  <c:v>5.790199999999999</c:v>
                </c:pt>
                <c:pt idx="27966">
                  <c:v>5.7904</c:v>
                </c:pt>
                <c:pt idx="27967">
                  <c:v>5.7906</c:v>
                </c:pt>
                <c:pt idx="27968">
                  <c:v>5.7908</c:v>
                </c:pt>
                <c:pt idx="27969">
                  <c:v>5.791</c:v>
                </c:pt>
                <c:pt idx="27970">
                  <c:v>5.7912</c:v>
                </c:pt>
                <c:pt idx="27971">
                  <c:v>5.7914</c:v>
                </c:pt>
                <c:pt idx="27972">
                  <c:v>5.7916</c:v>
                </c:pt>
                <c:pt idx="27973">
                  <c:v>5.7918</c:v>
                </c:pt>
                <c:pt idx="27974">
                  <c:v>5.792</c:v>
                </c:pt>
                <c:pt idx="27975">
                  <c:v>5.7922</c:v>
                </c:pt>
                <c:pt idx="27976">
                  <c:v>5.7924</c:v>
                </c:pt>
                <c:pt idx="27977">
                  <c:v>5.7926</c:v>
                </c:pt>
                <c:pt idx="27978">
                  <c:v>5.7928</c:v>
                </c:pt>
                <c:pt idx="27979">
                  <c:v>5.793</c:v>
                </c:pt>
                <c:pt idx="27980">
                  <c:v>5.7932</c:v>
                </c:pt>
                <c:pt idx="27981">
                  <c:v>5.7934</c:v>
                </c:pt>
                <c:pt idx="27982">
                  <c:v>5.7936</c:v>
                </c:pt>
                <c:pt idx="27983">
                  <c:v>5.7938</c:v>
                </c:pt>
                <c:pt idx="27984">
                  <c:v>5.794</c:v>
                </c:pt>
                <c:pt idx="27985">
                  <c:v>5.7942</c:v>
                </c:pt>
                <c:pt idx="27986">
                  <c:v>5.794399999999999</c:v>
                </c:pt>
                <c:pt idx="27987">
                  <c:v>5.7946</c:v>
                </c:pt>
                <c:pt idx="27988">
                  <c:v>5.794799999999999</c:v>
                </c:pt>
                <c:pt idx="27989">
                  <c:v>5.794999999999995</c:v>
                </c:pt>
                <c:pt idx="27990">
                  <c:v>5.7952</c:v>
                </c:pt>
                <c:pt idx="27991">
                  <c:v>5.7954</c:v>
                </c:pt>
                <c:pt idx="27992">
                  <c:v>5.7956</c:v>
                </c:pt>
                <c:pt idx="27993">
                  <c:v>5.7958</c:v>
                </c:pt>
                <c:pt idx="27994">
                  <c:v>5.796</c:v>
                </c:pt>
                <c:pt idx="27995">
                  <c:v>5.7962</c:v>
                </c:pt>
                <c:pt idx="27996">
                  <c:v>5.7964</c:v>
                </c:pt>
                <c:pt idx="27997">
                  <c:v>5.7966</c:v>
                </c:pt>
                <c:pt idx="27998">
                  <c:v>5.7968</c:v>
                </c:pt>
                <c:pt idx="27999">
                  <c:v>5.797</c:v>
                </c:pt>
                <c:pt idx="28000">
                  <c:v>5.7972</c:v>
                </c:pt>
                <c:pt idx="28001">
                  <c:v>5.7974</c:v>
                </c:pt>
                <c:pt idx="28002">
                  <c:v>5.7976</c:v>
                </c:pt>
                <c:pt idx="28003">
                  <c:v>5.7978</c:v>
                </c:pt>
                <c:pt idx="28004">
                  <c:v>5.798</c:v>
                </c:pt>
                <c:pt idx="28005">
                  <c:v>5.798199999999999</c:v>
                </c:pt>
                <c:pt idx="28006">
                  <c:v>5.7984</c:v>
                </c:pt>
                <c:pt idx="28007">
                  <c:v>5.7986</c:v>
                </c:pt>
                <c:pt idx="28008">
                  <c:v>5.7988</c:v>
                </c:pt>
                <c:pt idx="28009">
                  <c:v>5.799</c:v>
                </c:pt>
                <c:pt idx="28010">
                  <c:v>5.7992</c:v>
                </c:pt>
                <c:pt idx="28011">
                  <c:v>5.7994</c:v>
                </c:pt>
                <c:pt idx="28012">
                  <c:v>5.7996</c:v>
                </c:pt>
                <c:pt idx="28013">
                  <c:v>5.7998</c:v>
                </c:pt>
                <c:pt idx="28014">
                  <c:v>5.8</c:v>
                </c:pt>
                <c:pt idx="28015">
                  <c:v>5.8002</c:v>
                </c:pt>
                <c:pt idx="28016">
                  <c:v>5.8004</c:v>
                </c:pt>
                <c:pt idx="28017">
                  <c:v>5.8006</c:v>
                </c:pt>
                <c:pt idx="28018">
                  <c:v>5.8008</c:v>
                </c:pt>
                <c:pt idx="28019">
                  <c:v>5.801</c:v>
                </c:pt>
                <c:pt idx="28020">
                  <c:v>5.8012</c:v>
                </c:pt>
                <c:pt idx="28021">
                  <c:v>5.8014</c:v>
                </c:pt>
                <c:pt idx="28022">
                  <c:v>5.8016</c:v>
                </c:pt>
                <c:pt idx="28023">
                  <c:v>5.8018</c:v>
                </c:pt>
                <c:pt idx="28024">
                  <c:v>5.802</c:v>
                </c:pt>
                <c:pt idx="28025">
                  <c:v>5.8022</c:v>
                </c:pt>
                <c:pt idx="28026">
                  <c:v>5.8024</c:v>
                </c:pt>
                <c:pt idx="28027">
                  <c:v>5.8026</c:v>
                </c:pt>
                <c:pt idx="28028">
                  <c:v>5.802799999999999</c:v>
                </c:pt>
                <c:pt idx="28029">
                  <c:v>5.802999999999995</c:v>
                </c:pt>
                <c:pt idx="28030">
                  <c:v>5.8032</c:v>
                </c:pt>
                <c:pt idx="28031">
                  <c:v>5.8034</c:v>
                </c:pt>
                <c:pt idx="28032">
                  <c:v>5.8036</c:v>
                </c:pt>
                <c:pt idx="28033">
                  <c:v>5.8038</c:v>
                </c:pt>
                <c:pt idx="28034">
                  <c:v>5.803999999999998</c:v>
                </c:pt>
                <c:pt idx="28035">
                  <c:v>5.804199999999994</c:v>
                </c:pt>
                <c:pt idx="28036">
                  <c:v>5.804399999999998</c:v>
                </c:pt>
                <c:pt idx="28037">
                  <c:v>5.804599999999994</c:v>
                </c:pt>
                <c:pt idx="28038">
                  <c:v>5.804799999999997</c:v>
                </c:pt>
                <c:pt idx="28039">
                  <c:v>5.804999999999994</c:v>
                </c:pt>
                <c:pt idx="28040">
                  <c:v>5.8052</c:v>
                </c:pt>
                <c:pt idx="28041">
                  <c:v>5.8054</c:v>
                </c:pt>
                <c:pt idx="28042">
                  <c:v>5.8056</c:v>
                </c:pt>
                <c:pt idx="28043">
                  <c:v>5.8058</c:v>
                </c:pt>
                <c:pt idx="28044">
                  <c:v>5.806</c:v>
                </c:pt>
                <c:pt idx="28045">
                  <c:v>5.8062</c:v>
                </c:pt>
                <c:pt idx="28046">
                  <c:v>5.8064</c:v>
                </c:pt>
                <c:pt idx="28047">
                  <c:v>5.8066</c:v>
                </c:pt>
                <c:pt idx="28048">
                  <c:v>5.8068</c:v>
                </c:pt>
                <c:pt idx="28049">
                  <c:v>5.806999999999999</c:v>
                </c:pt>
                <c:pt idx="28050">
                  <c:v>5.807199999999995</c:v>
                </c:pt>
                <c:pt idx="28051">
                  <c:v>5.807399999999999</c:v>
                </c:pt>
                <c:pt idx="28052">
                  <c:v>5.807599999999994</c:v>
                </c:pt>
                <c:pt idx="28053">
                  <c:v>5.807799999999998</c:v>
                </c:pt>
                <c:pt idx="28054">
                  <c:v>5.807999999999994</c:v>
                </c:pt>
                <c:pt idx="28055">
                  <c:v>5.8082</c:v>
                </c:pt>
                <c:pt idx="28056">
                  <c:v>5.8084</c:v>
                </c:pt>
                <c:pt idx="28057">
                  <c:v>5.8086</c:v>
                </c:pt>
                <c:pt idx="28058">
                  <c:v>5.8088</c:v>
                </c:pt>
                <c:pt idx="28059">
                  <c:v>5.809</c:v>
                </c:pt>
                <c:pt idx="28060">
                  <c:v>5.8092</c:v>
                </c:pt>
                <c:pt idx="28061">
                  <c:v>5.8094</c:v>
                </c:pt>
                <c:pt idx="28062">
                  <c:v>5.8096</c:v>
                </c:pt>
                <c:pt idx="28063">
                  <c:v>5.8098</c:v>
                </c:pt>
                <c:pt idx="28064">
                  <c:v>5.81</c:v>
                </c:pt>
                <c:pt idx="28065">
                  <c:v>5.8102</c:v>
                </c:pt>
                <c:pt idx="28066">
                  <c:v>5.8104</c:v>
                </c:pt>
                <c:pt idx="28067">
                  <c:v>5.8106</c:v>
                </c:pt>
                <c:pt idx="28068">
                  <c:v>5.810799999999999</c:v>
                </c:pt>
                <c:pt idx="28069">
                  <c:v>5.810999999999995</c:v>
                </c:pt>
                <c:pt idx="28070">
                  <c:v>5.8112</c:v>
                </c:pt>
                <c:pt idx="28071">
                  <c:v>5.8114</c:v>
                </c:pt>
                <c:pt idx="28072">
                  <c:v>5.8116</c:v>
                </c:pt>
                <c:pt idx="28073">
                  <c:v>5.8118</c:v>
                </c:pt>
                <c:pt idx="28074">
                  <c:v>5.811999999999998</c:v>
                </c:pt>
                <c:pt idx="28075">
                  <c:v>5.812199999999994</c:v>
                </c:pt>
                <c:pt idx="28076">
                  <c:v>5.812399999999998</c:v>
                </c:pt>
                <c:pt idx="28077">
                  <c:v>5.812599999999994</c:v>
                </c:pt>
                <c:pt idx="28078">
                  <c:v>5.812799999999997</c:v>
                </c:pt>
                <c:pt idx="28079">
                  <c:v>5.812999999999994</c:v>
                </c:pt>
                <c:pt idx="28080">
                  <c:v>5.8132</c:v>
                </c:pt>
                <c:pt idx="28081">
                  <c:v>5.8134</c:v>
                </c:pt>
                <c:pt idx="28082">
                  <c:v>5.8136</c:v>
                </c:pt>
                <c:pt idx="28083">
                  <c:v>5.8138</c:v>
                </c:pt>
                <c:pt idx="28084">
                  <c:v>5.813999999999996</c:v>
                </c:pt>
                <c:pt idx="28085">
                  <c:v>5.814199999999994</c:v>
                </c:pt>
                <c:pt idx="28086">
                  <c:v>5.814399999999996</c:v>
                </c:pt>
                <c:pt idx="28087">
                  <c:v>5.814599999999994</c:v>
                </c:pt>
                <c:pt idx="28088">
                  <c:v>5.814799999999995</c:v>
                </c:pt>
                <c:pt idx="28089">
                  <c:v>5.814999999999994</c:v>
                </c:pt>
                <c:pt idx="28090">
                  <c:v>5.815199999999995</c:v>
                </c:pt>
                <c:pt idx="28091">
                  <c:v>5.815399999999999</c:v>
                </c:pt>
                <c:pt idx="28092">
                  <c:v>5.815599999999995</c:v>
                </c:pt>
                <c:pt idx="28093">
                  <c:v>5.815799999999998</c:v>
                </c:pt>
                <c:pt idx="28094">
                  <c:v>5.815999999999994</c:v>
                </c:pt>
                <c:pt idx="28095">
                  <c:v>5.8162</c:v>
                </c:pt>
                <c:pt idx="28096">
                  <c:v>5.8164</c:v>
                </c:pt>
                <c:pt idx="28097">
                  <c:v>5.8166</c:v>
                </c:pt>
                <c:pt idx="28098">
                  <c:v>5.8168</c:v>
                </c:pt>
                <c:pt idx="28099">
                  <c:v>5.816999999999997</c:v>
                </c:pt>
                <c:pt idx="28100">
                  <c:v>5.817199999999994</c:v>
                </c:pt>
                <c:pt idx="28101">
                  <c:v>5.817399999999997</c:v>
                </c:pt>
                <c:pt idx="28102">
                  <c:v>5.817599999999994</c:v>
                </c:pt>
                <c:pt idx="28103">
                  <c:v>5.817799999999996</c:v>
                </c:pt>
                <c:pt idx="28104">
                  <c:v>5.817999999999994</c:v>
                </c:pt>
                <c:pt idx="28105">
                  <c:v>5.8182</c:v>
                </c:pt>
                <c:pt idx="28106">
                  <c:v>5.8184</c:v>
                </c:pt>
                <c:pt idx="28107">
                  <c:v>5.8186</c:v>
                </c:pt>
                <c:pt idx="28108">
                  <c:v>5.818799999999999</c:v>
                </c:pt>
                <c:pt idx="28109">
                  <c:v>5.819</c:v>
                </c:pt>
                <c:pt idx="28110">
                  <c:v>5.8192</c:v>
                </c:pt>
                <c:pt idx="28111">
                  <c:v>5.8194</c:v>
                </c:pt>
                <c:pt idx="28112">
                  <c:v>5.8196</c:v>
                </c:pt>
                <c:pt idx="28113">
                  <c:v>5.8198</c:v>
                </c:pt>
                <c:pt idx="28114">
                  <c:v>5.819999999999998</c:v>
                </c:pt>
                <c:pt idx="28115">
                  <c:v>5.820199999999994</c:v>
                </c:pt>
                <c:pt idx="28116">
                  <c:v>5.820399999999998</c:v>
                </c:pt>
                <c:pt idx="28117">
                  <c:v>5.820599999999994</c:v>
                </c:pt>
                <c:pt idx="28118">
                  <c:v>5.820799999999997</c:v>
                </c:pt>
                <c:pt idx="28119">
                  <c:v>5.820999999999994</c:v>
                </c:pt>
                <c:pt idx="28120">
                  <c:v>5.8212</c:v>
                </c:pt>
                <c:pt idx="28121">
                  <c:v>5.8214</c:v>
                </c:pt>
                <c:pt idx="28122">
                  <c:v>5.8216</c:v>
                </c:pt>
                <c:pt idx="28123">
                  <c:v>5.8218</c:v>
                </c:pt>
                <c:pt idx="28124">
                  <c:v>5.821999999999996</c:v>
                </c:pt>
                <c:pt idx="28125">
                  <c:v>5.822199999999994</c:v>
                </c:pt>
                <c:pt idx="28126">
                  <c:v>5.822399999999996</c:v>
                </c:pt>
                <c:pt idx="28127">
                  <c:v>5.8226</c:v>
                </c:pt>
                <c:pt idx="28128">
                  <c:v>5.822799999999995</c:v>
                </c:pt>
                <c:pt idx="28129">
                  <c:v>5.822999999999994</c:v>
                </c:pt>
                <c:pt idx="28130">
                  <c:v>5.823199999999995</c:v>
                </c:pt>
                <c:pt idx="28131">
                  <c:v>5.823399999999999</c:v>
                </c:pt>
                <c:pt idx="28132">
                  <c:v>5.823599999999995</c:v>
                </c:pt>
                <c:pt idx="28133">
                  <c:v>5.823799999999998</c:v>
                </c:pt>
                <c:pt idx="28134">
                  <c:v>5.823999999999994</c:v>
                </c:pt>
                <c:pt idx="28135">
                  <c:v>5.824199999999994</c:v>
                </c:pt>
                <c:pt idx="28136">
                  <c:v>5.824399999999994</c:v>
                </c:pt>
                <c:pt idx="28137">
                  <c:v>5.824599999999994</c:v>
                </c:pt>
                <c:pt idx="28138">
                  <c:v>5.824799999999994</c:v>
                </c:pt>
                <c:pt idx="28139">
                  <c:v>5.824999999999993</c:v>
                </c:pt>
                <c:pt idx="28140">
                  <c:v>5.825199999999994</c:v>
                </c:pt>
                <c:pt idx="28141">
                  <c:v>5.825399999999997</c:v>
                </c:pt>
                <c:pt idx="28142">
                  <c:v>5.825599999999994</c:v>
                </c:pt>
                <c:pt idx="28143">
                  <c:v>5.825799999999996</c:v>
                </c:pt>
                <c:pt idx="28144">
                  <c:v>5.825999999999994</c:v>
                </c:pt>
                <c:pt idx="28145">
                  <c:v>5.8262</c:v>
                </c:pt>
                <c:pt idx="28146">
                  <c:v>5.8264</c:v>
                </c:pt>
                <c:pt idx="28147">
                  <c:v>5.8266</c:v>
                </c:pt>
                <c:pt idx="28148">
                  <c:v>5.826799999999999</c:v>
                </c:pt>
                <c:pt idx="28149">
                  <c:v>5.826999999999995</c:v>
                </c:pt>
                <c:pt idx="28150">
                  <c:v>5.827199999999994</c:v>
                </c:pt>
                <c:pt idx="28151">
                  <c:v>5.827399999999995</c:v>
                </c:pt>
                <c:pt idx="28152">
                  <c:v>5.827599999999994</c:v>
                </c:pt>
                <c:pt idx="28153">
                  <c:v>5.827799999999994</c:v>
                </c:pt>
                <c:pt idx="28154">
                  <c:v>5.827999999999994</c:v>
                </c:pt>
                <c:pt idx="28155">
                  <c:v>5.828199999999994</c:v>
                </c:pt>
                <c:pt idx="28156">
                  <c:v>5.828399999999998</c:v>
                </c:pt>
                <c:pt idx="28157">
                  <c:v>5.828599999999994</c:v>
                </c:pt>
                <c:pt idx="28158">
                  <c:v>5.828799999999997</c:v>
                </c:pt>
                <c:pt idx="28159">
                  <c:v>5.828999999999994</c:v>
                </c:pt>
                <c:pt idx="28160">
                  <c:v>5.8292</c:v>
                </c:pt>
                <c:pt idx="28161">
                  <c:v>5.8294</c:v>
                </c:pt>
                <c:pt idx="28162">
                  <c:v>5.8296</c:v>
                </c:pt>
                <c:pt idx="28163">
                  <c:v>5.8298</c:v>
                </c:pt>
                <c:pt idx="28164">
                  <c:v>5.83</c:v>
                </c:pt>
                <c:pt idx="28165">
                  <c:v>5.8302</c:v>
                </c:pt>
                <c:pt idx="28166">
                  <c:v>5.8304</c:v>
                </c:pt>
                <c:pt idx="28167">
                  <c:v>5.8306</c:v>
                </c:pt>
                <c:pt idx="28168">
                  <c:v>5.8308</c:v>
                </c:pt>
                <c:pt idx="28169">
                  <c:v>5.831</c:v>
                </c:pt>
                <c:pt idx="28170">
                  <c:v>5.8312</c:v>
                </c:pt>
                <c:pt idx="28171">
                  <c:v>5.8314</c:v>
                </c:pt>
                <c:pt idx="28172">
                  <c:v>5.8316</c:v>
                </c:pt>
                <c:pt idx="28173">
                  <c:v>5.8318</c:v>
                </c:pt>
                <c:pt idx="28174">
                  <c:v>5.832</c:v>
                </c:pt>
                <c:pt idx="28175">
                  <c:v>5.8322</c:v>
                </c:pt>
                <c:pt idx="28176">
                  <c:v>5.8324</c:v>
                </c:pt>
                <c:pt idx="28177">
                  <c:v>5.8326</c:v>
                </c:pt>
                <c:pt idx="28178">
                  <c:v>5.8328</c:v>
                </c:pt>
                <c:pt idx="28179">
                  <c:v>5.833</c:v>
                </c:pt>
                <c:pt idx="28180">
                  <c:v>5.8332</c:v>
                </c:pt>
                <c:pt idx="28181">
                  <c:v>5.8334</c:v>
                </c:pt>
                <c:pt idx="28182">
                  <c:v>5.8336</c:v>
                </c:pt>
                <c:pt idx="28183">
                  <c:v>5.8338</c:v>
                </c:pt>
                <c:pt idx="28184">
                  <c:v>5.834</c:v>
                </c:pt>
                <c:pt idx="28185">
                  <c:v>5.8342</c:v>
                </c:pt>
                <c:pt idx="28186">
                  <c:v>5.8344</c:v>
                </c:pt>
                <c:pt idx="28187">
                  <c:v>5.8346</c:v>
                </c:pt>
                <c:pt idx="28188">
                  <c:v>5.834799999999999</c:v>
                </c:pt>
                <c:pt idx="28189">
                  <c:v>5.835</c:v>
                </c:pt>
                <c:pt idx="28190">
                  <c:v>5.8352</c:v>
                </c:pt>
                <c:pt idx="28191">
                  <c:v>5.8354</c:v>
                </c:pt>
                <c:pt idx="28192">
                  <c:v>5.8356</c:v>
                </c:pt>
                <c:pt idx="28193">
                  <c:v>5.8358</c:v>
                </c:pt>
                <c:pt idx="28194">
                  <c:v>5.836</c:v>
                </c:pt>
                <c:pt idx="28195">
                  <c:v>5.8362</c:v>
                </c:pt>
                <c:pt idx="28196">
                  <c:v>5.8364</c:v>
                </c:pt>
                <c:pt idx="28197">
                  <c:v>5.8366</c:v>
                </c:pt>
                <c:pt idx="28198">
                  <c:v>5.8368</c:v>
                </c:pt>
                <c:pt idx="28199">
                  <c:v>5.837</c:v>
                </c:pt>
                <c:pt idx="28200">
                  <c:v>5.8372</c:v>
                </c:pt>
                <c:pt idx="28201">
                  <c:v>5.8374</c:v>
                </c:pt>
                <c:pt idx="28202">
                  <c:v>5.8376</c:v>
                </c:pt>
                <c:pt idx="28203">
                  <c:v>5.8378</c:v>
                </c:pt>
                <c:pt idx="28204">
                  <c:v>5.838</c:v>
                </c:pt>
                <c:pt idx="28205">
                  <c:v>5.8382</c:v>
                </c:pt>
                <c:pt idx="28206">
                  <c:v>5.8384</c:v>
                </c:pt>
                <c:pt idx="28207">
                  <c:v>5.8386</c:v>
                </c:pt>
                <c:pt idx="28208">
                  <c:v>5.8388</c:v>
                </c:pt>
                <c:pt idx="28209">
                  <c:v>5.839</c:v>
                </c:pt>
                <c:pt idx="28210">
                  <c:v>5.8392</c:v>
                </c:pt>
                <c:pt idx="28211">
                  <c:v>5.8394</c:v>
                </c:pt>
                <c:pt idx="28212">
                  <c:v>5.8396</c:v>
                </c:pt>
                <c:pt idx="28213">
                  <c:v>5.8398</c:v>
                </c:pt>
                <c:pt idx="28214">
                  <c:v>5.84</c:v>
                </c:pt>
                <c:pt idx="28215">
                  <c:v>5.8402</c:v>
                </c:pt>
                <c:pt idx="28216">
                  <c:v>5.8404</c:v>
                </c:pt>
                <c:pt idx="28217">
                  <c:v>5.8406</c:v>
                </c:pt>
                <c:pt idx="28218">
                  <c:v>5.8408</c:v>
                </c:pt>
                <c:pt idx="28219">
                  <c:v>5.841</c:v>
                </c:pt>
                <c:pt idx="28220">
                  <c:v>5.8412</c:v>
                </c:pt>
                <c:pt idx="28221">
                  <c:v>5.8414</c:v>
                </c:pt>
                <c:pt idx="28222">
                  <c:v>5.8416</c:v>
                </c:pt>
                <c:pt idx="28223">
                  <c:v>5.8418</c:v>
                </c:pt>
                <c:pt idx="28224">
                  <c:v>5.842</c:v>
                </c:pt>
                <c:pt idx="28225">
                  <c:v>5.8422</c:v>
                </c:pt>
                <c:pt idx="28226">
                  <c:v>5.8424</c:v>
                </c:pt>
                <c:pt idx="28227">
                  <c:v>5.8426</c:v>
                </c:pt>
                <c:pt idx="28228">
                  <c:v>5.842799999999999</c:v>
                </c:pt>
                <c:pt idx="28229">
                  <c:v>5.843</c:v>
                </c:pt>
                <c:pt idx="28230">
                  <c:v>5.8432</c:v>
                </c:pt>
                <c:pt idx="28231">
                  <c:v>5.8434</c:v>
                </c:pt>
                <c:pt idx="28232">
                  <c:v>5.8436</c:v>
                </c:pt>
                <c:pt idx="28233">
                  <c:v>5.8438</c:v>
                </c:pt>
                <c:pt idx="28234">
                  <c:v>5.843999999999998</c:v>
                </c:pt>
                <c:pt idx="28235">
                  <c:v>5.844199999999994</c:v>
                </c:pt>
                <c:pt idx="28236">
                  <c:v>5.844399999999998</c:v>
                </c:pt>
                <c:pt idx="28237">
                  <c:v>5.844599999999994</c:v>
                </c:pt>
                <c:pt idx="28238">
                  <c:v>5.844799999999997</c:v>
                </c:pt>
                <c:pt idx="28239">
                  <c:v>5.844999999999994</c:v>
                </c:pt>
                <c:pt idx="28240">
                  <c:v>5.8452</c:v>
                </c:pt>
                <c:pt idx="28241">
                  <c:v>5.8454</c:v>
                </c:pt>
                <c:pt idx="28242">
                  <c:v>5.8456</c:v>
                </c:pt>
                <c:pt idx="28243">
                  <c:v>5.8458</c:v>
                </c:pt>
                <c:pt idx="28244">
                  <c:v>5.846</c:v>
                </c:pt>
                <c:pt idx="28245">
                  <c:v>5.8462</c:v>
                </c:pt>
                <c:pt idx="28246">
                  <c:v>5.8464</c:v>
                </c:pt>
                <c:pt idx="28247">
                  <c:v>5.8466</c:v>
                </c:pt>
                <c:pt idx="28248">
                  <c:v>5.8468</c:v>
                </c:pt>
                <c:pt idx="28249">
                  <c:v>5.846999999999999</c:v>
                </c:pt>
                <c:pt idx="28250">
                  <c:v>5.8472</c:v>
                </c:pt>
                <c:pt idx="28251">
                  <c:v>5.847399999999999</c:v>
                </c:pt>
                <c:pt idx="28252">
                  <c:v>5.847599999999995</c:v>
                </c:pt>
                <c:pt idx="28253">
                  <c:v>5.847799999999999</c:v>
                </c:pt>
                <c:pt idx="28254">
                  <c:v>5.847999999999994</c:v>
                </c:pt>
                <c:pt idx="28255">
                  <c:v>5.8482</c:v>
                </c:pt>
                <c:pt idx="28256">
                  <c:v>5.8484</c:v>
                </c:pt>
                <c:pt idx="28257">
                  <c:v>5.8486</c:v>
                </c:pt>
                <c:pt idx="28258">
                  <c:v>5.8488</c:v>
                </c:pt>
                <c:pt idx="28259">
                  <c:v>5.849</c:v>
                </c:pt>
                <c:pt idx="28260">
                  <c:v>5.8492</c:v>
                </c:pt>
                <c:pt idx="28261">
                  <c:v>5.8494</c:v>
                </c:pt>
                <c:pt idx="28262">
                  <c:v>5.8496</c:v>
                </c:pt>
                <c:pt idx="28263">
                  <c:v>5.8498</c:v>
                </c:pt>
                <c:pt idx="28264">
                  <c:v>5.85</c:v>
                </c:pt>
                <c:pt idx="28265">
                  <c:v>5.8502</c:v>
                </c:pt>
                <c:pt idx="28266">
                  <c:v>5.8504</c:v>
                </c:pt>
                <c:pt idx="28267">
                  <c:v>5.8506</c:v>
                </c:pt>
                <c:pt idx="28268">
                  <c:v>5.8508</c:v>
                </c:pt>
                <c:pt idx="28269">
                  <c:v>5.851</c:v>
                </c:pt>
                <c:pt idx="28270">
                  <c:v>5.8512</c:v>
                </c:pt>
                <c:pt idx="28271">
                  <c:v>5.8514</c:v>
                </c:pt>
                <c:pt idx="28272">
                  <c:v>5.8516</c:v>
                </c:pt>
                <c:pt idx="28273">
                  <c:v>5.8518</c:v>
                </c:pt>
                <c:pt idx="28274">
                  <c:v>5.851999999999998</c:v>
                </c:pt>
                <c:pt idx="28275">
                  <c:v>5.852199999999994</c:v>
                </c:pt>
                <c:pt idx="28276">
                  <c:v>5.852399999999998</c:v>
                </c:pt>
                <c:pt idx="28277">
                  <c:v>5.852599999999994</c:v>
                </c:pt>
                <c:pt idx="28278">
                  <c:v>5.852799999999998</c:v>
                </c:pt>
                <c:pt idx="28279">
                  <c:v>5.852999999999994</c:v>
                </c:pt>
                <c:pt idx="28280">
                  <c:v>5.8532</c:v>
                </c:pt>
                <c:pt idx="28281">
                  <c:v>5.8534</c:v>
                </c:pt>
                <c:pt idx="28282">
                  <c:v>5.8536</c:v>
                </c:pt>
                <c:pt idx="28283">
                  <c:v>5.8538</c:v>
                </c:pt>
                <c:pt idx="28284">
                  <c:v>5.853999999999996</c:v>
                </c:pt>
                <c:pt idx="28285">
                  <c:v>5.854199999999994</c:v>
                </c:pt>
                <c:pt idx="28286">
                  <c:v>5.854399999999996</c:v>
                </c:pt>
                <c:pt idx="28287">
                  <c:v>5.854599999999994</c:v>
                </c:pt>
                <c:pt idx="28288">
                  <c:v>5.854799999999996</c:v>
                </c:pt>
                <c:pt idx="28289">
                  <c:v>5.854999999999994</c:v>
                </c:pt>
                <c:pt idx="28290">
                  <c:v>5.8552</c:v>
                </c:pt>
                <c:pt idx="28291">
                  <c:v>5.855399999999999</c:v>
                </c:pt>
                <c:pt idx="28292">
                  <c:v>5.855599999999995</c:v>
                </c:pt>
                <c:pt idx="28293">
                  <c:v>5.855799999999999</c:v>
                </c:pt>
                <c:pt idx="28294">
                  <c:v>5.855999999999994</c:v>
                </c:pt>
                <c:pt idx="28295">
                  <c:v>5.8562</c:v>
                </c:pt>
                <c:pt idx="28296">
                  <c:v>5.8564</c:v>
                </c:pt>
                <c:pt idx="28297">
                  <c:v>5.8566</c:v>
                </c:pt>
                <c:pt idx="28298">
                  <c:v>5.8568</c:v>
                </c:pt>
                <c:pt idx="28299">
                  <c:v>5.856999999999997</c:v>
                </c:pt>
                <c:pt idx="28300">
                  <c:v>5.857199999999994</c:v>
                </c:pt>
                <c:pt idx="28301">
                  <c:v>5.857399999999997</c:v>
                </c:pt>
                <c:pt idx="28302">
                  <c:v>5.857599999999994</c:v>
                </c:pt>
                <c:pt idx="28303">
                  <c:v>5.857799999999997</c:v>
                </c:pt>
                <c:pt idx="28304">
                  <c:v>5.857999999999994</c:v>
                </c:pt>
                <c:pt idx="28305">
                  <c:v>5.8582</c:v>
                </c:pt>
                <c:pt idx="28306">
                  <c:v>5.8584</c:v>
                </c:pt>
                <c:pt idx="28307">
                  <c:v>5.8586</c:v>
                </c:pt>
                <c:pt idx="28308">
                  <c:v>5.8588</c:v>
                </c:pt>
                <c:pt idx="28309">
                  <c:v>5.859</c:v>
                </c:pt>
                <c:pt idx="28310">
                  <c:v>5.8592</c:v>
                </c:pt>
                <c:pt idx="28311">
                  <c:v>5.8594</c:v>
                </c:pt>
                <c:pt idx="28312">
                  <c:v>5.8596</c:v>
                </c:pt>
                <c:pt idx="28313">
                  <c:v>5.8598</c:v>
                </c:pt>
                <c:pt idx="28314">
                  <c:v>5.859999999999998</c:v>
                </c:pt>
                <c:pt idx="28315">
                  <c:v>5.860199999999994</c:v>
                </c:pt>
                <c:pt idx="28316">
                  <c:v>5.860399999999998</c:v>
                </c:pt>
                <c:pt idx="28317">
                  <c:v>5.860599999999994</c:v>
                </c:pt>
                <c:pt idx="28318">
                  <c:v>5.860799999999998</c:v>
                </c:pt>
                <c:pt idx="28319">
                  <c:v>5.860999999999994</c:v>
                </c:pt>
                <c:pt idx="28320">
                  <c:v>5.8612</c:v>
                </c:pt>
                <c:pt idx="28321">
                  <c:v>5.8614</c:v>
                </c:pt>
                <c:pt idx="28322">
                  <c:v>5.8616</c:v>
                </c:pt>
                <c:pt idx="28323">
                  <c:v>5.8618</c:v>
                </c:pt>
                <c:pt idx="28324">
                  <c:v>5.861999999999996</c:v>
                </c:pt>
                <c:pt idx="28325">
                  <c:v>5.862199999999994</c:v>
                </c:pt>
                <c:pt idx="28326">
                  <c:v>5.862399999999996</c:v>
                </c:pt>
                <c:pt idx="28327">
                  <c:v>5.862599999999994</c:v>
                </c:pt>
                <c:pt idx="28328">
                  <c:v>5.862799999999996</c:v>
                </c:pt>
                <c:pt idx="28329">
                  <c:v>5.862999999999994</c:v>
                </c:pt>
                <c:pt idx="28330">
                  <c:v>5.8632</c:v>
                </c:pt>
                <c:pt idx="28331">
                  <c:v>5.863399999999999</c:v>
                </c:pt>
                <c:pt idx="28332">
                  <c:v>5.863599999999995</c:v>
                </c:pt>
                <c:pt idx="28333">
                  <c:v>5.863799999999999</c:v>
                </c:pt>
                <c:pt idx="28334">
                  <c:v>5.863999999999994</c:v>
                </c:pt>
                <c:pt idx="28335">
                  <c:v>5.864199999999994</c:v>
                </c:pt>
                <c:pt idx="28336">
                  <c:v>5.864399999999994</c:v>
                </c:pt>
                <c:pt idx="28337">
                  <c:v>5.864599999999994</c:v>
                </c:pt>
                <c:pt idx="28338">
                  <c:v>5.864799999999994</c:v>
                </c:pt>
                <c:pt idx="28339">
                  <c:v>5.864999999999993</c:v>
                </c:pt>
                <c:pt idx="28340">
                  <c:v>5.865199999999994</c:v>
                </c:pt>
                <c:pt idx="28341">
                  <c:v>5.865399999999997</c:v>
                </c:pt>
                <c:pt idx="28342">
                  <c:v>5.865599999999994</c:v>
                </c:pt>
                <c:pt idx="28343">
                  <c:v>5.865799999999997</c:v>
                </c:pt>
                <c:pt idx="28344">
                  <c:v>5.865999999999994</c:v>
                </c:pt>
                <c:pt idx="28345">
                  <c:v>5.8662</c:v>
                </c:pt>
                <c:pt idx="28346">
                  <c:v>5.8664</c:v>
                </c:pt>
                <c:pt idx="28347">
                  <c:v>5.8666</c:v>
                </c:pt>
                <c:pt idx="28348">
                  <c:v>5.8668</c:v>
                </c:pt>
                <c:pt idx="28349">
                  <c:v>5.866999999999995</c:v>
                </c:pt>
                <c:pt idx="28350">
                  <c:v>5.867199999999994</c:v>
                </c:pt>
                <c:pt idx="28351">
                  <c:v>5.867399999999995</c:v>
                </c:pt>
                <c:pt idx="28352">
                  <c:v>5.867599999999994</c:v>
                </c:pt>
                <c:pt idx="28353">
                  <c:v>5.867799999999995</c:v>
                </c:pt>
                <c:pt idx="28354">
                  <c:v>5.867999999999994</c:v>
                </c:pt>
                <c:pt idx="28355">
                  <c:v>5.868199999999994</c:v>
                </c:pt>
                <c:pt idx="28356">
                  <c:v>5.868399999999998</c:v>
                </c:pt>
                <c:pt idx="28357">
                  <c:v>5.868599999999994</c:v>
                </c:pt>
                <c:pt idx="28358">
                  <c:v>5.868799999999998</c:v>
                </c:pt>
                <c:pt idx="28359">
                  <c:v>5.868999999999994</c:v>
                </c:pt>
                <c:pt idx="28360">
                  <c:v>5.8692</c:v>
                </c:pt>
                <c:pt idx="28361">
                  <c:v>5.8694</c:v>
                </c:pt>
                <c:pt idx="28362">
                  <c:v>5.8696</c:v>
                </c:pt>
                <c:pt idx="28363">
                  <c:v>5.8698</c:v>
                </c:pt>
                <c:pt idx="28364">
                  <c:v>5.87</c:v>
                </c:pt>
                <c:pt idx="28365">
                  <c:v>5.8702</c:v>
                </c:pt>
                <c:pt idx="28366">
                  <c:v>5.8704</c:v>
                </c:pt>
                <c:pt idx="28367">
                  <c:v>5.8706</c:v>
                </c:pt>
                <c:pt idx="28368">
                  <c:v>5.8708</c:v>
                </c:pt>
                <c:pt idx="28369">
                  <c:v>5.871</c:v>
                </c:pt>
                <c:pt idx="28370">
                  <c:v>5.8712</c:v>
                </c:pt>
                <c:pt idx="28371">
                  <c:v>5.8714</c:v>
                </c:pt>
                <c:pt idx="28372">
                  <c:v>5.8716</c:v>
                </c:pt>
                <c:pt idx="28373">
                  <c:v>5.8718</c:v>
                </c:pt>
                <c:pt idx="28374">
                  <c:v>5.872</c:v>
                </c:pt>
                <c:pt idx="28375">
                  <c:v>5.8722</c:v>
                </c:pt>
                <c:pt idx="28376">
                  <c:v>5.8724</c:v>
                </c:pt>
                <c:pt idx="28377">
                  <c:v>5.8726</c:v>
                </c:pt>
                <c:pt idx="28378">
                  <c:v>5.8728</c:v>
                </c:pt>
                <c:pt idx="28379">
                  <c:v>5.873</c:v>
                </c:pt>
                <c:pt idx="28380">
                  <c:v>5.8732</c:v>
                </c:pt>
                <c:pt idx="28381">
                  <c:v>5.8734</c:v>
                </c:pt>
                <c:pt idx="28382">
                  <c:v>5.8736</c:v>
                </c:pt>
                <c:pt idx="28383">
                  <c:v>5.8738</c:v>
                </c:pt>
                <c:pt idx="28384">
                  <c:v>5.874</c:v>
                </c:pt>
                <c:pt idx="28385">
                  <c:v>5.8742</c:v>
                </c:pt>
                <c:pt idx="28386">
                  <c:v>5.8744</c:v>
                </c:pt>
                <c:pt idx="28387">
                  <c:v>5.8746</c:v>
                </c:pt>
                <c:pt idx="28388">
                  <c:v>5.8748</c:v>
                </c:pt>
                <c:pt idx="28389">
                  <c:v>5.875</c:v>
                </c:pt>
                <c:pt idx="28390">
                  <c:v>5.8752</c:v>
                </c:pt>
                <c:pt idx="28391">
                  <c:v>5.8754</c:v>
                </c:pt>
                <c:pt idx="28392">
                  <c:v>5.8756</c:v>
                </c:pt>
                <c:pt idx="28393">
                  <c:v>5.8758</c:v>
                </c:pt>
                <c:pt idx="28394">
                  <c:v>5.876</c:v>
                </c:pt>
                <c:pt idx="28395">
                  <c:v>5.8762</c:v>
                </c:pt>
                <c:pt idx="28396">
                  <c:v>5.8764</c:v>
                </c:pt>
                <c:pt idx="28397">
                  <c:v>5.8766</c:v>
                </c:pt>
                <c:pt idx="28398">
                  <c:v>5.8768</c:v>
                </c:pt>
                <c:pt idx="28399">
                  <c:v>5.877</c:v>
                </c:pt>
                <c:pt idx="28400">
                  <c:v>5.8772</c:v>
                </c:pt>
                <c:pt idx="28401">
                  <c:v>5.8774</c:v>
                </c:pt>
                <c:pt idx="28402">
                  <c:v>5.8776</c:v>
                </c:pt>
                <c:pt idx="28403">
                  <c:v>5.8778</c:v>
                </c:pt>
                <c:pt idx="28404">
                  <c:v>5.878</c:v>
                </c:pt>
                <c:pt idx="28405">
                  <c:v>5.8782</c:v>
                </c:pt>
                <c:pt idx="28406">
                  <c:v>5.8784</c:v>
                </c:pt>
                <c:pt idx="28407">
                  <c:v>5.8786</c:v>
                </c:pt>
                <c:pt idx="28408">
                  <c:v>5.8788</c:v>
                </c:pt>
                <c:pt idx="28409">
                  <c:v>5.879</c:v>
                </c:pt>
                <c:pt idx="28410">
                  <c:v>5.8792</c:v>
                </c:pt>
                <c:pt idx="28411">
                  <c:v>5.8794</c:v>
                </c:pt>
                <c:pt idx="28412">
                  <c:v>5.8796</c:v>
                </c:pt>
                <c:pt idx="28413">
                  <c:v>5.8798</c:v>
                </c:pt>
                <c:pt idx="28414">
                  <c:v>5.88</c:v>
                </c:pt>
                <c:pt idx="28415">
                  <c:v>5.8802</c:v>
                </c:pt>
                <c:pt idx="28416">
                  <c:v>5.8804</c:v>
                </c:pt>
                <c:pt idx="28417">
                  <c:v>5.8806</c:v>
                </c:pt>
                <c:pt idx="28418">
                  <c:v>5.8808</c:v>
                </c:pt>
                <c:pt idx="28419">
                  <c:v>5.881</c:v>
                </c:pt>
                <c:pt idx="28420">
                  <c:v>5.8812</c:v>
                </c:pt>
                <c:pt idx="28421">
                  <c:v>5.8814</c:v>
                </c:pt>
                <c:pt idx="28422">
                  <c:v>5.8816</c:v>
                </c:pt>
                <c:pt idx="28423">
                  <c:v>5.8818</c:v>
                </c:pt>
                <c:pt idx="28424">
                  <c:v>5.882</c:v>
                </c:pt>
                <c:pt idx="28425">
                  <c:v>5.8822</c:v>
                </c:pt>
                <c:pt idx="28426">
                  <c:v>5.8824</c:v>
                </c:pt>
                <c:pt idx="28427">
                  <c:v>5.8826</c:v>
                </c:pt>
                <c:pt idx="28428">
                  <c:v>5.8828</c:v>
                </c:pt>
                <c:pt idx="28429">
                  <c:v>5.883</c:v>
                </c:pt>
                <c:pt idx="28430">
                  <c:v>5.8832</c:v>
                </c:pt>
                <c:pt idx="28431">
                  <c:v>5.8834</c:v>
                </c:pt>
                <c:pt idx="28432">
                  <c:v>5.8836</c:v>
                </c:pt>
                <c:pt idx="28433">
                  <c:v>5.8838</c:v>
                </c:pt>
                <c:pt idx="28434">
                  <c:v>5.883999999999999</c:v>
                </c:pt>
                <c:pt idx="28435">
                  <c:v>5.884199999999994</c:v>
                </c:pt>
                <c:pt idx="28436">
                  <c:v>5.884399999999998</c:v>
                </c:pt>
                <c:pt idx="28437">
                  <c:v>5.884599999999994</c:v>
                </c:pt>
                <c:pt idx="28438">
                  <c:v>5.884799999999998</c:v>
                </c:pt>
                <c:pt idx="28439">
                  <c:v>5.884999999999994</c:v>
                </c:pt>
                <c:pt idx="28440">
                  <c:v>5.8852</c:v>
                </c:pt>
                <c:pt idx="28441">
                  <c:v>5.8854</c:v>
                </c:pt>
                <c:pt idx="28442">
                  <c:v>5.8856</c:v>
                </c:pt>
                <c:pt idx="28443">
                  <c:v>5.8858</c:v>
                </c:pt>
                <c:pt idx="28444">
                  <c:v>5.886</c:v>
                </c:pt>
                <c:pt idx="28445">
                  <c:v>5.8862</c:v>
                </c:pt>
                <c:pt idx="28446">
                  <c:v>5.8864</c:v>
                </c:pt>
                <c:pt idx="28447">
                  <c:v>5.8866</c:v>
                </c:pt>
                <c:pt idx="28448">
                  <c:v>5.8868</c:v>
                </c:pt>
                <c:pt idx="28449">
                  <c:v>5.887</c:v>
                </c:pt>
                <c:pt idx="28450">
                  <c:v>5.8872</c:v>
                </c:pt>
                <c:pt idx="28451">
                  <c:v>5.887399999999999</c:v>
                </c:pt>
                <c:pt idx="28452">
                  <c:v>5.887599999999995</c:v>
                </c:pt>
                <c:pt idx="28453">
                  <c:v>5.887799999999999</c:v>
                </c:pt>
                <c:pt idx="28454">
                  <c:v>5.887999999999995</c:v>
                </c:pt>
                <c:pt idx="28455">
                  <c:v>5.8882</c:v>
                </c:pt>
                <c:pt idx="28456">
                  <c:v>5.8884</c:v>
                </c:pt>
                <c:pt idx="28457">
                  <c:v>5.8886</c:v>
                </c:pt>
                <c:pt idx="28458">
                  <c:v>5.8888</c:v>
                </c:pt>
                <c:pt idx="28459">
                  <c:v>5.889</c:v>
                </c:pt>
                <c:pt idx="28460">
                  <c:v>5.8892</c:v>
                </c:pt>
                <c:pt idx="28461">
                  <c:v>5.8894</c:v>
                </c:pt>
                <c:pt idx="28462">
                  <c:v>5.8896</c:v>
                </c:pt>
                <c:pt idx="28463">
                  <c:v>5.8898</c:v>
                </c:pt>
                <c:pt idx="28464">
                  <c:v>5.89</c:v>
                </c:pt>
                <c:pt idx="28465">
                  <c:v>5.8902</c:v>
                </c:pt>
                <c:pt idx="28466">
                  <c:v>5.8904</c:v>
                </c:pt>
                <c:pt idx="28467">
                  <c:v>5.8906</c:v>
                </c:pt>
                <c:pt idx="28468">
                  <c:v>5.8908</c:v>
                </c:pt>
                <c:pt idx="28469">
                  <c:v>5.891</c:v>
                </c:pt>
                <c:pt idx="28470">
                  <c:v>5.8912</c:v>
                </c:pt>
                <c:pt idx="28471">
                  <c:v>5.8914</c:v>
                </c:pt>
                <c:pt idx="28472">
                  <c:v>5.8916</c:v>
                </c:pt>
                <c:pt idx="28473">
                  <c:v>5.8918</c:v>
                </c:pt>
                <c:pt idx="28474">
                  <c:v>5.891999999999999</c:v>
                </c:pt>
                <c:pt idx="28475">
                  <c:v>5.892199999999994</c:v>
                </c:pt>
                <c:pt idx="28476">
                  <c:v>5.892399999999998</c:v>
                </c:pt>
                <c:pt idx="28477">
                  <c:v>5.892599999999994</c:v>
                </c:pt>
                <c:pt idx="28478">
                  <c:v>5.892799999999998</c:v>
                </c:pt>
                <c:pt idx="28479">
                  <c:v>5.892999999999994</c:v>
                </c:pt>
                <c:pt idx="28480">
                  <c:v>5.8932</c:v>
                </c:pt>
                <c:pt idx="28481">
                  <c:v>5.8934</c:v>
                </c:pt>
                <c:pt idx="28482">
                  <c:v>5.8936</c:v>
                </c:pt>
                <c:pt idx="28483">
                  <c:v>5.8938</c:v>
                </c:pt>
                <c:pt idx="28484">
                  <c:v>5.893999999999997</c:v>
                </c:pt>
                <c:pt idx="28485">
                  <c:v>5.894199999999994</c:v>
                </c:pt>
                <c:pt idx="28486">
                  <c:v>5.894399999999996</c:v>
                </c:pt>
                <c:pt idx="28487">
                  <c:v>5.894599999999994</c:v>
                </c:pt>
                <c:pt idx="28488">
                  <c:v>5.894799999999996</c:v>
                </c:pt>
                <c:pt idx="28489">
                  <c:v>5.894999999999994</c:v>
                </c:pt>
                <c:pt idx="28490">
                  <c:v>5.8952</c:v>
                </c:pt>
                <c:pt idx="28491">
                  <c:v>5.895399999999999</c:v>
                </c:pt>
                <c:pt idx="28492">
                  <c:v>5.8956</c:v>
                </c:pt>
                <c:pt idx="28493">
                  <c:v>5.895799999999999</c:v>
                </c:pt>
                <c:pt idx="28494">
                  <c:v>5.895999999999995</c:v>
                </c:pt>
                <c:pt idx="28495">
                  <c:v>5.8962</c:v>
                </c:pt>
                <c:pt idx="28496">
                  <c:v>5.8964</c:v>
                </c:pt>
                <c:pt idx="28497">
                  <c:v>5.8966</c:v>
                </c:pt>
                <c:pt idx="28498">
                  <c:v>5.8968</c:v>
                </c:pt>
                <c:pt idx="28499">
                  <c:v>5.896999999999998</c:v>
                </c:pt>
                <c:pt idx="28500">
                  <c:v>5.897199999999994</c:v>
                </c:pt>
                <c:pt idx="28501">
                  <c:v>5.897399999999997</c:v>
                </c:pt>
                <c:pt idx="28502">
                  <c:v>5.897599999999994</c:v>
                </c:pt>
                <c:pt idx="28503">
                  <c:v>5.897799999999997</c:v>
                </c:pt>
                <c:pt idx="28504">
                  <c:v>5.897999999999994</c:v>
                </c:pt>
                <c:pt idx="28505">
                  <c:v>5.8982</c:v>
                </c:pt>
                <c:pt idx="28506">
                  <c:v>5.8984</c:v>
                </c:pt>
                <c:pt idx="28507">
                  <c:v>5.8986</c:v>
                </c:pt>
                <c:pt idx="28508">
                  <c:v>5.8988</c:v>
                </c:pt>
                <c:pt idx="28509">
                  <c:v>5.899</c:v>
                </c:pt>
                <c:pt idx="28510">
                  <c:v>5.8992</c:v>
                </c:pt>
                <c:pt idx="28511">
                  <c:v>5.8994</c:v>
                </c:pt>
                <c:pt idx="28512">
                  <c:v>5.8996</c:v>
                </c:pt>
                <c:pt idx="28513">
                  <c:v>5.8998</c:v>
                </c:pt>
                <c:pt idx="28514">
                  <c:v>5.9</c:v>
                </c:pt>
                <c:pt idx="28515">
                  <c:v>5.9002</c:v>
                </c:pt>
                <c:pt idx="28516">
                  <c:v>5.9004</c:v>
                </c:pt>
                <c:pt idx="28517">
                  <c:v>5.9006</c:v>
                </c:pt>
                <c:pt idx="28518">
                  <c:v>5.9008</c:v>
                </c:pt>
                <c:pt idx="28519">
                  <c:v>5.901</c:v>
                </c:pt>
                <c:pt idx="28520">
                  <c:v>5.9012</c:v>
                </c:pt>
                <c:pt idx="28521">
                  <c:v>5.9014</c:v>
                </c:pt>
                <c:pt idx="28522">
                  <c:v>5.9016</c:v>
                </c:pt>
                <c:pt idx="28523">
                  <c:v>5.9018</c:v>
                </c:pt>
                <c:pt idx="28524">
                  <c:v>5.902</c:v>
                </c:pt>
                <c:pt idx="28525">
                  <c:v>5.9022</c:v>
                </c:pt>
                <c:pt idx="28526">
                  <c:v>5.9024</c:v>
                </c:pt>
                <c:pt idx="28527">
                  <c:v>5.9026</c:v>
                </c:pt>
                <c:pt idx="28528">
                  <c:v>5.9028</c:v>
                </c:pt>
                <c:pt idx="28529">
                  <c:v>5.903</c:v>
                </c:pt>
                <c:pt idx="28530">
                  <c:v>5.9032</c:v>
                </c:pt>
                <c:pt idx="28531">
                  <c:v>5.9034</c:v>
                </c:pt>
                <c:pt idx="28532">
                  <c:v>5.9036</c:v>
                </c:pt>
                <c:pt idx="28533">
                  <c:v>5.9038</c:v>
                </c:pt>
                <c:pt idx="28534">
                  <c:v>5.904</c:v>
                </c:pt>
                <c:pt idx="28535">
                  <c:v>5.9042</c:v>
                </c:pt>
                <c:pt idx="28536">
                  <c:v>5.9044</c:v>
                </c:pt>
                <c:pt idx="28537">
                  <c:v>5.9046</c:v>
                </c:pt>
                <c:pt idx="28538">
                  <c:v>5.9048</c:v>
                </c:pt>
                <c:pt idx="28539">
                  <c:v>5.905</c:v>
                </c:pt>
                <c:pt idx="28540">
                  <c:v>5.9052</c:v>
                </c:pt>
                <c:pt idx="28541">
                  <c:v>5.9054</c:v>
                </c:pt>
                <c:pt idx="28542">
                  <c:v>5.9056</c:v>
                </c:pt>
                <c:pt idx="28543">
                  <c:v>5.9058</c:v>
                </c:pt>
                <c:pt idx="28544">
                  <c:v>5.906</c:v>
                </c:pt>
                <c:pt idx="28545">
                  <c:v>5.9062</c:v>
                </c:pt>
                <c:pt idx="28546">
                  <c:v>5.9064</c:v>
                </c:pt>
                <c:pt idx="28547">
                  <c:v>5.9066</c:v>
                </c:pt>
                <c:pt idx="28548">
                  <c:v>5.9068</c:v>
                </c:pt>
                <c:pt idx="28549">
                  <c:v>5.907</c:v>
                </c:pt>
                <c:pt idx="28550">
                  <c:v>5.9072</c:v>
                </c:pt>
                <c:pt idx="28551">
                  <c:v>5.9074</c:v>
                </c:pt>
                <c:pt idx="28552">
                  <c:v>5.9076</c:v>
                </c:pt>
                <c:pt idx="28553">
                  <c:v>5.9078</c:v>
                </c:pt>
                <c:pt idx="28554">
                  <c:v>5.908</c:v>
                </c:pt>
                <c:pt idx="28555">
                  <c:v>5.9082</c:v>
                </c:pt>
                <c:pt idx="28556">
                  <c:v>5.9084</c:v>
                </c:pt>
                <c:pt idx="28557">
                  <c:v>5.9086</c:v>
                </c:pt>
                <c:pt idx="28558">
                  <c:v>5.9088</c:v>
                </c:pt>
                <c:pt idx="28559">
                  <c:v>5.909</c:v>
                </c:pt>
                <c:pt idx="28560">
                  <c:v>5.9092</c:v>
                </c:pt>
                <c:pt idx="28561">
                  <c:v>5.9094</c:v>
                </c:pt>
                <c:pt idx="28562">
                  <c:v>5.9096</c:v>
                </c:pt>
                <c:pt idx="28563">
                  <c:v>5.9098</c:v>
                </c:pt>
                <c:pt idx="28564">
                  <c:v>5.91</c:v>
                </c:pt>
                <c:pt idx="28565">
                  <c:v>5.9102</c:v>
                </c:pt>
                <c:pt idx="28566">
                  <c:v>5.9104</c:v>
                </c:pt>
                <c:pt idx="28567">
                  <c:v>5.9106</c:v>
                </c:pt>
                <c:pt idx="28568">
                  <c:v>5.9108</c:v>
                </c:pt>
                <c:pt idx="28569">
                  <c:v>5.911</c:v>
                </c:pt>
                <c:pt idx="28570">
                  <c:v>5.9112</c:v>
                </c:pt>
                <c:pt idx="28571">
                  <c:v>5.9114</c:v>
                </c:pt>
                <c:pt idx="28572">
                  <c:v>5.9116</c:v>
                </c:pt>
                <c:pt idx="28573">
                  <c:v>5.9118</c:v>
                </c:pt>
                <c:pt idx="28574">
                  <c:v>5.912</c:v>
                </c:pt>
                <c:pt idx="28575">
                  <c:v>5.9122</c:v>
                </c:pt>
                <c:pt idx="28576">
                  <c:v>5.9124</c:v>
                </c:pt>
                <c:pt idx="28577">
                  <c:v>5.9126</c:v>
                </c:pt>
                <c:pt idx="28578">
                  <c:v>5.9128</c:v>
                </c:pt>
                <c:pt idx="28579">
                  <c:v>5.913</c:v>
                </c:pt>
                <c:pt idx="28580">
                  <c:v>5.9132</c:v>
                </c:pt>
                <c:pt idx="28581">
                  <c:v>5.9134</c:v>
                </c:pt>
                <c:pt idx="28582">
                  <c:v>5.9136</c:v>
                </c:pt>
                <c:pt idx="28583">
                  <c:v>5.9138</c:v>
                </c:pt>
                <c:pt idx="28584">
                  <c:v>5.914</c:v>
                </c:pt>
                <c:pt idx="28585">
                  <c:v>5.9142</c:v>
                </c:pt>
                <c:pt idx="28586">
                  <c:v>5.9144</c:v>
                </c:pt>
                <c:pt idx="28587">
                  <c:v>5.9146</c:v>
                </c:pt>
                <c:pt idx="28588">
                  <c:v>5.9148</c:v>
                </c:pt>
                <c:pt idx="28589">
                  <c:v>5.915</c:v>
                </c:pt>
                <c:pt idx="28590">
                  <c:v>5.9152</c:v>
                </c:pt>
                <c:pt idx="28591">
                  <c:v>5.9154</c:v>
                </c:pt>
                <c:pt idx="28592">
                  <c:v>5.9156</c:v>
                </c:pt>
                <c:pt idx="28593">
                  <c:v>5.9158</c:v>
                </c:pt>
                <c:pt idx="28594">
                  <c:v>5.916</c:v>
                </c:pt>
                <c:pt idx="28595">
                  <c:v>5.9162</c:v>
                </c:pt>
                <c:pt idx="28596">
                  <c:v>5.9164</c:v>
                </c:pt>
                <c:pt idx="28597">
                  <c:v>5.9166</c:v>
                </c:pt>
                <c:pt idx="28598">
                  <c:v>5.9168</c:v>
                </c:pt>
                <c:pt idx="28599">
                  <c:v>5.917</c:v>
                </c:pt>
                <c:pt idx="28600">
                  <c:v>5.9172</c:v>
                </c:pt>
                <c:pt idx="28601">
                  <c:v>5.9174</c:v>
                </c:pt>
                <c:pt idx="28602">
                  <c:v>5.9176</c:v>
                </c:pt>
                <c:pt idx="28603">
                  <c:v>5.9178</c:v>
                </c:pt>
                <c:pt idx="28604">
                  <c:v>5.918</c:v>
                </c:pt>
                <c:pt idx="28605">
                  <c:v>5.9182</c:v>
                </c:pt>
                <c:pt idx="28606">
                  <c:v>5.9184</c:v>
                </c:pt>
                <c:pt idx="28607">
                  <c:v>5.9186</c:v>
                </c:pt>
                <c:pt idx="28608">
                  <c:v>5.9188</c:v>
                </c:pt>
                <c:pt idx="28609">
                  <c:v>5.919</c:v>
                </c:pt>
                <c:pt idx="28610">
                  <c:v>5.9192</c:v>
                </c:pt>
                <c:pt idx="28611">
                  <c:v>5.9194</c:v>
                </c:pt>
                <c:pt idx="28612">
                  <c:v>5.9196</c:v>
                </c:pt>
                <c:pt idx="28613">
                  <c:v>5.9198</c:v>
                </c:pt>
                <c:pt idx="28614">
                  <c:v>5.92</c:v>
                </c:pt>
                <c:pt idx="28615">
                  <c:v>5.9202</c:v>
                </c:pt>
                <c:pt idx="28616">
                  <c:v>5.9204</c:v>
                </c:pt>
                <c:pt idx="28617">
                  <c:v>5.9206</c:v>
                </c:pt>
                <c:pt idx="28618">
                  <c:v>5.9208</c:v>
                </c:pt>
                <c:pt idx="28619">
                  <c:v>5.921</c:v>
                </c:pt>
                <c:pt idx="28620">
                  <c:v>5.9212</c:v>
                </c:pt>
                <c:pt idx="28621">
                  <c:v>5.9214</c:v>
                </c:pt>
                <c:pt idx="28622">
                  <c:v>5.9216</c:v>
                </c:pt>
                <c:pt idx="28623">
                  <c:v>5.9218</c:v>
                </c:pt>
                <c:pt idx="28624">
                  <c:v>5.922</c:v>
                </c:pt>
                <c:pt idx="28625">
                  <c:v>5.9222</c:v>
                </c:pt>
                <c:pt idx="28626">
                  <c:v>5.9224</c:v>
                </c:pt>
                <c:pt idx="28627">
                  <c:v>5.9226</c:v>
                </c:pt>
                <c:pt idx="28628">
                  <c:v>5.9228</c:v>
                </c:pt>
                <c:pt idx="28629">
                  <c:v>5.923</c:v>
                </c:pt>
                <c:pt idx="28630">
                  <c:v>5.9232</c:v>
                </c:pt>
                <c:pt idx="28631">
                  <c:v>5.9234</c:v>
                </c:pt>
                <c:pt idx="28632">
                  <c:v>5.9236</c:v>
                </c:pt>
                <c:pt idx="28633">
                  <c:v>5.9238</c:v>
                </c:pt>
                <c:pt idx="28634">
                  <c:v>5.923999999999999</c:v>
                </c:pt>
                <c:pt idx="28635">
                  <c:v>5.924199999999995</c:v>
                </c:pt>
                <c:pt idx="28636">
                  <c:v>5.924399999999999</c:v>
                </c:pt>
                <c:pt idx="28637">
                  <c:v>5.924599999999995</c:v>
                </c:pt>
                <c:pt idx="28638">
                  <c:v>5.924799999999998</c:v>
                </c:pt>
                <c:pt idx="28639">
                  <c:v>5.924999999999994</c:v>
                </c:pt>
                <c:pt idx="28640">
                  <c:v>5.9252</c:v>
                </c:pt>
                <c:pt idx="28641">
                  <c:v>5.9254</c:v>
                </c:pt>
                <c:pt idx="28642">
                  <c:v>5.9256</c:v>
                </c:pt>
                <c:pt idx="28643">
                  <c:v>5.9258</c:v>
                </c:pt>
                <c:pt idx="28644">
                  <c:v>5.926</c:v>
                </c:pt>
                <c:pt idx="28645">
                  <c:v>5.9262</c:v>
                </c:pt>
                <c:pt idx="28646">
                  <c:v>5.9264</c:v>
                </c:pt>
                <c:pt idx="28647">
                  <c:v>5.9266</c:v>
                </c:pt>
                <c:pt idx="28648">
                  <c:v>5.9268</c:v>
                </c:pt>
                <c:pt idx="28649">
                  <c:v>5.927</c:v>
                </c:pt>
                <c:pt idx="28650">
                  <c:v>5.9272</c:v>
                </c:pt>
                <c:pt idx="28651">
                  <c:v>5.9274</c:v>
                </c:pt>
                <c:pt idx="28652">
                  <c:v>5.9276</c:v>
                </c:pt>
                <c:pt idx="28653">
                  <c:v>5.927799999999999</c:v>
                </c:pt>
                <c:pt idx="28654">
                  <c:v>5.927999999999995</c:v>
                </c:pt>
                <c:pt idx="28655">
                  <c:v>5.9282</c:v>
                </c:pt>
                <c:pt idx="28656">
                  <c:v>5.9284</c:v>
                </c:pt>
                <c:pt idx="28657">
                  <c:v>5.9286</c:v>
                </c:pt>
                <c:pt idx="28658">
                  <c:v>5.9288</c:v>
                </c:pt>
                <c:pt idx="28659">
                  <c:v>5.929</c:v>
                </c:pt>
                <c:pt idx="28660">
                  <c:v>5.9292</c:v>
                </c:pt>
                <c:pt idx="28661">
                  <c:v>5.9294</c:v>
                </c:pt>
                <c:pt idx="28662">
                  <c:v>5.9296</c:v>
                </c:pt>
                <c:pt idx="28663">
                  <c:v>5.9298</c:v>
                </c:pt>
                <c:pt idx="28664">
                  <c:v>5.93</c:v>
                </c:pt>
                <c:pt idx="28665">
                  <c:v>5.9302</c:v>
                </c:pt>
                <c:pt idx="28666">
                  <c:v>5.9304</c:v>
                </c:pt>
                <c:pt idx="28667">
                  <c:v>5.9306</c:v>
                </c:pt>
                <c:pt idx="28668">
                  <c:v>5.9308</c:v>
                </c:pt>
                <c:pt idx="28669">
                  <c:v>5.931</c:v>
                </c:pt>
                <c:pt idx="28670">
                  <c:v>5.9312</c:v>
                </c:pt>
                <c:pt idx="28671">
                  <c:v>5.9314</c:v>
                </c:pt>
                <c:pt idx="28672">
                  <c:v>5.9316</c:v>
                </c:pt>
                <c:pt idx="28673">
                  <c:v>5.9318</c:v>
                </c:pt>
                <c:pt idx="28674">
                  <c:v>5.932</c:v>
                </c:pt>
                <c:pt idx="28675">
                  <c:v>5.9322</c:v>
                </c:pt>
                <c:pt idx="28676">
                  <c:v>5.9324</c:v>
                </c:pt>
                <c:pt idx="28677">
                  <c:v>5.9326</c:v>
                </c:pt>
                <c:pt idx="28678">
                  <c:v>5.9328</c:v>
                </c:pt>
                <c:pt idx="28679">
                  <c:v>5.933</c:v>
                </c:pt>
                <c:pt idx="28680">
                  <c:v>5.9332</c:v>
                </c:pt>
                <c:pt idx="28681">
                  <c:v>5.9334</c:v>
                </c:pt>
                <c:pt idx="28682">
                  <c:v>5.9336</c:v>
                </c:pt>
                <c:pt idx="28683">
                  <c:v>5.9338</c:v>
                </c:pt>
                <c:pt idx="28684">
                  <c:v>5.934</c:v>
                </c:pt>
                <c:pt idx="28685">
                  <c:v>5.9342</c:v>
                </c:pt>
                <c:pt idx="28686">
                  <c:v>5.9344</c:v>
                </c:pt>
                <c:pt idx="28687">
                  <c:v>5.9346</c:v>
                </c:pt>
                <c:pt idx="28688">
                  <c:v>5.9348</c:v>
                </c:pt>
                <c:pt idx="28689">
                  <c:v>5.935</c:v>
                </c:pt>
                <c:pt idx="28690">
                  <c:v>5.9352</c:v>
                </c:pt>
                <c:pt idx="28691">
                  <c:v>5.9354</c:v>
                </c:pt>
                <c:pt idx="28692">
                  <c:v>5.9356</c:v>
                </c:pt>
                <c:pt idx="28693">
                  <c:v>5.9358</c:v>
                </c:pt>
                <c:pt idx="28694">
                  <c:v>5.936</c:v>
                </c:pt>
                <c:pt idx="28695">
                  <c:v>5.9362</c:v>
                </c:pt>
                <c:pt idx="28696">
                  <c:v>5.9364</c:v>
                </c:pt>
                <c:pt idx="28697">
                  <c:v>5.9366</c:v>
                </c:pt>
                <c:pt idx="28698">
                  <c:v>5.9368</c:v>
                </c:pt>
                <c:pt idx="28699">
                  <c:v>5.937</c:v>
                </c:pt>
                <c:pt idx="28700">
                  <c:v>5.9372</c:v>
                </c:pt>
                <c:pt idx="28701">
                  <c:v>5.9374</c:v>
                </c:pt>
                <c:pt idx="28702">
                  <c:v>5.9376</c:v>
                </c:pt>
                <c:pt idx="28703">
                  <c:v>5.9378</c:v>
                </c:pt>
                <c:pt idx="28704">
                  <c:v>5.938</c:v>
                </c:pt>
                <c:pt idx="28705">
                  <c:v>5.9382</c:v>
                </c:pt>
                <c:pt idx="28706">
                  <c:v>5.9384</c:v>
                </c:pt>
                <c:pt idx="28707">
                  <c:v>5.9386</c:v>
                </c:pt>
                <c:pt idx="28708">
                  <c:v>5.9388</c:v>
                </c:pt>
                <c:pt idx="28709">
                  <c:v>5.939</c:v>
                </c:pt>
                <c:pt idx="28710">
                  <c:v>5.9392</c:v>
                </c:pt>
                <c:pt idx="28711">
                  <c:v>5.9394</c:v>
                </c:pt>
                <c:pt idx="28712">
                  <c:v>5.9396</c:v>
                </c:pt>
                <c:pt idx="28713">
                  <c:v>5.9398</c:v>
                </c:pt>
                <c:pt idx="28714">
                  <c:v>5.94</c:v>
                </c:pt>
                <c:pt idx="28715">
                  <c:v>5.9402</c:v>
                </c:pt>
                <c:pt idx="28716">
                  <c:v>5.9404</c:v>
                </c:pt>
                <c:pt idx="28717">
                  <c:v>5.9406</c:v>
                </c:pt>
                <c:pt idx="28718">
                  <c:v>5.9408</c:v>
                </c:pt>
                <c:pt idx="28719">
                  <c:v>5.941</c:v>
                </c:pt>
                <c:pt idx="28720">
                  <c:v>5.9412</c:v>
                </c:pt>
                <c:pt idx="28721">
                  <c:v>5.9414</c:v>
                </c:pt>
                <c:pt idx="28722">
                  <c:v>5.9416</c:v>
                </c:pt>
                <c:pt idx="28723">
                  <c:v>5.9418</c:v>
                </c:pt>
                <c:pt idx="28724">
                  <c:v>5.942</c:v>
                </c:pt>
                <c:pt idx="28725">
                  <c:v>5.9422</c:v>
                </c:pt>
                <c:pt idx="28726">
                  <c:v>5.9424</c:v>
                </c:pt>
                <c:pt idx="28727">
                  <c:v>5.9426</c:v>
                </c:pt>
                <c:pt idx="28728">
                  <c:v>5.9428</c:v>
                </c:pt>
                <c:pt idx="28729">
                  <c:v>5.943</c:v>
                </c:pt>
                <c:pt idx="28730">
                  <c:v>5.9432</c:v>
                </c:pt>
                <c:pt idx="28731">
                  <c:v>5.9434</c:v>
                </c:pt>
                <c:pt idx="28732">
                  <c:v>5.9436</c:v>
                </c:pt>
                <c:pt idx="28733">
                  <c:v>5.9438</c:v>
                </c:pt>
                <c:pt idx="28734">
                  <c:v>5.944</c:v>
                </c:pt>
                <c:pt idx="28735">
                  <c:v>5.9442</c:v>
                </c:pt>
                <c:pt idx="28736">
                  <c:v>5.9444</c:v>
                </c:pt>
                <c:pt idx="28737">
                  <c:v>5.9446</c:v>
                </c:pt>
                <c:pt idx="28738">
                  <c:v>5.9448</c:v>
                </c:pt>
                <c:pt idx="28739">
                  <c:v>5.945</c:v>
                </c:pt>
                <c:pt idx="28740">
                  <c:v>5.9452</c:v>
                </c:pt>
                <c:pt idx="28741">
                  <c:v>5.9454</c:v>
                </c:pt>
                <c:pt idx="28742">
                  <c:v>5.9456</c:v>
                </c:pt>
                <c:pt idx="28743">
                  <c:v>5.9458</c:v>
                </c:pt>
                <c:pt idx="28744">
                  <c:v>5.946</c:v>
                </c:pt>
                <c:pt idx="28745">
                  <c:v>5.9462</c:v>
                </c:pt>
                <c:pt idx="28746">
                  <c:v>5.9464</c:v>
                </c:pt>
                <c:pt idx="28747">
                  <c:v>5.9466</c:v>
                </c:pt>
                <c:pt idx="28748">
                  <c:v>5.9468</c:v>
                </c:pt>
                <c:pt idx="28749">
                  <c:v>5.947</c:v>
                </c:pt>
                <c:pt idx="28750">
                  <c:v>5.9472</c:v>
                </c:pt>
                <c:pt idx="28751">
                  <c:v>5.9474</c:v>
                </c:pt>
                <c:pt idx="28752">
                  <c:v>5.9476</c:v>
                </c:pt>
                <c:pt idx="28753">
                  <c:v>5.9478</c:v>
                </c:pt>
                <c:pt idx="28754">
                  <c:v>5.948</c:v>
                </c:pt>
                <c:pt idx="28755">
                  <c:v>5.9482</c:v>
                </c:pt>
                <c:pt idx="28756">
                  <c:v>5.9484</c:v>
                </c:pt>
                <c:pt idx="28757">
                  <c:v>5.9486</c:v>
                </c:pt>
                <c:pt idx="28758">
                  <c:v>5.9488</c:v>
                </c:pt>
                <c:pt idx="28759">
                  <c:v>5.949</c:v>
                </c:pt>
                <c:pt idx="28760">
                  <c:v>5.9492</c:v>
                </c:pt>
                <c:pt idx="28761">
                  <c:v>5.9494</c:v>
                </c:pt>
                <c:pt idx="28762">
                  <c:v>5.9496</c:v>
                </c:pt>
                <c:pt idx="28763">
                  <c:v>5.9498</c:v>
                </c:pt>
                <c:pt idx="28764">
                  <c:v>5.95</c:v>
                </c:pt>
                <c:pt idx="28765">
                  <c:v>5.9502</c:v>
                </c:pt>
                <c:pt idx="28766">
                  <c:v>5.9504</c:v>
                </c:pt>
                <c:pt idx="28767">
                  <c:v>5.9506</c:v>
                </c:pt>
                <c:pt idx="28768">
                  <c:v>5.9508</c:v>
                </c:pt>
                <c:pt idx="28769">
                  <c:v>5.951</c:v>
                </c:pt>
                <c:pt idx="28770">
                  <c:v>5.9512</c:v>
                </c:pt>
                <c:pt idx="28771">
                  <c:v>5.9514</c:v>
                </c:pt>
                <c:pt idx="28772">
                  <c:v>5.9516</c:v>
                </c:pt>
                <c:pt idx="28773">
                  <c:v>5.9518</c:v>
                </c:pt>
                <c:pt idx="28774">
                  <c:v>5.952</c:v>
                </c:pt>
                <c:pt idx="28775">
                  <c:v>5.9522</c:v>
                </c:pt>
                <c:pt idx="28776">
                  <c:v>5.9524</c:v>
                </c:pt>
                <c:pt idx="28777">
                  <c:v>5.9526</c:v>
                </c:pt>
                <c:pt idx="28778">
                  <c:v>5.9528</c:v>
                </c:pt>
                <c:pt idx="28779">
                  <c:v>5.953</c:v>
                </c:pt>
                <c:pt idx="28780">
                  <c:v>5.9532</c:v>
                </c:pt>
                <c:pt idx="28781">
                  <c:v>5.9534</c:v>
                </c:pt>
                <c:pt idx="28782">
                  <c:v>5.9536</c:v>
                </c:pt>
                <c:pt idx="28783">
                  <c:v>5.9538</c:v>
                </c:pt>
                <c:pt idx="28784">
                  <c:v>5.954</c:v>
                </c:pt>
                <c:pt idx="28785">
                  <c:v>5.9542</c:v>
                </c:pt>
                <c:pt idx="28786">
                  <c:v>5.9544</c:v>
                </c:pt>
                <c:pt idx="28787">
                  <c:v>5.9546</c:v>
                </c:pt>
                <c:pt idx="28788">
                  <c:v>5.9548</c:v>
                </c:pt>
                <c:pt idx="28789">
                  <c:v>5.955</c:v>
                </c:pt>
                <c:pt idx="28790">
                  <c:v>5.9552</c:v>
                </c:pt>
                <c:pt idx="28791">
                  <c:v>5.9554</c:v>
                </c:pt>
                <c:pt idx="28792">
                  <c:v>5.9556</c:v>
                </c:pt>
                <c:pt idx="28793">
                  <c:v>5.9558</c:v>
                </c:pt>
                <c:pt idx="28794">
                  <c:v>5.956</c:v>
                </c:pt>
                <c:pt idx="28795">
                  <c:v>5.9562</c:v>
                </c:pt>
                <c:pt idx="28796">
                  <c:v>5.9564</c:v>
                </c:pt>
                <c:pt idx="28797">
                  <c:v>5.9566</c:v>
                </c:pt>
                <c:pt idx="28798">
                  <c:v>5.9568</c:v>
                </c:pt>
                <c:pt idx="28799">
                  <c:v>5.957</c:v>
                </c:pt>
                <c:pt idx="28800">
                  <c:v>5.9572</c:v>
                </c:pt>
                <c:pt idx="28801">
                  <c:v>5.9574</c:v>
                </c:pt>
                <c:pt idx="28802">
                  <c:v>5.9576</c:v>
                </c:pt>
                <c:pt idx="28803">
                  <c:v>5.9578</c:v>
                </c:pt>
                <c:pt idx="28804">
                  <c:v>5.958</c:v>
                </c:pt>
                <c:pt idx="28805">
                  <c:v>5.9582</c:v>
                </c:pt>
                <c:pt idx="28806">
                  <c:v>5.9584</c:v>
                </c:pt>
                <c:pt idx="28807">
                  <c:v>5.9586</c:v>
                </c:pt>
                <c:pt idx="28808">
                  <c:v>5.9588</c:v>
                </c:pt>
                <c:pt idx="28809">
                  <c:v>5.959</c:v>
                </c:pt>
                <c:pt idx="28810">
                  <c:v>5.9592</c:v>
                </c:pt>
                <c:pt idx="28811">
                  <c:v>5.9594</c:v>
                </c:pt>
                <c:pt idx="28812">
                  <c:v>5.9596</c:v>
                </c:pt>
                <c:pt idx="28813">
                  <c:v>5.9598</c:v>
                </c:pt>
                <c:pt idx="28814">
                  <c:v>5.96</c:v>
                </c:pt>
                <c:pt idx="28815">
                  <c:v>5.9602</c:v>
                </c:pt>
                <c:pt idx="28816">
                  <c:v>5.9604</c:v>
                </c:pt>
                <c:pt idx="28817">
                  <c:v>5.9606</c:v>
                </c:pt>
                <c:pt idx="28818">
                  <c:v>5.9608</c:v>
                </c:pt>
                <c:pt idx="28819">
                  <c:v>5.961</c:v>
                </c:pt>
                <c:pt idx="28820">
                  <c:v>5.9612</c:v>
                </c:pt>
                <c:pt idx="28821">
                  <c:v>5.9614</c:v>
                </c:pt>
                <c:pt idx="28822">
                  <c:v>5.9616</c:v>
                </c:pt>
                <c:pt idx="28823">
                  <c:v>5.9618</c:v>
                </c:pt>
                <c:pt idx="28824">
                  <c:v>5.962</c:v>
                </c:pt>
                <c:pt idx="28825">
                  <c:v>5.9622</c:v>
                </c:pt>
                <c:pt idx="28826">
                  <c:v>5.9624</c:v>
                </c:pt>
                <c:pt idx="28827">
                  <c:v>5.9626</c:v>
                </c:pt>
                <c:pt idx="28828">
                  <c:v>5.9628</c:v>
                </c:pt>
                <c:pt idx="28829">
                  <c:v>5.963</c:v>
                </c:pt>
                <c:pt idx="28830">
                  <c:v>5.9632</c:v>
                </c:pt>
                <c:pt idx="28831">
                  <c:v>5.9634</c:v>
                </c:pt>
                <c:pt idx="28832">
                  <c:v>5.9636</c:v>
                </c:pt>
                <c:pt idx="28833">
                  <c:v>5.9638</c:v>
                </c:pt>
                <c:pt idx="28834">
                  <c:v>5.963999999999999</c:v>
                </c:pt>
                <c:pt idx="28835">
                  <c:v>5.964199999999995</c:v>
                </c:pt>
                <c:pt idx="28836">
                  <c:v>5.964399999999999</c:v>
                </c:pt>
                <c:pt idx="28837">
                  <c:v>5.964599999999995</c:v>
                </c:pt>
                <c:pt idx="28838">
                  <c:v>5.964799999999999</c:v>
                </c:pt>
                <c:pt idx="28839">
                  <c:v>5.964999999999994</c:v>
                </c:pt>
                <c:pt idx="28840">
                  <c:v>5.9652</c:v>
                </c:pt>
                <c:pt idx="28841">
                  <c:v>5.9654</c:v>
                </c:pt>
                <c:pt idx="28842">
                  <c:v>5.9656</c:v>
                </c:pt>
                <c:pt idx="28843">
                  <c:v>5.9658</c:v>
                </c:pt>
                <c:pt idx="28844">
                  <c:v>5.966</c:v>
                </c:pt>
                <c:pt idx="28845">
                  <c:v>5.9662</c:v>
                </c:pt>
                <c:pt idx="28846">
                  <c:v>5.9664</c:v>
                </c:pt>
                <c:pt idx="28847">
                  <c:v>5.9666</c:v>
                </c:pt>
                <c:pt idx="28848">
                  <c:v>5.9668</c:v>
                </c:pt>
                <c:pt idx="28849">
                  <c:v>5.967</c:v>
                </c:pt>
                <c:pt idx="28850">
                  <c:v>5.9672</c:v>
                </c:pt>
                <c:pt idx="28851">
                  <c:v>5.9674</c:v>
                </c:pt>
                <c:pt idx="28852">
                  <c:v>5.9676</c:v>
                </c:pt>
                <c:pt idx="28853">
                  <c:v>5.9678</c:v>
                </c:pt>
                <c:pt idx="28854">
                  <c:v>5.968</c:v>
                </c:pt>
                <c:pt idx="28855">
                  <c:v>5.9682</c:v>
                </c:pt>
                <c:pt idx="28856">
                  <c:v>5.9684</c:v>
                </c:pt>
                <c:pt idx="28857">
                  <c:v>5.9686</c:v>
                </c:pt>
                <c:pt idx="28858">
                  <c:v>5.9688</c:v>
                </c:pt>
                <c:pt idx="28859">
                  <c:v>5.969</c:v>
                </c:pt>
                <c:pt idx="28860">
                  <c:v>5.9692</c:v>
                </c:pt>
                <c:pt idx="28861">
                  <c:v>5.9694</c:v>
                </c:pt>
                <c:pt idx="28862">
                  <c:v>5.9696</c:v>
                </c:pt>
                <c:pt idx="28863">
                  <c:v>5.9698</c:v>
                </c:pt>
                <c:pt idx="28864">
                  <c:v>5.97</c:v>
                </c:pt>
                <c:pt idx="28865">
                  <c:v>5.9702</c:v>
                </c:pt>
                <c:pt idx="28866">
                  <c:v>5.9704</c:v>
                </c:pt>
                <c:pt idx="28867">
                  <c:v>5.9706</c:v>
                </c:pt>
                <c:pt idx="28868">
                  <c:v>5.9708</c:v>
                </c:pt>
                <c:pt idx="28869">
                  <c:v>5.971</c:v>
                </c:pt>
                <c:pt idx="28870">
                  <c:v>5.9712</c:v>
                </c:pt>
                <c:pt idx="28871">
                  <c:v>5.9714</c:v>
                </c:pt>
                <c:pt idx="28872">
                  <c:v>5.9716</c:v>
                </c:pt>
                <c:pt idx="28873">
                  <c:v>5.9718</c:v>
                </c:pt>
                <c:pt idx="28874">
                  <c:v>5.972</c:v>
                </c:pt>
                <c:pt idx="28875">
                  <c:v>5.9722</c:v>
                </c:pt>
                <c:pt idx="28876">
                  <c:v>5.9724</c:v>
                </c:pt>
                <c:pt idx="28877">
                  <c:v>5.9726</c:v>
                </c:pt>
                <c:pt idx="28878">
                  <c:v>5.9728</c:v>
                </c:pt>
                <c:pt idx="28879">
                  <c:v>5.973</c:v>
                </c:pt>
                <c:pt idx="28880">
                  <c:v>5.9732</c:v>
                </c:pt>
                <c:pt idx="28881">
                  <c:v>5.9734</c:v>
                </c:pt>
                <c:pt idx="28882">
                  <c:v>5.9736</c:v>
                </c:pt>
                <c:pt idx="28883">
                  <c:v>5.9738</c:v>
                </c:pt>
                <c:pt idx="28884">
                  <c:v>5.974</c:v>
                </c:pt>
                <c:pt idx="28885">
                  <c:v>5.9742</c:v>
                </c:pt>
                <c:pt idx="28886">
                  <c:v>5.9744</c:v>
                </c:pt>
                <c:pt idx="28887">
                  <c:v>5.9746</c:v>
                </c:pt>
                <c:pt idx="28888">
                  <c:v>5.9748</c:v>
                </c:pt>
                <c:pt idx="28889">
                  <c:v>5.975</c:v>
                </c:pt>
                <c:pt idx="28890">
                  <c:v>5.9752</c:v>
                </c:pt>
                <c:pt idx="28891">
                  <c:v>5.9754</c:v>
                </c:pt>
                <c:pt idx="28892">
                  <c:v>5.9756</c:v>
                </c:pt>
                <c:pt idx="28893">
                  <c:v>5.9758</c:v>
                </c:pt>
                <c:pt idx="28894">
                  <c:v>5.976</c:v>
                </c:pt>
                <c:pt idx="28895">
                  <c:v>5.9762</c:v>
                </c:pt>
                <c:pt idx="28896">
                  <c:v>5.9764</c:v>
                </c:pt>
                <c:pt idx="28897">
                  <c:v>5.9766</c:v>
                </c:pt>
                <c:pt idx="28898">
                  <c:v>5.9768</c:v>
                </c:pt>
                <c:pt idx="28899">
                  <c:v>5.977</c:v>
                </c:pt>
                <c:pt idx="28900">
                  <c:v>5.9772</c:v>
                </c:pt>
                <c:pt idx="28901">
                  <c:v>5.9774</c:v>
                </c:pt>
                <c:pt idx="28902">
                  <c:v>5.9776</c:v>
                </c:pt>
                <c:pt idx="28903">
                  <c:v>5.9778</c:v>
                </c:pt>
                <c:pt idx="28904">
                  <c:v>5.978</c:v>
                </c:pt>
                <c:pt idx="28905">
                  <c:v>5.9782</c:v>
                </c:pt>
                <c:pt idx="28906">
                  <c:v>5.9784</c:v>
                </c:pt>
                <c:pt idx="28907">
                  <c:v>5.9786</c:v>
                </c:pt>
                <c:pt idx="28908">
                  <c:v>5.9788</c:v>
                </c:pt>
                <c:pt idx="28909">
                  <c:v>5.979</c:v>
                </c:pt>
                <c:pt idx="28910">
                  <c:v>5.9792</c:v>
                </c:pt>
                <c:pt idx="28911">
                  <c:v>5.9794</c:v>
                </c:pt>
                <c:pt idx="28912">
                  <c:v>5.9796</c:v>
                </c:pt>
                <c:pt idx="28913">
                  <c:v>5.9798</c:v>
                </c:pt>
                <c:pt idx="28914">
                  <c:v>5.98</c:v>
                </c:pt>
                <c:pt idx="28915">
                  <c:v>5.9802</c:v>
                </c:pt>
                <c:pt idx="28916">
                  <c:v>5.9804</c:v>
                </c:pt>
                <c:pt idx="28917">
                  <c:v>5.9806</c:v>
                </c:pt>
                <c:pt idx="28918">
                  <c:v>5.9808</c:v>
                </c:pt>
                <c:pt idx="28919">
                  <c:v>5.981</c:v>
                </c:pt>
                <c:pt idx="28920">
                  <c:v>5.9812</c:v>
                </c:pt>
                <c:pt idx="28921">
                  <c:v>5.9814</c:v>
                </c:pt>
                <c:pt idx="28922">
                  <c:v>5.9816</c:v>
                </c:pt>
                <c:pt idx="28923">
                  <c:v>5.9818</c:v>
                </c:pt>
                <c:pt idx="28924">
                  <c:v>5.982</c:v>
                </c:pt>
                <c:pt idx="28925">
                  <c:v>5.9822</c:v>
                </c:pt>
                <c:pt idx="28926">
                  <c:v>5.9824</c:v>
                </c:pt>
                <c:pt idx="28927">
                  <c:v>5.9826</c:v>
                </c:pt>
                <c:pt idx="28928">
                  <c:v>5.9828</c:v>
                </c:pt>
                <c:pt idx="28929">
                  <c:v>5.983</c:v>
                </c:pt>
                <c:pt idx="28930">
                  <c:v>5.9832</c:v>
                </c:pt>
                <c:pt idx="28931">
                  <c:v>5.9834</c:v>
                </c:pt>
                <c:pt idx="28932">
                  <c:v>5.9836</c:v>
                </c:pt>
                <c:pt idx="28933">
                  <c:v>5.9838</c:v>
                </c:pt>
                <c:pt idx="28934">
                  <c:v>5.984</c:v>
                </c:pt>
                <c:pt idx="28935">
                  <c:v>5.9842</c:v>
                </c:pt>
                <c:pt idx="28936">
                  <c:v>5.9844</c:v>
                </c:pt>
                <c:pt idx="28937">
                  <c:v>5.9846</c:v>
                </c:pt>
                <c:pt idx="28938">
                  <c:v>5.9848</c:v>
                </c:pt>
                <c:pt idx="28939">
                  <c:v>5.985</c:v>
                </c:pt>
                <c:pt idx="28940">
                  <c:v>5.9852</c:v>
                </c:pt>
                <c:pt idx="28941">
                  <c:v>5.9854</c:v>
                </c:pt>
                <c:pt idx="28942">
                  <c:v>5.9856</c:v>
                </c:pt>
                <c:pt idx="28943">
                  <c:v>5.9858</c:v>
                </c:pt>
                <c:pt idx="28944">
                  <c:v>5.986</c:v>
                </c:pt>
                <c:pt idx="28945">
                  <c:v>5.9862</c:v>
                </c:pt>
                <c:pt idx="28946">
                  <c:v>5.9864</c:v>
                </c:pt>
                <c:pt idx="28947">
                  <c:v>5.9866</c:v>
                </c:pt>
                <c:pt idx="28948">
                  <c:v>5.9868</c:v>
                </c:pt>
                <c:pt idx="28949">
                  <c:v>5.987</c:v>
                </c:pt>
                <c:pt idx="28950">
                  <c:v>5.9872</c:v>
                </c:pt>
                <c:pt idx="28951">
                  <c:v>5.9874</c:v>
                </c:pt>
                <c:pt idx="28952">
                  <c:v>5.9876</c:v>
                </c:pt>
                <c:pt idx="28953">
                  <c:v>5.9878</c:v>
                </c:pt>
                <c:pt idx="28954">
                  <c:v>5.988</c:v>
                </c:pt>
                <c:pt idx="28955">
                  <c:v>5.9882</c:v>
                </c:pt>
                <c:pt idx="28956">
                  <c:v>5.9884</c:v>
                </c:pt>
                <c:pt idx="28957">
                  <c:v>5.9886</c:v>
                </c:pt>
                <c:pt idx="28958">
                  <c:v>5.9888</c:v>
                </c:pt>
                <c:pt idx="28959">
                  <c:v>5.989</c:v>
                </c:pt>
                <c:pt idx="28960">
                  <c:v>5.9892</c:v>
                </c:pt>
                <c:pt idx="28961">
                  <c:v>5.9894</c:v>
                </c:pt>
                <c:pt idx="28962">
                  <c:v>5.9896</c:v>
                </c:pt>
                <c:pt idx="28963">
                  <c:v>5.9898</c:v>
                </c:pt>
                <c:pt idx="28964">
                  <c:v>5.99</c:v>
                </c:pt>
                <c:pt idx="28965">
                  <c:v>5.9902</c:v>
                </c:pt>
                <c:pt idx="28966">
                  <c:v>5.9904</c:v>
                </c:pt>
                <c:pt idx="28967">
                  <c:v>5.9906</c:v>
                </c:pt>
                <c:pt idx="28968">
                  <c:v>5.9908</c:v>
                </c:pt>
                <c:pt idx="28969">
                  <c:v>5.991</c:v>
                </c:pt>
                <c:pt idx="28970">
                  <c:v>5.9912</c:v>
                </c:pt>
                <c:pt idx="28971">
                  <c:v>5.9914</c:v>
                </c:pt>
                <c:pt idx="28972">
                  <c:v>5.9916</c:v>
                </c:pt>
                <c:pt idx="28973">
                  <c:v>5.9918</c:v>
                </c:pt>
                <c:pt idx="28974">
                  <c:v>5.992</c:v>
                </c:pt>
                <c:pt idx="28975">
                  <c:v>5.9922</c:v>
                </c:pt>
                <c:pt idx="28976">
                  <c:v>5.9924</c:v>
                </c:pt>
                <c:pt idx="28977">
                  <c:v>5.9926</c:v>
                </c:pt>
                <c:pt idx="28978">
                  <c:v>5.9928</c:v>
                </c:pt>
                <c:pt idx="28979">
                  <c:v>5.993</c:v>
                </c:pt>
                <c:pt idx="28980">
                  <c:v>5.9932</c:v>
                </c:pt>
                <c:pt idx="28981">
                  <c:v>5.9934</c:v>
                </c:pt>
                <c:pt idx="28982">
                  <c:v>5.9936</c:v>
                </c:pt>
                <c:pt idx="28983">
                  <c:v>5.9938</c:v>
                </c:pt>
                <c:pt idx="28984">
                  <c:v>5.994</c:v>
                </c:pt>
                <c:pt idx="28985">
                  <c:v>5.9942</c:v>
                </c:pt>
                <c:pt idx="28986">
                  <c:v>5.9944</c:v>
                </c:pt>
                <c:pt idx="28987">
                  <c:v>5.9946</c:v>
                </c:pt>
                <c:pt idx="28988">
                  <c:v>5.9948</c:v>
                </c:pt>
                <c:pt idx="28989">
                  <c:v>5.995</c:v>
                </c:pt>
                <c:pt idx="28990">
                  <c:v>5.9952</c:v>
                </c:pt>
                <c:pt idx="28991">
                  <c:v>5.9954</c:v>
                </c:pt>
                <c:pt idx="28992">
                  <c:v>5.9956</c:v>
                </c:pt>
                <c:pt idx="28993">
                  <c:v>5.9958</c:v>
                </c:pt>
                <c:pt idx="28994">
                  <c:v>5.996</c:v>
                </c:pt>
                <c:pt idx="28995">
                  <c:v>5.9962</c:v>
                </c:pt>
                <c:pt idx="28996">
                  <c:v>5.9964</c:v>
                </c:pt>
                <c:pt idx="28997">
                  <c:v>5.9966</c:v>
                </c:pt>
                <c:pt idx="28998">
                  <c:v>5.9968</c:v>
                </c:pt>
                <c:pt idx="28999">
                  <c:v>5.997</c:v>
                </c:pt>
                <c:pt idx="29000">
                  <c:v>5.9972</c:v>
                </c:pt>
                <c:pt idx="29001">
                  <c:v>5.9974</c:v>
                </c:pt>
                <c:pt idx="29002">
                  <c:v>5.9976</c:v>
                </c:pt>
                <c:pt idx="29003">
                  <c:v>5.9978</c:v>
                </c:pt>
                <c:pt idx="29004">
                  <c:v>5.998</c:v>
                </c:pt>
                <c:pt idx="29005">
                  <c:v>5.9982</c:v>
                </c:pt>
                <c:pt idx="29006">
                  <c:v>5.9984</c:v>
                </c:pt>
                <c:pt idx="29007">
                  <c:v>5.9986</c:v>
                </c:pt>
                <c:pt idx="29008">
                  <c:v>5.9988</c:v>
                </c:pt>
                <c:pt idx="29009">
                  <c:v>5.999</c:v>
                </c:pt>
                <c:pt idx="29010">
                  <c:v>5.9992</c:v>
                </c:pt>
                <c:pt idx="29011">
                  <c:v>5.9994</c:v>
                </c:pt>
                <c:pt idx="29012">
                  <c:v>5.9996</c:v>
                </c:pt>
                <c:pt idx="29013">
                  <c:v>5.9998</c:v>
                </c:pt>
                <c:pt idx="29014">
                  <c:v>6.0</c:v>
                </c:pt>
                <c:pt idx="29015">
                  <c:v>6.0002</c:v>
                </c:pt>
                <c:pt idx="29016">
                  <c:v>6.0004</c:v>
                </c:pt>
                <c:pt idx="29017">
                  <c:v>6.0006</c:v>
                </c:pt>
                <c:pt idx="29018">
                  <c:v>6.0008</c:v>
                </c:pt>
                <c:pt idx="29019">
                  <c:v>6.001</c:v>
                </c:pt>
                <c:pt idx="29020">
                  <c:v>6.0012</c:v>
                </c:pt>
                <c:pt idx="29021">
                  <c:v>6.0014</c:v>
                </c:pt>
                <c:pt idx="29022">
                  <c:v>6.0016</c:v>
                </c:pt>
                <c:pt idx="29023">
                  <c:v>6.0018</c:v>
                </c:pt>
                <c:pt idx="29024">
                  <c:v>6.002</c:v>
                </c:pt>
                <c:pt idx="29025">
                  <c:v>6.0022</c:v>
                </c:pt>
                <c:pt idx="29026">
                  <c:v>6.0024</c:v>
                </c:pt>
                <c:pt idx="29027">
                  <c:v>6.0026</c:v>
                </c:pt>
                <c:pt idx="29028">
                  <c:v>6.0028</c:v>
                </c:pt>
                <c:pt idx="29029">
                  <c:v>6.003</c:v>
                </c:pt>
                <c:pt idx="29030">
                  <c:v>6.0032</c:v>
                </c:pt>
                <c:pt idx="29031">
                  <c:v>6.0034</c:v>
                </c:pt>
                <c:pt idx="29032">
                  <c:v>6.0036</c:v>
                </c:pt>
                <c:pt idx="29033">
                  <c:v>6.0038</c:v>
                </c:pt>
                <c:pt idx="29034">
                  <c:v>6.004</c:v>
                </c:pt>
                <c:pt idx="29035">
                  <c:v>6.0042</c:v>
                </c:pt>
                <c:pt idx="29036">
                  <c:v>6.0044</c:v>
                </c:pt>
                <c:pt idx="29037">
                  <c:v>6.004599999999995</c:v>
                </c:pt>
                <c:pt idx="29038">
                  <c:v>6.004799999999999</c:v>
                </c:pt>
                <c:pt idx="29039">
                  <c:v>6.004999999999995</c:v>
                </c:pt>
                <c:pt idx="29040">
                  <c:v>6.0052</c:v>
                </c:pt>
                <c:pt idx="29041">
                  <c:v>6.0054</c:v>
                </c:pt>
                <c:pt idx="29042">
                  <c:v>6.0056</c:v>
                </c:pt>
                <c:pt idx="29043">
                  <c:v>6.0058</c:v>
                </c:pt>
                <c:pt idx="29044">
                  <c:v>6.006</c:v>
                </c:pt>
                <c:pt idx="29045">
                  <c:v>6.0062</c:v>
                </c:pt>
                <c:pt idx="29046">
                  <c:v>6.0064</c:v>
                </c:pt>
                <c:pt idx="29047">
                  <c:v>6.0066</c:v>
                </c:pt>
                <c:pt idx="29048">
                  <c:v>6.0068</c:v>
                </c:pt>
                <c:pt idx="29049">
                  <c:v>6.007</c:v>
                </c:pt>
                <c:pt idx="29050">
                  <c:v>6.0072</c:v>
                </c:pt>
                <c:pt idx="29051">
                  <c:v>6.0074</c:v>
                </c:pt>
                <c:pt idx="29052">
                  <c:v>6.0076</c:v>
                </c:pt>
                <c:pt idx="29053">
                  <c:v>6.0078</c:v>
                </c:pt>
                <c:pt idx="29054">
                  <c:v>6.008</c:v>
                </c:pt>
                <c:pt idx="29055">
                  <c:v>6.0082</c:v>
                </c:pt>
                <c:pt idx="29056">
                  <c:v>6.0084</c:v>
                </c:pt>
                <c:pt idx="29057">
                  <c:v>6.0086</c:v>
                </c:pt>
                <c:pt idx="29058">
                  <c:v>6.0088</c:v>
                </c:pt>
                <c:pt idx="29059">
                  <c:v>6.009</c:v>
                </c:pt>
                <c:pt idx="29060">
                  <c:v>6.0092</c:v>
                </c:pt>
                <c:pt idx="29061">
                  <c:v>6.0094</c:v>
                </c:pt>
                <c:pt idx="29062">
                  <c:v>6.0096</c:v>
                </c:pt>
                <c:pt idx="29063">
                  <c:v>6.0098</c:v>
                </c:pt>
                <c:pt idx="29064">
                  <c:v>6.01</c:v>
                </c:pt>
                <c:pt idx="29065">
                  <c:v>6.0102</c:v>
                </c:pt>
                <c:pt idx="29066">
                  <c:v>6.0104</c:v>
                </c:pt>
                <c:pt idx="29067">
                  <c:v>6.0106</c:v>
                </c:pt>
                <c:pt idx="29068">
                  <c:v>6.0108</c:v>
                </c:pt>
                <c:pt idx="29069">
                  <c:v>6.011</c:v>
                </c:pt>
                <c:pt idx="29070">
                  <c:v>6.0112</c:v>
                </c:pt>
                <c:pt idx="29071">
                  <c:v>6.0114</c:v>
                </c:pt>
                <c:pt idx="29072">
                  <c:v>6.0116</c:v>
                </c:pt>
                <c:pt idx="29073">
                  <c:v>6.0118</c:v>
                </c:pt>
                <c:pt idx="29074">
                  <c:v>6.012</c:v>
                </c:pt>
                <c:pt idx="29075">
                  <c:v>6.0122</c:v>
                </c:pt>
                <c:pt idx="29076">
                  <c:v>6.0124</c:v>
                </c:pt>
                <c:pt idx="29077">
                  <c:v>6.012599999999996</c:v>
                </c:pt>
                <c:pt idx="29078">
                  <c:v>6.012799999999999</c:v>
                </c:pt>
                <c:pt idx="29079">
                  <c:v>6.012999999999995</c:v>
                </c:pt>
                <c:pt idx="29080">
                  <c:v>6.0132</c:v>
                </c:pt>
                <c:pt idx="29081">
                  <c:v>6.0134</c:v>
                </c:pt>
                <c:pt idx="29082">
                  <c:v>6.0136</c:v>
                </c:pt>
                <c:pt idx="29083">
                  <c:v>6.0138</c:v>
                </c:pt>
                <c:pt idx="29084">
                  <c:v>6.013999999999998</c:v>
                </c:pt>
                <c:pt idx="29085">
                  <c:v>6.014199999999994</c:v>
                </c:pt>
                <c:pt idx="29086">
                  <c:v>6.014399999999998</c:v>
                </c:pt>
                <c:pt idx="29087">
                  <c:v>6.014599999999994</c:v>
                </c:pt>
                <c:pt idx="29088">
                  <c:v>6.014799999999997</c:v>
                </c:pt>
                <c:pt idx="29089">
                  <c:v>6.014999999999994</c:v>
                </c:pt>
                <c:pt idx="29090">
                  <c:v>6.0152</c:v>
                </c:pt>
                <c:pt idx="29091">
                  <c:v>6.0154</c:v>
                </c:pt>
                <c:pt idx="29092">
                  <c:v>6.0156</c:v>
                </c:pt>
                <c:pt idx="29093">
                  <c:v>6.0158</c:v>
                </c:pt>
                <c:pt idx="29094">
                  <c:v>6.016</c:v>
                </c:pt>
                <c:pt idx="29095">
                  <c:v>6.0162</c:v>
                </c:pt>
                <c:pt idx="29096">
                  <c:v>6.0164</c:v>
                </c:pt>
                <c:pt idx="29097">
                  <c:v>6.0166</c:v>
                </c:pt>
                <c:pt idx="29098">
                  <c:v>6.0168</c:v>
                </c:pt>
                <c:pt idx="29099">
                  <c:v>6.016999999999999</c:v>
                </c:pt>
                <c:pt idx="29100">
                  <c:v>6.017199999999995</c:v>
                </c:pt>
                <c:pt idx="29101">
                  <c:v>6.017399999999999</c:v>
                </c:pt>
                <c:pt idx="29102">
                  <c:v>6.017599999999995</c:v>
                </c:pt>
                <c:pt idx="29103">
                  <c:v>6.017799999999998</c:v>
                </c:pt>
                <c:pt idx="29104">
                  <c:v>6.017999999999994</c:v>
                </c:pt>
                <c:pt idx="29105">
                  <c:v>6.0182</c:v>
                </c:pt>
                <c:pt idx="29106">
                  <c:v>6.0184</c:v>
                </c:pt>
                <c:pt idx="29107">
                  <c:v>6.0186</c:v>
                </c:pt>
                <c:pt idx="29108">
                  <c:v>6.0188</c:v>
                </c:pt>
                <c:pt idx="29109">
                  <c:v>6.019</c:v>
                </c:pt>
                <c:pt idx="29110">
                  <c:v>6.0192</c:v>
                </c:pt>
                <c:pt idx="29111">
                  <c:v>6.0194</c:v>
                </c:pt>
                <c:pt idx="29112">
                  <c:v>6.0196</c:v>
                </c:pt>
                <c:pt idx="29113">
                  <c:v>6.0198</c:v>
                </c:pt>
                <c:pt idx="29114">
                  <c:v>6.02</c:v>
                </c:pt>
                <c:pt idx="29115">
                  <c:v>6.0202</c:v>
                </c:pt>
                <c:pt idx="29116">
                  <c:v>6.0204</c:v>
                </c:pt>
                <c:pt idx="29117">
                  <c:v>6.0206</c:v>
                </c:pt>
                <c:pt idx="29118">
                  <c:v>6.020799999999999</c:v>
                </c:pt>
                <c:pt idx="29119">
                  <c:v>6.020999999999995</c:v>
                </c:pt>
                <c:pt idx="29120">
                  <c:v>6.0212</c:v>
                </c:pt>
                <c:pt idx="29121">
                  <c:v>6.0214</c:v>
                </c:pt>
                <c:pt idx="29122">
                  <c:v>6.0216</c:v>
                </c:pt>
                <c:pt idx="29123">
                  <c:v>6.0218</c:v>
                </c:pt>
                <c:pt idx="29124">
                  <c:v>6.021999999999998</c:v>
                </c:pt>
                <c:pt idx="29125">
                  <c:v>6.022199999999994</c:v>
                </c:pt>
                <c:pt idx="29126">
                  <c:v>6.022399999999998</c:v>
                </c:pt>
                <c:pt idx="29127">
                  <c:v>6.022599999999994</c:v>
                </c:pt>
                <c:pt idx="29128">
                  <c:v>6.022799999999997</c:v>
                </c:pt>
                <c:pt idx="29129">
                  <c:v>6.022999999999994</c:v>
                </c:pt>
                <c:pt idx="29130">
                  <c:v>6.0232</c:v>
                </c:pt>
                <c:pt idx="29131">
                  <c:v>6.0234</c:v>
                </c:pt>
                <c:pt idx="29132">
                  <c:v>6.0236</c:v>
                </c:pt>
                <c:pt idx="29133">
                  <c:v>6.0238</c:v>
                </c:pt>
                <c:pt idx="29134">
                  <c:v>6.023999999999996</c:v>
                </c:pt>
                <c:pt idx="29135">
                  <c:v>6.0242</c:v>
                </c:pt>
                <c:pt idx="29136">
                  <c:v>6.024399999999996</c:v>
                </c:pt>
                <c:pt idx="29137">
                  <c:v>6.0246</c:v>
                </c:pt>
                <c:pt idx="29138">
                  <c:v>6.024799999999995</c:v>
                </c:pt>
                <c:pt idx="29139">
                  <c:v>6.024999999999994</c:v>
                </c:pt>
                <c:pt idx="29140">
                  <c:v>6.025199999999995</c:v>
                </c:pt>
                <c:pt idx="29141">
                  <c:v>6.025399999999999</c:v>
                </c:pt>
                <c:pt idx="29142">
                  <c:v>6.025599999999995</c:v>
                </c:pt>
                <c:pt idx="29143">
                  <c:v>6.025799999999998</c:v>
                </c:pt>
                <c:pt idx="29144">
                  <c:v>6.025999999999994</c:v>
                </c:pt>
                <c:pt idx="29145">
                  <c:v>6.0262</c:v>
                </c:pt>
                <c:pt idx="29146">
                  <c:v>6.0264</c:v>
                </c:pt>
                <c:pt idx="29147">
                  <c:v>6.0266</c:v>
                </c:pt>
                <c:pt idx="29148">
                  <c:v>6.0268</c:v>
                </c:pt>
                <c:pt idx="29149">
                  <c:v>6.026999999999997</c:v>
                </c:pt>
                <c:pt idx="29150">
                  <c:v>6.027199999999994</c:v>
                </c:pt>
                <c:pt idx="29151">
                  <c:v>6.027399999999997</c:v>
                </c:pt>
                <c:pt idx="29152">
                  <c:v>6.027599999999994</c:v>
                </c:pt>
                <c:pt idx="29153">
                  <c:v>6.027799999999996</c:v>
                </c:pt>
                <c:pt idx="29154">
                  <c:v>6.027999999999994</c:v>
                </c:pt>
                <c:pt idx="29155">
                  <c:v>6.0282</c:v>
                </c:pt>
                <c:pt idx="29156">
                  <c:v>6.0284</c:v>
                </c:pt>
                <c:pt idx="29157">
                  <c:v>6.0286</c:v>
                </c:pt>
                <c:pt idx="29158">
                  <c:v>6.028799999999999</c:v>
                </c:pt>
                <c:pt idx="29159">
                  <c:v>6.028999999999995</c:v>
                </c:pt>
                <c:pt idx="29160">
                  <c:v>6.0292</c:v>
                </c:pt>
                <c:pt idx="29161">
                  <c:v>6.0294</c:v>
                </c:pt>
                <c:pt idx="29162">
                  <c:v>6.0296</c:v>
                </c:pt>
                <c:pt idx="29163">
                  <c:v>6.0298</c:v>
                </c:pt>
                <c:pt idx="29164">
                  <c:v>6.03</c:v>
                </c:pt>
                <c:pt idx="29165">
                  <c:v>6.0302</c:v>
                </c:pt>
                <c:pt idx="29166">
                  <c:v>6.0304</c:v>
                </c:pt>
                <c:pt idx="29167">
                  <c:v>6.0306</c:v>
                </c:pt>
                <c:pt idx="29168">
                  <c:v>6.0308</c:v>
                </c:pt>
                <c:pt idx="29169">
                  <c:v>6.031</c:v>
                </c:pt>
                <c:pt idx="29170">
                  <c:v>6.0312</c:v>
                </c:pt>
                <c:pt idx="29171">
                  <c:v>6.0314</c:v>
                </c:pt>
                <c:pt idx="29172">
                  <c:v>6.0316</c:v>
                </c:pt>
                <c:pt idx="29173">
                  <c:v>6.0318</c:v>
                </c:pt>
                <c:pt idx="29174">
                  <c:v>6.032</c:v>
                </c:pt>
                <c:pt idx="29175">
                  <c:v>6.0322</c:v>
                </c:pt>
                <c:pt idx="29176">
                  <c:v>6.0324</c:v>
                </c:pt>
                <c:pt idx="29177">
                  <c:v>6.0326</c:v>
                </c:pt>
                <c:pt idx="29178">
                  <c:v>6.0328</c:v>
                </c:pt>
                <c:pt idx="29179">
                  <c:v>6.033</c:v>
                </c:pt>
                <c:pt idx="29180">
                  <c:v>6.0332</c:v>
                </c:pt>
                <c:pt idx="29181">
                  <c:v>6.0334</c:v>
                </c:pt>
                <c:pt idx="29182">
                  <c:v>6.0336</c:v>
                </c:pt>
                <c:pt idx="29183">
                  <c:v>6.0338</c:v>
                </c:pt>
                <c:pt idx="29184">
                  <c:v>6.034</c:v>
                </c:pt>
                <c:pt idx="29185">
                  <c:v>6.0342</c:v>
                </c:pt>
                <c:pt idx="29186">
                  <c:v>6.0344</c:v>
                </c:pt>
                <c:pt idx="29187">
                  <c:v>6.0346</c:v>
                </c:pt>
                <c:pt idx="29188">
                  <c:v>6.0348</c:v>
                </c:pt>
                <c:pt idx="29189">
                  <c:v>6.035</c:v>
                </c:pt>
                <c:pt idx="29190">
                  <c:v>6.0352</c:v>
                </c:pt>
                <c:pt idx="29191">
                  <c:v>6.0354</c:v>
                </c:pt>
                <c:pt idx="29192">
                  <c:v>6.0356</c:v>
                </c:pt>
                <c:pt idx="29193">
                  <c:v>6.0358</c:v>
                </c:pt>
                <c:pt idx="29194">
                  <c:v>6.036</c:v>
                </c:pt>
                <c:pt idx="29195">
                  <c:v>6.0362</c:v>
                </c:pt>
                <c:pt idx="29196">
                  <c:v>6.0364</c:v>
                </c:pt>
                <c:pt idx="29197">
                  <c:v>6.0366</c:v>
                </c:pt>
                <c:pt idx="29198">
                  <c:v>6.0368</c:v>
                </c:pt>
                <c:pt idx="29199">
                  <c:v>6.037</c:v>
                </c:pt>
                <c:pt idx="29200">
                  <c:v>6.0372</c:v>
                </c:pt>
                <c:pt idx="29201">
                  <c:v>6.0374</c:v>
                </c:pt>
                <c:pt idx="29202">
                  <c:v>6.0376</c:v>
                </c:pt>
                <c:pt idx="29203">
                  <c:v>6.0378</c:v>
                </c:pt>
                <c:pt idx="29204">
                  <c:v>6.038</c:v>
                </c:pt>
                <c:pt idx="29205">
                  <c:v>6.0382</c:v>
                </c:pt>
                <c:pt idx="29206">
                  <c:v>6.0384</c:v>
                </c:pt>
                <c:pt idx="29207">
                  <c:v>6.0386</c:v>
                </c:pt>
                <c:pt idx="29208">
                  <c:v>6.0388</c:v>
                </c:pt>
                <c:pt idx="29209">
                  <c:v>6.039</c:v>
                </c:pt>
                <c:pt idx="29210">
                  <c:v>6.0392</c:v>
                </c:pt>
                <c:pt idx="29211">
                  <c:v>6.0394</c:v>
                </c:pt>
                <c:pt idx="29212">
                  <c:v>6.0396</c:v>
                </c:pt>
                <c:pt idx="29213">
                  <c:v>6.0398</c:v>
                </c:pt>
                <c:pt idx="29214">
                  <c:v>6.04</c:v>
                </c:pt>
                <c:pt idx="29215">
                  <c:v>6.0402</c:v>
                </c:pt>
                <c:pt idx="29216">
                  <c:v>6.0404</c:v>
                </c:pt>
                <c:pt idx="29217">
                  <c:v>6.0406</c:v>
                </c:pt>
                <c:pt idx="29218">
                  <c:v>6.0408</c:v>
                </c:pt>
                <c:pt idx="29219">
                  <c:v>6.041</c:v>
                </c:pt>
                <c:pt idx="29220">
                  <c:v>6.0412</c:v>
                </c:pt>
                <c:pt idx="29221">
                  <c:v>6.0414</c:v>
                </c:pt>
                <c:pt idx="29222">
                  <c:v>6.0416</c:v>
                </c:pt>
                <c:pt idx="29223">
                  <c:v>6.0418</c:v>
                </c:pt>
                <c:pt idx="29224">
                  <c:v>6.042</c:v>
                </c:pt>
                <c:pt idx="29225">
                  <c:v>6.0422</c:v>
                </c:pt>
                <c:pt idx="29226">
                  <c:v>6.0424</c:v>
                </c:pt>
                <c:pt idx="29227">
                  <c:v>6.0426</c:v>
                </c:pt>
                <c:pt idx="29228">
                  <c:v>6.0428</c:v>
                </c:pt>
                <c:pt idx="29229">
                  <c:v>6.043</c:v>
                </c:pt>
                <c:pt idx="29230">
                  <c:v>6.0432</c:v>
                </c:pt>
                <c:pt idx="29231">
                  <c:v>6.0434</c:v>
                </c:pt>
                <c:pt idx="29232">
                  <c:v>6.0436</c:v>
                </c:pt>
                <c:pt idx="29233">
                  <c:v>6.0438</c:v>
                </c:pt>
                <c:pt idx="29234">
                  <c:v>6.044</c:v>
                </c:pt>
                <c:pt idx="29235">
                  <c:v>6.0442</c:v>
                </c:pt>
                <c:pt idx="29236">
                  <c:v>6.0444</c:v>
                </c:pt>
                <c:pt idx="29237">
                  <c:v>6.0446</c:v>
                </c:pt>
                <c:pt idx="29238">
                  <c:v>6.044799999999999</c:v>
                </c:pt>
                <c:pt idx="29239">
                  <c:v>6.044999999999995</c:v>
                </c:pt>
                <c:pt idx="29240">
                  <c:v>6.0452</c:v>
                </c:pt>
                <c:pt idx="29241">
                  <c:v>6.0454</c:v>
                </c:pt>
                <c:pt idx="29242">
                  <c:v>6.0456</c:v>
                </c:pt>
                <c:pt idx="29243">
                  <c:v>6.0458</c:v>
                </c:pt>
                <c:pt idx="29244">
                  <c:v>6.046</c:v>
                </c:pt>
                <c:pt idx="29245">
                  <c:v>6.0462</c:v>
                </c:pt>
                <c:pt idx="29246">
                  <c:v>6.0464</c:v>
                </c:pt>
                <c:pt idx="29247">
                  <c:v>6.0466</c:v>
                </c:pt>
                <c:pt idx="29248">
                  <c:v>6.0468</c:v>
                </c:pt>
                <c:pt idx="29249">
                  <c:v>6.047</c:v>
                </c:pt>
                <c:pt idx="29250">
                  <c:v>6.0472</c:v>
                </c:pt>
                <c:pt idx="29251">
                  <c:v>6.0474</c:v>
                </c:pt>
                <c:pt idx="29252">
                  <c:v>6.0476</c:v>
                </c:pt>
                <c:pt idx="29253">
                  <c:v>6.0478</c:v>
                </c:pt>
                <c:pt idx="29254">
                  <c:v>6.048</c:v>
                </c:pt>
                <c:pt idx="29255">
                  <c:v>6.0482</c:v>
                </c:pt>
                <c:pt idx="29256">
                  <c:v>6.0484</c:v>
                </c:pt>
                <c:pt idx="29257">
                  <c:v>6.0486</c:v>
                </c:pt>
                <c:pt idx="29258">
                  <c:v>6.0488</c:v>
                </c:pt>
                <c:pt idx="29259">
                  <c:v>6.049</c:v>
                </c:pt>
                <c:pt idx="29260">
                  <c:v>6.0492</c:v>
                </c:pt>
                <c:pt idx="29261">
                  <c:v>6.0494</c:v>
                </c:pt>
                <c:pt idx="29262">
                  <c:v>6.0496</c:v>
                </c:pt>
                <c:pt idx="29263">
                  <c:v>6.0498</c:v>
                </c:pt>
                <c:pt idx="29264">
                  <c:v>6.05</c:v>
                </c:pt>
                <c:pt idx="29265">
                  <c:v>6.0502</c:v>
                </c:pt>
                <c:pt idx="29266">
                  <c:v>6.0504</c:v>
                </c:pt>
                <c:pt idx="29267">
                  <c:v>6.0506</c:v>
                </c:pt>
                <c:pt idx="29268">
                  <c:v>6.0508</c:v>
                </c:pt>
                <c:pt idx="29269">
                  <c:v>6.051</c:v>
                </c:pt>
                <c:pt idx="29270">
                  <c:v>6.0512</c:v>
                </c:pt>
                <c:pt idx="29271">
                  <c:v>6.0514</c:v>
                </c:pt>
                <c:pt idx="29272">
                  <c:v>6.0516</c:v>
                </c:pt>
                <c:pt idx="29273">
                  <c:v>6.0518</c:v>
                </c:pt>
                <c:pt idx="29274">
                  <c:v>6.052</c:v>
                </c:pt>
                <c:pt idx="29275">
                  <c:v>6.0522</c:v>
                </c:pt>
                <c:pt idx="29276">
                  <c:v>6.0524</c:v>
                </c:pt>
                <c:pt idx="29277">
                  <c:v>6.0526</c:v>
                </c:pt>
                <c:pt idx="29278">
                  <c:v>6.0528</c:v>
                </c:pt>
                <c:pt idx="29279">
                  <c:v>6.052999999999995</c:v>
                </c:pt>
                <c:pt idx="29280">
                  <c:v>6.0532</c:v>
                </c:pt>
                <c:pt idx="29281">
                  <c:v>6.0534</c:v>
                </c:pt>
                <c:pt idx="29282">
                  <c:v>6.0536</c:v>
                </c:pt>
                <c:pt idx="29283">
                  <c:v>6.0538</c:v>
                </c:pt>
                <c:pt idx="29284">
                  <c:v>6.053999999999998</c:v>
                </c:pt>
                <c:pt idx="29285">
                  <c:v>6.054199999999994</c:v>
                </c:pt>
                <c:pt idx="29286">
                  <c:v>6.054399999999998</c:v>
                </c:pt>
                <c:pt idx="29287">
                  <c:v>6.054599999999994</c:v>
                </c:pt>
                <c:pt idx="29288">
                  <c:v>6.054799999999998</c:v>
                </c:pt>
                <c:pt idx="29289">
                  <c:v>6.054999999999994</c:v>
                </c:pt>
                <c:pt idx="29290">
                  <c:v>6.0552</c:v>
                </c:pt>
                <c:pt idx="29291">
                  <c:v>6.0554</c:v>
                </c:pt>
                <c:pt idx="29292">
                  <c:v>6.0556</c:v>
                </c:pt>
                <c:pt idx="29293">
                  <c:v>6.0558</c:v>
                </c:pt>
                <c:pt idx="29294">
                  <c:v>6.056</c:v>
                </c:pt>
                <c:pt idx="29295">
                  <c:v>6.0562</c:v>
                </c:pt>
                <c:pt idx="29296">
                  <c:v>6.0564</c:v>
                </c:pt>
                <c:pt idx="29297">
                  <c:v>6.0566</c:v>
                </c:pt>
                <c:pt idx="29298">
                  <c:v>6.0568</c:v>
                </c:pt>
                <c:pt idx="29299">
                  <c:v>6.056999999999999</c:v>
                </c:pt>
                <c:pt idx="29300">
                  <c:v>6.057199999999995</c:v>
                </c:pt>
                <c:pt idx="29301">
                  <c:v>6.057399999999999</c:v>
                </c:pt>
                <c:pt idx="29302">
                  <c:v>6.057599999999995</c:v>
                </c:pt>
                <c:pt idx="29303">
                  <c:v>6.057799999999999</c:v>
                </c:pt>
                <c:pt idx="29304">
                  <c:v>6.057999999999994</c:v>
                </c:pt>
                <c:pt idx="29305">
                  <c:v>6.0582</c:v>
                </c:pt>
                <c:pt idx="29306">
                  <c:v>6.0584</c:v>
                </c:pt>
                <c:pt idx="29307">
                  <c:v>6.0586</c:v>
                </c:pt>
                <c:pt idx="29308">
                  <c:v>6.0588</c:v>
                </c:pt>
                <c:pt idx="29309">
                  <c:v>6.059</c:v>
                </c:pt>
                <c:pt idx="29310">
                  <c:v>6.0592</c:v>
                </c:pt>
                <c:pt idx="29311">
                  <c:v>6.0594</c:v>
                </c:pt>
                <c:pt idx="29312">
                  <c:v>6.0596</c:v>
                </c:pt>
                <c:pt idx="29313">
                  <c:v>6.0598</c:v>
                </c:pt>
                <c:pt idx="29314">
                  <c:v>6.06</c:v>
                </c:pt>
                <c:pt idx="29315">
                  <c:v>6.0602</c:v>
                </c:pt>
                <c:pt idx="29316">
                  <c:v>6.0604</c:v>
                </c:pt>
                <c:pt idx="29317">
                  <c:v>6.0606</c:v>
                </c:pt>
                <c:pt idx="29318">
                  <c:v>6.0608</c:v>
                </c:pt>
                <c:pt idx="29319">
                  <c:v>6.060999999999995</c:v>
                </c:pt>
                <c:pt idx="29320">
                  <c:v>6.0612</c:v>
                </c:pt>
                <c:pt idx="29321">
                  <c:v>6.0614</c:v>
                </c:pt>
                <c:pt idx="29322">
                  <c:v>6.0616</c:v>
                </c:pt>
                <c:pt idx="29323">
                  <c:v>6.0618</c:v>
                </c:pt>
                <c:pt idx="29324">
                  <c:v>6.061999999999998</c:v>
                </c:pt>
                <c:pt idx="29325">
                  <c:v>6.062199999999994</c:v>
                </c:pt>
                <c:pt idx="29326">
                  <c:v>6.062399999999998</c:v>
                </c:pt>
                <c:pt idx="29327">
                  <c:v>6.062599999999994</c:v>
                </c:pt>
                <c:pt idx="29328">
                  <c:v>6.062799999999998</c:v>
                </c:pt>
                <c:pt idx="29329">
                  <c:v>6.062999999999994</c:v>
                </c:pt>
                <c:pt idx="29330">
                  <c:v>6.0632</c:v>
                </c:pt>
                <c:pt idx="29331">
                  <c:v>6.0634</c:v>
                </c:pt>
                <c:pt idx="29332">
                  <c:v>6.0636</c:v>
                </c:pt>
                <c:pt idx="29333">
                  <c:v>6.0638</c:v>
                </c:pt>
                <c:pt idx="29334">
                  <c:v>6.063999999999996</c:v>
                </c:pt>
                <c:pt idx="29335">
                  <c:v>6.064199999999994</c:v>
                </c:pt>
                <c:pt idx="29336">
                  <c:v>6.064399999999996</c:v>
                </c:pt>
                <c:pt idx="29337">
                  <c:v>6.0646</c:v>
                </c:pt>
                <c:pt idx="29338">
                  <c:v>6.064799999999996</c:v>
                </c:pt>
                <c:pt idx="29339">
                  <c:v>6.064999999999994</c:v>
                </c:pt>
                <c:pt idx="29340">
                  <c:v>6.065199999999995</c:v>
                </c:pt>
                <c:pt idx="29341">
                  <c:v>6.065399999999999</c:v>
                </c:pt>
                <c:pt idx="29342">
                  <c:v>6.065599999999995</c:v>
                </c:pt>
                <c:pt idx="29343">
                  <c:v>6.065799999999999</c:v>
                </c:pt>
                <c:pt idx="29344">
                  <c:v>6.065999999999994</c:v>
                </c:pt>
                <c:pt idx="29345">
                  <c:v>6.0662</c:v>
                </c:pt>
                <c:pt idx="29346">
                  <c:v>6.0664</c:v>
                </c:pt>
                <c:pt idx="29347">
                  <c:v>6.0666</c:v>
                </c:pt>
                <c:pt idx="29348">
                  <c:v>6.0668</c:v>
                </c:pt>
                <c:pt idx="29349">
                  <c:v>6.066999999999997</c:v>
                </c:pt>
                <c:pt idx="29350">
                  <c:v>6.067199999999994</c:v>
                </c:pt>
                <c:pt idx="29351">
                  <c:v>6.067399999999997</c:v>
                </c:pt>
                <c:pt idx="29352">
                  <c:v>6.067599999999994</c:v>
                </c:pt>
                <c:pt idx="29353">
                  <c:v>6.067799999999997</c:v>
                </c:pt>
                <c:pt idx="29354">
                  <c:v>6.067999999999994</c:v>
                </c:pt>
                <c:pt idx="29355">
                  <c:v>6.0682</c:v>
                </c:pt>
                <c:pt idx="29356">
                  <c:v>6.0684</c:v>
                </c:pt>
                <c:pt idx="29357">
                  <c:v>6.0686</c:v>
                </c:pt>
                <c:pt idx="29358">
                  <c:v>6.0688</c:v>
                </c:pt>
                <c:pt idx="29359">
                  <c:v>6.069</c:v>
                </c:pt>
                <c:pt idx="29360">
                  <c:v>6.0692</c:v>
                </c:pt>
                <c:pt idx="29361">
                  <c:v>6.0694</c:v>
                </c:pt>
                <c:pt idx="29362">
                  <c:v>6.0696</c:v>
                </c:pt>
                <c:pt idx="29363">
                  <c:v>6.0698</c:v>
                </c:pt>
                <c:pt idx="29364">
                  <c:v>6.07</c:v>
                </c:pt>
                <c:pt idx="29365">
                  <c:v>6.0702</c:v>
                </c:pt>
                <c:pt idx="29366">
                  <c:v>6.0704</c:v>
                </c:pt>
                <c:pt idx="29367">
                  <c:v>6.0706</c:v>
                </c:pt>
                <c:pt idx="29368">
                  <c:v>6.0708</c:v>
                </c:pt>
                <c:pt idx="29369">
                  <c:v>6.071</c:v>
                </c:pt>
                <c:pt idx="29370">
                  <c:v>6.0712</c:v>
                </c:pt>
                <c:pt idx="29371">
                  <c:v>6.0714</c:v>
                </c:pt>
                <c:pt idx="29372">
                  <c:v>6.0716</c:v>
                </c:pt>
                <c:pt idx="29373">
                  <c:v>6.0718</c:v>
                </c:pt>
                <c:pt idx="29374">
                  <c:v>6.072</c:v>
                </c:pt>
                <c:pt idx="29375">
                  <c:v>6.0722</c:v>
                </c:pt>
                <c:pt idx="29376">
                  <c:v>6.0724</c:v>
                </c:pt>
                <c:pt idx="29377">
                  <c:v>6.0726</c:v>
                </c:pt>
                <c:pt idx="29378">
                  <c:v>6.0728</c:v>
                </c:pt>
                <c:pt idx="29379">
                  <c:v>6.073</c:v>
                </c:pt>
                <c:pt idx="29380">
                  <c:v>6.0732</c:v>
                </c:pt>
                <c:pt idx="29381">
                  <c:v>6.0734</c:v>
                </c:pt>
                <c:pt idx="29382">
                  <c:v>6.0736</c:v>
                </c:pt>
                <c:pt idx="29383">
                  <c:v>6.0738</c:v>
                </c:pt>
                <c:pt idx="29384">
                  <c:v>6.074</c:v>
                </c:pt>
                <c:pt idx="29385">
                  <c:v>6.0742</c:v>
                </c:pt>
                <c:pt idx="29386">
                  <c:v>6.0744</c:v>
                </c:pt>
                <c:pt idx="29387">
                  <c:v>6.0746</c:v>
                </c:pt>
                <c:pt idx="29388">
                  <c:v>6.0748</c:v>
                </c:pt>
                <c:pt idx="29389">
                  <c:v>6.075</c:v>
                </c:pt>
                <c:pt idx="29390">
                  <c:v>6.0752</c:v>
                </c:pt>
                <c:pt idx="29391">
                  <c:v>6.0754</c:v>
                </c:pt>
                <c:pt idx="29392">
                  <c:v>6.0756</c:v>
                </c:pt>
                <c:pt idx="29393">
                  <c:v>6.0758</c:v>
                </c:pt>
                <c:pt idx="29394">
                  <c:v>6.076</c:v>
                </c:pt>
                <c:pt idx="29395">
                  <c:v>6.0762</c:v>
                </c:pt>
                <c:pt idx="29396">
                  <c:v>6.0764</c:v>
                </c:pt>
                <c:pt idx="29397">
                  <c:v>6.0766</c:v>
                </c:pt>
                <c:pt idx="29398">
                  <c:v>6.0768</c:v>
                </c:pt>
                <c:pt idx="29399">
                  <c:v>6.077</c:v>
                </c:pt>
                <c:pt idx="29400">
                  <c:v>6.0772</c:v>
                </c:pt>
                <c:pt idx="29401">
                  <c:v>6.0774</c:v>
                </c:pt>
                <c:pt idx="29402">
                  <c:v>6.0776</c:v>
                </c:pt>
                <c:pt idx="29403">
                  <c:v>6.0778</c:v>
                </c:pt>
                <c:pt idx="29404">
                  <c:v>6.078</c:v>
                </c:pt>
                <c:pt idx="29405">
                  <c:v>6.0782</c:v>
                </c:pt>
                <c:pt idx="29406">
                  <c:v>6.0784</c:v>
                </c:pt>
                <c:pt idx="29407">
                  <c:v>6.0786</c:v>
                </c:pt>
                <c:pt idx="29408">
                  <c:v>6.0788</c:v>
                </c:pt>
                <c:pt idx="29409">
                  <c:v>6.079</c:v>
                </c:pt>
                <c:pt idx="29410">
                  <c:v>6.0792</c:v>
                </c:pt>
                <c:pt idx="29411">
                  <c:v>6.0794</c:v>
                </c:pt>
                <c:pt idx="29412">
                  <c:v>6.0796</c:v>
                </c:pt>
                <c:pt idx="29413">
                  <c:v>6.0798</c:v>
                </c:pt>
                <c:pt idx="29414">
                  <c:v>6.08</c:v>
                </c:pt>
                <c:pt idx="29415">
                  <c:v>6.0802</c:v>
                </c:pt>
                <c:pt idx="29416">
                  <c:v>6.0804</c:v>
                </c:pt>
                <c:pt idx="29417">
                  <c:v>6.0806</c:v>
                </c:pt>
                <c:pt idx="29418">
                  <c:v>6.0808</c:v>
                </c:pt>
                <c:pt idx="29419">
                  <c:v>6.081</c:v>
                </c:pt>
                <c:pt idx="29420">
                  <c:v>6.0812</c:v>
                </c:pt>
                <c:pt idx="29421">
                  <c:v>6.0814</c:v>
                </c:pt>
                <c:pt idx="29422">
                  <c:v>6.0816</c:v>
                </c:pt>
                <c:pt idx="29423">
                  <c:v>6.0818</c:v>
                </c:pt>
                <c:pt idx="29424">
                  <c:v>6.082</c:v>
                </c:pt>
                <c:pt idx="29425">
                  <c:v>6.0822</c:v>
                </c:pt>
                <c:pt idx="29426">
                  <c:v>6.0824</c:v>
                </c:pt>
                <c:pt idx="29427">
                  <c:v>6.0826</c:v>
                </c:pt>
                <c:pt idx="29428">
                  <c:v>6.0828</c:v>
                </c:pt>
                <c:pt idx="29429">
                  <c:v>6.083</c:v>
                </c:pt>
                <c:pt idx="29430">
                  <c:v>6.0832</c:v>
                </c:pt>
                <c:pt idx="29431">
                  <c:v>6.0834</c:v>
                </c:pt>
                <c:pt idx="29432">
                  <c:v>6.0836</c:v>
                </c:pt>
                <c:pt idx="29433">
                  <c:v>6.0838</c:v>
                </c:pt>
                <c:pt idx="29434">
                  <c:v>6.084</c:v>
                </c:pt>
                <c:pt idx="29435">
                  <c:v>6.0842</c:v>
                </c:pt>
                <c:pt idx="29436">
                  <c:v>6.0844</c:v>
                </c:pt>
                <c:pt idx="29437">
                  <c:v>6.0846</c:v>
                </c:pt>
                <c:pt idx="29438">
                  <c:v>6.0848</c:v>
                </c:pt>
                <c:pt idx="29439">
                  <c:v>6.085</c:v>
                </c:pt>
                <c:pt idx="29440">
                  <c:v>6.0852</c:v>
                </c:pt>
                <c:pt idx="29441">
                  <c:v>6.0854</c:v>
                </c:pt>
                <c:pt idx="29442">
                  <c:v>6.0856</c:v>
                </c:pt>
                <c:pt idx="29443">
                  <c:v>6.0858</c:v>
                </c:pt>
                <c:pt idx="29444">
                  <c:v>6.086</c:v>
                </c:pt>
                <c:pt idx="29445">
                  <c:v>6.0862</c:v>
                </c:pt>
                <c:pt idx="29446">
                  <c:v>6.0864</c:v>
                </c:pt>
                <c:pt idx="29447">
                  <c:v>6.0866</c:v>
                </c:pt>
                <c:pt idx="29448">
                  <c:v>6.0868</c:v>
                </c:pt>
                <c:pt idx="29449">
                  <c:v>6.087</c:v>
                </c:pt>
                <c:pt idx="29450">
                  <c:v>6.0872</c:v>
                </c:pt>
                <c:pt idx="29451">
                  <c:v>6.0874</c:v>
                </c:pt>
                <c:pt idx="29452">
                  <c:v>6.0876</c:v>
                </c:pt>
                <c:pt idx="29453">
                  <c:v>6.0878</c:v>
                </c:pt>
                <c:pt idx="29454">
                  <c:v>6.088</c:v>
                </c:pt>
                <c:pt idx="29455">
                  <c:v>6.0882</c:v>
                </c:pt>
                <c:pt idx="29456">
                  <c:v>6.0884</c:v>
                </c:pt>
                <c:pt idx="29457">
                  <c:v>6.0886</c:v>
                </c:pt>
                <c:pt idx="29458">
                  <c:v>6.0888</c:v>
                </c:pt>
                <c:pt idx="29459">
                  <c:v>6.089</c:v>
                </c:pt>
                <c:pt idx="29460">
                  <c:v>6.0892</c:v>
                </c:pt>
                <c:pt idx="29461">
                  <c:v>6.0894</c:v>
                </c:pt>
                <c:pt idx="29462">
                  <c:v>6.0896</c:v>
                </c:pt>
                <c:pt idx="29463">
                  <c:v>6.0898</c:v>
                </c:pt>
                <c:pt idx="29464">
                  <c:v>6.09</c:v>
                </c:pt>
                <c:pt idx="29465">
                  <c:v>6.0902</c:v>
                </c:pt>
                <c:pt idx="29466">
                  <c:v>6.0904</c:v>
                </c:pt>
                <c:pt idx="29467">
                  <c:v>6.0906</c:v>
                </c:pt>
                <c:pt idx="29468">
                  <c:v>6.0908</c:v>
                </c:pt>
                <c:pt idx="29469">
                  <c:v>6.091</c:v>
                </c:pt>
                <c:pt idx="29470">
                  <c:v>6.0912</c:v>
                </c:pt>
                <c:pt idx="29471">
                  <c:v>6.0914</c:v>
                </c:pt>
                <c:pt idx="29472">
                  <c:v>6.0916</c:v>
                </c:pt>
                <c:pt idx="29473">
                  <c:v>6.0918</c:v>
                </c:pt>
                <c:pt idx="29474">
                  <c:v>6.092</c:v>
                </c:pt>
                <c:pt idx="29475">
                  <c:v>6.0922</c:v>
                </c:pt>
                <c:pt idx="29476">
                  <c:v>6.0924</c:v>
                </c:pt>
                <c:pt idx="29477">
                  <c:v>6.0926</c:v>
                </c:pt>
                <c:pt idx="29478">
                  <c:v>6.0928</c:v>
                </c:pt>
                <c:pt idx="29479">
                  <c:v>6.093</c:v>
                </c:pt>
                <c:pt idx="29480">
                  <c:v>6.0932</c:v>
                </c:pt>
                <c:pt idx="29481">
                  <c:v>6.0934</c:v>
                </c:pt>
                <c:pt idx="29482">
                  <c:v>6.0936</c:v>
                </c:pt>
                <c:pt idx="29483">
                  <c:v>6.0938</c:v>
                </c:pt>
                <c:pt idx="29484">
                  <c:v>6.093999999999999</c:v>
                </c:pt>
                <c:pt idx="29485">
                  <c:v>6.094199999999994</c:v>
                </c:pt>
                <c:pt idx="29486">
                  <c:v>6.094399999999998</c:v>
                </c:pt>
                <c:pt idx="29487">
                  <c:v>6.094599999999994</c:v>
                </c:pt>
                <c:pt idx="29488">
                  <c:v>6.094799999999998</c:v>
                </c:pt>
                <c:pt idx="29489">
                  <c:v>6.094999999999994</c:v>
                </c:pt>
                <c:pt idx="29490">
                  <c:v>6.0952</c:v>
                </c:pt>
                <c:pt idx="29491">
                  <c:v>6.0954</c:v>
                </c:pt>
                <c:pt idx="29492">
                  <c:v>6.0956</c:v>
                </c:pt>
                <c:pt idx="29493">
                  <c:v>6.0958</c:v>
                </c:pt>
                <c:pt idx="29494">
                  <c:v>6.096</c:v>
                </c:pt>
                <c:pt idx="29495">
                  <c:v>6.0962</c:v>
                </c:pt>
                <c:pt idx="29496">
                  <c:v>6.0964</c:v>
                </c:pt>
                <c:pt idx="29497">
                  <c:v>6.0966</c:v>
                </c:pt>
                <c:pt idx="29498">
                  <c:v>6.0968</c:v>
                </c:pt>
                <c:pt idx="29499">
                  <c:v>6.097</c:v>
                </c:pt>
                <c:pt idx="29500">
                  <c:v>6.0972</c:v>
                </c:pt>
                <c:pt idx="29501">
                  <c:v>6.097399999999999</c:v>
                </c:pt>
                <c:pt idx="29502">
                  <c:v>6.097599999999995</c:v>
                </c:pt>
                <c:pt idx="29503">
                  <c:v>6.097799999999999</c:v>
                </c:pt>
                <c:pt idx="29504">
                  <c:v>6.097999999999995</c:v>
                </c:pt>
                <c:pt idx="29505">
                  <c:v>6.0982</c:v>
                </c:pt>
                <c:pt idx="29506">
                  <c:v>6.0984</c:v>
                </c:pt>
                <c:pt idx="29507">
                  <c:v>6.0986</c:v>
                </c:pt>
                <c:pt idx="29508">
                  <c:v>6.0988</c:v>
                </c:pt>
                <c:pt idx="29509">
                  <c:v>6.099</c:v>
                </c:pt>
                <c:pt idx="29510">
                  <c:v>6.0992</c:v>
                </c:pt>
                <c:pt idx="29511">
                  <c:v>6.0994</c:v>
                </c:pt>
                <c:pt idx="29512">
                  <c:v>6.0996</c:v>
                </c:pt>
                <c:pt idx="29513">
                  <c:v>6.0998</c:v>
                </c:pt>
                <c:pt idx="29514">
                  <c:v>6.1</c:v>
                </c:pt>
                <c:pt idx="29515">
                  <c:v>6.1002</c:v>
                </c:pt>
                <c:pt idx="29516">
                  <c:v>6.1004</c:v>
                </c:pt>
                <c:pt idx="29517">
                  <c:v>6.1006</c:v>
                </c:pt>
                <c:pt idx="29518">
                  <c:v>6.1008</c:v>
                </c:pt>
                <c:pt idx="29519">
                  <c:v>6.101</c:v>
                </c:pt>
                <c:pt idx="29520">
                  <c:v>6.1012</c:v>
                </c:pt>
                <c:pt idx="29521">
                  <c:v>6.1014</c:v>
                </c:pt>
                <c:pt idx="29522">
                  <c:v>6.1016</c:v>
                </c:pt>
                <c:pt idx="29523">
                  <c:v>6.1018</c:v>
                </c:pt>
                <c:pt idx="29524">
                  <c:v>6.101999999999999</c:v>
                </c:pt>
                <c:pt idx="29525">
                  <c:v>6.102199999999995</c:v>
                </c:pt>
                <c:pt idx="29526">
                  <c:v>6.102399999999998</c:v>
                </c:pt>
                <c:pt idx="29527">
                  <c:v>6.102599999999994</c:v>
                </c:pt>
                <c:pt idx="29528">
                  <c:v>6.102799999999998</c:v>
                </c:pt>
                <c:pt idx="29529">
                  <c:v>6.102999999999994</c:v>
                </c:pt>
                <c:pt idx="29530">
                  <c:v>6.1032</c:v>
                </c:pt>
                <c:pt idx="29531">
                  <c:v>6.1034</c:v>
                </c:pt>
                <c:pt idx="29532">
                  <c:v>6.1036</c:v>
                </c:pt>
                <c:pt idx="29533">
                  <c:v>6.1038</c:v>
                </c:pt>
                <c:pt idx="29534">
                  <c:v>6.103999999999997</c:v>
                </c:pt>
                <c:pt idx="29535">
                  <c:v>6.104199999999994</c:v>
                </c:pt>
                <c:pt idx="29536">
                  <c:v>6.104399999999996</c:v>
                </c:pt>
                <c:pt idx="29537">
                  <c:v>6.104599999999994</c:v>
                </c:pt>
                <c:pt idx="29538">
                  <c:v>6.104799999999996</c:v>
                </c:pt>
                <c:pt idx="29539">
                  <c:v>6.105</c:v>
                </c:pt>
                <c:pt idx="29540">
                  <c:v>6.1052</c:v>
                </c:pt>
                <c:pt idx="29541">
                  <c:v>6.105399999999999</c:v>
                </c:pt>
                <c:pt idx="29542">
                  <c:v>6.105599999999995</c:v>
                </c:pt>
                <c:pt idx="29543">
                  <c:v>6.105799999999999</c:v>
                </c:pt>
                <c:pt idx="29544">
                  <c:v>6.105999999999995</c:v>
                </c:pt>
                <c:pt idx="29545">
                  <c:v>6.1062</c:v>
                </c:pt>
                <c:pt idx="29546">
                  <c:v>6.1064</c:v>
                </c:pt>
                <c:pt idx="29547">
                  <c:v>6.1066</c:v>
                </c:pt>
                <c:pt idx="29548">
                  <c:v>6.1068</c:v>
                </c:pt>
                <c:pt idx="29549">
                  <c:v>6.106999999999998</c:v>
                </c:pt>
                <c:pt idx="29550">
                  <c:v>6.107199999999994</c:v>
                </c:pt>
                <c:pt idx="29551">
                  <c:v>6.107399999999997</c:v>
                </c:pt>
                <c:pt idx="29552">
                  <c:v>6.107599999999994</c:v>
                </c:pt>
                <c:pt idx="29553">
                  <c:v>6.107799999999997</c:v>
                </c:pt>
                <c:pt idx="29554">
                  <c:v>6.107999999999994</c:v>
                </c:pt>
                <c:pt idx="29555">
                  <c:v>6.1082</c:v>
                </c:pt>
                <c:pt idx="29556">
                  <c:v>6.1084</c:v>
                </c:pt>
                <c:pt idx="29557">
                  <c:v>6.1086</c:v>
                </c:pt>
                <c:pt idx="29558">
                  <c:v>6.1088</c:v>
                </c:pt>
                <c:pt idx="29559">
                  <c:v>6.109</c:v>
                </c:pt>
                <c:pt idx="29560">
                  <c:v>6.1092</c:v>
                </c:pt>
                <c:pt idx="29561">
                  <c:v>6.1094</c:v>
                </c:pt>
                <c:pt idx="29562">
                  <c:v>6.1096</c:v>
                </c:pt>
                <c:pt idx="29563">
                  <c:v>6.1098</c:v>
                </c:pt>
                <c:pt idx="29564">
                  <c:v>6.109999999999999</c:v>
                </c:pt>
                <c:pt idx="29565">
                  <c:v>6.110199999999995</c:v>
                </c:pt>
                <c:pt idx="29566">
                  <c:v>6.110399999999998</c:v>
                </c:pt>
                <c:pt idx="29567">
                  <c:v>6.110599999999994</c:v>
                </c:pt>
                <c:pt idx="29568">
                  <c:v>6.110799999999998</c:v>
                </c:pt>
                <c:pt idx="29569">
                  <c:v>6.110999999999994</c:v>
                </c:pt>
                <c:pt idx="29570">
                  <c:v>6.1112</c:v>
                </c:pt>
                <c:pt idx="29571">
                  <c:v>6.1114</c:v>
                </c:pt>
                <c:pt idx="29572">
                  <c:v>6.1116</c:v>
                </c:pt>
                <c:pt idx="29573">
                  <c:v>6.1118</c:v>
                </c:pt>
                <c:pt idx="29574">
                  <c:v>6.111999999999997</c:v>
                </c:pt>
                <c:pt idx="29575">
                  <c:v>6.112199999999994</c:v>
                </c:pt>
                <c:pt idx="29576">
                  <c:v>6.112399999999996</c:v>
                </c:pt>
                <c:pt idx="29577">
                  <c:v>6.112599999999994</c:v>
                </c:pt>
                <c:pt idx="29578">
                  <c:v>6.112799999999996</c:v>
                </c:pt>
                <c:pt idx="29579">
                  <c:v>6.113</c:v>
                </c:pt>
                <c:pt idx="29580">
                  <c:v>6.1132</c:v>
                </c:pt>
                <c:pt idx="29581">
                  <c:v>6.113399999999999</c:v>
                </c:pt>
                <c:pt idx="29582">
                  <c:v>6.113599999999995</c:v>
                </c:pt>
                <c:pt idx="29583">
                  <c:v>6.113799999999999</c:v>
                </c:pt>
                <c:pt idx="29584">
                  <c:v>6.113999999999995</c:v>
                </c:pt>
                <c:pt idx="29585">
                  <c:v>6.114199999999994</c:v>
                </c:pt>
                <c:pt idx="29586">
                  <c:v>6.114399999999994</c:v>
                </c:pt>
                <c:pt idx="29587">
                  <c:v>6.114599999999994</c:v>
                </c:pt>
                <c:pt idx="29588">
                  <c:v>6.114799999999994</c:v>
                </c:pt>
                <c:pt idx="29589">
                  <c:v>6.114999999999994</c:v>
                </c:pt>
                <c:pt idx="29590">
                  <c:v>6.115199999999994</c:v>
                </c:pt>
                <c:pt idx="29591">
                  <c:v>6.115399999999997</c:v>
                </c:pt>
                <c:pt idx="29592">
                  <c:v>6.115599999999994</c:v>
                </c:pt>
                <c:pt idx="29593">
                  <c:v>6.115799999999997</c:v>
                </c:pt>
                <c:pt idx="29594">
                  <c:v>6.115999999999994</c:v>
                </c:pt>
                <c:pt idx="29595">
                  <c:v>6.1162</c:v>
                </c:pt>
                <c:pt idx="29596">
                  <c:v>6.1164</c:v>
                </c:pt>
                <c:pt idx="29597">
                  <c:v>6.1166</c:v>
                </c:pt>
                <c:pt idx="29598">
                  <c:v>6.1168</c:v>
                </c:pt>
                <c:pt idx="29599">
                  <c:v>6.116999999999996</c:v>
                </c:pt>
                <c:pt idx="29600">
                  <c:v>6.1172</c:v>
                </c:pt>
                <c:pt idx="29601">
                  <c:v>6.117399999999995</c:v>
                </c:pt>
                <c:pt idx="29602">
                  <c:v>6.117599999999994</c:v>
                </c:pt>
                <c:pt idx="29603">
                  <c:v>6.117799999999995</c:v>
                </c:pt>
                <c:pt idx="29604">
                  <c:v>6.117999999999994</c:v>
                </c:pt>
                <c:pt idx="29605">
                  <c:v>6.118199999999995</c:v>
                </c:pt>
                <c:pt idx="29606">
                  <c:v>6.118399999999998</c:v>
                </c:pt>
                <c:pt idx="29607">
                  <c:v>6.118599999999994</c:v>
                </c:pt>
                <c:pt idx="29608">
                  <c:v>6.118799999999998</c:v>
                </c:pt>
                <c:pt idx="29609">
                  <c:v>6.118999999999994</c:v>
                </c:pt>
                <c:pt idx="29610">
                  <c:v>6.1192</c:v>
                </c:pt>
                <c:pt idx="29611">
                  <c:v>6.1194</c:v>
                </c:pt>
                <c:pt idx="29612">
                  <c:v>6.1196</c:v>
                </c:pt>
                <c:pt idx="29613">
                  <c:v>6.1198</c:v>
                </c:pt>
                <c:pt idx="29614">
                  <c:v>6.119999999999997</c:v>
                </c:pt>
                <c:pt idx="29615">
                  <c:v>6.120199999999994</c:v>
                </c:pt>
                <c:pt idx="29616">
                  <c:v>6.120399999999997</c:v>
                </c:pt>
                <c:pt idx="29617">
                  <c:v>6.120599999999994</c:v>
                </c:pt>
                <c:pt idx="29618">
                  <c:v>6.120799999999996</c:v>
                </c:pt>
                <c:pt idx="29619">
                  <c:v>6.121</c:v>
                </c:pt>
                <c:pt idx="29620">
                  <c:v>6.1212</c:v>
                </c:pt>
                <c:pt idx="29621">
                  <c:v>6.121399999999999</c:v>
                </c:pt>
                <c:pt idx="29622">
                  <c:v>6.121599999999995</c:v>
                </c:pt>
                <c:pt idx="29623">
                  <c:v>6.121799999999999</c:v>
                </c:pt>
                <c:pt idx="29624">
                  <c:v>6.121999999999995</c:v>
                </c:pt>
                <c:pt idx="29625">
                  <c:v>6.122199999999994</c:v>
                </c:pt>
                <c:pt idx="29626">
                  <c:v>6.122399999999995</c:v>
                </c:pt>
                <c:pt idx="29627">
                  <c:v>6.122599999999994</c:v>
                </c:pt>
                <c:pt idx="29628">
                  <c:v>6.122799999999994</c:v>
                </c:pt>
                <c:pt idx="29629">
                  <c:v>6.122999999999994</c:v>
                </c:pt>
                <c:pt idx="29630">
                  <c:v>6.123199999999994</c:v>
                </c:pt>
                <c:pt idx="29631">
                  <c:v>6.123399999999998</c:v>
                </c:pt>
                <c:pt idx="29632">
                  <c:v>6.123599999999994</c:v>
                </c:pt>
                <c:pt idx="29633">
                  <c:v>6.123799999999997</c:v>
                </c:pt>
                <c:pt idx="29634">
                  <c:v>6.123999999999994</c:v>
                </c:pt>
                <c:pt idx="29635">
                  <c:v>6.124199999999993</c:v>
                </c:pt>
                <c:pt idx="29636">
                  <c:v>6.124399999999994</c:v>
                </c:pt>
                <c:pt idx="29637">
                  <c:v>6.124599999999993</c:v>
                </c:pt>
                <c:pt idx="29638">
                  <c:v>6.124799999999994</c:v>
                </c:pt>
                <c:pt idx="29639">
                  <c:v>6.124999999999993</c:v>
                </c:pt>
                <c:pt idx="29640">
                  <c:v>6.1252</c:v>
                </c:pt>
                <c:pt idx="29641">
                  <c:v>6.125399999999996</c:v>
                </c:pt>
                <c:pt idx="29642">
                  <c:v>6.125599999999994</c:v>
                </c:pt>
                <c:pt idx="29643">
                  <c:v>6.125799999999995</c:v>
                </c:pt>
                <c:pt idx="29644">
                  <c:v>6.125999999999994</c:v>
                </c:pt>
                <c:pt idx="29645">
                  <c:v>6.126199999999995</c:v>
                </c:pt>
                <c:pt idx="29646">
                  <c:v>6.126399999999999</c:v>
                </c:pt>
                <c:pt idx="29647">
                  <c:v>6.126599999999994</c:v>
                </c:pt>
                <c:pt idx="29648">
                  <c:v>6.126799999999998</c:v>
                </c:pt>
                <c:pt idx="29649">
                  <c:v>6.126999999999994</c:v>
                </c:pt>
                <c:pt idx="29650">
                  <c:v>6.127199999999994</c:v>
                </c:pt>
                <c:pt idx="29651">
                  <c:v>6.127399999999994</c:v>
                </c:pt>
                <c:pt idx="29652">
                  <c:v>6.127599999999993</c:v>
                </c:pt>
                <c:pt idx="29653">
                  <c:v>6.127799999999994</c:v>
                </c:pt>
                <c:pt idx="29654">
                  <c:v>6.127999999999993</c:v>
                </c:pt>
                <c:pt idx="29655">
                  <c:v>6.128199999999994</c:v>
                </c:pt>
                <c:pt idx="29656">
                  <c:v>6.128399999999997</c:v>
                </c:pt>
                <c:pt idx="29657">
                  <c:v>6.128599999999994</c:v>
                </c:pt>
                <c:pt idx="29658">
                  <c:v>6.128799999999996</c:v>
                </c:pt>
                <c:pt idx="29659">
                  <c:v>6.128999999999994</c:v>
                </c:pt>
                <c:pt idx="29660">
                  <c:v>6.1292</c:v>
                </c:pt>
                <c:pt idx="29661">
                  <c:v>6.1294</c:v>
                </c:pt>
                <c:pt idx="29662">
                  <c:v>6.129599999999995</c:v>
                </c:pt>
                <c:pt idx="29663">
                  <c:v>6.129799999999999</c:v>
                </c:pt>
                <c:pt idx="29664">
                  <c:v>6.13</c:v>
                </c:pt>
                <c:pt idx="29665">
                  <c:v>6.1302</c:v>
                </c:pt>
                <c:pt idx="29666">
                  <c:v>6.1304</c:v>
                </c:pt>
                <c:pt idx="29667">
                  <c:v>6.1306</c:v>
                </c:pt>
                <c:pt idx="29668">
                  <c:v>6.1308</c:v>
                </c:pt>
                <c:pt idx="29669">
                  <c:v>6.131</c:v>
                </c:pt>
                <c:pt idx="29670">
                  <c:v>6.1312</c:v>
                </c:pt>
                <c:pt idx="29671">
                  <c:v>6.1314</c:v>
                </c:pt>
                <c:pt idx="29672">
                  <c:v>6.1316</c:v>
                </c:pt>
                <c:pt idx="29673">
                  <c:v>6.1318</c:v>
                </c:pt>
                <c:pt idx="29674">
                  <c:v>6.132</c:v>
                </c:pt>
                <c:pt idx="29675">
                  <c:v>6.1322</c:v>
                </c:pt>
                <c:pt idx="29676">
                  <c:v>6.1324</c:v>
                </c:pt>
                <c:pt idx="29677">
                  <c:v>6.1326</c:v>
                </c:pt>
                <c:pt idx="29678">
                  <c:v>6.1328</c:v>
                </c:pt>
                <c:pt idx="29679">
                  <c:v>6.133</c:v>
                </c:pt>
                <c:pt idx="29680">
                  <c:v>6.1332</c:v>
                </c:pt>
                <c:pt idx="29681">
                  <c:v>6.1334</c:v>
                </c:pt>
                <c:pt idx="29682">
                  <c:v>6.1336</c:v>
                </c:pt>
                <c:pt idx="29683">
                  <c:v>6.1338</c:v>
                </c:pt>
                <c:pt idx="29684">
                  <c:v>6.133999999999999</c:v>
                </c:pt>
                <c:pt idx="29685">
                  <c:v>6.134199999999995</c:v>
                </c:pt>
                <c:pt idx="29686">
                  <c:v>6.134399999999999</c:v>
                </c:pt>
                <c:pt idx="29687">
                  <c:v>6.134599999999994</c:v>
                </c:pt>
                <c:pt idx="29688">
                  <c:v>6.134799999999998</c:v>
                </c:pt>
                <c:pt idx="29689">
                  <c:v>6.134999999999994</c:v>
                </c:pt>
                <c:pt idx="29690">
                  <c:v>6.1352</c:v>
                </c:pt>
                <c:pt idx="29691">
                  <c:v>6.1354</c:v>
                </c:pt>
                <c:pt idx="29692">
                  <c:v>6.1356</c:v>
                </c:pt>
                <c:pt idx="29693">
                  <c:v>6.1358</c:v>
                </c:pt>
                <c:pt idx="29694">
                  <c:v>6.136</c:v>
                </c:pt>
                <c:pt idx="29695">
                  <c:v>6.1362</c:v>
                </c:pt>
                <c:pt idx="29696">
                  <c:v>6.1364</c:v>
                </c:pt>
                <c:pt idx="29697">
                  <c:v>6.1366</c:v>
                </c:pt>
                <c:pt idx="29698">
                  <c:v>6.1368</c:v>
                </c:pt>
                <c:pt idx="29699">
                  <c:v>6.137</c:v>
                </c:pt>
                <c:pt idx="29700">
                  <c:v>6.1372</c:v>
                </c:pt>
                <c:pt idx="29701">
                  <c:v>6.1374</c:v>
                </c:pt>
                <c:pt idx="29702">
                  <c:v>6.137599999999995</c:v>
                </c:pt>
                <c:pt idx="29703">
                  <c:v>6.137799999999999</c:v>
                </c:pt>
                <c:pt idx="29704">
                  <c:v>6.137999999999995</c:v>
                </c:pt>
                <c:pt idx="29705">
                  <c:v>6.1382</c:v>
                </c:pt>
                <c:pt idx="29706">
                  <c:v>6.1384</c:v>
                </c:pt>
                <c:pt idx="29707">
                  <c:v>6.1386</c:v>
                </c:pt>
                <c:pt idx="29708">
                  <c:v>6.1388</c:v>
                </c:pt>
                <c:pt idx="29709">
                  <c:v>6.139</c:v>
                </c:pt>
                <c:pt idx="29710">
                  <c:v>6.1392</c:v>
                </c:pt>
                <c:pt idx="29711">
                  <c:v>6.1394</c:v>
                </c:pt>
                <c:pt idx="29712">
                  <c:v>6.1396</c:v>
                </c:pt>
                <c:pt idx="29713">
                  <c:v>6.1398</c:v>
                </c:pt>
                <c:pt idx="29714">
                  <c:v>6.14</c:v>
                </c:pt>
                <c:pt idx="29715">
                  <c:v>6.1402</c:v>
                </c:pt>
                <c:pt idx="29716">
                  <c:v>6.1404</c:v>
                </c:pt>
                <c:pt idx="29717">
                  <c:v>6.1406</c:v>
                </c:pt>
                <c:pt idx="29718">
                  <c:v>6.1408</c:v>
                </c:pt>
                <c:pt idx="29719">
                  <c:v>6.141</c:v>
                </c:pt>
                <c:pt idx="29720">
                  <c:v>6.1412</c:v>
                </c:pt>
                <c:pt idx="29721">
                  <c:v>6.1414</c:v>
                </c:pt>
                <c:pt idx="29722">
                  <c:v>6.1416</c:v>
                </c:pt>
                <c:pt idx="29723">
                  <c:v>6.1418</c:v>
                </c:pt>
                <c:pt idx="29724">
                  <c:v>6.141999999999999</c:v>
                </c:pt>
                <c:pt idx="29725">
                  <c:v>6.142199999999995</c:v>
                </c:pt>
                <c:pt idx="29726">
                  <c:v>6.142399999999999</c:v>
                </c:pt>
                <c:pt idx="29727">
                  <c:v>6.142599999999994</c:v>
                </c:pt>
                <c:pt idx="29728">
                  <c:v>6.142799999999998</c:v>
                </c:pt>
                <c:pt idx="29729">
                  <c:v>6.142999999999994</c:v>
                </c:pt>
                <c:pt idx="29730">
                  <c:v>6.1432</c:v>
                </c:pt>
                <c:pt idx="29731">
                  <c:v>6.1434</c:v>
                </c:pt>
                <c:pt idx="29732">
                  <c:v>6.1436</c:v>
                </c:pt>
                <c:pt idx="29733">
                  <c:v>6.1438</c:v>
                </c:pt>
                <c:pt idx="29734">
                  <c:v>6.143999999999997</c:v>
                </c:pt>
                <c:pt idx="29735">
                  <c:v>6.144199999999994</c:v>
                </c:pt>
                <c:pt idx="29736">
                  <c:v>6.144399999999997</c:v>
                </c:pt>
                <c:pt idx="29737">
                  <c:v>6.144599999999994</c:v>
                </c:pt>
                <c:pt idx="29738">
                  <c:v>6.144799999999996</c:v>
                </c:pt>
                <c:pt idx="29739">
                  <c:v>6.144999999999994</c:v>
                </c:pt>
                <c:pt idx="29740">
                  <c:v>6.1452</c:v>
                </c:pt>
                <c:pt idx="29741">
                  <c:v>6.1454</c:v>
                </c:pt>
                <c:pt idx="29742">
                  <c:v>6.1456</c:v>
                </c:pt>
                <c:pt idx="29743">
                  <c:v>6.145799999999999</c:v>
                </c:pt>
                <c:pt idx="29744">
                  <c:v>6.145999999999995</c:v>
                </c:pt>
                <c:pt idx="29745">
                  <c:v>6.1462</c:v>
                </c:pt>
                <c:pt idx="29746">
                  <c:v>6.1464</c:v>
                </c:pt>
                <c:pt idx="29747">
                  <c:v>6.1466</c:v>
                </c:pt>
                <c:pt idx="29748">
                  <c:v>6.1468</c:v>
                </c:pt>
                <c:pt idx="29749">
                  <c:v>6.146999999999998</c:v>
                </c:pt>
                <c:pt idx="29750">
                  <c:v>6.147199999999994</c:v>
                </c:pt>
                <c:pt idx="29751">
                  <c:v>6.147399999999998</c:v>
                </c:pt>
                <c:pt idx="29752">
                  <c:v>6.147599999999994</c:v>
                </c:pt>
                <c:pt idx="29753">
                  <c:v>6.147799999999997</c:v>
                </c:pt>
                <c:pt idx="29754">
                  <c:v>6.147999999999994</c:v>
                </c:pt>
                <c:pt idx="29755">
                  <c:v>6.1482</c:v>
                </c:pt>
                <c:pt idx="29756">
                  <c:v>6.1484</c:v>
                </c:pt>
                <c:pt idx="29757">
                  <c:v>6.1486</c:v>
                </c:pt>
                <c:pt idx="29758">
                  <c:v>6.1488</c:v>
                </c:pt>
                <c:pt idx="29759">
                  <c:v>6.149</c:v>
                </c:pt>
                <c:pt idx="29760">
                  <c:v>6.1492</c:v>
                </c:pt>
                <c:pt idx="29761">
                  <c:v>6.1494</c:v>
                </c:pt>
                <c:pt idx="29762">
                  <c:v>6.1496</c:v>
                </c:pt>
                <c:pt idx="29763">
                  <c:v>6.1498</c:v>
                </c:pt>
                <c:pt idx="29764">
                  <c:v>6.149999999999999</c:v>
                </c:pt>
                <c:pt idx="29765">
                  <c:v>6.150199999999995</c:v>
                </c:pt>
                <c:pt idx="29766">
                  <c:v>6.150399999999999</c:v>
                </c:pt>
                <c:pt idx="29767">
                  <c:v>6.150599999999995</c:v>
                </c:pt>
                <c:pt idx="29768">
                  <c:v>6.150799999999998</c:v>
                </c:pt>
                <c:pt idx="29769">
                  <c:v>6.150999999999994</c:v>
                </c:pt>
                <c:pt idx="29770">
                  <c:v>6.1512</c:v>
                </c:pt>
                <c:pt idx="29771">
                  <c:v>6.1514</c:v>
                </c:pt>
                <c:pt idx="29772">
                  <c:v>6.1516</c:v>
                </c:pt>
                <c:pt idx="29773">
                  <c:v>6.1518</c:v>
                </c:pt>
                <c:pt idx="29774">
                  <c:v>6.151999999999997</c:v>
                </c:pt>
                <c:pt idx="29775">
                  <c:v>6.152199999999994</c:v>
                </c:pt>
                <c:pt idx="29776">
                  <c:v>6.152399999999997</c:v>
                </c:pt>
                <c:pt idx="29777">
                  <c:v>6.152599999999994</c:v>
                </c:pt>
                <c:pt idx="29778">
                  <c:v>6.152799999999996</c:v>
                </c:pt>
                <c:pt idx="29779">
                  <c:v>6.152999999999994</c:v>
                </c:pt>
                <c:pt idx="29780">
                  <c:v>6.1532</c:v>
                </c:pt>
                <c:pt idx="29781">
                  <c:v>6.1534</c:v>
                </c:pt>
                <c:pt idx="29782">
                  <c:v>6.1536</c:v>
                </c:pt>
                <c:pt idx="29783">
                  <c:v>6.153799999999999</c:v>
                </c:pt>
                <c:pt idx="29784">
                  <c:v>6.153999999999995</c:v>
                </c:pt>
                <c:pt idx="29785">
                  <c:v>6.154199999999994</c:v>
                </c:pt>
                <c:pt idx="29786">
                  <c:v>6.154399999999995</c:v>
                </c:pt>
                <c:pt idx="29787">
                  <c:v>6.154599999999994</c:v>
                </c:pt>
                <c:pt idx="29788">
                  <c:v>6.154799999999994</c:v>
                </c:pt>
                <c:pt idx="29789">
                  <c:v>6.154999999999994</c:v>
                </c:pt>
                <c:pt idx="29790">
                  <c:v>6.155199999999994</c:v>
                </c:pt>
                <c:pt idx="29791">
                  <c:v>6.155399999999998</c:v>
                </c:pt>
                <c:pt idx="29792">
                  <c:v>6.155599999999994</c:v>
                </c:pt>
                <c:pt idx="29793">
                  <c:v>6.155799999999997</c:v>
                </c:pt>
                <c:pt idx="29794">
                  <c:v>6.155999999999994</c:v>
                </c:pt>
                <c:pt idx="29795">
                  <c:v>6.1562</c:v>
                </c:pt>
                <c:pt idx="29796">
                  <c:v>6.1564</c:v>
                </c:pt>
                <c:pt idx="29797">
                  <c:v>6.1566</c:v>
                </c:pt>
                <c:pt idx="29798">
                  <c:v>6.1568</c:v>
                </c:pt>
                <c:pt idx="29799">
                  <c:v>6.156999999999996</c:v>
                </c:pt>
                <c:pt idx="29800">
                  <c:v>6.157199999999994</c:v>
                </c:pt>
                <c:pt idx="29801">
                  <c:v>6.157399999999996</c:v>
                </c:pt>
                <c:pt idx="29802">
                  <c:v>6.1576</c:v>
                </c:pt>
                <c:pt idx="29803">
                  <c:v>6.157799999999995</c:v>
                </c:pt>
                <c:pt idx="29804">
                  <c:v>6.157999999999994</c:v>
                </c:pt>
                <c:pt idx="29805">
                  <c:v>6.158199999999995</c:v>
                </c:pt>
                <c:pt idx="29806">
                  <c:v>6.158399999999999</c:v>
                </c:pt>
                <c:pt idx="29807">
                  <c:v>6.158599999999995</c:v>
                </c:pt>
                <c:pt idx="29808">
                  <c:v>6.158799999999998</c:v>
                </c:pt>
                <c:pt idx="29809">
                  <c:v>6.158999999999994</c:v>
                </c:pt>
                <c:pt idx="29810">
                  <c:v>6.1592</c:v>
                </c:pt>
                <c:pt idx="29811">
                  <c:v>6.1594</c:v>
                </c:pt>
                <c:pt idx="29812">
                  <c:v>6.1596</c:v>
                </c:pt>
                <c:pt idx="29813">
                  <c:v>6.1598</c:v>
                </c:pt>
                <c:pt idx="29814">
                  <c:v>6.159999999999997</c:v>
                </c:pt>
                <c:pt idx="29815">
                  <c:v>6.160199999999994</c:v>
                </c:pt>
                <c:pt idx="29816">
                  <c:v>6.160399999999997</c:v>
                </c:pt>
                <c:pt idx="29817">
                  <c:v>6.160599999999994</c:v>
                </c:pt>
                <c:pt idx="29818">
                  <c:v>6.160799999999996</c:v>
                </c:pt>
                <c:pt idx="29819">
                  <c:v>6.160999999999994</c:v>
                </c:pt>
                <c:pt idx="29820">
                  <c:v>6.1612</c:v>
                </c:pt>
                <c:pt idx="29821">
                  <c:v>6.1614</c:v>
                </c:pt>
                <c:pt idx="29822">
                  <c:v>6.1616</c:v>
                </c:pt>
                <c:pt idx="29823">
                  <c:v>6.161799999999999</c:v>
                </c:pt>
                <c:pt idx="29824">
                  <c:v>6.161999999999995</c:v>
                </c:pt>
                <c:pt idx="29825">
                  <c:v>6.162199999999994</c:v>
                </c:pt>
                <c:pt idx="29826">
                  <c:v>6.162399999999995</c:v>
                </c:pt>
                <c:pt idx="29827">
                  <c:v>6.162599999999994</c:v>
                </c:pt>
                <c:pt idx="29828">
                  <c:v>6.162799999999994</c:v>
                </c:pt>
                <c:pt idx="29829">
                  <c:v>6.162999999999994</c:v>
                </c:pt>
                <c:pt idx="29830">
                  <c:v>6.163199999999994</c:v>
                </c:pt>
                <c:pt idx="29831">
                  <c:v>6.163399999999998</c:v>
                </c:pt>
                <c:pt idx="29832">
                  <c:v>6.163599999999994</c:v>
                </c:pt>
                <c:pt idx="29833">
                  <c:v>6.163799999999997</c:v>
                </c:pt>
                <c:pt idx="29834">
                  <c:v>6.163999999999994</c:v>
                </c:pt>
                <c:pt idx="29835">
                  <c:v>6.164199999999993</c:v>
                </c:pt>
                <c:pt idx="29836">
                  <c:v>6.164399999999994</c:v>
                </c:pt>
                <c:pt idx="29837">
                  <c:v>6.164599999999993</c:v>
                </c:pt>
                <c:pt idx="29838">
                  <c:v>6.164799999999994</c:v>
                </c:pt>
                <c:pt idx="29839">
                  <c:v>6.164999999999993</c:v>
                </c:pt>
                <c:pt idx="29840">
                  <c:v>6.165199999999994</c:v>
                </c:pt>
                <c:pt idx="29841">
                  <c:v>6.165399999999996</c:v>
                </c:pt>
                <c:pt idx="29842">
                  <c:v>6.1656</c:v>
                </c:pt>
                <c:pt idx="29843">
                  <c:v>6.165799999999995</c:v>
                </c:pt>
                <c:pt idx="29844">
                  <c:v>6.165999999999994</c:v>
                </c:pt>
                <c:pt idx="29845">
                  <c:v>6.166199999999995</c:v>
                </c:pt>
                <c:pt idx="29846">
                  <c:v>6.166399999999999</c:v>
                </c:pt>
                <c:pt idx="29847">
                  <c:v>6.166599999999995</c:v>
                </c:pt>
                <c:pt idx="29848">
                  <c:v>6.166799999999998</c:v>
                </c:pt>
                <c:pt idx="29849">
                  <c:v>6.166999999999994</c:v>
                </c:pt>
                <c:pt idx="29850">
                  <c:v>6.167199999999994</c:v>
                </c:pt>
                <c:pt idx="29851">
                  <c:v>6.167399999999994</c:v>
                </c:pt>
                <c:pt idx="29852">
                  <c:v>6.167599999999994</c:v>
                </c:pt>
                <c:pt idx="29853">
                  <c:v>6.167799999999994</c:v>
                </c:pt>
                <c:pt idx="29854">
                  <c:v>6.167999999999993</c:v>
                </c:pt>
                <c:pt idx="29855">
                  <c:v>6.168199999999994</c:v>
                </c:pt>
                <c:pt idx="29856">
                  <c:v>6.168399999999997</c:v>
                </c:pt>
                <c:pt idx="29857">
                  <c:v>6.168599999999994</c:v>
                </c:pt>
                <c:pt idx="29858">
                  <c:v>6.168799999999996</c:v>
                </c:pt>
                <c:pt idx="29859">
                  <c:v>6.168999999999994</c:v>
                </c:pt>
                <c:pt idx="29860">
                  <c:v>6.1692</c:v>
                </c:pt>
                <c:pt idx="29861">
                  <c:v>6.1694</c:v>
                </c:pt>
                <c:pt idx="29862">
                  <c:v>6.1696</c:v>
                </c:pt>
                <c:pt idx="29863">
                  <c:v>6.169799999999999</c:v>
                </c:pt>
                <c:pt idx="29864">
                  <c:v>6.17</c:v>
                </c:pt>
                <c:pt idx="29865">
                  <c:v>6.1702</c:v>
                </c:pt>
                <c:pt idx="29866">
                  <c:v>6.1704</c:v>
                </c:pt>
                <c:pt idx="29867">
                  <c:v>6.1706</c:v>
                </c:pt>
                <c:pt idx="29868">
                  <c:v>6.1708</c:v>
                </c:pt>
                <c:pt idx="29869">
                  <c:v>6.171</c:v>
                </c:pt>
                <c:pt idx="29870">
                  <c:v>6.1712</c:v>
                </c:pt>
                <c:pt idx="29871">
                  <c:v>6.1714</c:v>
                </c:pt>
                <c:pt idx="29872">
                  <c:v>6.1716</c:v>
                </c:pt>
                <c:pt idx="29873">
                  <c:v>6.1718</c:v>
                </c:pt>
                <c:pt idx="29874">
                  <c:v>6.172</c:v>
                </c:pt>
                <c:pt idx="29875">
                  <c:v>6.1722</c:v>
                </c:pt>
                <c:pt idx="29876">
                  <c:v>6.1724</c:v>
                </c:pt>
                <c:pt idx="29877">
                  <c:v>6.1726</c:v>
                </c:pt>
                <c:pt idx="29878">
                  <c:v>6.1728</c:v>
                </c:pt>
                <c:pt idx="29879">
                  <c:v>6.173</c:v>
                </c:pt>
                <c:pt idx="29880">
                  <c:v>6.1732</c:v>
                </c:pt>
                <c:pt idx="29881">
                  <c:v>6.1734</c:v>
                </c:pt>
                <c:pt idx="29882">
                  <c:v>6.1736</c:v>
                </c:pt>
                <c:pt idx="29883">
                  <c:v>6.1738</c:v>
                </c:pt>
                <c:pt idx="29884">
                  <c:v>6.173999999999999</c:v>
                </c:pt>
                <c:pt idx="29885">
                  <c:v>6.174199999999995</c:v>
                </c:pt>
                <c:pt idx="29886">
                  <c:v>6.174399999999999</c:v>
                </c:pt>
                <c:pt idx="29887">
                  <c:v>6.174599999999995</c:v>
                </c:pt>
                <c:pt idx="29888">
                  <c:v>6.174799999999998</c:v>
                </c:pt>
                <c:pt idx="29889">
                  <c:v>6.174999999999994</c:v>
                </c:pt>
                <c:pt idx="29890">
                  <c:v>6.1752</c:v>
                </c:pt>
                <c:pt idx="29891">
                  <c:v>6.1754</c:v>
                </c:pt>
                <c:pt idx="29892">
                  <c:v>6.1756</c:v>
                </c:pt>
                <c:pt idx="29893">
                  <c:v>6.1758</c:v>
                </c:pt>
                <c:pt idx="29894">
                  <c:v>6.176</c:v>
                </c:pt>
                <c:pt idx="29895">
                  <c:v>6.1762</c:v>
                </c:pt>
                <c:pt idx="29896">
                  <c:v>6.1764</c:v>
                </c:pt>
                <c:pt idx="29897">
                  <c:v>6.1766</c:v>
                </c:pt>
                <c:pt idx="29898">
                  <c:v>6.1768</c:v>
                </c:pt>
                <c:pt idx="29899">
                  <c:v>6.177</c:v>
                </c:pt>
                <c:pt idx="29900">
                  <c:v>6.1772</c:v>
                </c:pt>
                <c:pt idx="29901">
                  <c:v>6.1774</c:v>
                </c:pt>
                <c:pt idx="29902">
                  <c:v>6.1776</c:v>
                </c:pt>
                <c:pt idx="29903">
                  <c:v>6.177799999999999</c:v>
                </c:pt>
                <c:pt idx="29904">
                  <c:v>6.177999999999995</c:v>
                </c:pt>
                <c:pt idx="29905">
                  <c:v>6.1782</c:v>
                </c:pt>
                <c:pt idx="29906">
                  <c:v>6.1784</c:v>
                </c:pt>
                <c:pt idx="29907">
                  <c:v>6.1786</c:v>
                </c:pt>
                <c:pt idx="29908">
                  <c:v>6.1788</c:v>
                </c:pt>
                <c:pt idx="29909">
                  <c:v>6.179</c:v>
                </c:pt>
                <c:pt idx="29910">
                  <c:v>6.1792</c:v>
                </c:pt>
                <c:pt idx="29911">
                  <c:v>6.1794</c:v>
                </c:pt>
                <c:pt idx="29912">
                  <c:v>6.1796</c:v>
                </c:pt>
                <c:pt idx="29913">
                  <c:v>6.1798</c:v>
                </c:pt>
                <c:pt idx="29914">
                  <c:v>6.18</c:v>
                </c:pt>
                <c:pt idx="29915">
                  <c:v>6.1802</c:v>
                </c:pt>
                <c:pt idx="29916">
                  <c:v>6.1804</c:v>
                </c:pt>
                <c:pt idx="29917">
                  <c:v>6.1806</c:v>
                </c:pt>
                <c:pt idx="29918">
                  <c:v>6.1808</c:v>
                </c:pt>
                <c:pt idx="29919">
                  <c:v>6.181</c:v>
                </c:pt>
                <c:pt idx="29920">
                  <c:v>6.1812</c:v>
                </c:pt>
                <c:pt idx="29921">
                  <c:v>6.1814</c:v>
                </c:pt>
                <c:pt idx="29922">
                  <c:v>6.1816</c:v>
                </c:pt>
                <c:pt idx="29923">
                  <c:v>6.1818</c:v>
                </c:pt>
                <c:pt idx="29924">
                  <c:v>6.181999999999999</c:v>
                </c:pt>
                <c:pt idx="29925">
                  <c:v>6.182199999999995</c:v>
                </c:pt>
                <c:pt idx="29926">
                  <c:v>6.182399999999999</c:v>
                </c:pt>
                <c:pt idx="29927">
                  <c:v>6.182599999999995</c:v>
                </c:pt>
                <c:pt idx="29928">
                  <c:v>6.182799999999998</c:v>
                </c:pt>
                <c:pt idx="29929">
                  <c:v>6.182999999999994</c:v>
                </c:pt>
                <c:pt idx="29930">
                  <c:v>6.1832</c:v>
                </c:pt>
                <c:pt idx="29931">
                  <c:v>6.1834</c:v>
                </c:pt>
                <c:pt idx="29932">
                  <c:v>6.1836</c:v>
                </c:pt>
                <c:pt idx="29933">
                  <c:v>6.1838</c:v>
                </c:pt>
                <c:pt idx="29934">
                  <c:v>6.183999999999997</c:v>
                </c:pt>
                <c:pt idx="29935">
                  <c:v>6.184199999999994</c:v>
                </c:pt>
                <c:pt idx="29936">
                  <c:v>6.184399999999997</c:v>
                </c:pt>
                <c:pt idx="29937">
                  <c:v>6.184599999999994</c:v>
                </c:pt>
                <c:pt idx="29938">
                  <c:v>6.184799999999997</c:v>
                </c:pt>
                <c:pt idx="29939">
                  <c:v>6.184999999999994</c:v>
                </c:pt>
                <c:pt idx="29940">
                  <c:v>6.1852</c:v>
                </c:pt>
                <c:pt idx="29941">
                  <c:v>6.1854</c:v>
                </c:pt>
                <c:pt idx="29942">
                  <c:v>6.1856</c:v>
                </c:pt>
                <c:pt idx="29943">
                  <c:v>6.185799999999999</c:v>
                </c:pt>
                <c:pt idx="29944">
                  <c:v>6.185999999999995</c:v>
                </c:pt>
                <c:pt idx="29945">
                  <c:v>6.1862</c:v>
                </c:pt>
                <c:pt idx="29946">
                  <c:v>6.1864</c:v>
                </c:pt>
                <c:pt idx="29947">
                  <c:v>6.1866</c:v>
                </c:pt>
                <c:pt idx="29948">
                  <c:v>6.1868</c:v>
                </c:pt>
                <c:pt idx="29949">
                  <c:v>6.186999999999998</c:v>
                </c:pt>
                <c:pt idx="29950">
                  <c:v>6.187199999999994</c:v>
                </c:pt>
                <c:pt idx="29951">
                  <c:v>6.187399999999998</c:v>
                </c:pt>
                <c:pt idx="29952">
                  <c:v>6.187599999999994</c:v>
                </c:pt>
                <c:pt idx="29953">
                  <c:v>6.187799999999998</c:v>
                </c:pt>
                <c:pt idx="29954">
                  <c:v>6.187999999999994</c:v>
                </c:pt>
                <c:pt idx="29955">
                  <c:v>6.1882</c:v>
                </c:pt>
                <c:pt idx="29956">
                  <c:v>6.1884</c:v>
                </c:pt>
                <c:pt idx="29957">
                  <c:v>6.1886</c:v>
                </c:pt>
                <c:pt idx="29958">
                  <c:v>6.1888</c:v>
                </c:pt>
                <c:pt idx="29959">
                  <c:v>6.189</c:v>
                </c:pt>
                <c:pt idx="29960">
                  <c:v>6.1892</c:v>
                </c:pt>
                <c:pt idx="29961">
                  <c:v>6.1894</c:v>
                </c:pt>
                <c:pt idx="29962">
                  <c:v>6.1896</c:v>
                </c:pt>
                <c:pt idx="29963">
                  <c:v>6.1898</c:v>
                </c:pt>
                <c:pt idx="29964">
                  <c:v>6.189999999999999</c:v>
                </c:pt>
                <c:pt idx="29965">
                  <c:v>6.190199999999995</c:v>
                </c:pt>
                <c:pt idx="29966">
                  <c:v>6.190399999999999</c:v>
                </c:pt>
                <c:pt idx="29967">
                  <c:v>6.190599999999995</c:v>
                </c:pt>
                <c:pt idx="29968">
                  <c:v>6.190799999999998</c:v>
                </c:pt>
                <c:pt idx="29969">
                  <c:v>6.190999999999994</c:v>
                </c:pt>
                <c:pt idx="29970">
                  <c:v>6.1912</c:v>
                </c:pt>
                <c:pt idx="29971">
                  <c:v>6.1914</c:v>
                </c:pt>
                <c:pt idx="29972">
                  <c:v>6.1916</c:v>
                </c:pt>
                <c:pt idx="29973">
                  <c:v>6.1918</c:v>
                </c:pt>
                <c:pt idx="29974">
                  <c:v>6.191999999999997</c:v>
                </c:pt>
                <c:pt idx="29975">
                  <c:v>6.192199999999994</c:v>
                </c:pt>
                <c:pt idx="29976">
                  <c:v>6.192399999999997</c:v>
                </c:pt>
                <c:pt idx="29977">
                  <c:v>6.192599999999994</c:v>
                </c:pt>
                <c:pt idx="29978">
                  <c:v>6.192799999999996</c:v>
                </c:pt>
                <c:pt idx="29979">
                  <c:v>6.192999999999994</c:v>
                </c:pt>
                <c:pt idx="29980">
                  <c:v>6.1932</c:v>
                </c:pt>
                <c:pt idx="29981">
                  <c:v>6.1934</c:v>
                </c:pt>
                <c:pt idx="29982">
                  <c:v>6.1936</c:v>
                </c:pt>
                <c:pt idx="29983">
                  <c:v>6.193799999999999</c:v>
                </c:pt>
                <c:pt idx="29984">
                  <c:v>6.193999999999995</c:v>
                </c:pt>
                <c:pt idx="29985">
                  <c:v>6.194199999999994</c:v>
                </c:pt>
                <c:pt idx="29986">
                  <c:v>6.194399999999995</c:v>
                </c:pt>
                <c:pt idx="29987">
                  <c:v>6.194599999999994</c:v>
                </c:pt>
                <c:pt idx="29988">
                  <c:v>6.194799999999995</c:v>
                </c:pt>
                <c:pt idx="29989">
                  <c:v>6.194999999999994</c:v>
                </c:pt>
                <c:pt idx="29990">
                  <c:v>6.195199999999994</c:v>
                </c:pt>
                <c:pt idx="29991">
                  <c:v>6.195399999999998</c:v>
                </c:pt>
                <c:pt idx="29992">
                  <c:v>6.195599999999994</c:v>
                </c:pt>
                <c:pt idx="29993">
                  <c:v>6.195799999999998</c:v>
                </c:pt>
                <c:pt idx="29994">
                  <c:v>6.195999999999994</c:v>
                </c:pt>
                <c:pt idx="29995">
                  <c:v>6.1962</c:v>
                </c:pt>
                <c:pt idx="29996">
                  <c:v>6.1964</c:v>
                </c:pt>
                <c:pt idx="29997">
                  <c:v>6.1966</c:v>
                </c:pt>
                <c:pt idx="29998">
                  <c:v>6.1968</c:v>
                </c:pt>
                <c:pt idx="29999">
                  <c:v>6.196999999999996</c:v>
                </c:pt>
                <c:pt idx="30000">
                  <c:v>6.197199999999994</c:v>
                </c:pt>
                <c:pt idx="30001">
                  <c:v>6.197399999999996</c:v>
                </c:pt>
                <c:pt idx="30002">
                  <c:v>6.1976</c:v>
                </c:pt>
                <c:pt idx="30003">
                  <c:v>6.197799999999996</c:v>
                </c:pt>
                <c:pt idx="30004">
                  <c:v>6.197999999999994</c:v>
                </c:pt>
                <c:pt idx="30005">
                  <c:v>6.198199999999995</c:v>
                </c:pt>
                <c:pt idx="30006">
                  <c:v>6.198399999999999</c:v>
                </c:pt>
                <c:pt idx="30007">
                  <c:v>6.198599999999995</c:v>
                </c:pt>
                <c:pt idx="30008">
                  <c:v>6.198799999999999</c:v>
                </c:pt>
                <c:pt idx="30009">
                  <c:v>6.198999999999994</c:v>
                </c:pt>
                <c:pt idx="30010">
                  <c:v>6.1992</c:v>
                </c:pt>
                <c:pt idx="30011">
                  <c:v>6.1994</c:v>
                </c:pt>
                <c:pt idx="30012">
                  <c:v>6.1996</c:v>
                </c:pt>
                <c:pt idx="30013">
                  <c:v>6.1998</c:v>
                </c:pt>
                <c:pt idx="30014">
                  <c:v>6.2</c:v>
                </c:pt>
                <c:pt idx="30015">
                  <c:v>6.2002</c:v>
                </c:pt>
                <c:pt idx="30016">
                  <c:v>6.2004</c:v>
                </c:pt>
                <c:pt idx="30017">
                  <c:v>6.2006</c:v>
                </c:pt>
                <c:pt idx="30018">
                  <c:v>6.2008</c:v>
                </c:pt>
                <c:pt idx="30019">
                  <c:v>6.201</c:v>
                </c:pt>
                <c:pt idx="30020">
                  <c:v>6.2012</c:v>
                </c:pt>
                <c:pt idx="30021">
                  <c:v>6.2014</c:v>
                </c:pt>
                <c:pt idx="30022">
                  <c:v>6.2016</c:v>
                </c:pt>
                <c:pt idx="30023">
                  <c:v>6.2018</c:v>
                </c:pt>
                <c:pt idx="30024">
                  <c:v>6.202</c:v>
                </c:pt>
                <c:pt idx="30025">
                  <c:v>6.2022</c:v>
                </c:pt>
                <c:pt idx="30026">
                  <c:v>6.2024</c:v>
                </c:pt>
                <c:pt idx="30027">
                  <c:v>6.2026</c:v>
                </c:pt>
                <c:pt idx="30028">
                  <c:v>6.2028</c:v>
                </c:pt>
                <c:pt idx="30029">
                  <c:v>6.203</c:v>
                </c:pt>
                <c:pt idx="30030">
                  <c:v>6.2032</c:v>
                </c:pt>
                <c:pt idx="30031">
                  <c:v>6.2034</c:v>
                </c:pt>
                <c:pt idx="30032">
                  <c:v>6.2036</c:v>
                </c:pt>
                <c:pt idx="30033">
                  <c:v>6.2038</c:v>
                </c:pt>
                <c:pt idx="30034">
                  <c:v>6.204</c:v>
                </c:pt>
                <c:pt idx="30035">
                  <c:v>6.2042</c:v>
                </c:pt>
                <c:pt idx="30036">
                  <c:v>6.2044</c:v>
                </c:pt>
                <c:pt idx="30037">
                  <c:v>6.2046</c:v>
                </c:pt>
                <c:pt idx="30038">
                  <c:v>6.2048</c:v>
                </c:pt>
                <c:pt idx="30039">
                  <c:v>6.205</c:v>
                </c:pt>
                <c:pt idx="30040">
                  <c:v>6.2052</c:v>
                </c:pt>
                <c:pt idx="30041">
                  <c:v>6.2054</c:v>
                </c:pt>
                <c:pt idx="30042">
                  <c:v>6.2056</c:v>
                </c:pt>
                <c:pt idx="30043">
                  <c:v>6.2058</c:v>
                </c:pt>
                <c:pt idx="30044">
                  <c:v>6.206</c:v>
                </c:pt>
                <c:pt idx="30045">
                  <c:v>6.2062</c:v>
                </c:pt>
                <c:pt idx="30046">
                  <c:v>6.2064</c:v>
                </c:pt>
                <c:pt idx="30047">
                  <c:v>6.2066</c:v>
                </c:pt>
                <c:pt idx="30048">
                  <c:v>6.2068</c:v>
                </c:pt>
                <c:pt idx="30049">
                  <c:v>6.207</c:v>
                </c:pt>
                <c:pt idx="30050">
                  <c:v>6.2072</c:v>
                </c:pt>
                <c:pt idx="30051">
                  <c:v>6.2074</c:v>
                </c:pt>
                <c:pt idx="30052">
                  <c:v>6.2076</c:v>
                </c:pt>
                <c:pt idx="30053">
                  <c:v>6.2078</c:v>
                </c:pt>
                <c:pt idx="30054">
                  <c:v>6.208</c:v>
                </c:pt>
                <c:pt idx="30055">
                  <c:v>6.2082</c:v>
                </c:pt>
                <c:pt idx="30056">
                  <c:v>6.2084</c:v>
                </c:pt>
                <c:pt idx="30057">
                  <c:v>6.2086</c:v>
                </c:pt>
                <c:pt idx="30058">
                  <c:v>6.2088</c:v>
                </c:pt>
                <c:pt idx="30059">
                  <c:v>6.209</c:v>
                </c:pt>
                <c:pt idx="30060">
                  <c:v>6.2092</c:v>
                </c:pt>
                <c:pt idx="30061">
                  <c:v>6.2094</c:v>
                </c:pt>
                <c:pt idx="30062">
                  <c:v>6.2096</c:v>
                </c:pt>
                <c:pt idx="30063">
                  <c:v>6.2098</c:v>
                </c:pt>
                <c:pt idx="30064">
                  <c:v>6.21</c:v>
                </c:pt>
                <c:pt idx="30065">
                  <c:v>6.2102</c:v>
                </c:pt>
                <c:pt idx="30066">
                  <c:v>6.2104</c:v>
                </c:pt>
                <c:pt idx="30067">
                  <c:v>6.2106</c:v>
                </c:pt>
                <c:pt idx="30068">
                  <c:v>6.2108</c:v>
                </c:pt>
                <c:pt idx="30069">
                  <c:v>6.211</c:v>
                </c:pt>
                <c:pt idx="30070">
                  <c:v>6.2112</c:v>
                </c:pt>
                <c:pt idx="30071">
                  <c:v>6.2114</c:v>
                </c:pt>
                <c:pt idx="30072">
                  <c:v>6.2116</c:v>
                </c:pt>
                <c:pt idx="30073">
                  <c:v>6.2118</c:v>
                </c:pt>
                <c:pt idx="30074">
                  <c:v>6.212</c:v>
                </c:pt>
                <c:pt idx="30075">
                  <c:v>6.2122</c:v>
                </c:pt>
                <c:pt idx="30076">
                  <c:v>6.2124</c:v>
                </c:pt>
                <c:pt idx="30077">
                  <c:v>6.2126</c:v>
                </c:pt>
                <c:pt idx="30078">
                  <c:v>6.2128</c:v>
                </c:pt>
                <c:pt idx="30079">
                  <c:v>6.213</c:v>
                </c:pt>
                <c:pt idx="30080">
                  <c:v>6.2132</c:v>
                </c:pt>
                <c:pt idx="30081">
                  <c:v>6.2134</c:v>
                </c:pt>
                <c:pt idx="30082">
                  <c:v>6.2136</c:v>
                </c:pt>
                <c:pt idx="30083">
                  <c:v>6.2138</c:v>
                </c:pt>
                <c:pt idx="30084">
                  <c:v>6.214</c:v>
                </c:pt>
                <c:pt idx="30085">
                  <c:v>6.214199999999995</c:v>
                </c:pt>
                <c:pt idx="30086">
                  <c:v>6.214399999999999</c:v>
                </c:pt>
                <c:pt idx="30087">
                  <c:v>6.214599999999995</c:v>
                </c:pt>
                <c:pt idx="30088">
                  <c:v>6.214799999999999</c:v>
                </c:pt>
                <c:pt idx="30089">
                  <c:v>6.214999999999995</c:v>
                </c:pt>
                <c:pt idx="30090">
                  <c:v>6.2152</c:v>
                </c:pt>
                <c:pt idx="30091">
                  <c:v>6.2154</c:v>
                </c:pt>
                <c:pt idx="30092">
                  <c:v>6.2156</c:v>
                </c:pt>
                <c:pt idx="30093">
                  <c:v>6.2158</c:v>
                </c:pt>
                <c:pt idx="30094">
                  <c:v>6.216</c:v>
                </c:pt>
                <c:pt idx="30095">
                  <c:v>6.2162</c:v>
                </c:pt>
                <c:pt idx="30096">
                  <c:v>6.2164</c:v>
                </c:pt>
                <c:pt idx="30097">
                  <c:v>6.2166</c:v>
                </c:pt>
                <c:pt idx="30098">
                  <c:v>6.2168</c:v>
                </c:pt>
                <c:pt idx="30099">
                  <c:v>6.217</c:v>
                </c:pt>
                <c:pt idx="30100">
                  <c:v>6.2172</c:v>
                </c:pt>
                <c:pt idx="30101">
                  <c:v>6.2174</c:v>
                </c:pt>
                <c:pt idx="30102">
                  <c:v>6.2176</c:v>
                </c:pt>
                <c:pt idx="30103">
                  <c:v>6.2178</c:v>
                </c:pt>
                <c:pt idx="30104">
                  <c:v>6.218</c:v>
                </c:pt>
                <c:pt idx="30105">
                  <c:v>6.2182</c:v>
                </c:pt>
                <c:pt idx="30106">
                  <c:v>6.2184</c:v>
                </c:pt>
                <c:pt idx="30107">
                  <c:v>6.2186</c:v>
                </c:pt>
                <c:pt idx="30108">
                  <c:v>6.2188</c:v>
                </c:pt>
                <c:pt idx="30109">
                  <c:v>6.219</c:v>
                </c:pt>
                <c:pt idx="30110">
                  <c:v>6.2192</c:v>
                </c:pt>
                <c:pt idx="30111">
                  <c:v>6.2194</c:v>
                </c:pt>
                <c:pt idx="30112">
                  <c:v>6.2196</c:v>
                </c:pt>
                <c:pt idx="30113">
                  <c:v>6.2198</c:v>
                </c:pt>
                <c:pt idx="30114">
                  <c:v>6.22</c:v>
                </c:pt>
                <c:pt idx="30115">
                  <c:v>6.2202</c:v>
                </c:pt>
                <c:pt idx="30116">
                  <c:v>6.2204</c:v>
                </c:pt>
                <c:pt idx="30117">
                  <c:v>6.2206</c:v>
                </c:pt>
                <c:pt idx="30118">
                  <c:v>6.2208</c:v>
                </c:pt>
                <c:pt idx="30119">
                  <c:v>6.221</c:v>
                </c:pt>
                <c:pt idx="30120">
                  <c:v>6.2212</c:v>
                </c:pt>
                <c:pt idx="30121">
                  <c:v>6.2214</c:v>
                </c:pt>
                <c:pt idx="30122">
                  <c:v>6.2216</c:v>
                </c:pt>
                <c:pt idx="30123">
                  <c:v>6.2218</c:v>
                </c:pt>
                <c:pt idx="30124">
                  <c:v>6.222</c:v>
                </c:pt>
                <c:pt idx="30125">
                  <c:v>6.2222</c:v>
                </c:pt>
                <c:pt idx="30126">
                  <c:v>6.222399999999999</c:v>
                </c:pt>
                <c:pt idx="30127">
                  <c:v>6.222599999999995</c:v>
                </c:pt>
                <c:pt idx="30128">
                  <c:v>6.222799999999999</c:v>
                </c:pt>
                <c:pt idx="30129">
                  <c:v>6.222999999999995</c:v>
                </c:pt>
                <c:pt idx="30130">
                  <c:v>6.2232</c:v>
                </c:pt>
                <c:pt idx="30131">
                  <c:v>6.2234</c:v>
                </c:pt>
                <c:pt idx="30132">
                  <c:v>6.2236</c:v>
                </c:pt>
                <c:pt idx="30133">
                  <c:v>6.2238</c:v>
                </c:pt>
                <c:pt idx="30134">
                  <c:v>6.223999999999998</c:v>
                </c:pt>
                <c:pt idx="30135">
                  <c:v>6.224199999999994</c:v>
                </c:pt>
                <c:pt idx="30136">
                  <c:v>6.224399999999997</c:v>
                </c:pt>
                <c:pt idx="30137">
                  <c:v>6.224599999999994</c:v>
                </c:pt>
                <c:pt idx="30138">
                  <c:v>6.224799999999997</c:v>
                </c:pt>
                <c:pt idx="30139">
                  <c:v>6.224999999999994</c:v>
                </c:pt>
                <c:pt idx="30140">
                  <c:v>6.2252</c:v>
                </c:pt>
                <c:pt idx="30141">
                  <c:v>6.2254</c:v>
                </c:pt>
                <c:pt idx="30142">
                  <c:v>6.2256</c:v>
                </c:pt>
                <c:pt idx="30143">
                  <c:v>6.2258</c:v>
                </c:pt>
                <c:pt idx="30144">
                  <c:v>6.226</c:v>
                </c:pt>
                <c:pt idx="30145">
                  <c:v>6.2262</c:v>
                </c:pt>
                <c:pt idx="30146">
                  <c:v>6.2264</c:v>
                </c:pt>
                <c:pt idx="30147">
                  <c:v>6.2266</c:v>
                </c:pt>
                <c:pt idx="30148">
                  <c:v>6.2268</c:v>
                </c:pt>
                <c:pt idx="30149">
                  <c:v>6.226999999999999</c:v>
                </c:pt>
                <c:pt idx="30150">
                  <c:v>6.227199999999995</c:v>
                </c:pt>
                <c:pt idx="30151">
                  <c:v>6.227399999999998</c:v>
                </c:pt>
                <c:pt idx="30152">
                  <c:v>6.227599999999994</c:v>
                </c:pt>
                <c:pt idx="30153">
                  <c:v>6.227799999999998</c:v>
                </c:pt>
                <c:pt idx="30154">
                  <c:v>6.227999999999994</c:v>
                </c:pt>
                <c:pt idx="30155">
                  <c:v>6.2282</c:v>
                </c:pt>
                <c:pt idx="30156">
                  <c:v>6.2284</c:v>
                </c:pt>
                <c:pt idx="30157">
                  <c:v>6.2286</c:v>
                </c:pt>
                <c:pt idx="30158">
                  <c:v>6.2288</c:v>
                </c:pt>
                <c:pt idx="30159">
                  <c:v>6.229</c:v>
                </c:pt>
                <c:pt idx="30160">
                  <c:v>6.2292</c:v>
                </c:pt>
                <c:pt idx="30161">
                  <c:v>6.2294</c:v>
                </c:pt>
                <c:pt idx="30162">
                  <c:v>6.2296</c:v>
                </c:pt>
                <c:pt idx="30163">
                  <c:v>6.2298</c:v>
                </c:pt>
                <c:pt idx="30164">
                  <c:v>6.23</c:v>
                </c:pt>
                <c:pt idx="30165">
                  <c:v>6.2302</c:v>
                </c:pt>
                <c:pt idx="30166">
                  <c:v>6.2304</c:v>
                </c:pt>
                <c:pt idx="30167">
                  <c:v>6.2306</c:v>
                </c:pt>
                <c:pt idx="30168">
                  <c:v>6.2308</c:v>
                </c:pt>
                <c:pt idx="30169">
                  <c:v>6.231</c:v>
                </c:pt>
                <c:pt idx="30170">
                  <c:v>6.2312</c:v>
                </c:pt>
                <c:pt idx="30171">
                  <c:v>6.2314</c:v>
                </c:pt>
                <c:pt idx="30172">
                  <c:v>6.2316</c:v>
                </c:pt>
                <c:pt idx="30173">
                  <c:v>6.2318</c:v>
                </c:pt>
                <c:pt idx="30174">
                  <c:v>6.232</c:v>
                </c:pt>
                <c:pt idx="30175">
                  <c:v>6.2322</c:v>
                </c:pt>
                <c:pt idx="30176">
                  <c:v>6.2324</c:v>
                </c:pt>
                <c:pt idx="30177">
                  <c:v>6.2326</c:v>
                </c:pt>
                <c:pt idx="30178">
                  <c:v>6.2328</c:v>
                </c:pt>
                <c:pt idx="30179">
                  <c:v>6.233</c:v>
                </c:pt>
                <c:pt idx="30180">
                  <c:v>6.2332</c:v>
                </c:pt>
                <c:pt idx="30181">
                  <c:v>6.2334</c:v>
                </c:pt>
                <c:pt idx="30182">
                  <c:v>6.2336</c:v>
                </c:pt>
                <c:pt idx="30183">
                  <c:v>6.2338</c:v>
                </c:pt>
                <c:pt idx="30184">
                  <c:v>6.234</c:v>
                </c:pt>
                <c:pt idx="30185">
                  <c:v>6.2342</c:v>
                </c:pt>
                <c:pt idx="30186">
                  <c:v>6.2344</c:v>
                </c:pt>
                <c:pt idx="30187">
                  <c:v>6.2346</c:v>
                </c:pt>
                <c:pt idx="30188">
                  <c:v>6.2348</c:v>
                </c:pt>
                <c:pt idx="30189">
                  <c:v>6.235</c:v>
                </c:pt>
                <c:pt idx="30190">
                  <c:v>6.2352</c:v>
                </c:pt>
                <c:pt idx="30191">
                  <c:v>6.2354</c:v>
                </c:pt>
                <c:pt idx="30192">
                  <c:v>6.2356</c:v>
                </c:pt>
                <c:pt idx="30193">
                  <c:v>6.2358</c:v>
                </c:pt>
                <c:pt idx="30194">
                  <c:v>6.236</c:v>
                </c:pt>
                <c:pt idx="30195">
                  <c:v>6.2362</c:v>
                </c:pt>
                <c:pt idx="30196">
                  <c:v>6.2364</c:v>
                </c:pt>
                <c:pt idx="30197">
                  <c:v>6.2366</c:v>
                </c:pt>
                <c:pt idx="30198">
                  <c:v>6.2368</c:v>
                </c:pt>
                <c:pt idx="30199">
                  <c:v>6.237</c:v>
                </c:pt>
                <c:pt idx="30200">
                  <c:v>6.2372</c:v>
                </c:pt>
                <c:pt idx="30201">
                  <c:v>6.2374</c:v>
                </c:pt>
                <c:pt idx="30202">
                  <c:v>6.2376</c:v>
                </c:pt>
                <c:pt idx="30203">
                  <c:v>6.2378</c:v>
                </c:pt>
                <c:pt idx="30204">
                  <c:v>6.238</c:v>
                </c:pt>
                <c:pt idx="30205">
                  <c:v>6.2382</c:v>
                </c:pt>
                <c:pt idx="30206">
                  <c:v>6.2384</c:v>
                </c:pt>
                <c:pt idx="30207">
                  <c:v>6.2386</c:v>
                </c:pt>
                <c:pt idx="30208">
                  <c:v>6.2388</c:v>
                </c:pt>
                <c:pt idx="30209">
                  <c:v>6.239</c:v>
                </c:pt>
                <c:pt idx="30210">
                  <c:v>6.2392</c:v>
                </c:pt>
                <c:pt idx="30211">
                  <c:v>6.2394</c:v>
                </c:pt>
                <c:pt idx="30212">
                  <c:v>6.2396</c:v>
                </c:pt>
                <c:pt idx="30213">
                  <c:v>6.2398</c:v>
                </c:pt>
                <c:pt idx="30214">
                  <c:v>6.24</c:v>
                </c:pt>
                <c:pt idx="30215">
                  <c:v>6.2402</c:v>
                </c:pt>
                <c:pt idx="30216">
                  <c:v>6.2404</c:v>
                </c:pt>
                <c:pt idx="30217">
                  <c:v>6.2406</c:v>
                </c:pt>
                <c:pt idx="30218">
                  <c:v>6.2408</c:v>
                </c:pt>
                <c:pt idx="30219">
                  <c:v>6.241</c:v>
                </c:pt>
                <c:pt idx="30220">
                  <c:v>6.2412</c:v>
                </c:pt>
                <c:pt idx="30221">
                  <c:v>6.2414</c:v>
                </c:pt>
                <c:pt idx="30222">
                  <c:v>6.2416</c:v>
                </c:pt>
                <c:pt idx="30223">
                  <c:v>6.2418</c:v>
                </c:pt>
                <c:pt idx="30224">
                  <c:v>6.242</c:v>
                </c:pt>
                <c:pt idx="30225">
                  <c:v>6.2422</c:v>
                </c:pt>
                <c:pt idx="30226">
                  <c:v>6.2424</c:v>
                </c:pt>
                <c:pt idx="30227">
                  <c:v>6.2426</c:v>
                </c:pt>
                <c:pt idx="30228">
                  <c:v>6.2428</c:v>
                </c:pt>
                <c:pt idx="30229">
                  <c:v>6.243</c:v>
                </c:pt>
                <c:pt idx="30230">
                  <c:v>6.2432</c:v>
                </c:pt>
                <c:pt idx="30231">
                  <c:v>6.2434</c:v>
                </c:pt>
                <c:pt idx="30232">
                  <c:v>6.2436</c:v>
                </c:pt>
                <c:pt idx="30233">
                  <c:v>6.2438</c:v>
                </c:pt>
                <c:pt idx="30234">
                  <c:v>6.244</c:v>
                </c:pt>
                <c:pt idx="30235">
                  <c:v>6.2442</c:v>
                </c:pt>
                <c:pt idx="30236">
                  <c:v>6.2444</c:v>
                </c:pt>
                <c:pt idx="30237">
                  <c:v>6.2446</c:v>
                </c:pt>
                <c:pt idx="30238">
                  <c:v>6.2448</c:v>
                </c:pt>
                <c:pt idx="30239">
                  <c:v>6.245</c:v>
                </c:pt>
                <c:pt idx="30240">
                  <c:v>6.2452</c:v>
                </c:pt>
                <c:pt idx="30241">
                  <c:v>6.2454</c:v>
                </c:pt>
                <c:pt idx="30242">
                  <c:v>6.2456</c:v>
                </c:pt>
                <c:pt idx="30243">
                  <c:v>6.2458</c:v>
                </c:pt>
                <c:pt idx="30244">
                  <c:v>6.246</c:v>
                </c:pt>
                <c:pt idx="30245">
                  <c:v>6.2462</c:v>
                </c:pt>
                <c:pt idx="30246">
                  <c:v>6.2464</c:v>
                </c:pt>
                <c:pt idx="30247">
                  <c:v>6.2466</c:v>
                </c:pt>
                <c:pt idx="30248">
                  <c:v>6.2468</c:v>
                </c:pt>
                <c:pt idx="30249">
                  <c:v>6.247</c:v>
                </c:pt>
                <c:pt idx="30250">
                  <c:v>6.2472</c:v>
                </c:pt>
                <c:pt idx="30251">
                  <c:v>6.2474</c:v>
                </c:pt>
                <c:pt idx="30252">
                  <c:v>6.2476</c:v>
                </c:pt>
                <c:pt idx="30253">
                  <c:v>6.2478</c:v>
                </c:pt>
                <c:pt idx="30254">
                  <c:v>6.248</c:v>
                </c:pt>
                <c:pt idx="30255">
                  <c:v>6.2482</c:v>
                </c:pt>
                <c:pt idx="30256">
                  <c:v>6.2484</c:v>
                </c:pt>
                <c:pt idx="30257">
                  <c:v>6.2486</c:v>
                </c:pt>
                <c:pt idx="30258">
                  <c:v>6.2488</c:v>
                </c:pt>
                <c:pt idx="30259">
                  <c:v>6.249</c:v>
                </c:pt>
                <c:pt idx="30260">
                  <c:v>6.2492</c:v>
                </c:pt>
                <c:pt idx="30261">
                  <c:v>6.2494</c:v>
                </c:pt>
                <c:pt idx="30262">
                  <c:v>6.2496</c:v>
                </c:pt>
                <c:pt idx="30263">
                  <c:v>6.2498</c:v>
                </c:pt>
                <c:pt idx="30264">
                  <c:v>6.25</c:v>
                </c:pt>
                <c:pt idx="30265">
                  <c:v>6.2502</c:v>
                </c:pt>
                <c:pt idx="30266">
                  <c:v>6.2504</c:v>
                </c:pt>
                <c:pt idx="30267">
                  <c:v>6.2506</c:v>
                </c:pt>
                <c:pt idx="30268">
                  <c:v>6.2508</c:v>
                </c:pt>
                <c:pt idx="30269">
                  <c:v>6.251</c:v>
                </c:pt>
                <c:pt idx="30270">
                  <c:v>6.2512</c:v>
                </c:pt>
                <c:pt idx="30271">
                  <c:v>6.2514</c:v>
                </c:pt>
                <c:pt idx="30272">
                  <c:v>6.2516</c:v>
                </c:pt>
                <c:pt idx="30273">
                  <c:v>6.2518</c:v>
                </c:pt>
                <c:pt idx="30274">
                  <c:v>6.252</c:v>
                </c:pt>
                <c:pt idx="30275">
                  <c:v>6.2522</c:v>
                </c:pt>
                <c:pt idx="30276">
                  <c:v>6.2524</c:v>
                </c:pt>
                <c:pt idx="30277">
                  <c:v>6.2526</c:v>
                </c:pt>
                <c:pt idx="30278">
                  <c:v>6.2528</c:v>
                </c:pt>
                <c:pt idx="30279">
                  <c:v>6.253</c:v>
                </c:pt>
                <c:pt idx="30280">
                  <c:v>6.2532</c:v>
                </c:pt>
                <c:pt idx="30281">
                  <c:v>6.2534</c:v>
                </c:pt>
                <c:pt idx="30282">
                  <c:v>6.2536</c:v>
                </c:pt>
                <c:pt idx="30283">
                  <c:v>6.2538</c:v>
                </c:pt>
                <c:pt idx="30284">
                  <c:v>6.254</c:v>
                </c:pt>
                <c:pt idx="30285">
                  <c:v>6.2542</c:v>
                </c:pt>
                <c:pt idx="30286">
                  <c:v>6.254399999999999</c:v>
                </c:pt>
                <c:pt idx="30287">
                  <c:v>6.254599999999995</c:v>
                </c:pt>
                <c:pt idx="30288">
                  <c:v>6.254799999999999</c:v>
                </c:pt>
                <c:pt idx="30289">
                  <c:v>6.254999999999995</c:v>
                </c:pt>
                <c:pt idx="30290">
                  <c:v>6.2552</c:v>
                </c:pt>
                <c:pt idx="30291">
                  <c:v>6.2554</c:v>
                </c:pt>
                <c:pt idx="30292">
                  <c:v>6.2556</c:v>
                </c:pt>
                <c:pt idx="30293">
                  <c:v>6.2558</c:v>
                </c:pt>
                <c:pt idx="30294">
                  <c:v>6.256</c:v>
                </c:pt>
                <c:pt idx="30295">
                  <c:v>6.2562</c:v>
                </c:pt>
                <c:pt idx="30296">
                  <c:v>6.2564</c:v>
                </c:pt>
                <c:pt idx="30297">
                  <c:v>6.2566</c:v>
                </c:pt>
                <c:pt idx="30298">
                  <c:v>6.2568</c:v>
                </c:pt>
                <c:pt idx="30299">
                  <c:v>6.257</c:v>
                </c:pt>
                <c:pt idx="30300">
                  <c:v>6.2572</c:v>
                </c:pt>
                <c:pt idx="30301">
                  <c:v>6.2574</c:v>
                </c:pt>
                <c:pt idx="30302">
                  <c:v>6.2576</c:v>
                </c:pt>
                <c:pt idx="30303">
                  <c:v>6.2578</c:v>
                </c:pt>
                <c:pt idx="30304">
                  <c:v>6.258</c:v>
                </c:pt>
                <c:pt idx="30305">
                  <c:v>6.2582</c:v>
                </c:pt>
                <c:pt idx="30306">
                  <c:v>6.2584</c:v>
                </c:pt>
                <c:pt idx="30307">
                  <c:v>6.2586</c:v>
                </c:pt>
                <c:pt idx="30308">
                  <c:v>6.2588</c:v>
                </c:pt>
                <c:pt idx="30309">
                  <c:v>6.259</c:v>
                </c:pt>
                <c:pt idx="30310">
                  <c:v>6.2592</c:v>
                </c:pt>
                <c:pt idx="30311">
                  <c:v>6.2594</c:v>
                </c:pt>
                <c:pt idx="30312">
                  <c:v>6.2596</c:v>
                </c:pt>
                <c:pt idx="30313">
                  <c:v>6.2598</c:v>
                </c:pt>
                <c:pt idx="30314">
                  <c:v>6.26</c:v>
                </c:pt>
                <c:pt idx="30315">
                  <c:v>6.2602</c:v>
                </c:pt>
                <c:pt idx="30316">
                  <c:v>6.2604</c:v>
                </c:pt>
                <c:pt idx="30317">
                  <c:v>6.2606</c:v>
                </c:pt>
                <c:pt idx="30318">
                  <c:v>6.2608</c:v>
                </c:pt>
                <c:pt idx="30319">
                  <c:v>6.261</c:v>
                </c:pt>
                <c:pt idx="30320">
                  <c:v>6.2612</c:v>
                </c:pt>
                <c:pt idx="30321">
                  <c:v>6.2614</c:v>
                </c:pt>
                <c:pt idx="30322">
                  <c:v>6.2616</c:v>
                </c:pt>
                <c:pt idx="30323">
                  <c:v>6.2618</c:v>
                </c:pt>
                <c:pt idx="30324">
                  <c:v>6.262</c:v>
                </c:pt>
                <c:pt idx="30325">
                  <c:v>6.2622</c:v>
                </c:pt>
                <c:pt idx="30326">
                  <c:v>6.262399999999999</c:v>
                </c:pt>
                <c:pt idx="30327">
                  <c:v>6.262599999999995</c:v>
                </c:pt>
                <c:pt idx="30328">
                  <c:v>6.262799999999999</c:v>
                </c:pt>
                <c:pt idx="30329">
                  <c:v>6.262999999999995</c:v>
                </c:pt>
                <c:pt idx="30330">
                  <c:v>6.2632</c:v>
                </c:pt>
                <c:pt idx="30331">
                  <c:v>6.2634</c:v>
                </c:pt>
                <c:pt idx="30332">
                  <c:v>6.2636</c:v>
                </c:pt>
                <c:pt idx="30333">
                  <c:v>6.2638</c:v>
                </c:pt>
                <c:pt idx="30334">
                  <c:v>6.263999999999998</c:v>
                </c:pt>
                <c:pt idx="30335">
                  <c:v>6.264199999999994</c:v>
                </c:pt>
                <c:pt idx="30336">
                  <c:v>6.264399999999998</c:v>
                </c:pt>
                <c:pt idx="30337">
                  <c:v>6.264599999999994</c:v>
                </c:pt>
                <c:pt idx="30338">
                  <c:v>6.264799999999997</c:v>
                </c:pt>
                <c:pt idx="30339">
                  <c:v>6.264999999999994</c:v>
                </c:pt>
                <c:pt idx="30340">
                  <c:v>6.2652</c:v>
                </c:pt>
                <c:pt idx="30341">
                  <c:v>6.2654</c:v>
                </c:pt>
                <c:pt idx="30342">
                  <c:v>6.2656</c:v>
                </c:pt>
                <c:pt idx="30343">
                  <c:v>6.2658</c:v>
                </c:pt>
                <c:pt idx="30344">
                  <c:v>6.266</c:v>
                </c:pt>
                <c:pt idx="30345">
                  <c:v>6.2662</c:v>
                </c:pt>
                <c:pt idx="30346">
                  <c:v>6.2664</c:v>
                </c:pt>
                <c:pt idx="30347">
                  <c:v>6.2666</c:v>
                </c:pt>
                <c:pt idx="30348">
                  <c:v>6.2668</c:v>
                </c:pt>
                <c:pt idx="30349">
                  <c:v>6.266999999999999</c:v>
                </c:pt>
                <c:pt idx="30350">
                  <c:v>6.267199999999995</c:v>
                </c:pt>
                <c:pt idx="30351">
                  <c:v>6.267399999999999</c:v>
                </c:pt>
                <c:pt idx="30352">
                  <c:v>6.267599999999994</c:v>
                </c:pt>
                <c:pt idx="30353">
                  <c:v>6.267799999999998</c:v>
                </c:pt>
                <c:pt idx="30354">
                  <c:v>6.267999999999994</c:v>
                </c:pt>
                <c:pt idx="30355">
                  <c:v>6.2682</c:v>
                </c:pt>
                <c:pt idx="30356">
                  <c:v>6.2684</c:v>
                </c:pt>
                <c:pt idx="30357">
                  <c:v>6.2686</c:v>
                </c:pt>
                <c:pt idx="30358">
                  <c:v>6.2688</c:v>
                </c:pt>
                <c:pt idx="30359">
                  <c:v>6.269</c:v>
                </c:pt>
                <c:pt idx="30360">
                  <c:v>6.2692</c:v>
                </c:pt>
                <c:pt idx="30361">
                  <c:v>6.2694</c:v>
                </c:pt>
                <c:pt idx="30362">
                  <c:v>6.2696</c:v>
                </c:pt>
                <c:pt idx="30363">
                  <c:v>6.2698</c:v>
                </c:pt>
                <c:pt idx="30364">
                  <c:v>6.27</c:v>
                </c:pt>
                <c:pt idx="30365">
                  <c:v>6.2702</c:v>
                </c:pt>
                <c:pt idx="30366">
                  <c:v>6.2704</c:v>
                </c:pt>
                <c:pt idx="30367">
                  <c:v>6.2706</c:v>
                </c:pt>
                <c:pt idx="30368">
                  <c:v>6.2708</c:v>
                </c:pt>
                <c:pt idx="30369">
                  <c:v>6.271</c:v>
                </c:pt>
                <c:pt idx="30370">
                  <c:v>6.2712</c:v>
                </c:pt>
                <c:pt idx="30371">
                  <c:v>6.2714</c:v>
                </c:pt>
                <c:pt idx="30372">
                  <c:v>6.2716</c:v>
                </c:pt>
                <c:pt idx="30373">
                  <c:v>6.2718</c:v>
                </c:pt>
                <c:pt idx="30374">
                  <c:v>6.272</c:v>
                </c:pt>
                <c:pt idx="30375">
                  <c:v>6.2722</c:v>
                </c:pt>
                <c:pt idx="30376">
                  <c:v>6.2724</c:v>
                </c:pt>
                <c:pt idx="30377">
                  <c:v>6.2726</c:v>
                </c:pt>
                <c:pt idx="30378">
                  <c:v>6.2728</c:v>
                </c:pt>
                <c:pt idx="30379">
                  <c:v>6.273</c:v>
                </c:pt>
                <c:pt idx="30380">
                  <c:v>6.2732</c:v>
                </c:pt>
                <c:pt idx="30381">
                  <c:v>6.2734</c:v>
                </c:pt>
                <c:pt idx="30382">
                  <c:v>6.2736</c:v>
                </c:pt>
                <c:pt idx="30383">
                  <c:v>6.2738</c:v>
                </c:pt>
                <c:pt idx="30384">
                  <c:v>6.274</c:v>
                </c:pt>
                <c:pt idx="30385">
                  <c:v>6.2742</c:v>
                </c:pt>
                <c:pt idx="30386">
                  <c:v>6.2744</c:v>
                </c:pt>
                <c:pt idx="30387">
                  <c:v>6.2746</c:v>
                </c:pt>
                <c:pt idx="30388">
                  <c:v>6.2748</c:v>
                </c:pt>
                <c:pt idx="30389">
                  <c:v>6.275</c:v>
                </c:pt>
                <c:pt idx="30390">
                  <c:v>6.2752</c:v>
                </c:pt>
                <c:pt idx="30391">
                  <c:v>6.2754</c:v>
                </c:pt>
                <c:pt idx="30392">
                  <c:v>6.2756</c:v>
                </c:pt>
                <c:pt idx="30393">
                  <c:v>6.2758</c:v>
                </c:pt>
                <c:pt idx="30394">
                  <c:v>6.276</c:v>
                </c:pt>
                <c:pt idx="30395">
                  <c:v>6.2762</c:v>
                </c:pt>
                <c:pt idx="30396">
                  <c:v>6.2764</c:v>
                </c:pt>
                <c:pt idx="30397">
                  <c:v>6.2766</c:v>
                </c:pt>
                <c:pt idx="30398">
                  <c:v>6.2768</c:v>
                </c:pt>
                <c:pt idx="30399">
                  <c:v>6.277</c:v>
                </c:pt>
                <c:pt idx="30400">
                  <c:v>6.2772</c:v>
                </c:pt>
                <c:pt idx="30401">
                  <c:v>6.2774</c:v>
                </c:pt>
                <c:pt idx="30402">
                  <c:v>6.2776</c:v>
                </c:pt>
                <c:pt idx="30403">
                  <c:v>6.2778</c:v>
                </c:pt>
                <c:pt idx="30404">
                  <c:v>6.278</c:v>
                </c:pt>
                <c:pt idx="30405">
                  <c:v>6.2782</c:v>
                </c:pt>
                <c:pt idx="30406">
                  <c:v>6.2784</c:v>
                </c:pt>
                <c:pt idx="30407">
                  <c:v>6.2786</c:v>
                </c:pt>
                <c:pt idx="30408">
                  <c:v>6.2788</c:v>
                </c:pt>
                <c:pt idx="30409">
                  <c:v>6.279</c:v>
                </c:pt>
                <c:pt idx="30410">
                  <c:v>6.2792</c:v>
                </c:pt>
                <c:pt idx="30411">
                  <c:v>6.2794</c:v>
                </c:pt>
                <c:pt idx="30412">
                  <c:v>6.2796</c:v>
                </c:pt>
                <c:pt idx="30413">
                  <c:v>6.2798</c:v>
                </c:pt>
                <c:pt idx="30414">
                  <c:v>6.28</c:v>
                </c:pt>
                <c:pt idx="30415">
                  <c:v>6.2802</c:v>
                </c:pt>
                <c:pt idx="30416">
                  <c:v>6.2804</c:v>
                </c:pt>
                <c:pt idx="30417">
                  <c:v>6.2806</c:v>
                </c:pt>
                <c:pt idx="30418">
                  <c:v>6.2808</c:v>
                </c:pt>
                <c:pt idx="30419">
                  <c:v>6.281</c:v>
                </c:pt>
                <c:pt idx="30420">
                  <c:v>6.2812</c:v>
                </c:pt>
                <c:pt idx="30421">
                  <c:v>6.2814</c:v>
                </c:pt>
                <c:pt idx="30422">
                  <c:v>6.2816</c:v>
                </c:pt>
                <c:pt idx="30423">
                  <c:v>6.2818</c:v>
                </c:pt>
                <c:pt idx="30424">
                  <c:v>6.282</c:v>
                </c:pt>
                <c:pt idx="30425">
                  <c:v>6.2822</c:v>
                </c:pt>
                <c:pt idx="30426">
                  <c:v>6.2824</c:v>
                </c:pt>
                <c:pt idx="30427">
                  <c:v>6.2826</c:v>
                </c:pt>
                <c:pt idx="30428">
                  <c:v>6.2828</c:v>
                </c:pt>
                <c:pt idx="30429">
                  <c:v>6.283</c:v>
                </c:pt>
                <c:pt idx="30430">
                  <c:v>6.2832</c:v>
                </c:pt>
                <c:pt idx="30431">
                  <c:v>6.2834</c:v>
                </c:pt>
                <c:pt idx="30432">
                  <c:v>6.2836</c:v>
                </c:pt>
                <c:pt idx="30433">
                  <c:v>6.2838</c:v>
                </c:pt>
                <c:pt idx="30434">
                  <c:v>6.284</c:v>
                </c:pt>
                <c:pt idx="30435">
                  <c:v>6.2842</c:v>
                </c:pt>
                <c:pt idx="30436">
                  <c:v>6.2844</c:v>
                </c:pt>
                <c:pt idx="30437">
                  <c:v>6.2846</c:v>
                </c:pt>
                <c:pt idx="30438">
                  <c:v>6.2848</c:v>
                </c:pt>
                <c:pt idx="30439">
                  <c:v>6.285</c:v>
                </c:pt>
                <c:pt idx="30440">
                  <c:v>6.2852</c:v>
                </c:pt>
                <c:pt idx="30441">
                  <c:v>6.2854</c:v>
                </c:pt>
                <c:pt idx="30442">
                  <c:v>6.2856</c:v>
                </c:pt>
                <c:pt idx="30443">
                  <c:v>6.2858</c:v>
                </c:pt>
                <c:pt idx="30444">
                  <c:v>6.286</c:v>
                </c:pt>
                <c:pt idx="30445">
                  <c:v>6.2862</c:v>
                </c:pt>
                <c:pt idx="30446">
                  <c:v>6.2864</c:v>
                </c:pt>
                <c:pt idx="30447">
                  <c:v>6.2866</c:v>
                </c:pt>
                <c:pt idx="30448">
                  <c:v>6.2868</c:v>
                </c:pt>
                <c:pt idx="30449">
                  <c:v>6.287</c:v>
                </c:pt>
                <c:pt idx="30450">
                  <c:v>6.2872</c:v>
                </c:pt>
                <c:pt idx="30451">
                  <c:v>6.2874</c:v>
                </c:pt>
                <c:pt idx="30452">
                  <c:v>6.2876</c:v>
                </c:pt>
                <c:pt idx="30453">
                  <c:v>6.2878</c:v>
                </c:pt>
                <c:pt idx="30454">
                  <c:v>6.288</c:v>
                </c:pt>
                <c:pt idx="30455">
                  <c:v>6.2882</c:v>
                </c:pt>
                <c:pt idx="30456">
                  <c:v>6.2884</c:v>
                </c:pt>
                <c:pt idx="30457">
                  <c:v>6.2886</c:v>
                </c:pt>
                <c:pt idx="30458">
                  <c:v>6.2888</c:v>
                </c:pt>
                <c:pt idx="30459">
                  <c:v>6.289</c:v>
                </c:pt>
                <c:pt idx="30460">
                  <c:v>6.2892</c:v>
                </c:pt>
                <c:pt idx="30461">
                  <c:v>6.2894</c:v>
                </c:pt>
                <c:pt idx="30462">
                  <c:v>6.2896</c:v>
                </c:pt>
                <c:pt idx="30463">
                  <c:v>6.2898</c:v>
                </c:pt>
                <c:pt idx="30464">
                  <c:v>6.29</c:v>
                </c:pt>
                <c:pt idx="30465">
                  <c:v>6.2902</c:v>
                </c:pt>
                <c:pt idx="30466">
                  <c:v>6.2904</c:v>
                </c:pt>
                <c:pt idx="30467">
                  <c:v>6.2906</c:v>
                </c:pt>
                <c:pt idx="30468">
                  <c:v>6.2908</c:v>
                </c:pt>
                <c:pt idx="30469">
                  <c:v>6.291</c:v>
                </c:pt>
                <c:pt idx="30470">
                  <c:v>6.2912</c:v>
                </c:pt>
                <c:pt idx="30471">
                  <c:v>6.2914</c:v>
                </c:pt>
                <c:pt idx="30472">
                  <c:v>6.2916</c:v>
                </c:pt>
                <c:pt idx="30473">
                  <c:v>6.2918</c:v>
                </c:pt>
                <c:pt idx="30474">
                  <c:v>6.292</c:v>
                </c:pt>
                <c:pt idx="30475">
                  <c:v>6.2922</c:v>
                </c:pt>
                <c:pt idx="30476">
                  <c:v>6.2924</c:v>
                </c:pt>
                <c:pt idx="30477">
                  <c:v>6.2926</c:v>
                </c:pt>
                <c:pt idx="30478">
                  <c:v>6.2928</c:v>
                </c:pt>
                <c:pt idx="30479">
                  <c:v>6.293</c:v>
                </c:pt>
                <c:pt idx="30480">
                  <c:v>6.2932</c:v>
                </c:pt>
                <c:pt idx="30481">
                  <c:v>6.2934</c:v>
                </c:pt>
                <c:pt idx="30482">
                  <c:v>6.2936</c:v>
                </c:pt>
                <c:pt idx="30483">
                  <c:v>6.2938</c:v>
                </c:pt>
                <c:pt idx="30484">
                  <c:v>6.294</c:v>
                </c:pt>
                <c:pt idx="30485">
                  <c:v>6.2942</c:v>
                </c:pt>
                <c:pt idx="30486">
                  <c:v>6.2944</c:v>
                </c:pt>
                <c:pt idx="30487">
                  <c:v>6.2946</c:v>
                </c:pt>
                <c:pt idx="30488">
                  <c:v>6.294799999999999</c:v>
                </c:pt>
                <c:pt idx="30489">
                  <c:v>6.294999999999995</c:v>
                </c:pt>
                <c:pt idx="30490">
                  <c:v>6.2952</c:v>
                </c:pt>
                <c:pt idx="30491">
                  <c:v>6.2954</c:v>
                </c:pt>
                <c:pt idx="30492">
                  <c:v>6.2956</c:v>
                </c:pt>
                <c:pt idx="30493">
                  <c:v>6.2958</c:v>
                </c:pt>
                <c:pt idx="30494">
                  <c:v>6.296</c:v>
                </c:pt>
                <c:pt idx="30495">
                  <c:v>6.2962</c:v>
                </c:pt>
                <c:pt idx="30496">
                  <c:v>6.2964</c:v>
                </c:pt>
                <c:pt idx="30497">
                  <c:v>6.2966</c:v>
                </c:pt>
                <c:pt idx="30498">
                  <c:v>6.2968</c:v>
                </c:pt>
                <c:pt idx="30499">
                  <c:v>6.297</c:v>
                </c:pt>
                <c:pt idx="30500">
                  <c:v>6.2972</c:v>
                </c:pt>
                <c:pt idx="30501">
                  <c:v>6.2974</c:v>
                </c:pt>
                <c:pt idx="30502">
                  <c:v>6.2976</c:v>
                </c:pt>
                <c:pt idx="30503">
                  <c:v>6.2978</c:v>
                </c:pt>
                <c:pt idx="30504">
                  <c:v>6.298</c:v>
                </c:pt>
                <c:pt idx="30505">
                  <c:v>6.2982</c:v>
                </c:pt>
                <c:pt idx="30506">
                  <c:v>6.2984</c:v>
                </c:pt>
                <c:pt idx="30507">
                  <c:v>6.2986</c:v>
                </c:pt>
                <c:pt idx="30508">
                  <c:v>6.2988</c:v>
                </c:pt>
                <c:pt idx="30509">
                  <c:v>6.299</c:v>
                </c:pt>
                <c:pt idx="30510">
                  <c:v>6.2992</c:v>
                </c:pt>
                <c:pt idx="30511">
                  <c:v>6.2994</c:v>
                </c:pt>
                <c:pt idx="30512">
                  <c:v>6.2996</c:v>
                </c:pt>
                <c:pt idx="30513">
                  <c:v>6.2998</c:v>
                </c:pt>
                <c:pt idx="30514">
                  <c:v>6.3</c:v>
                </c:pt>
                <c:pt idx="30515">
                  <c:v>6.3002</c:v>
                </c:pt>
                <c:pt idx="30516">
                  <c:v>6.3004</c:v>
                </c:pt>
                <c:pt idx="30517">
                  <c:v>6.3006</c:v>
                </c:pt>
                <c:pt idx="30518">
                  <c:v>6.3008</c:v>
                </c:pt>
                <c:pt idx="30519">
                  <c:v>6.301</c:v>
                </c:pt>
                <c:pt idx="30520">
                  <c:v>6.3012</c:v>
                </c:pt>
                <c:pt idx="30521">
                  <c:v>6.3014</c:v>
                </c:pt>
                <c:pt idx="30522">
                  <c:v>6.3016</c:v>
                </c:pt>
                <c:pt idx="30523">
                  <c:v>6.3018</c:v>
                </c:pt>
                <c:pt idx="30524">
                  <c:v>6.302</c:v>
                </c:pt>
                <c:pt idx="30525">
                  <c:v>6.3022</c:v>
                </c:pt>
                <c:pt idx="30526">
                  <c:v>6.3024</c:v>
                </c:pt>
                <c:pt idx="30527">
                  <c:v>6.3026</c:v>
                </c:pt>
                <c:pt idx="30528">
                  <c:v>6.302799999999999</c:v>
                </c:pt>
                <c:pt idx="30529">
                  <c:v>6.302999999999995</c:v>
                </c:pt>
                <c:pt idx="30530">
                  <c:v>6.3032</c:v>
                </c:pt>
                <c:pt idx="30531">
                  <c:v>6.3034</c:v>
                </c:pt>
                <c:pt idx="30532">
                  <c:v>6.3036</c:v>
                </c:pt>
                <c:pt idx="30533">
                  <c:v>6.3038</c:v>
                </c:pt>
                <c:pt idx="30534">
                  <c:v>6.303999999999998</c:v>
                </c:pt>
                <c:pt idx="30535">
                  <c:v>6.304199999999994</c:v>
                </c:pt>
                <c:pt idx="30536">
                  <c:v>6.304399999999998</c:v>
                </c:pt>
                <c:pt idx="30537">
                  <c:v>6.304599999999994</c:v>
                </c:pt>
                <c:pt idx="30538">
                  <c:v>6.304799999999997</c:v>
                </c:pt>
                <c:pt idx="30539">
                  <c:v>6.304999999999994</c:v>
                </c:pt>
                <c:pt idx="30540">
                  <c:v>6.3052</c:v>
                </c:pt>
                <c:pt idx="30541">
                  <c:v>6.3054</c:v>
                </c:pt>
                <c:pt idx="30542">
                  <c:v>6.3056</c:v>
                </c:pt>
                <c:pt idx="30543">
                  <c:v>6.3058</c:v>
                </c:pt>
                <c:pt idx="30544">
                  <c:v>6.306</c:v>
                </c:pt>
                <c:pt idx="30545">
                  <c:v>6.3062</c:v>
                </c:pt>
                <c:pt idx="30546">
                  <c:v>6.3064</c:v>
                </c:pt>
                <c:pt idx="30547">
                  <c:v>6.3066</c:v>
                </c:pt>
                <c:pt idx="30548">
                  <c:v>6.3068</c:v>
                </c:pt>
                <c:pt idx="30549">
                  <c:v>6.306999999999999</c:v>
                </c:pt>
                <c:pt idx="30550">
                  <c:v>6.307199999999995</c:v>
                </c:pt>
                <c:pt idx="30551">
                  <c:v>6.307399999999999</c:v>
                </c:pt>
                <c:pt idx="30552">
                  <c:v>6.307599999999994</c:v>
                </c:pt>
                <c:pt idx="30553">
                  <c:v>6.307799999999998</c:v>
                </c:pt>
                <c:pt idx="30554">
                  <c:v>6.307999999999994</c:v>
                </c:pt>
                <c:pt idx="30555">
                  <c:v>6.3082</c:v>
                </c:pt>
                <c:pt idx="30556">
                  <c:v>6.3084</c:v>
                </c:pt>
                <c:pt idx="30557">
                  <c:v>6.3086</c:v>
                </c:pt>
                <c:pt idx="30558">
                  <c:v>6.3088</c:v>
                </c:pt>
                <c:pt idx="30559">
                  <c:v>6.309</c:v>
                </c:pt>
                <c:pt idx="30560">
                  <c:v>6.3092</c:v>
                </c:pt>
                <c:pt idx="30561">
                  <c:v>6.3094</c:v>
                </c:pt>
                <c:pt idx="30562">
                  <c:v>6.3096</c:v>
                </c:pt>
                <c:pt idx="30563">
                  <c:v>6.3098</c:v>
                </c:pt>
                <c:pt idx="30564">
                  <c:v>6.31</c:v>
                </c:pt>
                <c:pt idx="30565">
                  <c:v>6.3102</c:v>
                </c:pt>
                <c:pt idx="30566">
                  <c:v>6.3104</c:v>
                </c:pt>
                <c:pt idx="30567">
                  <c:v>6.3106</c:v>
                </c:pt>
                <c:pt idx="30568">
                  <c:v>6.310799999999999</c:v>
                </c:pt>
                <c:pt idx="30569">
                  <c:v>6.310999999999995</c:v>
                </c:pt>
                <c:pt idx="30570">
                  <c:v>6.3112</c:v>
                </c:pt>
                <c:pt idx="30571">
                  <c:v>6.3114</c:v>
                </c:pt>
                <c:pt idx="30572">
                  <c:v>6.3116</c:v>
                </c:pt>
                <c:pt idx="30573">
                  <c:v>6.3118</c:v>
                </c:pt>
                <c:pt idx="30574">
                  <c:v>6.311999999999998</c:v>
                </c:pt>
                <c:pt idx="30575">
                  <c:v>6.312199999999994</c:v>
                </c:pt>
                <c:pt idx="30576">
                  <c:v>6.312399999999998</c:v>
                </c:pt>
                <c:pt idx="30577">
                  <c:v>6.312599999999994</c:v>
                </c:pt>
                <c:pt idx="30578">
                  <c:v>6.312799999999997</c:v>
                </c:pt>
                <c:pt idx="30579">
                  <c:v>6.312999999999994</c:v>
                </c:pt>
                <c:pt idx="30580">
                  <c:v>6.3132</c:v>
                </c:pt>
                <c:pt idx="30581">
                  <c:v>6.3134</c:v>
                </c:pt>
                <c:pt idx="30582">
                  <c:v>6.3136</c:v>
                </c:pt>
                <c:pt idx="30583">
                  <c:v>6.3138</c:v>
                </c:pt>
                <c:pt idx="30584">
                  <c:v>6.313999999999996</c:v>
                </c:pt>
                <c:pt idx="30585">
                  <c:v>6.314199999999994</c:v>
                </c:pt>
                <c:pt idx="30586">
                  <c:v>6.314399999999996</c:v>
                </c:pt>
                <c:pt idx="30587">
                  <c:v>6.314599999999994</c:v>
                </c:pt>
                <c:pt idx="30588">
                  <c:v>6.314799999999995</c:v>
                </c:pt>
                <c:pt idx="30589">
                  <c:v>6.314999999999994</c:v>
                </c:pt>
                <c:pt idx="30590">
                  <c:v>6.315199999999995</c:v>
                </c:pt>
                <c:pt idx="30591">
                  <c:v>6.315399999999999</c:v>
                </c:pt>
                <c:pt idx="30592">
                  <c:v>6.315599999999995</c:v>
                </c:pt>
                <c:pt idx="30593">
                  <c:v>6.315799999999998</c:v>
                </c:pt>
                <c:pt idx="30594">
                  <c:v>6.315999999999994</c:v>
                </c:pt>
                <c:pt idx="30595">
                  <c:v>6.3162</c:v>
                </c:pt>
                <c:pt idx="30596">
                  <c:v>6.3164</c:v>
                </c:pt>
                <c:pt idx="30597">
                  <c:v>6.3166</c:v>
                </c:pt>
                <c:pt idx="30598">
                  <c:v>6.3168</c:v>
                </c:pt>
                <c:pt idx="30599">
                  <c:v>6.316999999999997</c:v>
                </c:pt>
                <c:pt idx="30600">
                  <c:v>6.317199999999994</c:v>
                </c:pt>
                <c:pt idx="30601">
                  <c:v>6.317399999999997</c:v>
                </c:pt>
                <c:pt idx="30602">
                  <c:v>6.317599999999994</c:v>
                </c:pt>
                <c:pt idx="30603">
                  <c:v>6.317799999999996</c:v>
                </c:pt>
                <c:pt idx="30604">
                  <c:v>6.317999999999994</c:v>
                </c:pt>
                <c:pt idx="30605">
                  <c:v>6.3182</c:v>
                </c:pt>
                <c:pt idx="30606">
                  <c:v>6.3184</c:v>
                </c:pt>
                <c:pt idx="30607">
                  <c:v>6.3186</c:v>
                </c:pt>
                <c:pt idx="30608">
                  <c:v>6.318799999999999</c:v>
                </c:pt>
                <c:pt idx="30609">
                  <c:v>6.319</c:v>
                </c:pt>
                <c:pt idx="30610">
                  <c:v>6.3192</c:v>
                </c:pt>
                <c:pt idx="30611">
                  <c:v>6.3194</c:v>
                </c:pt>
                <c:pt idx="30612">
                  <c:v>6.3196</c:v>
                </c:pt>
                <c:pt idx="30613">
                  <c:v>6.3198</c:v>
                </c:pt>
                <c:pt idx="30614">
                  <c:v>6.319999999999998</c:v>
                </c:pt>
                <c:pt idx="30615">
                  <c:v>6.320199999999994</c:v>
                </c:pt>
                <c:pt idx="30616">
                  <c:v>6.320399999999998</c:v>
                </c:pt>
                <c:pt idx="30617">
                  <c:v>6.320599999999994</c:v>
                </c:pt>
                <c:pt idx="30618">
                  <c:v>6.320799999999997</c:v>
                </c:pt>
                <c:pt idx="30619">
                  <c:v>6.320999999999994</c:v>
                </c:pt>
                <c:pt idx="30620">
                  <c:v>6.3212</c:v>
                </c:pt>
                <c:pt idx="30621">
                  <c:v>6.3214</c:v>
                </c:pt>
                <c:pt idx="30622">
                  <c:v>6.3216</c:v>
                </c:pt>
                <c:pt idx="30623">
                  <c:v>6.3218</c:v>
                </c:pt>
                <c:pt idx="30624">
                  <c:v>6.321999999999996</c:v>
                </c:pt>
                <c:pt idx="30625">
                  <c:v>6.322199999999994</c:v>
                </c:pt>
                <c:pt idx="30626">
                  <c:v>6.322399999999996</c:v>
                </c:pt>
                <c:pt idx="30627">
                  <c:v>6.3226</c:v>
                </c:pt>
                <c:pt idx="30628">
                  <c:v>6.322799999999995</c:v>
                </c:pt>
                <c:pt idx="30629">
                  <c:v>6.322999999999994</c:v>
                </c:pt>
                <c:pt idx="30630">
                  <c:v>6.323199999999995</c:v>
                </c:pt>
                <c:pt idx="30631">
                  <c:v>6.323399999999999</c:v>
                </c:pt>
                <c:pt idx="30632">
                  <c:v>6.323599999999995</c:v>
                </c:pt>
                <c:pt idx="30633">
                  <c:v>6.323799999999998</c:v>
                </c:pt>
                <c:pt idx="30634">
                  <c:v>6.323999999999994</c:v>
                </c:pt>
                <c:pt idx="30635">
                  <c:v>6.324199999999994</c:v>
                </c:pt>
                <c:pt idx="30636">
                  <c:v>6.324399999999994</c:v>
                </c:pt>
                <c:pt idx="30637">
                  <c:v>6.324599999999994</c:v>
                </c:pt>
                <c:pt idx="30638">
                  <c:v>6.324799999999994</c:v>
                </c:pt>
                <c:pt idx="30639">
                  <c:v>6.324999999999993</c:v>
                </c:pt>
                <c:pt idx="30640">
                  <c:v>6.325199999999994</c:v>
                </c:pt>
                <c:pt idx="30641">
                  <c:v>6.325399999999997</c:v>
                </c:pt>
                <c:pt idx="30642">
                  <c:v>6.325599999999994</c:v>
                </c:pt>
                <c:pt idx="30643">
                  <c:v>6.325799999999996</c:v>
                </c:pt>
                <c:pt idx="30644">
                  <c:v>6.325999999999994</c:v>
                </c:pt>
                <c:pt idx="30645">
                  <c:v>6.3262</c:v>
                </c:pt>
                <c:pt idx="30646">
                  <c:v>6.3264</c:v>
                </c:pt>
                <c:pt idx="30647">
                  <c:v>6.3266</c:v>
                </c:pt>
                <c:pt idx="30648">
                  <c:v>6.326799999999999</c:v>
                </c:pt>
                <c:pt idx="30649">
                  <c:v>6.326999999999995</c:v>
                </c:pt>
                <c:pt idx="30650">
                  <c:v>6.327199999999994</c:v>
                </c:pt>
                <c:pt idx="30651">
                  <c:v>6.327399999999995</c:v>
                </c:pt>
                <c:pt idx="30652">
                  <c:v>6.327599999999994</c:v>
                </c:pt>
                <c:pt idx="30653">
                  <c:v>6.327799999999994</c:v>
                </c:pt>
                <c:pt idx="30654">
                  <c:v>6.327999999999994</c:v>
                </c:pt>
                <c:pt idx="30655">
                  <c:v>6.328199999999994</c:v>
                </c:pt>
                <c:pt idx="30656">
                  <c:v>6.328399999999998</c:v>
                </c:pt>
                <c:pt idx="30657">
                  <c:v>6.328599999999994</c:v>
                </c:pt>
                <c:pt idx="30658">
                  <c:v>6.328799999999997</c:v>
                </c:pt>
                <c:pt idx="30659">
                  <c:v>6.328999999999994</c:v>
                </c:pt>
                <c:pt idx="30660">
                  <c:v>6.3292</c:v>
                </c:pt>
                <c:pt idx="30661">
                  <c:v>6.3294</c:v>
                </c:pt>
                <c:pt idx="30662">
                  <c:v>6.3296</c:v>
                </c:pt>
                <c:pt idx="30663">
                  <c:v>6.3298</c:v>
                </c:pt>
                <c:pt idx="30664">
                  <c:v>6.33</c:v>
                </c:pt>
                <c:pt idx="30665">
                  <c:v>6.3302</c:v>
                </c:pt>
                <c:pt idx="30666">
                  <c:v>6.3304</c:v>
                </c:pt>
                <c:pt idx="30667">
                  <c:v>6.3306</c:v>
                </c:pt>
                <c:pt idx="30668">
                  <c:v>6.3308</c:v>
                </c:pt>
                <c:pt idx="30669">
                  <c:v>6.331</c:v>
                </c:pt>
                <c:pt idx="30670">
                  <c:v>6.3312</c:v>
                </c:pt>
                <c:pt idx="30671">
                  <c:v>6.3314</c:v>
                </c:pt>
                <c:pt idx="30672">
                  <c:v>6.3316</c:v>
                </c:pt>
                <c:pt idx="30673">
                  <c:v>6.3318</c:v>
                </c:pt>
                <c:pt idx="30674">
                  <c:v>6.332</c:v>
                </c:pt>
                <c:pt idx="30675">
                  <c:v>6.3322</c:v>
                </c:pt>
                <c:pt idx="30676">
                  <c:v>6.3324</c:v>
                </c:pt>
                <c:pt idx="30677">
                  <c:v>6.3326</c:v>
                </c:pt>
                <c:pt idx="30678">
                  <c:v>6.3328</c:v>
                </c:pt>
                <c:pt idx="30679">
                  <c:v>6.333</c:v>
                </c:pt>
                <c:pt idx="30680">
                  <c:v>6.3332</c:v>
                </c:pt>
                <c:pt idx="30681">
                  <c:v>6.3334</c:v>
                </c:pt>
                <c:pt idx="30682">
                  <c:v>6.3336</c:v>
                </c:pt>
                <c:pt idx="30683">
                  <c:v>6.3338</c:v>
                </c:pt>
                <c:pt idx="30684">
                  <c:v>6.334</c:v>
                </c:pt>
                <c:pt idx="30685">
                  <c:v>6.3342</c:v>
                </c:pt>
                <c:pt idx="30686">
                  <c:v>6.3344</c:v>
                </c:pt>
                <c:pt idx="30687">
                  <c:v>6.3346</c:v>
                </c:pt>
                <c:pt idx="30688">
                  <c:v>6.334799999999999</c:v>
                </c:pt>
                <c:pt idx="30689">
                  <c:v>6.335</c:v>
                </c:pt>
                <c:pt idx="30690">
                  <c:v>6.3352</c:v>
                </c:pt>
                <c:pt idx="30691">
                  <c:v>6.3354</c:v>
                </c:pt>
                <c:pt idx="30692">
                  <c:v>6.3356</c:v>
                </c:pt>
                <c:pt idx="30693">
                  <c:v>6.3358</c:v>
                </c:pt>
                <c:pt idx="30694">
                  <c:v>6.336</c:v>
                </c:pt>
                <c:pt idx="30695">
                  <c:v>6.3362</c:v>
                </c:pt>
                <c:pt idx="30696">
                  <c:v>6.3364</c:v>
                </c:pt>
                <c:pt idx="30697">
                  <c:v>6.3366</c:v>
                </c:pt>
                <c:pt idx="30698">
                  <c:v>6.3368</c:v>
                </c:pt>
                <c:pt idx="30699">
                  <c:v>6.337</c:v>
                </c:pt>
                <c:pt idx="30700">
                  <c:v>6.3372</c:v>
                </c:pt>
                <c:pt idx="30701">
                  <c:v>6.3374</c:v>
                </c:pt>
                <c:pt idx="30702">
                  <c:v>6.3376</c:v>
                </c:pt>
                <c:pt idx="30703">
                  <c:v>6.3378</c:v>
                </c:pt>
                <c:pt idx="30704">
                  <c:v>6.338</c:v>
                </c:pt>
                <c:pt idx="30705">
                  <c:v>6.3382</c:v>
                </c:pt>
                <c:pt idx="30706">
                  <c:v>6.3384</c:v>
                </c:pt>
                <c:pt idx="30707">
                  <c:v>6.3386</c:v>
                </c:pt>
                <c:pt idx="30708">
                  <c:v>6.3388</c:v>
                </c:pt>
                <c:pt idx="30709">
                  <c:v>6.339</c:v>
                </c:pt>
                <c:pt idx="30710">
                  <c:v>6.3392</c:v>
                </c:pt>
                <c:pt idx="30711">
                  <c:v>6.3394</c:v>
                </c:pt>
                <c:pt idx="30712">
                  <c:v>6.3396</c:v>
                </c:pt>
                <c:pt idx="30713">
                  <c:v>6.3398</c:v>
                </c:pt>
                <c:pt idx="30714">
                  <c:v>6.34</c:v>
                </c:pt>
                <c:pt idx="30715">
                  <c:v>6.3402</c:v>
                </c:pt>
                <c:pt idx="30716">
                  <c:v>6.3404</c:v>
                </c:pt>
                <c:pt idx="30717">
                  <c:v>6.3406</c:v>
                </c:pt>
                <c:pt idx="30718">
                  <c:v>6.3408</c:v>
                </c:pt>
                <c:pt idx="30719">
                  <c:v>6.341</c:v>
                </c:pt>
                <c:pt idx="30720">
                  <c:v>6.3412</c:v>
                </c:pt>
                <c:pt idx="30721">
                  <c:v>6.3414</c:v>
                </c:pt>
                <c:pt idx="30722">
                  <c:v>6.3416</c:v>
                </c:pt>
                <c:pt idx="30723">
                  <c:v>6.3418</c:v>
                </c:pt>
                <c:pt idx="30724">
                  <c:v>6.342</c:v>
                </c:pt>
                <c:pt idx="30725">
                  <c:v>6.3422</c:v>
                </c:pt>
                <c:pt idx="30726">
                  <c:v>6.3424</c:v>
                </c:pt>
                <c:pt idx="30727">
                  <c:v>6.3426</c:v>
                </c:pt>
                <c:pt idx="30728">
                  <c:v>6.342799999999999</c:v>
                </c:pt>
                <c:pt idx="30729">
                  <c:v>6.343</c:v>
                </c:pt>
                <c:pt idx="30730">
                  <c:v>6.3432</c:v>
                </c:pt>
                <c:pt idx="30731">
                  <c:v>6.3434</c:v>
                </c:pt>
                <c:pt idx="30732">
                  <c:v>6.3436</c:v>
                </c:pt>
                <c:pt idx="30733">
                  <c:v>6.3438</c:v>
                </c:pt>
                <c:pt idx="30734">
                  <c:v>6.343999999999998</c:v>
                </c:pt>
                <c:pt idx="30735">
                  <c:v>6.344199999999994</c:v>
                </c:pt>
                <c:pt idx="30736">
                  <c:v>6.344399999999998</c:v>
                </c:pt>
                <c:pt idx="30737">
                  <c:v>6.344599999999994</c:v>
                </c:pt>
                <c:pt idx="30738">
                  <c:v>6.344799999999997</c:v>
                </c:pt>
                <c:pt idx="30739">
                  <c:v>6.344999999999994</c:v>
                </c:pt>
                <c:pt idx="30740">
                  <c:v>6.3452</c:v>
                </c:pt>
                <c:pt idx="30741">
                  <c:v>6.3454</c:v>
                </c:pt>
                <c:pt idx="30742">
                  <c:v>6.3456</c:v>
                </c:pt>
                <c:pt idx="30743">
                  <c:v>6.3458</c:v>
                </c:pt>
                <c:pt idx="30744">
                  <c:v>6.346</c:v>
                </c:pt>
                <c:pt idx="30745">
                  <c:v>6.3462</c:v>
                </c:pt>
                <c:pt idx="30746">
                  <c:v>6.3464</c:v>
                </c:pt>
                <c:pt idx="30747">
                  <c:v>6.3466</c:v>
                </c:pt>
                <c:pt idx="30748">
                  <c:v>6.3468</c:v>
                </c:pt>
                <c:pt idx="30749">
                  <c:v>6.346999999999999</c:v>
                </c:pt>
                <c:pt idx="30750">
                  <c:v>6.3472</c:v>
                </c:pt>
                <c:pt idx="30751">
                  <c:v>6.347399999999999</c:v>
                </c:pt>
                <c:pt idx="30752">
                  <c:v>6.347599999999995</c:v>
                </c:pt>
                <c:pt idx="30753">
                  <c:v>6.347799999999999</c:v>
                </c:pt>
                <c:pt idx="30754">
                  <c:v>6.347999999999994</c:v>
                </c:pt>
                <c:pt idx="30755">
                  <c:v>6.3482</c:v>
                </c:pt>
                <c:pt idx="30756">
                  <c:v>6.3484</c:v>
                </c:pt>
                <c:pt idx="30757">
                  <c:v>6.3486</c:v>
                </c:pt>
                <c:pt idx="30758">
                  <c:v>6.3488</c:v>
                </c:pt>
                <c:pt idx="30759">
                  <c:v>6.349</c:v>
                </c:pt>
                <c:pt idx="30760">
                  <c:v>6.3492</c:v>
                </c:pt>
                <c:pt idx="30761">
                  <c:v>6.3494</c:v>
                </c:pt>
                <c:pt idx="30762">
                  <c:v>6.3496</c:v>
                </c:pt>
                <c:pt idx="30763">
                  <c:v>6.3498</c:v>
                </c:pt>
                <c:pt idx="30764">
                  <c:v>6.35</c:v>
                </c:pt>
                <c:pt idx="30765">
                  <c:v>6.3502</c:v>
                </c:pt>
                <c:pt idx="30766">
                  <c:v>6.3504</c:v>
                </c:pt>
                <c:pt idx="30767">
                  <c:v>6.3506</c:v>
                </c:pt>
                <c:pt idx="30768">
                  <c:v>6.3508</c:v>
                </c:pt>
                <c:pt idx="30769">
                  <c:v>6.351</c:v>
                </c:pt>
                <c:pt idx="30770">
                  <c:v>6.3512</c:v>
                </c:pt>
                <c:pt idx="30771">
                  <c:v>6.3514</c:v>
                </c:pt>
                <c:pt idx="30772">
                  <c:v>6.3516</c:v>
                </c:pt>
                <c:pt idx="30773">
                  <c:v>6.3518</c:v>
                </c:pt>
                <c:pt idx="30774">
                  <c:v>6.351999999999998</c:v>
                </c:pt>
                <c:pt idx="30775">
                  <c:v>6.352199999999994</c:v>
                </c:pt>
                <c:pt idx="30776">
                  <c:v>6.352399999999998</c:v>
                </c:pt>
                <c:pt idx="30777">
                  <c:v>6.352599999999994</c:v>
                </c:pt>
                <c:pt idx="30778">
                  <c:v>6.352799999999998</c:v>
                </c:pt>
                <c:pt idx="30779">
                  <c:v>6.352999999999994</c:v>
                </c:pt>
                <c:pt idx="30780">
                  <c:v>6.3532</c:v>
                </c:pt>
                <c:pt idx="30781">
                  <c:v>6.3534</c:v>
                </c:pt>
                <c:pt idx="30782">
                  <c:v>6.3536</c:v>
                </c:pt>
                <c:pt idx="30783">
                  <c:v>6.3538</c:v>
                </c:pt>
                <c:pt idx="30784">
                  <c:v>6.353999999999996</c:v>
                </c:pt>
                <c:pt idx="30785">
                  <c:v>6.354199999999994</c:v>
                </c:pt>
                <c:pt idx="30786">
                  <c:v>6.354399999999996</c:v>
                </c:pt>
                <c:pt idx="30787">
                  <c:v>6.354599999999994</c:v>
                </c:pt>
                <c:pt idx="30788">
                  <c:v>6.354799999999996</c:v>
                </c:pt>
                <c:pt idx="30789">
                  <c:v>6.354999999999994</c:v>
                </c:pt>
                <c:pt idx="30790">
                  <c:v>6.3552</c:v>
                </c:pt>
                <c:pt idx="30791">
                  <c:v>6.355399999999999</c:v>
                </c:pt>
                <c:pt idx="30792">
                  <c:v>6.355599999999995</c:v>
                </c:pt>
                <c:pt idx="30793">
                  <c:v>6.355799999999999</c:v>
                </c:pt>
                <c:pt idx="30794">
                  <c:v>6.355999999999994</c:v>
                </c:pt>
                <c:pt idx="30795">
                  <c:v>6.3562</c:v>
                </c:pt>
                <c:pt idx="30796">
                  <c:v>6.3564</c:v>
                </c:pt>
                <c:pt idx="30797">
                  <c:v>6.3566</c:v>
                </c:pt>
                <c:pt idx="30798">
                  <c:v>6.3568</c:v>
                </c:pt>
                <c:pt idx="30799">
                  <c:v>6.356999999999997</c:v>
                </c:pt>
                <c:pt idx="30800">
                  <c:v>6.357199999999994</c:v>
                </c:pt>
                <c:pt idx="30801">
                  <c:v>6.357399999999997</c:v>
                </c:pt>
                <c:pt idx="30802">
                  <c:v>6.357599999999994</c:v>
                </c:pt>
                <c:pt idx="30803">
                  <c:v>6.357799999999997</c:v>
                </c:pt>
                <c:pt idx="30804">
                  <c:v>6.357999999999994</c:v>
                </c:pt>
                <c:pt idx="30805">
                  <c:v>6.3582</c:v>
                </c:pt>
                <c:pt idx="30806">
                  <c:v>6.3584</c:v>
                </c:pt>
                <c:pt idx="30807">
                  <c:v>6.3586</c:v>
                </c:pt>
                <c:pt idx="30808">
                  <c:v>6.3588</c:v>
                </c:pt>
                <c:pt idx="30809">
                  <c:v>6.359</c:v>
                </c:pt>
                <c:pt idx="30810">
                  <c:v>6.3592</c:v>
                </c:pt>
                <c:pt idx="30811">
                  <c:v>6.3594</c:v>
                </c:pt>
                <c:pt idx="30812">
                  <c:v>6.3596</c:v>
                </c:pt>
                <c:pt idx="30813">
                  <c:v>6.3598</c:v>
                </c:pt>
                <c:pt idx="30814">
                  <c:v>6.359999999999998</c:v>
                </c:pt>
                <c:pt idx="30815">
                  <c:v>6.360199999999994</c:v>
                </c:pt>
                <c:pt idx="30816">
                  <c:v>6.360399999999998</c:v>
                </c:pt>
                <c:pt idx="30817">
                  <c:v>6.360599999999994</c:v>
                </c:pt>
                <c:pt idx="30818">
                  <c:v>6.360799999999998</c:v>
                </c:pt>
                <c:pt idx="30819">
                  <c:v>6.360999999999994</c:v>
                </c:pt>
                <c:pt idx="30820">
                  <c:v>6.3612</c:v>
                </c:pt>
                <c:pt idx="30821">
                  <c:v>6.3614</c:v>
                </c:pt>
                <c:pt idx="30822">
                  <c:v>6.3616</c:v>
                </c:pt>
                <c:pt idx="30823">
                  <c:v>6.3618</c:v>
                </c:pt>
                <c:pt idx="30824">
                  <c:v>6.361999999999996</c:v>
                </c:pt>
                <c:pt idx="30825">
                  <c:v>6.362199999999994</c:v>
                </c:pt>
                <c:pt idx="30826">
                  <c:v>6.362399999999996</c:v>
                </c:pt>
                <c:pt idx="30827">
                  <c:v>6.362599999999994</c:v>
                </c:pt>
                <c:pt idx="30828">
                  <c:v>6.362799999999996</c:v>
                </c:pt>
                <c:pt idx="30829">
                  <c:v>6.362999999999994</c:v>
                </c:pt>
                <c:pt idx="30830">
                  <c:v>6.3632</c:v>
                </c:pt>
                <c:pt idx="30831">
                  <c:v>6.363399999999999</c:v>
                </c:pt>
                <c:pt idx="30832">
                  <c:v>6.363599999999995</c:v>
                </c:pt>
                <c:pt idx="30833">
                  <c:v>6.363799999999999</c:v>
                </c:pt>
                <c:pt idx="30834">
                  <c:v>6.363999999999994</c:v>
                </c:pt>
                <c:pt idx="30835">
                  <c:v>6.364199999999994</c:v>
                </c:pt>
                <c:pt idx="30836">
                  <c:v>6.364399999999994</c:v>
                </c:pt>
                <c:pt idx="30837">
                  <c:v>6.364599999999994</c:v>
                </c:pt>
                <c:pt idx="30838">
                  <c:v>6.364799999999994</c:v>
                </c:pt>
                <c:pt idx="30839">
                  <c:v>6.364999999999993</c:v>
                </c:pt>
                <c:pt idx="30840">
                  <c:v>6.365199999999994</c:v>
                </c:pt>
                <c:pt idx="30841">
                  <c:v>6.365399999999997</c:v>
                </c:pt>
                <c:pt idx="30842">
                  <c:v>6.365599999999994</c:v>
                </c:pt>
                <c:pt idx="30843">
                  <c:v>6.365799999999997</c:v>
                </c:pt>
                <c:pt idx="30844">
                  <c:v>6.365999999999994</c:v>
                </c:pt>
                <c:pt idx="30845">
                  <c:v>6.3662</c:v>
                </c:pt>
                <c:pt idx="30846">
                  <c:v>6.3664</c:v>
                </c:pt>
                <c:pt idx="30847">
                  <c:v>6.3666</c:v>
                </c:pt>
                <c:pt idx="30848">
                  <c:v>6.3668</c:v>
                </c:pt>
                <c:pt idx="30849">
                  <c:v>6.366999999999995</c:v>
                </c:pt>
                <c:pt idx="30850">
                  <c:v>6.367199999999994</c:v>
                </c:pt>
                <c:pt idx="30851">
                  <c:v>6.367399999999995</c:v>
                </c:pt>
                <c:pt idx="30852">
                  <c:v>6.367599999999994</c:v>
                </c:pt>
                <c:pt idx="30853">
                  <c:v>6.367799999999995</c:v>
                </c:pt>
                <c:pt idx="30854">
                  <c:v>6.367999999999994</c:v>
                </c:pt>
                <c:pt idx="30855">
                  <c:v>6.368199999999994</c:v>
                </c:pt>
                <c:pt idx="30856">
                  <c:v>6.368399999999998</c:v>
                </c:pt>
                <c:pt idx="30857">
                  <c:v>6.368599999999994</c:v>
                </c:pt>
                <c:pt idx="30858">
                  <c:v>6.368799999999998</c:v>
                </c:pt>
                <c:pt idx="30859">
                  <c:v>6.368999999999994</c:v>
                </c:pt>
                <c:pt idx="30860">
                  <c:v>6.3692</c:v>
                </c:pt>
                <c:pt idx="30861">
                  <c:v>6.3694</c:v>
                </c:pt>
                <c:pt idx="30862">
                  <c:v>6.3696</c:v>
                </c:pt>
                <c:pt idx="30863">
                  <c:v>6.3698</c:v>
                </c:pt>
                <c:pt idx="30864">
                  <c:v>6.37</c:v>
                </c:pt>
                <c:pt idx="30865">
                  <c:v>6.3702</c:v>
                </c:pt>
                <c:pt idx="30866">
                  <c:v>6.3704</c:v>
                </c:pt>
                <c:pt idx="30867">
                  <c:v>6.3706</c:v>
                </c:pt>
                <c:pt idx="30868">
                  <c:v>6.3708</c:v>
                </c:pt>
                <c:pt idx="30869">
                  <c:v>6.371</c:v>
                </c:pt>
                <c:pt idx="30870">
                  <c:v>6.3712</c:v>
                </c:pt>
                <c:pt idx="30871">
                  <c:v>6.3714</c:v>
                </c:pt>
                <c:pt idx="30872">
                  <c:v>6.3716</c:v>
                </c:pt>
                <c:pt idx="30873">
                  <c:v>6.3718</c:v>
                </c:pt>
                <c:pt idx="30874">
                  <c:v>6.372</c:v>
                </c:pt>
                <c:pt idx="30875">
                  <c:v>6.3722</c:v>
                </c:pt>
                <c:pt idx="30876">
                  <c:v>6.3724</c:v>
                </c:pt>
                <c:pt idx="30877">
                  <c:v>6.3726</c:v>
                </c:pt>
                <c:pt idx="30878">
                  <c:v>6.3728</c:v>
                </c:pt>
                <c:pt idx="30879">
                  <c:v>6.373</c:v>
                </c:pt>
                <c:pt idx="30880">
                  <c:v>6.3732</c:v>
                </c:pt>
                <c:pt idx="30881">
                  <c:v>6.3734</c:v>
                </c:pt>
                <c:pt idx="30882">
                  <c:v>6.3736</c:v>
                </c:pt>
                <c:pt idx="30883">
                  <c:v>6.3738</c:v>
                </c:pt>
                <c:pt idx="30884">
                  <c:v>6.374</c:v>
                </c:pt>
                <c:pt idx="30885">
                  <c:v>6.3742</c:v>
                </c:pt>
                <c:pt idx="30886">
                  <c:v>6.3744</c:v>
                </c:pt>
                <c:pt idx="30887">
                  <c:v>6.3746</c:v>
                </c:pt>
                <c:pt idx="30888">
                  <c:v>6.3748</c:v>
                </c:pt>
                <c:pt idx="30889">
                  <c:v>6.375</c:v>
                </c:pt>
                <c:pt idx="30890">
                  <c:v>6.3752</c:v>
                </c:pt>
                <c:pt idx="30891">
                  <c:v>6.3754</c:v>
                </c:pt>
                <c:pt idx="30892">
                  <c:v>6.3756</c:v>
                </c:pt>
                <c:pt idx="30893">
                  <c:v>6.3758</c:v>
                </c:pt>
                <c:pt idx="30894">
                  <c:v>6.376</c:v>
                </c:pt>
                <c:pt idx="30895">
                  <c:v>6.3762</c:v>
                </c:pt>
                <c:pt idx="30896">
                  <c:v>6.3764</c:v>
                </c:pt>
                <c:pt idx="30897">
                  <c:v>6.3766</c:v>
                </c:pt>
                <c:pt idx="30898">
                  <c:v>6.3768</c:v>
                </c:pt>
                <c:pt idx="30899">
                  <c:v>6.377</c:v>
                </c:pt>
                <c:pt idx="30900">
                  <c:v>6.3772</c:v>
                </c:pt>
                <c:pt idx="30901">
                  <c:v>6.3774</c:v>
                </c:pt>
                <c:pt idx="30902">
                  <c:v>6.3776</c:v>
                </c:pt>
                <c:pt idx="30903">
                  <c:v>6.3778</c:v>
                </c:pt>
                <c:pt idx="30904">
                  <c:v>6.378</c:v>
                </c:pt>
                <c:pt idx="30905">
                  <c:v>6.3782</c:v>
                </c:pt>
                <c:pt idx="30906">
                  <c:v>6.3784</c:v>
                </c:pt>
                <c:pt idx="30907">
                  <c:v>6.3786</c:v>
                </c:pt>
                <c:pt idx="30908">
                  <c:v>6.3788</c:v>
                </c:pt>
                <c:pt idx="30909">
                  <c:v>6.379</c:v>
                </c:pt>
                <c:pt idx="30910">
                  <c:v>6.3792</c:v>
                </c:pt>
                <c:pt idx="30911">
                  <c:v>6.3794</c:v>
                </c:pt>
                <c:pt idx="30912">
                  <c:v>6.3796</c:v>
                </c:pt>
                <c:pt idx="30913">
                  <c:v>6.3798</c:v>
                </c:pt>
                <c:pt idx="30914">
                  <c:v>6.38</c:v>
                </c:pt>
                <c:pt idx="30915">
                  <c:v>6.3802</c:v>
                </c:pt>
                <c:pt idx="30916">
                  <c:v>6.3804</c:v>
                </c:pt>
                <c:pt idx="30917">
                  <c:v>6.3806</c:v>
                </c:pt>
                <c:pt idx="30918">
                  <c:v>6.3808</c:v>
                </c:pt>
                <c:pt idx="30919">
                  <c:v>6.381</c:v>
                </c:pt>
                <c:pt idx="30920">
                  <c:v>6.3812</c:v>
                </c:pt>
                <c:pt idx="30921">
                  <c:v>6.3814</c:v>
                </c:pt>
                <c:pt idx="30922">
                  <c:v>6.3816</c:v>
                </c:pt>
                <c:pt idx="30923">
                  <c:v>6.3818</c:v>
                </c:pt>
                <c:pt idx="30924">
                  <c:v>6.382</c:v>
                </c:pt>
                <c:pt idx="30925">
                  <c:v>6.3822</c:v>
                </c:pt>
                <c:pt idx="30926">
                  <c:v>6.3824</c:v>
                </c:pt>
                <c:pt idx="30927">
                  <c:v>6.3826</c:v>
                </c:pt>
                <c:pt idx="30928">
                  <c:v>6.3828</c:v>
                </c:pt>
                <c:pt idx="30929">
                  <c:v>6.383</c:v>
                </c:pt>
                <c:pt idx="30930">
                  <c:v>6.3832</c:v>
                </c:pt>
                <c:pt idx="30931">
                  <c:v>6.3834</c:v>
                </c:pt>
                <c:pt idx="30932">
                  <c:v>6.3836</c:v>
                </c:pt>
                <c:pt idx="30933">
                  <c:v>6.3838</c:v>
                </c:pt>
                <c:pt idx="30934">
                  <c:v>6.383999999999999</c:v>
                </c:pt>
                <c:pt idx="30935">
                  <c:v>6.384199999999994</c:v>
                </c:pt>
                <c:pt idx="30936">
                  <c:v>6.384399999999998</c:v>
                </c:pt>
                <c:pt idx="30937">
                  <c:v>6.384599999999994</c:v>
                </c:pt>
                <c:pt idx="30938">
                  <c:v>6.384799999999998</c:v>
                </c:pt>
                <c:pt idx="30939">
                  <c:v>6.384999999999994</c:v>
                </c:pt>
                <c:pt idx="30940">
                  <c:v>6.3852</c:v>
                </c:pt>
                <c:pt idx="30941">
                  <c:v>6.3854</c:v>
                </c:pt>
                <c:pt idx="30942">
                  <c:v>6.3856</c:v>
                </c:pt>
                <c:pt idx="30943">
                  <c:v>6.3858</c:v>
                </c:pt>
                <c:pt idx="30944">
                  <c:v>6.386</c:v>
                </c:pt>
                <c:pt idx="30945">
                  <c:v>6.3862</c:v>
                </c:pt>
                <c:pt idx="30946">
                  <c:v>6.3864</c:v>
                </c:pt>
                <c:pt idx="30947">
                  <c:v>6.3866</c:v>
                </c:pt>
                <c:pt idx="30948">
                  <c:v>6.3868</c:v>
                </c:pt>
                <c:pt idx="30949">
                  <c:v>6.387</c:v>
                </c:pt>
                <c:pt idx="30950">
                  <c:v>6.3872</c:v>
                </c:pt>
                <c:pt idx="30951">
                  <c:v>6.387399999999999</c:v>
                </c:pt>
                <c:pt idx="30952">
                  <c:v>6.387599999999995</c:v>
                </c:pt>
                <c:pt idx="30953">
                  <c:v>6.387799999999999</c:v>
                </c:pt>
                <c:pt idx="30954">
                  <c:v>6.387999999999995</c:v>
                </c:pt>
                <c:pt idx="30955">
                  <c:v>6.3882</c:v>
                </c:pt>
                <c:pt idx="30956">
                  <c:v>6.3884</c:v>
                </c:pt>
                <c:pt idx="30957">
                  <c:v>6.3886</c:v>
                </c:pt>
                <c:pt idx="30958">
                  <c:v>6.3888</c:v>
                </c:pt>
                <c:pt idx="30959">
                  <c:v>6.389</c:v>
                </c:pt>
                <c:pt idx="30960">
                  <c:v>6.3892</c:v>
                </c:pt>
                <c:pt idx="30961">
                  <c:v>6.3894</c:v>
                </c:pt>
                <c:pt idx="30962">
                  <c:v>6.3896</c:v>
                </c:pt>
                <c:pt idx="30963">
                  <c:v>6.3898</c:v>
                </c:pt>
                <c:pt idx="30964">
                  <c:v>6.39</c:v>
                </c:pt>
                <c:pt idx="30965">
                  <c:v>6.3902</c:v>
                </c:pt>
                <c:pt idx="30966">
                  <c:v>6.3904</c:v>
                </c:pt>
                <c:pt idx="30967">
                  <c:v>6.3906</c:v>
                </c:pt>
                <c:pt idx="30968">
                  <c:v>6.3908</c:v>
                </c:pt>
                <c:pt idx="30969">
                  <c:v>6.391</c:v>
                </c:pt>
                <c:pt idx="30970">
                  <c:v>6.3912</c:v>
                </c:pt>
                <c:pt idx="30971">
                  <c:v>6.3914</c:v>
                </c:pt>
                <c:pt idx="30972">
                  <c:v>6.3916</c:v>
                </c:pt>
                <c:pt idx="30973">
                  <c:v>6.3918</c:v>
                </c:pt>
                <c:pt idx="30974">
                  <c:v>6.391999999999999</c:v>
                </c:pt>
                <c:pt idx="30975">
                  <c:v>6.392199999999994</c:v>
                </c:pt>
                <c:pt idx="30976">
                  <c:v>6.392399999999998</c:v>
                </c:pt>
                <c:pt idx="30977">
                  <c:v>6.392599999999994</c:v>
                </c:pt>
                <c:pt idx="30978">
                  <c:v>6.392799999999998</c:v>
                </c:pt>
                <c:pt idx="30979">
                  <c:v>6.392999999999994</c:v>
                </c:pt>
                <c:pt idx="30980">
                  <c:v>6.3932</c:v>
                </c:pt>
                <c:pt idx="30981">
                  <c:v>6.3934</c:v>
                </c:pt>
                <c:pt idx="30982">
                  <c:v>6.3936</c:v>
                </c:pt>
                <c:pt idx="30983">
                  <c:v>6.3938</c:v>
                </c:pt>
                <c:pt idx="30984">
                  <c:v>6.393999999999997</c:v>
                </c:pt>
                <c:pt idx="30985">
                  <c:v>6.394199999999994</c:v>
                </c:pt>
                <c:pt idx="30986">
                  <c:v>6.394399999999996</c:v>
                </c:pt>
                <c:pt idx="30987">
                  <c:v>6.394599999999994</c:v>
                </c:pt>
                <c:pt idx="30988">
                  <c:v>6.394799999999996</c:v>
                </c:pt>
                <c:pt idx="30989">
                  <c:v>6.394999999999994</c:v>
                </c:pt>
                <c:pt idx="30990">
                  <c:v>6.3952</c:v>
                </c:pt>
                <c:pt idx="30991">
                  <c:v>6.395399999999999</c:v>
                </c:pt>
                <c:pt idx="30992">
                  <c:v>6.3956</c:v>
                </c:pt>
                <c:pt idx="30993">
                  <c:v>6.395799999999999</c:v>
                </c:pt>
                <c:pt idx="30994">
                  <c:v>6.395999999999995</c:v>
                </c:pt>
                <c:pt idx="30995">
                  <c:v>6.3962</c:v>
                </c:pt>
                <c:pt idx="30996">
                  <c:v>6.3964</c:v>
                </c:pt>
                <c:pt idx="30997">
                  <c:v>6.3966</c:v>
                </c:pt>
                <c:pt idx="30998">
                  <c:v>6.3968</c:v>
                </c:pt>
                <c:pt idx="30999">
                  <c:v>6.396999999999998</c:v>
                </c:pt>
                <c:pt idx="31000">
                  <c:v>6.397199999999994</c:v>
                </c:pt>
                <c:pt idx="31001">
                  <c:v>6.397399999999997</c:v>
                </c:pt>
                <c:pt idx="31002">
                  <c:v>6.397599999999994</c:v>
                </c:pt>
                <c:pt idx="31003">
                  <c:v>6.397799999999997</c:v>
                </c:pt>
                <c:pt idx="31004">
                  <c:v>6.397999999999994</c:v>
                </c:pt>
                <c:pt idx="31005">
                  <c:v>6.3982</c:v>
                </c:pt>
                <c:pt idx="31006">
                  <c:v>6.3984</c:v>
                </c:pt>
                <c:pt idx="31007">
                  <c:v>6.3986</c:v>
                </c:pt>
                <c:pt idx="31008">
                  <c:v>6.3988</c:v>
                </c:pt>
                <c:pt idx="31009">
                  <c:v>6.399</c:v>
                </c:pt>
                <c:pt idx="31010">
                  <c:v>6.3992</c:v>
                </c:pt>
                <c:pt idx="31011">
                  <c:v>6.3994</c:v>
                </c:pt>
                <c:pt idx="31012">
                  <c:v>6.3996</c:v>
                </c:pt>
                <c:pt idx="31013">
                  <c:v>6.3998</c:v>
                </c:pt>
                <c:pt idx="31014">
                  <c:v>6.4</c:v>
                </c:pt>
                <c:pt idx="31015">
                  <c:v>6.4002</c:v>
                </c:pt>
                <c:pt idx="31016">
                  <c:v>6.4004</c:v>
                </c:pt>
                <c:pt idx="31017">
                  <c:v>6.4006</c:v>
                </c:pt>
                <c:pt idx="31018">
                  <c:v>6.4008</c:v>
                </c:pt>
                <c:pt idx="31019">
                  <c:v>6.401</c:v>
                </c:pt>
                <c:pt idx="31020">
                  <c:v>6.4012</c:v>
                </c:pt>
                <c:pt idx="31021">
                  <c:v>6.4014</c:v>
                </c:pt>
                <c:pt idx="31022">
                  <c:v>6.4016</c:v>
                </c:pt>
                <c:pt idx="31023">
                  <c:v>6.4018</c:v>
                </c:pt>
                <c:pt idx="31024">
                  <c:v>6.402</c:v>
                </c:pt>
                <c:pt idx="31025">
                  <c:v>6.4022</c:v>
                </c:pt>
                <c:pt idx="31026">
                  <c:v>6.4024</c:v>
                </c:pt>
                <c:pt idx="31027">
                  <c:v>6.4026</c:v>
                </c:pt>
                <c:pt idx="31028">
                  <c:v>6.4028</c:v>
                </c:pt>
                <c:pt idx="31029">
                  <c:v>6.403</c:v>
                </c:pt>
                <c:pt idx="31030">
                  <c:v>6.4032</c:v>
                </c:pt>
                <c:pt idx="31031">
                  <c:v>6.4034</c:v>
                </c:pt>
                <c:pt idx="31032">
                  <c:v>6.4036</c:v>
                </c:pt>
                <c:pt idx="31033">
                  <c:v>6.4038</c:v>
                </c:pt>
                <c:pt idx="31034">
                  <c:v>6.404</c:v>
                </c:pt>
                <c:pt idx="31035">
                  <c:v>6.4042</c:v>
                </c:pt>
                <c:pt idx="31036">
                  <c:v>6.4044</c:v>
                </c:pt>
                <c:pt idx="31037">
                  <c:v>6.4046</c:v>
                </c:pt>
                <c:pt idx="31038">
                  <c:v>6.4048</c:v>
                </c:pt>
                <c:pt idx="31039">
                  <c:v>6.405</c:v>
                </c:pt>
                <c:pt idx="31040">
                  <c:v>6.4052</c:v>
                </c:pt>
                <c:pt idx="31041">
                  <c:v>6.4054</c:v>
                </c:pt>
                <c:pt idx="31042">
                  <c:v>6.4056</c:v>
                </c:pt>
                <c:pt idx="31043">
                  <c:v>6.4058</c:v>
                </c:pt>
                <c:pt idx="31044">
                  <c:v>6.406</c:v>
                </c:pt>
                <c:pt idx="31045">
                  <c:v>6.4062</c:v>
                </c:pt>
                <c:pt idx="31046">
                  <c:v>6.4064</c:v>
                </c:pt>
                <c:pt idx="31047">
                  <c:v>6.4066</c:v>
                </c:pt>
                <c:pt idx="31048">
                  <c:v>6.4068</c:v>
                </c:pt>
                <c:pt idx="31049">
                  <c:v>6.407</c:v>
                </c:pt>
                <c:pt idx="31050">
                  <c:v>6.4072</c:v>
                </c:pt>
                <c:pt idx="31051">
                  <c:v>6.4074</c:v>
                </c:pt>
                <c:pt idx="31052">
                  <c:v>6.4076</c:v>
                </c:pt>
                <c:pt idx="31053">
                  <c:v>6.4078</c:v>
                </c:pt>
                <c:pt idx="31054">
                  <c:v>6.408</c:v>
                </c:pt>
                <c:pt idx="31055">
                  <c:v>6.4082</c:v>
                </c:pt>
                <c:pt idx="31056">
                  <c:v>6.4084</c:v>
                </c:pt>
                <c:pt idx="31057">
                  <c:v>6.4086</c:v>
                </c:pt>
                <c:pt idx="31058">
                  <c:v>6.4088</c:v>
                </c:pt>
                <c:pt idx="31059">
                  <c:v>6.409</c:v>
                </c:pt>
                <c:pt idx="31060">
                  <c:v>6.4092</c:v>
                </c:pt>
                <c:pt idx="31061">
                  <c:v>6.4094</c:v>
                </c:pt>
                <c:pt idx="31062">
                  <c:v>6.4096</c:v>
                </c:pt>
                <c:pt idx="31063">
                  <c:v>6.4098</c:v>
                </c:pt>
                <c:pt idx="31064">
                  <c:v>6.41</c:v>
                </c:pt>
                <c:pt idx="31065">
                  <c:v>6.4102</c:v>
                </c:pt>
                <c:pt idx="31066">
                  <c:v>6.4104</c:v>
                </c:pt>
                <c:pt idx="31067">
                  <c:v>6.4106</c:v>
                </c:pt>
                <c:pt idx="31068">
                  <c:v>6.4108</c:v>
                </c:pt>
                <c:pt idx="31069">
                  <c:v>6.411</c:v>
                </c:pt>
                <c:pt idx="31070">
                  <c:v>6.4112</c:v>
                </c:pt>
                <c:pt idx="31071">
                  <c:v>6.4114</c:v>
                </c:pt>
                <c:pt idx="31072">
                  <c:v>6.4116</c:v>
                </c:pt>
                <c:pt idx="31073">
                  <c:v>6.4118</c:v>
                </c:pt>
                <c:pt idx="31074">
                  <c:v>6.412</c:v>
                </c:pt>
                <c:pt idx="31075">
                  <c:v>6.4122</c:v>
                </c:pt>
                <c:pt idx="31076">
                  <c:v>6.4124</c:v>
                </c:pt>
                <c:pt idx="31077">
                  <c:v>6.4126</c:v>
                </c:pt>
                <c:pt idx="31078">
                  <c:v>6.4128</c:v>
                </c:pt>
                <c:pt idx="31079">
                  <c:v>6.413</c:v>
                </c:pt>
                <c:pt idx="31080">
                  <c:v>6.4132</c:v>
                </c:pt>
                <c:pt idx="31081">
                  <c:v>6.4134</c:v>
                </c:pt>
                <c:pt idx="31082">
                  <c:v>6.4136</c:v>
                </c:pt>
                <c:pt idx="31083">
                  <c:v>6.4138</c:v>
                </c:pt>
                <c:pt idx="31084">
                  <c:v>6.414</c:v>
                </c:pt>
                <c:pt idx="31085">
                  <c:v>6.4142</c:v>
                </c:pt>
                <c:pt idx="31086">
                  <c:v>6.4144</c:v>
                </c:pt>
                <c:pt idx="31087">
                  <c:v>6.4146</c:v>
                </c:pt>
                <c:pt idx="31088">
                  <c:v>6.4148</c:v>
                </c:pt>
                <c:pt idx="31089">
                  <c:v>6.415</c:v>
                </c:pt>
                <c:pt idx="31090">
                  <c:v>6.4152</c:v>
                </c:pt>
                <c:pt idx="31091">
                  <c:v>6.4154</c:v>
                </c:pt>
                <c:pt idx="31092">
                  <c:v>6.4156</c:v>
                </c:pt>
                <c:pt idx="31093">
                  <c:v>6.4158</c:v>
                </c:pt>
                <c:pt idx="31094">
                  <c:v>6.416</c:v>
                </c:pt>
                <c:pt idx="31095">
                  <c:v>6.4162</c:v>
                </c:pt>
                <c:pt idx="31096">
                  <c:v>6.4164</c:v>
                </c:pt>
                <c:pt idx="31097">
                  <c:v>6.4166</c:v>
                </c:pt>
                <c:pt idx="31098">
                  <c:v>6.4168</c:v>
                </c:pt>
                <c:pt idx="31099">
                  <c:v>6.417</c:v>
                </c:pt>
                <c:pt idx="31100">
                  <c:v>6.4172</c:v>
                </c:pt>
                <c:pt idx="31101">
                  <c:v>6.4174</c:v>
                </c:pt>
                <c:pt idx="31102">
                  <c:v>6.4176</c:v>
                </c:pt>
                <c:pt idx="31103">
                  <c:v>6.4178</c:v>
                </c:pt>
                <c:pt idx="31104">
                  <c:v>6.418</c:v>
                </c:pt>
                <c:pt idx="31105">
                  <c:v>6.4182</c:v>
                </c:pt>
                <c:pt idx="31106">
                  <c:v>6.4184</c:v>
                </c:pt>
                <c:pt idx="31107">
                  <c:v>6.4186</c:v>
                </c:pt>
                <c:pt idx="31108">
                  <c:v>6.4188</c:v>
                </c:pt>
                <c:pt idx="31109">
                  <c:v>6.419</c:v>
                </c:pt>
                <c:pt idx="31110">
                  <c:v>6.4192</c:v>
                </c:pt>
                <c:pt idx="31111">
                  <c:v>6.4194</c:v>
                </c:pt>
                <c:pt idx="31112">
                  <c:v>6.4196</c:v>
                </c:pt>
                <c:pt idx="31113">
                  <c:v>6.4198</c:v>
                </c:pt>
                <c:pt idx="31114">
                  <c:v>6.42</c:v>
                </c:pt>
                <c:pt idx="31115">
                  <c:v>6.4202</c:v>
                </c:pt>
                <c:pt idx="31116">
                  <c:v>6.4204</c:v>
                </c:pt>
                <c:pt idx="31117">
                  <c:v>6.4206</c:v>
                </c:pt>
                <c:pt idx="31118">
                  <c:v>6.4208</c:v>
                </c:pt>
                <c:pt idx="31119">
                  <c:v>6.421</c:v>
                </c:pt>
                <c:pt idx="31120">
                  <c:v>6.4212</c:v>
                </c:pt>
                <c:pt idx="31121">
                  <c:v>6.4214</c:v>
                </c:pt>
                <c:pt idx="31122">
                  <c:v>6.4216</c:v>
                </c:pt>
                <c:pt idx="31123">
                  <c:v>6.4218</c:v>
                </c:pt>
                <c:pt idx="31124">
                  <c:v>6.422</c:v>
                </c:pt>
                <c:pt idx="31125">
                  <c:v>6.4222</c:v>
                </c:pt>
                <c:pt idx="31126">
                  <c:v>6.4224</c:v>
                </c:pt>
                <c:pt idx="31127">
                  <c:v>6.4226</c:v>
                </c:pt>
                <c:pt idx="31128">
                  <c:v>6.4228</c:v>
                </c:pt>
                <c:pt idx="31129">
                  <c:v>6.423</c:v>
                </c:pt>
                <c:pt idx="31130">
                  <c:v>6.4232</c:v>
                </c:pt>
                <c:pt idx="31131">
                  <c:v>6.4234</c:v>
                </c:pt>
                <c:pt idx="31132">
                  <c:v>6.4236</c:v>
                </c:pt>
                <c:pt idx="31133">
                  <c:v>6.4238</c:v>
                </c:pt>
                <c:pt idx="31134">
                  <c:v>6.423999999999999</c:v>
                </c:pt>
                <c:pt idx="31135">
                  <c:v>6.424199999999995</c:v>
                </c:pt>
                <c:pt idx="31136">
                  <c:v>6.424399999999999</c:v>
                </c:pt>
                <c:pt idx="31137">
                  <c:v>6.424599999999995</c:v>
                </c:pt>
                <c:pt idx="31138">
                  <c:v>6.424799999999998</c:v>
                </c:pt>
                <c:pt idx="31139">
                  <c:v>6.424999999999994</c:v>
                </c:pt>
                <c:pt idx="31140">
                  <c:v>6.4252</c:v>
                </c:pt>
                <c:pt idx="31141">
                  <c:v>6.4254</c:v>
                </c:pt>
                <c:pt idx="31142">
                  <c:v>6.4256</c:v>
                </c:pt>
                <c:pt idx="31143">
                  <c:v>6.4258</c:v>
                </c:pt>
                <c:pt idx="31144">
                  <c:v>6.426</c:v>
                </c:pt>
                <c:pt idx="31145">
                  <c:v>6.4262</c:v>
                </c:pt>
                <c:pt idx="31146">
                  <c:v>6.4264</c:v>
                </c:pt>
                <c:pt idx="31147">
                  <c:v>6.4266</c:v>
                </c:pt>
                <c:pt idx="31148">
                  <c:v>6.4268</c:v>
                </c:pt>
                <c:pt idx="31149">
                  <c:v>6.427</c:v>
                </c:pt>
                <c:pt idx="31150">
                  <c:v>6.4272</c:v>
                </c:pt>
                <c:pt idx="31151">
                  <c:v>6.4274</c:v>
                </c:pt>
                <c:pt idx="31152">
                  <c:v>6.4276</c:v>
                </c:pt>
                <c:pt idx="31153">
                  <c:v>6.427799999999999</c:v>
                </c:pt>
                <c:pt idx="31154">
                  <c:v>6.427999999999995</c:v>
                </c:pt>
                <c:pt idx="31155">
                  <c:v>6.4282</c:v>
                </c:pt>
                <c:pt idx="31156">
                  <c:v>6.4284</c:v>
                </c:pt>
                <c:pt idx="31157">
                  <c:v>6.4286</c:v>
                </c:pt>
                <c:pt idx="31158">
                  <c:v>6.4288</c:v>
                </c:pt>
                <c:pt idx="31159">
                  <c:v>6.429</c:v>
                </c:pt>
                <c:pt idx="31160">
                  <c:v>6.4292</c:v>
                </c:pt>
                <c:pt idx="31161">
                  <c:v>6.4294</c:v>
                </c:pt>
                <c:pt idx="31162">
                  <c:v>6.4296</c:v>
                </c:pt>
                <c:pt idx="31163">
                  <c:v>6.4298</c:v>
                </c:pt>
                <c:pt idx="31164">
                  <c:v>6.43</c:v>
                </c:pt>
                <c:pt idx="31165">
                  <c:v>6.4302</c:v>
                </c:pt>
                <c:pt idx="31166">
                  <c:v>6.4304</c:v>
                </c:pt>
                <c:pt idx="31167">
                  <c:v>6.4306</c:v>
                </c:pt>
                <c:pt idx="31168">
                  <c:v>6.4308</c:v>
                </c:pt>
                <c:pt idx="31169">
                  <c:v>6.431</c:v>
                </c:pt>
                <c:pt idx="31170">
                  <c:v>6.4312</c:v>
                </c:pt>
                <c:pt idx="31171">
                  <c:v>6.4314</c:v>
                </c:pt>
                <c:pt idx="31172">
                  <c:v>6.4316</c:v>
                </c:pt>
                <c:pt idx="31173">
                  <c:v>6.4318</c:v>
                </c:pt>
                <c:pt idx="31174">
                  <c:v>6.432</c:v>
                </c:pt>
                <c:pt idx="31175">
                  <c:v>6.4322</c:v>
                </c:pt>
                <c:pt idx="31176">
                  <c:v>6.4324</c:v>
                </c:pt>
                <c:pt idx="31177">
                  <c:v>6.4326</c:v>
                </c:pt>
                <c:pt idx="31178">
                  <c:v>6.4328</c:v>
                </c:pt>
                <c:pt idx="31179">
                  <c:v>6.433</c:v>
                </c:pt>
                <c:pt idx="31180">
                  <c:v>6.4332</c:v>
                </c:pt>
                <c:pt idx="31181">
                  <c:v>6.4334</c:v>
                </c:pt>
                <c:pt idx="31182">
                  <c:v>6.4336</c:v>
                </c:pt>
                <c:pt idx="31183">
                  <c:v>6.4338</c:v>
                </c:pt>
                <c:pt idx="31184">
                  <c:v>6.434</c:v>
                </c:pt>
                <c:pt idx="31185">
                  <c:v>6.4342</c:v>
                </c:pt>
                <c:pt idx="31186">
                  <c:v>6.4344</c:v>
                </c:pt>
                <c:pt idx="31187">
                  <c:v>6.4346</c:v>
                </c:pt>
                <c:pt idx="31188">
                  <c:v>6.4348</c:v>
                </c:pt>
                <c:pt idx="31189">
                  <c:v>6.435</c:v>
                </c:pt>
                <c:pt idx="31190">
                  <c:v>6.4352</c:v>
                </c:pt>
                <c:pt idx="31191">
                  <c:v>6.4354</c:v>
                </c:pt>
                <c:pt idx="31192">
                  <c:v>6.4356</c:v>
                </c:pt>
                <c:pt idx="31193">
                  <c:v>6.4358</c:v>
                </c:pt>
                <c:pt idx="31194">
                  <c:v>6.436</c:v>
                </c:pt>
                <c:pt idx="31195">
                  <c:v>6.4362</c:v>
                </c:pt>
                <c:pt idx="31196">
                  <c:v>6.4364</c:v>
                </c:pt>
                <c:pt idx="31197">
                  <c:v>6.4366</c:v>
                </c:pt>
                <c:pt idx="31198">
                  <c:v>6.4368</c:v>
                </c:pt>
                <c:pt idx="31199">
                  <c:v>6.437</c:v>
                </c:pt>
                <c:pt idx="31200">
                  <c:v>6.4372</c:v>
                </c:pt>
                <c:pt idx="31201">
                  <c:v>6.4374</c:v>
                </c:pt>
                <c:pt idx="31202">
                  <c:v>6.4376</c:v>
                </c:pt>
                <c:pt idx="31203">
                  <c:v>6.4378</c:v>
                </c:pt>
                <c:pt idx="31204">
                  <c:v>6.438</c:v>
                </c:pt>
                <c:pt idx="31205">
                  <c:v>6.4382</c:v>
                </c:pt>
                <c:pt idx="31206">
                  <c:v>6.4384</c:v>
                </c:pt>
                <c:pt idx="31207">
                  <c:v>6.4386</c:v>
                </c:pt>
                <c:pt idx="31208">
                  <c:v>6.4388</c:v>
                </c:pt>
                <c:pt idx="31209">
                  <c:v>6.439</c:v>
                </c:pt>
                <c:pt idx="31210">
                  <c:v>6.4392</c:v>
                </c:pt>
                <c:pt idx="31211">
                  <c:v>6.4394</c:v>
                </c:pt>
                <c:pt idx="31212">
                  <c:v>6.4396</c:v>
                </c:pt>
                <c:pt idx="31213">
                  <c:v>6.4398</c:v>
                </c:pt>
                <c:pt idx="31214">
                  <c:v>6.44</c:v>
                </c:pt>
                <c:pt idx="31215">
                  <c:v>6.4402</c:v>
                </c:pt>
                <c:pt idx="31216">
                  <c:v>6.4404</c:v>
                </c:pt>
                <c:pt idx="31217">
                  <c:v>6.4406</c:v>
                </c:pt>
                <c:pt idx="31218">
                  <c:v>6.4408</c:v>
                </c:pt>
                <c:pt idx="31219">
                  <c:v>6.441</c:v>
                </c:pt>
                <c:pt idx="31220">
                  <c:v>6.4412</c:v>
                </c:pt>
                <c:pt idx="31221">
                  <c:v>6.4414</c:v>
                </c:pt>
                <c:pt idx="31222">
                  <c:v>6.4416</c:v>
                </c:pt>
                <c:pt idx="31223">
                  <c:v>6.4418</c:v>
                </c:pt>
                <c:pt idx="31224">
                  <c:v>6.442</c:v>
                </c:pt>
                <c:pt idx="31225">
                  <c:v>6.4422</c:v>
                </c:pt>
                <c:pt idx="31226">
                  <c:v>6.4424</c:v>
                </c:pt>
                <c:pt idx="31227">
                  <c:v>6.4426</c:v>
                </c:pt>
                <c:pt idx="31228">
                  <c:v>6.4428</c:v>
                </c:pt>
                <c:pt idx="31229">
                  <c:v>6.443</c:v>
                </c:pt>
                <c:pt idx="31230">
                  <c:v>6.4432</c:v>
                </c:pt>
                <c:pt idx="31231">
                  <c:v>6.4434</c:v>
                </c:pt>
                <c:pt idx="31232">
                  <c:v>6.4436</c:v>
                </c:pt>
                <c:pt idx="31233">
                  <c:v>6.4438</c:v>
                </c:pt>
                <c:pt idx="31234">
                  <c:v>6.444</c:v>
                </c:pt>
                <c:pt idx="31235">
                  <c:v>6.4442</c:v>
                </c:pt>
                <c:pt idx="31236">
                  <c:v>6.4444</c:v>
                </c:pt>
                <c:pt idx="31237">
                  <c:v>6.4446</c:v>
                </c:pt>
                <c:pt idx="31238">
                  <c:v>6.4448</c:v>
                </c:pt>
                <c:pt idx="31239">
                  <c:v>6.445</c:v>
                </c:pt>
                <c:pt idx="31240">
                  <c:v>6.4452</c:v>
                </c:pt>
                <c:pt idx="31241">
                  <c:v>6.4454</c:v>
                </c:pt>
                <c:pt idx="31242">
                  <c:v>6.4456</c:v>
                </c:pt>
                <c:pt idx="31243">
                  <c:v>6.4458</c:v>
                </c:pt>
                <c:pt idx="31244">
                  <c:v>6.446</c:v>
                </c:pt>
                <c:pt idx="31245">
                  <c:v>6.4462</c:v>
                </c:pt>
                <c:pt idx="31246">
                  <c:v>6.4464</c:v>
                </c:pt>
                <c:pt idx="31247">
                  <c:v>6.4466</c:v>
                </c:pt>
                <c:pt idx="31248">
                  <c:v>6.4468</c:v>
                </c:pt>
                <c:pt idx="31249">
                  <c:v>6.447</c:v>
                </c:pt>
                <c:pt idx="31250">
                  <c:v>6.4472</c:v>
                </c:pt>
                <c:pt idx="31251">
                  <c:v>6.4474</c:v>
                </c:pt>
                <c:pt idx="31252">
                  <c:v>6.4476</c:v>
                </c:pt>
                <c:pt idx="31253">
                  <c:v>6.4478</c:v>
                </c:pt>
                <c:pt idx="31254">
                  <c:v>6.448</c:v>
                </c:pt>
                <c:pt idx="31255">
                  <c:v>6.4482</c:v>
                </c:pt>
                <c:pt idx="31256">
                  <c:v>6.4484</c:v>
                </c:pt>
                <c:pt idx="31257">
                  <c:v>6.4486</c:v>
                </c:pt>
                <c:pt idx="31258">
                  <c:v>6.4488</c:v>
                </c:pt>
                <c:pt idx="31259">
                  <c:v>6.449</c:v>
                </c:pt>
                <c:pt idx="31260">
                  <c:v>6.4492</c:v>
                </c:pt>
                <c:pt idx="31261">
                  <c:v>6.4494</c:v>
                </c:pt>
                <c:pt idx="31262">
                  <c:v>6.4496</c:v>
                </c:pt>
                <c:pt idx="31263">
                  <c:v>6.4498</c:v>
                </c:pt>
                <c:pt idx="31264">
                  <c:v>6.45</c:v>
                </c:pt>
                <c:pt idx="31265">
                  <c:v>6.4502</c:v>
                </c:pt>
                <c:pt idx="31266">
                  <c:v>6.4504</c:v>
                </c:pt>
                <c:pt idx="31267">
                  <c:v>6.4506</c:v>
                </c:pt>
                <c:pt idx="31268">
                  <c:v>6.4508</c:v>
                </c:pt>
                <c:pt idx="31269">
                  <c:v>6.451</c:v>
                </c:pt>
                <c:pt idx="31270">
                  <c:v>6.4512</c:v>
                </c:pt>
                <c:pt idx="31271">
                  <c:v>6.4514</c:v>
                </c:pt>
                <c:pt idx="31272">
                  <c:v>6.4516</c:v>
                </c:pt>
                <c:pt idx="31273">
                  <c:v>6.4518</c:v>
                </c:pt>
                <c:pt idx="31274">
                  <c:v>6.452</c:v>
                </c:pt>
                <c:pt idx="31275">
                  <c:v>6.4522</c:v>
                </c:pt>
                <c:pt idx="31276">
                  <c:v>6.4524</c:v>
                </c:pt>
                <c:pt idx="31277">
                  <c:v>6.4526</c:v>
                </c:pt>
                <c:pt idx="31278">
                  <c:v>6.4528</c:v>
                </c:pt>
                <c:pt idx="31279">
                  <c:v>6.453</c:v>
                </c:pt>
                <c:pt idx="31280">
                  <c:v>6.4532</c:v>
                </c:pt>
                <c:pt idx="31281">
                  <c:v>6.4534</c:v>
                </c:pt>
                <c:pt idx="31282">
                  <c:v>6.4536</c:v>
                </c:pt>
                <c:pt idx="31283">
                  <c:v>6.4538</c:v>
                </c:pt>
                <c:pt idx="31284">
                  <c:v>6.454</c:v>
                </c:pt>
                <c:pt idx="31285">
                  <c:v>6.4542</c:v>
                </c:pt>
                <c:pt idx="31286">
                  <c:v>6.4544</c:v>
                </c:pt>
                <c:pt idx="31287">
                  <c:v>6.4546</c:v>
                </c:pt>
                <c:pt idx="31288">
                  <c:v>6.4548</c:v>
                </c:pt>
                <c:pt idx="31289">
                  <c:v>6.455</c:v>
                </c:pt>
                <c:pt idx="31290">
                  <c:v>6.4552</c:v>
                </c:pt>
                <c:pt idx="31291">
                  <c:v>6.4554</c:v>
                </c:pt>
                <c:pt idx="31292">
                  <c:v>6.4556</c:v>
                </c:pt>
                <c:pt idx="31293">
                  <c:v>6.4558</c:v>
                </c:pt>
                <c:pt idx="31294">
                  <c:v>6.456</c:v>
                </c:pt>
                <c:pt idx="31295">
                  <c:v>6.4562</c:v>
                </c:pt>
                <c:pt idx="31296">
                  <c:v>6.4564</c:v>
                </c:pt>
                <c:pt idx="31297">
                  <c:v>6.4566</c:v>
                </c:pt>
                <c:pt idx="31298">
                  <c:v>6.4568</c:v>
                </c:pt>
                <c:pt idx="31299">
                  <c:v>6.457</c:v>
                </c:pt>
                <c:pt idx="31300">
                  <c:v>6.4572</c:v>
                </c:pt>
                <c:pt idx="31301">
                  <c:v>6.4574</c:v>
                </c:pt>
                <c:pt idx="31302">
                  <c:v>6.4576</c:v>
                </c:pt>
                <c:pt idx="31303">
                  <c:v>6.4578</c:v>
                </c:pt>
                <c:pt idx="31304">
                  <c:v>6.458</c:v>
                </c:pt>
                <c:pt idx="31305">
                  <c:v>6.4582</c:v>
                </c:pt>
                <c:pt idx="31306">
                  <c:v>6.4584</c:v>
                </c:pt>
                <c:pt idx="31307">
                  <c:v>6.4586</c:v>
                </c:pt>
                <c:pt idx="31308">
                  <c:v>6.4588</c:v>
                </c:pt>
                <c:pt idx="31309">
                  <c:v>6.459</c:v>
                </c:pt>
                <c:pt idx="31310">
                  <c:v>6.4592</c:v>
                </c:pt>
                <c:pt idx="31311">
                  <c:v>6.4594</c:v>
                </c:pt>
                <c:pt idx="31312">
                  <c:v>6.4596</c:v>
                </c:pt>
                <c:pt idx="31313">
                  <c:v>6.4598</c:v>
                </c:pt>
                <c:pt idx="31314">
                  <c:v>6.46</c:v>
                </c:pt>
                <c:pt idx="31315">
                  <c:v>6.4602</c:v>
                </c:pt>
                <c:pt idx="31316">
                  <c:v>6.4604</c:v>
                </c:pt>
                <c:pt idx="31317">
                  <c:v>6.4606</c:v>
                </c:pt>
                <c:pt idx="31318">
                  <c:v>6.4608</c:v>
                </c:pt>
                <c:pt idx="31319">
                  <c:v>6.461</c:v>
                </c:pt>
                <c:pt idx="31320">
                  <c:v>6.4612</c:v>
                </c:pt>
                <c:pt idx="31321">
                  <c:v>6.4614</c:v>
                </c:pt>
                <c:pt idx="31322">
                  <c:v>6.4616</c:v>
                </c:pt>
                <c:pt idx="31323">
                  <c:v>6.4618</c:v>
                </c:pt>
                <c:pt idx="31324">
                  <c:v>6.462</c:v>
                </c:pt>
                <c:pt idx="31325">
                  <c:v>6.4622</c:v>
                </c:pt>
                <c:pt idx="31326">
                  <c:v>6.4624</c:v>
                </c:pt>
                <c:pt idx="31327">
                  <c:v>6.4626</c:v>
                </c:pt>
                <c:pt idx="31328">
                  <c:v>6.4628</c:v>
                </c:pt>
                <c:pt idx="31329">
                  <c:v>6.463</c:v>
                </c:pt>
                <c:pt idx="31330">
                  <c:v>6.4632</c:v>
                </c:pt>
                <c:pt idx="31331">
                  <c:v>6.4634</c:v>
                </c:pt>
                <c:pt idx="31332">
                  <c:v>6.4636</c:v>
                </c:pt>
                <c:pt idx="31333">
                  <c:v>6.4638</c:v>
                </c:pt>
                <c:pt idx="31334">
                  <c:v>6.463999999999999</c:v>
                </c:pt>
                <c:pt idx="31335">
                  <c:v>6.464199999999995</c:v>
                </c:pt>
                <c:pt idx="31336">
                  <c:v>6.464399999999999</c:v>
                </c:pt>
                <c:pt idx="31337">
                  <c:v>6.464599999999995</c:v>
                </c:pt>
                <c:pt idx="31338">
                  <c:v>6.464799999999999</c:v>
                </c:pt>
                <c:pt idx="31339">
                  <c:v>6.464999999999994</c:v>
                </c:pt>
                <c:pt idx="31340">
                  <c:v>6.4652</c:v>
                </c:pt>
                <c:pt idx="31341">
                  <c:v>6.4654</c:v>
                </c:pt>
                <c:pt idx="31342">
                  <c:v>6.4656</c:v>
                </c:pt>
                <c:pt idx="31343">
                  <c:v>6.4658</c:v>
                </c:pt>
                <c:pt idx="31344">
                  <c:v>6.466</c:v>
                </c:pt>
                <c:pt idx="31345">
                  <c:v>6.4662</c:v>
                </c:pt>
                <c:pt idx="31346">
                  <c:v>6.4664</c:v>
                </c:pt>
                <c:pt idx="31347">
                  <c:v>6.4666</c:v>
                </c:pt>
                <c:pt idx="31348">
                  <c:v>6.4668</c:v>
                </c:pt>
                <c:pt idx="31349">
                  <c:v>6.467</c:v>
                </c:pt>
                <c:pt idx="31350">
                  <c:v>6.4672</c:v>
                </c:pt>
                <c:pt idx="31351">
                  <c:v>6.4674</c:v>
                </c:pt>
                <c:pt idx="31352">
                  <c:v>6.4676</c:v>
                </c:pt>
                <c:pt idx="31353">
                  <c:v>6.4678</c:v>
                </c:pt>
                <c:pt idx="31354">
                  <c:v>6.468</c:v>
                </c:pt>
                <c:pt idx="31355">
                  <c:v>6.4682</c:v>
                </c:pt>
                <c:pt idx="31356">
                  <c:v>6.4684</c:v>
                </c:pt>
                <c:pt idx="31357">
                  <c:v>6.4686</c:v>
                </c:pt>
                <c:pt idx="31358">
                  <c:v>6.4688</c:v>
                </c:pt>
                <c:pt idx="31359">
                  <c:v>6.469</c:v>
                </c:pt>
                <c:pt idx="31360">
                  <c:v>6.4692</c:v>
                </c:pt>
                <c:pt idx="31361">
                  <c:v>6.4694</c:v>
                </c:pt>
                <c:pt idx="31362">
                  <c:v>6.4696</c:v>
                </c:pt>
                <c:pt idx="31363">
                  <c:v>6.4698</c:v>
                </c:pt>
                <c:pt idx="31364">
                  <c:v>6.47</c:v>
                </c:pt>
                <c:pt idx="31365">
                  <c:v>6.4702</c:v>
                </c:pt>
                <c:pt idx="31366">
                  <c:v>6.4704</c:v>
                </c:pt>
                <c:pt idx="31367">
                  <c:v>6.4706</c:v>
                </c:pt>
                <c:pt idx="31368">
                  <c:v>6.4708</c:v>
                </c:pt>
                <c:pt idx="31369">
                  <c:v>6.471</c:v>
                </c:pt>
                <c:pt idx="31370">
                  <c:v>6.4712</c:v>
                </c:pt>
                <c:pt idx="31371">
                  <c:v>6.4714</c:v>
                </c:pt>
                <c:pt idx="31372">
                  <c:v>6.4716</c:v>
                </c:pt>
                <c:pt idx="31373">
                  <c:v>6.4718</c:v>
                </c:pt>
                <c:pt idx="31374">
                  <c:v>6.472</c:v>
                </c:pt>
                <c:pt idx="31375">
                  <c:v>6.4722</c:v>
                </c:pt>
                <c:pt idx="31376">
                  <c:v>6.4724</c:v>
                </c:pt>
                <c:pt idx="31377">
                  <c:v>6.4726</c:v>
                </c:pt>
                <c:pt idx="31378">
                  <c:v>6.4728</c:v>
                </c:pt>
                <c:pt idx="31379">
                  <c:v>6.473</c:v>
                </c:pt>
                <c:pt idx="31380">
                  <c:v>6.4732</c:v>
                </c:pt>
                <c:pt idx="31381">
                  <c:v>6.4734</c:v>
                </c:pt>
                <c:pt idx="31382">
                  <c:v>6.4736</c:v>
                </c:pt>
                <c:pt idx="31383">
                  <c:v>6.4738</c:v>
                </c:pt>
                <c:pt idx="31384">
                  <c:v>6.474</c:v>
                </c:pt>
                <c:pt idx="31385">
                  <c:v>6.4742</c:v>
                </c:pt>
                <c:pt idx="31386">
                  <c:v>6.4744</c:v>
                </c:pt>
                <c:pt idx="31387">
                  <c:v>6.4746</c:v>
                </c:pt>
                <c:pt idx="31388">
                  <c:v>6.4748</c:v>
                </c:pt>
                <c:pt idx="31389">
                  <c:v>6.475</c:v>
                </c:pt>
                <c:pt idx="31390">
                  <c:v>6.4752</c:v>
                </c:pt>
                <c:pt idx="31391">
                  <c:v>6.4754</c:v>
                </c:pt>
                <c:pt idx="31392">
                  <c:v>6.4756</c:v>
                </c:pt>
                <c:pt idx="31393">
                  <c:v>6.4758</c:v>
                </c:pt>
                <c:pt idx="31394">
                  <c:v>6.476</c:v>
                </c:pt>
                <c:pt idx="31395">
                  <c:v>6.4762</c:v>
                </c:pt>
                <c:pt idx="31396">
                  <c:v>6.4764</c:v>
                </c:pt>
                <c:pt idx="31397">
                  <c:v>6.4766</c:v>
                </c:pt>
                <c:pt idx="31398">
                  <c:v>6.4768</c:v>
                </c:pt>
                <c:pt idx="31399">
                  <c:v>6.477</c:v>
                </c:pt>
                <c:pt idx="31400">
                  <c:v>6.4772</c:v>
                </c:pt>
                <c:pt idx="31401">
                  <c:v>6.4774</c:v>
                </c:pt>
                <c:pt idx="31402">
                  <c:v>6.4776</c:v>
                </c:pt>
                <c:pt idx="31403">
                  <c:v>6.4778</c:v>
                </c:pt>
                <c:pt idx="31404">
                  <c:v>6.478</c:v>
                </c:pt>
                <c:pt idx="31405">
                  <c:v>6.4782</c:v>
                </c:pt>
                <c:pt idx="31406">
                  <c:v>6.4784</c:v>
                </c:pt>
                <c:pt idx="31407">
                  <c:v>6.4786</c:v>
                </c:pt>
                <c:pt idx="31408">
                  <c:v>6.4788</c:v>
                </c:pt>
                <c:pt idx="31409">
                  <c:v>6.479</c:v>
                </c:pt>
                <c:pt idx="31410">
                  <c:v>6.4792</c:v>
                </c:pt>
                <c:pt idx="31411">
                  <c:v>6.4794</c:v>
                </c:pt>
                <c:pt idx="31412">
                  <c:v>6.4796</c:v>
                </c:pt>
                <c:pt idx="31413">
                  <c:v>6.4798</c:v>
                </c:pt>
                <c:pt idx="31414">
                  <c:v>6.48</c:v>
                </c:pt>
                <c:pt idx="31415">
                  <c:v>6.4802</c:v>
                </c:pt>
                <c:pt idx="31416">
                  <c:v>6.4804</c:v>
                </c:pt>
                <c:pt idx="31417">
                  <c:v>6.4806</c:v>
                </c:pt>
                <c:pt idx="31418">
                  <c:v>6.4808</c:v>
                </c:pt>
                <c:pt idx="31419">
                  <c:v>6.481</c:v>
                </c:pt>
                <c:pt idx="31420">
                  <c:v>6.4812</c:v>
                </c:pt>
                <c:pt idx="31421">
                  <c:v>6.4814</c:v>
                </c:pt>
                <c:pt idx="31422">
                  <c:v>6.4816</c:v>
                </c:pt>
                <c:pt idx="31423">
                  <c:v>6.4818</c:v>
                </c:pt>
                <c:pt idx="31424">
                  <c:v>6.482</c:v>
                </c:pt>
                <c:pt idx="31425">
                  <c:v>6.4822</c:v>
                </c:pt>
                <c:pt idx="31426">
                  <c:v>6.4824</c:v>
                </c:pt>
                <c:pt idx="31427">
                  <c:v>6.4826</c:v>
                </c:pt>
                <c:pt idx="31428">
                  <c:v>6.4828</c:v>
                </c:pt>
                <c:pt idx="31429">
                  <c:v>6.483</c:v>
                </c:pt>
                <c:pt idx="31430">
                  <c:v>6.4832</c:v>
                </c:pt>
                <c:pt idx="31431">
                  <c:v>6.4834</c:v>
                </c:pt>
                <c:pt idx="31432">
                  <c:v>6.4836</c:v>
                </c:pt>
                <c:pt idx="31433">
                  <c:v>6.4838</c:v>
                </c:pt>
                <c:pt idx="31434">
                  <c:v>6.484</c:v>
                </c:pt>
                <c:pt idx="31435">
                  <c:v>6.4842</c:v>
                </c:pt>
                <c:pt idx="31436">
                  <c:v>6.4844</c:v>
                </c:pt>
                <c:pt idx="31437">
                  <c:v>6.4846</c:v>
                </c:pt>
                <c:pt idx="31438">
                  <c:v>6.4848</c:v>
                </c:pt>
                <c:pt idx="31439">
                  <c:v>6.485</c:v>
                </c:pt>
                <c:pt idx="31440">
                  <c:v>6.4852</c:v>
                </c:pt>
                <c:pt idx="31441">
                  <c:v>6.4854</c:v>
                </c:pt>
                <c:pt idx="31442">
                  <c:v>6.4856</c:v>
                </c:pt>
                <c:pt idx="31443">
                  <c:v>6.4858</c:v>
                </c:pt>
                <c:pt idx="31444">
                  <c:v>6.486</c:v>
                </c:pt>
                <c:pt idx="31445">
                  <c:v>6.4862</c:v>
                </c:pt>
                <c:pt idx="31446">
                  <c:v>6.4864</c:v>
                </c:pt>
                <c:pt idx="31447">
                  <c:v>6.4866</c:v>
                </c:pt>
                <c:pt idx="31448">
                  <c:v>6.4868</c:v>
                </c:pt>
                <c:pt idx="31449">
                  <c:v>6.487</c:v>
                </c:pt>
                <c:pt idx="31450">
                  <c:v>6.4872</c:v>
                </c:pt>
                <c:pt idx="31451">
                  <c:v>6.4874</c:v>
                </c:pt>
                <c:pt idx="31452">
                  <c:v>6.4876</c:v>
                </c:pt>
                <c:pt idx="31453">
                  <c:v>6.4878</c:v>
                </c:pt>
                <c:pt idx="31454">
                  <c:v>6.488</c:v>
                </c:pt>
                <c:pt idx="31455">
                  <c:v>6.4882</c:v>
                </c:pt>
                <c:pt idx="31456">
                  <c:v>6.4884</c:v>
                </c:pt>
                <c:pt idx="31457">
                  <c:v>6.4886</c:v>
                </c:pt>
                <c:pt idx="31458">
                  <c:v>6.4888</c:v>
                </c:pt>
                <c:pt idx="31459">
                  <c:v>6.489</c:v>
                </c:pt>
                <c:pt idx="31460">
                  <c:v>6.4892</c:v>
                </c:pt>
                <c:pt idx="31461">
                  <c:v>6.4894</c:v>
                </c:pt>
                <c:pt idx="31462">
                  <c:v>6.4896</c:v>
                </c:pt>
                <c:pt idx="31463">
                  <c:v>6.4898</c:v>
                </c:pt>
                <c:pt idx="31464">
                  <c:v>6.49</c:v>
                </c:pt>
                <c:pt idx="31465">
                  <c:v>6.4902</c:v>
                </c:pt>
                <c:pt idx="31466">
                  <c:v>6.4904</c:v>
                </c:pt>
                <c:pt idx="31467">
                  <c:v>6.4906</c:v>
                </c:pt>
                <c:pt idx="31468">
                  <c:v>6.4908</c:v>
                </c:pt>
                <c:pt idx="31469">
                  <c:v>6.491</c:v>
                </c:pt>
                <c:pt idx="31470">
                  <c:v>6.4912</c:v>
                </c:pt>
                <c:pt idx="31471">
                  <c:v>6.4914</c:v>
                </c:pt>
                <c:pt idx="31472">
                  <c:v>6.4916</c:v>
                </c:pt>
                <c:pt idx="31473">
                  <c:v>6.4918</c:v>
                </c:pt>
                <c:pt idx="31474">
                  <c:v>6.492</c:v>
                </c:pt>
                <c:pt idx="31475">
                  <c:v>6.4922</c:v>
                </c:pt>
                <c:pt idx="31476">
                  <c:v>6.4924</c:v>
                </c:pt>
                <c:pt idx="31477">
                  <c:v>6.4926</c:v>
                </c:pt>
                <c:pt idx="31478">
                  <c:v>6.4928</c:v>
                </c:pt>
                <c:pt idx="31479">
                  <c:v>6.493</c:v>
                </c:pt>
                <c:pt idx="31480">
                  <c:v>6.4932</c:v>
                </c:pt>
                <c:pt idx="31481">
                  <c:v>6.4934</c:v>
                </c:pt>
                <c:pt idx="31482">
                  <c:v>6.4936</c:v>
                </c:pt>
                <c:pt idx="31483">
                  <c:v>6.4938</c:v>
                </c:pt>
                <c:pt idx="31484">
                  <c:v>6.494</c:v>
                </c:pt>
                <c:pt idx="31485">
                  <c:v>6.4942</c:v>
                </c:pt>
                <c:pt idx="31486">
                  <c:v>6.4944</c:v>
                </c:pt>
                <c:pt idx="31487">
                  <c:v>6.4946</c:v>
                </c:pt>
                <c:pt idx="31488">
                  <c:v>6.4948</c:v>
                </c:pt>
                <c:pt idx="31489">
                  <c:v>6.495</c:v>
                </c:pt>
                <c:pt idx="31490">
                  <c:v>6.4952</c:v>
                </c:pt>
                <c:pt idx="31491">
                  <c:v>6.4954</c:v>
                </c:pt>
                <c:pt idx="31492">
                  <c:v>6.4956</c:v>
                </c:pt>
                <c:pt idx="31493">
                  <c:v>6.4958</c:v>
                </c:pt>
                <c:pt idx="31494">
                  <c:v>6.496</c:v>
                </c:pt>
                <c:pt idx="31495">
                  <c:v>6.4962</c:v>
                </c:pt>
                <c:pt idx="31496">
                  <c:v>6.4964</c:v>
                </c:pt>
                <c:pt idx="31497">
                  <c:v>6.4966</c:v>
                </c:pt>
                <c:pt idx="31498">
                  <c:v>6.4968</c:v>
                </c:pt>
                <c:pt idx="31499">
                  <c:v>6.497</c:v>
                </c:pt>
                <c:pt idx="31500">
                  <c:v>6.4972</c:v>
                </c:pt>
                <c:pt idx="31501">
                  <c:v>6.4974</c:v>
                </c:pt>
                <c:pt idx="31502">
                  <c:v>6.4976</c:v>
                </c:pt>
                <c:pt idx="31503">
                  <c:v>6.4978</c:v>
                </c:pt>
                <c:pt idx="31504">
                  <c:v>6.498</c:v>
                </c:pt>
                <c:pt idx="31505">
                  <c:v>6.4982</c:v>
                </c:pt>
                <c:pt idx="31506">
                  <c:v>6.4984</c:v>
                </c:pt>
                <c:pt idx="31507">
                  <c:v>6.4986</c:v>
                </c:pt>
                <c:pt idx="31508">
                  <c:v>6.4988</c:v>
                </c:pt>
                <c:pt idx="31509">
                  <c:v>6.499</c:v>
                </c:pt>
                <c:pt idx="31510">
                  <c:v>6.4992</c:v>
                </c:pt>
                <c:pt idx="31511">
                  <c:v>6.4994</c:v>
                </c:pt>
                <c:pt idx="31512">
                  <c:v>6.4996</c:v>
                </c:pt>
                <c:pt idx="31513">
                  <c:v>6.4998</c:v>
                </c:pt>
                <c:pt idx="31514">
                  <c:v>6.5</c:v>
                </c:pt>
                <c:pt idx="31515">
                  <c:v>6.5002</c:v>
                </c:pt>
                <c:pt idx="31516">
                  <c:v>6.5004</c:v>
                </c:pt>
                <c:pt idx="31517">
                  <c:v>6.5006</c:v>
                </c:pt>
                <c:pt idx="31518">
                  <c:v>6.5008</c:v>
                </c:pt>
                <c:pt idx="31519">
                  <c:v>6.501</c:v>
                </c:pt>
                <c:pt idx="31520">
                  <c:v>6.5012</c:v>
                </c:pt>
                <c:pt idx="31521">
                  <c:v>6.5014</c:v>
                </c:pt>
                <c:pt idx="31522">
                  <c:v>6.5016</c:v>
                </c:pt>
                <c:pt idx="31523">
                  <c:v>6.5018</c:v>
                </c:pt>
                <c:pt idx="31524">
                  <c:v>6.502</c:v>
                </c:pt>
                <c:pt idx="31525">
                  <c:v>6.5022</c:v>
                </c:pt>
                <c:pt idx="31526">
                  <c:v>6.5024</c:v>
                </c:pt>
                <c:pt idx="31527">
                  <c:v>6.5026</c:v>
                </c:pt>
                <c:pt idx="31528">
                  <c:v>6.5028</c:v>
                </c:pt>
                <c:pt idx="31529">
                  <c:v>6.503</c:v>
                </c:pt>
                <c:pt idx="31530">
                  <c:v>6.5032</c:v>
                </c:pt>
                <c:pt idx="31531">
                  <c:v>6.5034</c:v>
                </c:pt>
                <c:pt idx="31532">
                  <c:v>6.5036</c:v>
                </c:pt>
                <c:pt idx="31533">
                  <c:v>6.5038</c:v>
                </c:pt>
                <c:pt idx="31534">
                  <c:v>6.504</c:v>
                </c:pt>
                <c:pt idx="31535">
                  <c:v>6.5042</c:v>
                </c:pt>
                <c:pt idx="31536">
                  <c:v>6.5044</c:v>
                </c:pt>
                <c:pt idx="31537">
                  <c:v>6.504599999999995</c:v>
                </c:pt>
                <c:pt idx="31538">
                  <c:v>6.504799999999999</c:v>
                </c:pt>
                <c:pt idx="31539">
                  <c:v>6.504999999999995</c:v>
                </c:pt>
                <c:pt idx="31540">
                  <c:v>6.5052</c:v>
                </c:pt>
                <c:pt idx="31541">
                  <c:v>6.5054</c:v>
                </c:pt>
                <c:pt idx="31542">
                  <c:v>6.5056</c:v>
                </c:pt>
                <c:pt idx="31543">
                  <c:v>6.5058</c:v>
                </c:pt>
                <c:pt idx="31544">
                  <c:v>6.506</c:v>
                </c:pt>
                <c:pt idx="31545">
                  <c:v>6.5062</c:v>
                </c:pt>
                <c:pt idx="31546">
                  <c:v>6.5064</c:v>
                </c:pt>
                <c:pt idx="31547">
                  <c:v>6.5066</c:v>
                </c:pt>
                <c:pt idx="31548">
                  <c:v>6.5068</c:v>
                </c:pt>
                <c:pt idx="31549">
                  <c:v>6.507</c:v>
                </c:pt>
                <c:pt idx="31550">
                  <c:v>6.5072</c:v>
                </c:pt>
                <c:pt idx="31551">
                  <c:v>6.5074</c:v>
                </c:pt>
                <c:pt idx="31552">
                  <c:v>6.5076</c:v>
                </c:pt>
                <c:pt idx="31553">
                  <c:v>6.5078</c:v>
                </c:pt>
                <c:pt idx="31554">
                  <c:v>6.508</c:v>
                </c:pt>
                <c:pt idx="31555">
                  <c:v>6.5082</c:v>
                </c:pt>
                <c:pt idx="31556">
                  <c:v>6.5084</c:v>
                </c:pt>
                <c:pt idx="31557">
                  <c:v>6.5086</c:v>
                </c:pt>
                <c:pt idx="31558">
                  <c:v>6.5088</c:v>
                </c:pt>
                <c:pt idx="31559">
                  <c:v>6.509</c:v>
                </c:pt>
                <c:pt idx="31560">
                  <c:v>6.5092</c:v>
                </c:pt>
                <c:pt idx="31561">
                  <c:v>6.5094</c:v>
                </c:pt>
                <c:pt idx="31562">
                  <c:v>6.5096</c:v>
                </c:pt>
                <c:pt idx="31563">
                  <c:v>6.5098</c:v>
                </c:pt>
                <c:pt idx="31564">
                  <c:v>6.51</c:v>
                </c:pt>
                <c:pt idx="31565">
                  <c:v>6.5102</c:v>
                </c:pt>
                <c:pt idx="31566">
                  <c:v>6.5104</c:v>
                </c:pt>
                <c:pt idx="31567">
                  <c:v>6.5106</c:v>
                </c:pt>
                <c:pt idx="31568">
                  <c:v>6.5108</c:v>
                </c:pt>
                <c:pt idx="31569">
                  <c:v>6.511</c:v>
                </c:pt>
                <c:pt idx="31570">
                  <c:v>6.5112</c:v>
                </c:pt>
                <c:pt idx="31571">
                  <c:v>6.5114</c:v>
                </c:pt>
                <c:pt idx="31572">
                  <c:v>6.5116</c:v>
                </c:pt>
                <c:pt idx="31573">
                  <c:v>6.5118</c:v>
                </c:pt>
                <c:pt idx="31574">
                  <c:v>6.512</c:v>
                </c:pt>
                <c:pt idx="31575">
                  <c:v>6.5122</c:v>
                </c:pt>
                <c:pt idx="31576">
                  <c:v>6.5124</c:v>
                </c:pt>
                <c:pt idx="31577">
                  <c:v>6.512599999999996</c:v>
                </c:pt>
                <c:pt idx="31578">
                  <c:v>6.512799999999999</c:v>
                </c:pt>
                <c:pt idx="31579">
                  <c:v>6.512999999999995</c:v>
                </c:pt>
                <c:pt idx="31580">
                  <c:v>6.5132</c:v>
                </c:pt>
                <c:pt idx="31581">
                  <c:v>6.5134</c:v>
                </c:pt>
                <c:pt idx="31582">
                  <c:v>6.5136</c:v>
                </c:pt>
                <c:pt idx="31583">
                  <c:v>6.5138</c:v>
                </c:pt>
                <c:pt idx="31584">
                  <c:v>6.513999999999998</c:v>
                </c:pt>
                <c:pt idx="31585">
                  <c:v>6.514199999999994</c:v>
                </c:pt>
                <c:pt idx="31586">
                  <c:v>6.514399999999998</c:v>
                </c:pt>
                <c:pt idx="31587">
                  <c:v>6.514599999999994</c:v>
                </c:pt>
                <c:pt idx="31588">
                  <c:v>6.514799999999997</c:v>
                </c:pt>
                <c:pt idx="31589">
                  <c:v>6.514999999999994</c:v>
                </c:pt>
                <c:pt idx="31590">
                  <c:v>6.5152</c:v>
                </c:pt>
                <c:pt idx="31591">
                  <c:v>6.5154</c:v>
                </c:pt>
                <c:pt idx="31592">
                  <c:v>6.5156</c:v>
                </c:pt>
                <c:pt idx="31593">
                  <c:v>6.5158</c:v>
                </c:pt>
                <c:pt idx="31594">
                  <c:v>6.516</c:v>
                </c:pt>
                <c:pt idx="31595">
                  <c:v>6.5162</c:v>
                </c:pt>
                <c:pt idx="31596">
                  <c:v>6.5164</c:v>
                </c:pt>
                <c:pt idx="31597">
                  <c:v>6.5166</c:v>
                </c:pt>
                <c:pt idx="31598">
                  <c:v>6.5168</c:v>
                </c:pt>
                <c:pt idx="31599">
                  <c:v>6.516999999999999</c:v>
                </c:pt>
                <c:pt idx="31600">
                  <c:v>6.517199999999995</c:v>
                </c:pt>
                <c:pt idx="31601">
                  <c:v>6.517399999999999</c:v>
                </c:pt>
                <c:pt idx="31602">
                  <c:v>6.517599999999995</c:v>
                </c:pt>
                <c:pt idx="31603">
                  <c:v>6.517799999999998</c:v>
                </c:pt>
                <c:pt idx="31604">
                  <c:v>6.517999999999994</c:v>
                </c:pt>
                <c:pt idx="31605">
                  <c:v>6.5182</c:v>
                </c:pt>
                <c:pt idx="31606">
                  <c:v>6.5184</c:v>
                </c:pt>
                <c:pt idx="31607">
                  <c:v>6.5186</c:v>
                </c:pt>
                <c:pt idx="31608">
                  <c:v>6.5188</c:v>
                </c:pt>
                <c:pt idx="31609">
                  <c:v>6.519</c:v>
                </c:pt>
                <c:pt idx="31610">
                  <c:v>6.5192</c:v>
                </c:pt>
                <c:pt idx="31611">
                  <c:v>6.5194</c:v>
                </c:pt>
                <c:pt idx="31612">
                  <c:v>6.5196</c:v>
                </c:pt>
                <c:pt idx="31613">
                  <c:v>6.5198</c:v>
                </c:pt>
                <c:pt idx="31614">
                  <c:v>6.52</c:v>
                </c:pt>
                <c:pt idx="31615">
                  <c:v>6.5202</c:v>
                </c:pt>
                <c:pt idx="31616">
                  <c:v>6.5204</c:v>
                </c:pt>
                <c:pt idx="31617">
                  <c:v>6.5206</c:v>
                </c:pt>
                <c:pt idx="31618">
                  <c:v>6.520799999999999</c:v>
                </c:pt>
                <c:pt idx="31619">
                  <c:v>6.520999999999995</c:v>
                </c:pt>
                <c:pt idx="31620">
                  <c:v>6.5212</c:v>
                </c:pt>
                <c:pt idx="31621">
                  <c:v>6.5214</c:v>
                </c:pt>
                <c:pt idx="31622">
                  <c:v>6.5216</c:v>
                </c:pt>
                <c:pt idx="31623">
                  <c:v>6.5218</c:v>
                </c:pt>
                <c:pt idx="31624">
                  <c:v>6.521999999999998</c:v>
                </c:pt>
                <c:pt idx="31625">
                  <c:v>6.522199999999994</c:v>
                </c:pt>
                <c:pt idx="31626">
                  <c:v>6.522399999999998</c:v>
                </c:pt>
                <c:pt idx="31627">
                  <c:v>6.522599999999994</c:v>
                </c:pt>
                <c:pt idx="31628">
                  <c:v>6.522799999999997</c:v>
                </c:pt>
                <c:pt idx="31629">
                  <c:v>6.522999999999994</c:v>
                </c:pt>
                <c:pt idx="31630">
                  <c:v>6.5232</c:v>
                </c:pt>
                <c:pt idx="31631">
                  <c:v>6.5234</c:v>
                </c:pt>
                <c:pt idx="31632">
                  <c:v>6.5236</c:v>
                </c:pt>
                <c:pt idx="31633">
                  <c:v>6.5238</c:v>
                </c:pt>
                <c:pt idx="31634">
                  <c:v>6.523999999999996</c:v>
                </c:pt>
                <c:pt idx="31635">
                  <c:v>6.5242</c:v>
                </c:pt>
                <c:pt idx="31636">
                  <c:v>6.524399999999996</c:v>
                </c:pt>
                <c:pt idx="31637">
                  <c:v>6.5246</c:v>
                </c:pt>
                <c:pt idx="31638">
                  <c:v>6.524799999999995</c:v>
                </c:pt>
                <c:pt idx="31639">
                  <c:v>6.524999999999994</c:v>
                </c:pt>
                <c:pt idx="31640">
                  <c:v>6.525199999999995</c:v>
                </c:pt>
                <c:pt idx="31641">
                  <c:v>6.525399999999999</c:v>
                </c:pt>
                <c:pt idx="31642">
                  <c:v>6.525599999999995</c:v>
                </c:pt>
                <c:pt idx="31643">
                  <c:v>6.525799999999998</c:v>
                </c:pt>
                <c:pt idx="31644">
                  <c:v>6.525999999999994</c:v>
                </c:pt>
                <c:pt idx="31645">
                  <c:v>6.5262</c:v>
                </c:pt>
                <c:pt idx="31646">
                  <c:v>6.5264</c:v>
                </c:pt>
                <c:pt idx="31647">
                  <c:v>6.5266</c:v>
                </c:pt>
                <c:pt idx="31648">
                  <c:v>6.5268</c:v>
                </c:pt>
                <c:pt idx="31649">
                  <c:v>6.526999999999997</c:v>
                </c:pt>
                <c:pt idx="31650">
                  <c:v>6.527199999999994</c:v>
                </c:pt>
                <c:pt idx="31651">
                  <c:v>6.527399999999997</c:v>
                </c:pt>
                <c:pt idx="31652">
                  <c:v>6.527599999999994</c:v>
                </c:pt>
                <c:pt idx="31653">
                  <c:v>6.527799999999996</c:v>
                </c:pt>
                <c:pt idx="31654">
                  <c:v>6.527999999999994</c:v>
                </c:pt>
                <c:pt idx="31655">
                  <c:v>6.5282</c:v>
                </c:pt>
                <c:pt idx="31656">
                  <c:v>6.5284</c:v>
                </c:pt>
                <c:pt idx="31657">
                  <c:v>6.5286</c:v>
                </c:pt>
                <c:pt idx="31658">
                  <c:v>6.528799999999999</c:v>
                </c:pt>
                <c:pt idx="31659">
                  <c:v>6.528999999999995</c:v>
                </c:pt>
                <c:pt idx="31660">
                  <c:v>6.5292</c:v>
                </c:pt>
                <c:pt idx="31661">
                  <c:v>6.5294</c:v>
                </c:pt>
                <c:pt idx="31662">
                  <c:v>6.5296</c:v>
                </c:pt>
                <c:pt idx="31663">
                  <c:v>6.5298</c:v>
                </c:pt>
                <c:pt idx="31664">
                  <c:v>6.53</c:v>
                </c:pt>
                <c:pt idx="31665">
                  <c:v>6.5302</c:v>
                </c:pt>
                <c:pt idx="31666">
                  <c:v>6.5304</c:v>
                </c:pt>
                <c:pt idx="31667">
                  <c:v>6.5306</c:v>
                </c:pt>
                <c:pt idx="31668">
                  <c:v>6.5308</c:v>
                </c:pt>
                <c:pt idx="31669">
                  <c:v>6.531</c:v>
                </c:pt>
                <c:pt idx="31670">
                  <c:v>6.5312</c:v>
                </c:pt>
                <c:pt idx="31671">
                  <c:v>6.5314</c:v>
                </c:pt>
                <c:pt idx="31672">
                  <c:v>6.5316</c:v>
                </c:pt>
                <c:pt idx="31673">
                  <c:v>6.5318</c:v>
                </c:pt>
                <c:pt idx="31674">
                  <c:v>6.532</c:v>
                </c:pt>
                <c:pt idx="31675">
                  <c:v>6.5322</c:v>
                </c:pt>
                <c:pt idx="31676">
                  <c:v>6.5324</c:v>
                </c:pt>
                <c:pt idx="31677">
                  <c:v>6.5326</c:v>
                </c:pt>
                <c:pt idx="31678">
                  <c:v>6.5328</c:v>
                </c:pt>
                <c:pt idx="31679">
                  <c:v>6.533</c:v>
                </c:pt>
                <c:pt idx="31680">
                  <c:v>6.5332</c:v>
                </c:pt>
                <c:pt idx="31681">
                  <c:v>6.5334</c:v>
                </c:pt>
                <c:pt idx="31682">
                  <c:v>6.5336</c:v>
                </c:pt>
                <c:pt idx="31683">
                  <c:v>6.5338</c:v>
                </c:pt>
                <c:pt idx="31684">
                  <c:v>6.534</c:v>
                </c:pt>
                <c:pt idx="31685">
                  <c:v>6.5342</c:v>
                </c:pt>
                <c:pt idx="31686">
                  <c:v>6.5344</c:v>
                </c:pt>
                <c:pt idx="31687">
                  <c:v>6.5346</c:v>
                </c:pt>
                <c:pt idx="31688">
                  <c:v>6.5348</c:v>
                </c:pt>
                <c:pt idx="31689">
                  <c:v>6.535</c:v>
                </c:pt>
                <c:pt idx="31690">
                  <c:v>6.5352</c:v>
                </c:pt>
                <c:pt idx="31691">
                  <c:v>6.5354</c:v>
                </c:pt>
                <c:pt idx="31692">
                  <c:v>6.5356</c:v>
                </c:pt>
                <c:pt idx="31693">
                  <c:v>6.5358</c:v>
                </c:pt>
                <c:pt idx="31694">
                  <c:v>6.536</c:v>
                </c:pt>
                <c:pt idx="31695">
                  <c:v>6.5362</c:v>
                </c:pt>
                <c:pt idx="31696">
                  <c:v>6.5364</c:v>
                </c:pt>
                <c:pt idx="31697">
                  <c:v>6.5366</c:v>
                </c:pt>
                <c:pt idx="31698">
                  <c:v>6.5368</c:v>
                </c:pt>
                <c:pt idx="31699">
                  <c:v>6.537</c:v>
                </c:pt>
                <c:pt idx="31700">
                  <c:v>6.5372</c:v>
                </c:pt>
                <c:pt idx="31701">
                  <c:v>6.5374</c:v>
                </c:pt>
                <c:pt idx="31702">
                  <c:v>6.5376</c:v>
                </c:pt>
                <c:pt idx="31703">
                  <c:v>6.5378</c:v>
                </c:pt>
                <c:pt idx="31704">
                  <c:v>6.538</c:v>
                </c:pt>
                <c:pt idx="31705">
                  <c:v>6.5382</c:v>
                </c:pt>
                <c:pt idx="31706">
                  <c:v>6.5384</c:v>
                </c:pt>
                <c:pt idx="31707">
                  <c:v>6.5386</c:v>
                </c:pt>
                <c:pt idx="31708">
                  <c:v>6.5388</c:v>
                </c:pt>
                <c:pt idx="31709">
                  <c:v>6.539</c:v>
                </c:pt>
                <c:pt idx="31710">
                  <c:v>6.5392</c:v>
                </c:pt>
                <c:pt idx="31711">
                  <c:v>6.5394</c:v>
                </c:pt>
                <c:pt idx="31712">
                  <c:v>6.5396</c:v>
                </c:pt>
                <c:pt idx="31713">
                  <c:v>6.5398</c:v>
                </c:pt>
                <c:pt idx="31714">
                  <c:v>6.54</c:v>
                </c:pt>
                <c:pt idx="31715">
                  <c:v>6.5402</c:v>
                </c:pt>
                <c:pt idx="31716">
                  <c:v>6.5404</c:v>
                </c:pt>
                <c:pt idx="31717">
                  <c:v>6.5406</c:v>
                </c:pt>
                <c:pt idx="31718">
                  <c:v>6.5408</c:v>
                </c:pt>
                <c:pt idx="31719">
                  <c:v>6.541</c:v>
                </c:pt>
                <c:pt idx="31720">
                  <c:v>6.5412</c:v>
                </c:pt>
                <c:pt idx="31721">
                  <c:v>6.5414</c:v>
                </c:pt>
                <c:pt idx="31722">
                  <c:v>6.5416</c:v>
                </c:pt>
                <c:pt idx="31723">
                  <c:v>6.5418</c:v>
                </c:pt>
                <c:pt idx="31724">
                  <c:v>6.542</c:v>
                </c:pt>
                <c:pt idx="31725">
                  <c:v>6.5422</c:v>
                </c:pt>
                <c:pt idx="31726">
                  <c:v>6.5424</c:v>
                </c:pt>
                <c:pt idx="31727">
                  <c:v>6.5426</c:v>
                </c:pt>
                <c:pt idx="31728">
                  <c:v>6.5428</c:v>
                </c:pt>
                <c:pt idx="31729">
                  <c:v>6.543</c:v>
                </c:pt>
                <c:pt idx="31730">
                  <c:v>6.5432</c:v>
                </c:pt>
                <c:pt idx="31731">
                  <c:v>6.5434</c:v>
                </c:pt>
                <c:pt idx="31732">
                  <c:v>6.5436</c:v>
                </c:pt>
                <c:pt idx="31733">
                  <c:v>6.5438</c:v>
                </c:pt>
                <c:pt idx="31734">
                  <c:v>6.544</c:v>
                </c:pt>
                <c:pt idx="31735">
                  <c:v>6.5442</c:v>
                </c:pt>
                <c:pt idx="31736">
                  <c:v>6.5444</c:v>
                </c:pt>
                <c:pt idx="31737">
                  <c:v>6.5446</c:v>
                </c:pt>
                <c:pt idx="31738">
                  <c:v>6.544799999999999</c:v>
                </c:pt>
                <c:pt idx="31739">
                  <c:v>6.544999999999995</c:v>
                </c:pt>
                <c:pt idx="31740">
                  <c:v>6.5452</c:v>
                </c:pt>
                <c:pt idx="31741">
                  <c:v>6.5454</c:v>
                </c:pt>
                <c:pt idx="31742">
                  <c:v>6.5456</c:v>
                </c:pt>
                <c:pt idx="31743">
                  <c:v>6.5458</c:v>
                </c:pt>
                <c:pt idx="31744">
                  <c:v>6.546</c:v>
                </c:pt>
                <c:pt idx="31745">
                  <c:v>6.5462</c:v>
                </c:pt>
                <c:pt idx="31746">
                  <c:v>6.5464</c:v>
                </c:pt>
                <c:pt idx="31747">
                  <c:v>6.5466</c:v>
                </c:pt>
                <c:pt idx="31748">
                  <c:v>6.5468</c:v>
                </c:pt>
                <c:pt idx="31749">
                  <c:v>6.547</c:v>
                </c:pt>
                <c:pt idx="31750">
                  <c:v>6.5472</c:v>
                </c:pt>
                <c:pt idx="31751">
                  <c:v>6.5474</c:v>
                </c:pt>
                <c:pt idx="31752">
                  <c:v>6.5476</c:v>
                </c:pt>
                <c:pt idx="31753">
                  <c:v>6.5478</c:v>
                </c:pt>
                <c:pt idx="31754">
                  <c:v>6.548</c:v>
                </c:pt>
                <c:pt idx="31755">
                  <c:v>6.5482</c:v>
                </c:pt>
                <c:pt idx="31756">
                  <c:v>6.5484</c:v>
                </c:pt>
                <c:pt idx="31757">
                  <c:v>6.5486</c:v>
                </c:pt>
                <c:pt idx="31758">
                  <c:v>6.5488</c:v>
                </c:pt>
                <c:pt idx="31759">
                  <c:v>6.549</c:v>
                </c:pt>
                <c:pt idx="31760">
                  <c:v>6.5492</c:v>
                </c:pt>
                <c:pt idx="31761">
                  <c:v>6.5494</c:v>
                </c:pt>
                <c:pt idx="31762">
                  <c:v>6.5496</c:v>
                </c:pt>
                <c:pt idx="31763">
                  <c:v>6.5498</c:v>
                </c:pt>
                <c:pt idx="31764">
                  <c:v>6.55</c:v>
                </c:pt>
                <c:pt idx="31765">
                  <c:v>6.5502</c:v>
                </c:pt>
                <c:pt idx="31766">
                  <c:v>6.5504</c:v>
                </c:pt>
                <c:pt idx="31767">
                  <c:v>6.5506</c:v>
                </c:pt>
                <c:pt idx="31768">
                  <c:v>6.5508</c:v>
                </c:pt>
                <c:pt idx="31769">
                  <c:v>6.551</c:v>
                </c:pt>
                <c:pt idx="31770">
                  <c:v>6.5512</c:v>
                </c:pt>
                <c:pt idx="31771">
                  <c:v>6.5514</c:v>
                </c:pt>
                <c:pt idx="31772">
                  <c:v>6.5516</c:v>
                </c:pt>
                <c:pt idx="31773">
                  <c:v>6.5518</c:v>
                </c:pt>
                <c:pt idx="31774">
                  <c:v>6.552</c:v>
                </c:pt>
                <c:pt idx="31775">
                  <c:v>6.5522</c:v>
                </c:pt>
                <c:pt idx="31776">
                  <c:v>6.5524</c:v>
                </c:pt>
                <c:pt idx="31777">
                  <c:v>6.5526</c:v>
                </c:pt>
                <c:pt idx="31778">
                  <c:v>6.5528</c:v>
                </c:pt>
                <c:pt idx="31779">
                  <c:v>6.552999999999995</c:v>
                </c:pt>
                <c:pt idx="31780">
                  <c:v>6.5532</c:v>
                </c:pt>
                <c:pt idx="31781">
                  <c:v>6.5534</c:v>
                </c:pt>
                <c:pt idx="31782">
                  <c:v>6.5536</c:v>
                </c:pt>
                <c:pt idx="31783">
                  <c:v>6.5538</c:v>
                </c:pt>
                <c:pt idx="31784">
                  <c:v>6.553999999999998</c:v>
                </c:pt>
                <c:pt idx="31785">
                  <c:v>6.554199999999994</c:v>
                </c:pt>
                <c:pt idx="31786">
                  <c:v>6.554399999999998</c:v>
                </c:pt>
                <c:pt idx="31787">
                  <c:v>6.554599999999994</c:v>
                </c:pt>
                <c:pt idx="31788">
                  <c:v>6.554799999999998</c:v>
                </c:pt>
                <c:pt idx="31789">
                  <c:v>6.554999999999994</c:v>
                </c:pt>
                <c:pt idx="31790">
                  <c:v>6.5552</c:v>
                </c:pt>
                <c:pt idx="31791">
                  <c:v>6.5554</c:v>
                </c:pt>
                <c:pt idx="31792">
                  <c:v>6.5556</c:v>
                </c:pt>
                <c:pt idx="31793">
                  <c:v>6.5558</c:v>
                </c:pt>
                <c:pt idx="31794">
                  <c:v>6.556</c:v>
                </c:pt>
                <c:pt idx="31795">
                  <c:v>6.5562</c:v>
                </c:pt>
                <c:pt idx="31796">
                  <c:v>6.5564</c:v>
                </c:pt>
                <c:pt idx="31797">
                  <c:v>6.5566</c:v>
                </c:pt>
                <c:pt idx="31798">
                  <c:v>6.5568</c:v>
                </c:pt>
                <c:pt idx="31799">
                  <c:v>6.556999999999999</c:v>
                </c:pt>
                <c:pt idx="31800">
                  <c:v>6.557199999999995</c:v>
                </c:pt>
                <c:pt idx="31801">
                  <c:v>6.557399999999999</c:v>
                </c:pt>
                <c:pt idx="31802">
                  <c:v>6.557599999999995</c:v>
                </c:pt>
                <c:pt idx="31803">
                  <c:v>6.557799999999999</c:v>
                </c:pt>
                <c:pt idx="31804">
                  <c:v>6.557999999999994</c:v>
                </c:pt>
                <c:pt idx="31805">
                  <c:v>6.5582</c:v>
                </c:pt>
                <c:pt idx="31806">
                  <c:v>6.5584</c:v>
                </c:pt>
                <c:pt idx="31807">
                  <c:v>6.5586</c:v>
                </c:pt>
                <c:pt idx="31808">
                  <c:v>6.5588</c:v>
                </c:pt>
                <c:pt idx="31809">
                  <c:v>6.559</c:v>
                </c:pt>
                <c:pt idx="31810">
                  <c:v>6.5592</c:v>
                </c:pt>
                <c:pt idx="31811">
                  <c:v>6.5594</c:v>
                </c:pt>
                <c:pt idx="31812">
                  <c:v>6.5596</c:v>
                </c:pt>
                <c:pt idx="31813">
                  <c:v>6.5598</c:v>
                </c:pt>
                <c:pt idx="31814">
                  <c:v>6.56</c:v>
                </c:pt>
                <c:pt idx="31815">
                  <c:v>6.5602</c:v>
                </c:pt>
                <c:pt idx="31816">
                  <c:v>6.5604</c:v>
                </c:pt>
                <c:pt idx="31817">
                  <c:v>6.5606</c:v>
                </c:pt>
                <c:pt idx="31818">
                  <c:v>6.5608</c:v>
                </c:pt>
                <c:pt idx="31819">
                  <c:v>6.560999999999995</c:v>
                </c:pt>
                <c:pt idx="31820">
                  <c:v>6.5612</c:v>
                </c:pt>
                <c:pt idx="31821">
                  <c:v>6.5614</c:v>
                </c:pt>
                <c:pt idx="31822">
                  <c:v>6.5616</c:v>
                </c:pt>
                <c:pt idx="31823">
                  <c:v>6.5618</c:v>
                </c:pt>
                <c:pt idx="31824">
                  <c:v>6.561999999999998</c:v>
                </c:pt>
                <c:pt idx="31825">
                  <c:v>6.562199999999994</c:v>
                </c:pt>
                <c:pt idx="31826">
                  <c:v>6.562399999999998</c:v>
                </c:pt>
                <c:pt idx="31827">
                  <c:v>6.562599999999994</c:v>
                </c:pt>
                <c:pt idx="31828">
                  <c:v>6.562799999999998</c:v>
                </c:pt>
                <c:pt idx="31829">
                  <c:v>6.562999999999994</c:v>
                </c:pt>
                <c:pt idx="31830">
                  <c:v>6.5632</c:v>
                </c:pt>
                <c:pt idx="31831">
                  <c:v>6.5634</c:v>
                </c:pt>
                <c:pt idx="31832">
                  <c:v>6.5636</c:v>
                </c:pt>
                <c:pt idx="31833">
                  <c:v>6.5638</c:v>
                </c:pt>
                <c:pt idx="31834">
                  <c:v>6.563999999999996</c:v>
                </c:pt>
                <c:pt idx="31835">
                  <c:v>6.564199999999994</c:v>
                </c:pt>
                <c:pt idx="31836">
                  <c:v>6.564399999999996</c:v>
                </c:pt>
                <c:pt idx="31837">
                  <c:v>6.5646</c:v>
                </c:pt>
                <c:pt idx="31838">
                  <c:v>6.564799999999996</c:v>
                </c:pt>
                <c:pt idx="31839">
                  <c:v>6.564999999999994</c:v>
                </c:pt>
                <c:pt idx="31840">
                  <c:v>6.565199999999995</c:v>
                </c:pt>
                <c:pt idx="31841">
                  <c:v>6.565399999999999</c:v>
                </c:pt>
                <c:pt idx="31842">
                  <c:v>6.565599999999995</c:v>
                </c:pt>
                <c:pt idx="31843">
                  <c:v>6.565799999999999</c:v>
                </c:pt>
                <c:pt idx="31844">
                  <c:v>6.565999999999994</c:v>
                </c:pt>
                <c:pt idx="31845">
                  <c:v>6.5662</c:v>
                </c:pt>
                <c:pt idx="31846">
                  <c:v>6.5664</c:v>
                </c:pt>
                <c:pt idx="31847">
                  <c:v>6.5666</c:v>
                </c:pt>
                <c:pt idx="31848">
                  <c:v>6.5668</c:v>
                </c:pt>
                <c:pt idx="31849">
                  <c:v>6.566999999999997</c:v>
                </c:pt>
                <c:pt idx="31850">
                  <c:v>6.567199999999994</c:v>
                </c:pt>
                <c:pt idx="31851">
                  <c:v>6.567399999999997</c:v>
                </c:pt>
                <c:pt idx="31852">
                  <c:v>6.567599999999994</c:v>
                </c:pt>
                <c:pt idx="31853">
                  <c:v>6.567799999999997</c:v>
                </c:pt>
                <c:pt idx="31854">
                  <c:v>6.567999999999994</c:v>
                </c:pt>
                <c:pt idx="31855">
                  <c:v>6.5682</c:v>
                </c:pt>
                <c:pt idx="31856">
                  <c:v>6.5684</c:v>
                </c:pt>
                <c:pt idx="31857">
                  <c:v>6.5686</c:v>
                </c:pt>
                <c:pt idx="31858">
                  <c:v>6.5688</c:v>
                </c:pt>
                <c:pt idx="31859">
                  <c:v>6.569</c:v>
                </c:pt>
                <c:pt idx="31860">
                  <c:v>6.5692</c:v>
                </c:pt>
                <c:pt idx="31861">
                  <c:v>6.5694</c:v>
                </c:pt>
                <c:pt idx="31862">
                  <c:v>6.5696</c:v>
                </c:pt>
                <c:pt idx="31863">
                  <c:v>6.5698</c:v>
                </c:pt>
                <c:pt idx="31864">
                  <c:v>6.57</c:v>
                </c:pt>
                <c:pt idx="31865">
                  <c:v>6.5702</c:v>
                </c:pt>
                <c:pt idx="31866">
                  <c:v>6.5704</c:v>
                </c:pt>
                <c:pt idx="31867">
                  <c:v>6.5706</c:v>
                </c:pt>
                <c:pt idx="31868">
                  <c:v>6.5708</c:v>
                </c:pt>
                <c:pt idx="31869">
                  <c:v>6.571</c:v>
                </c:pt>
                <c:pt idx="31870">
                  <c:v>6.5712</c:v>
                </c:pt>
                <c:pt idx="31871">
                  <c:v>6.5714</c:v>
                </c:pt>
                <c:pt idx="31872">
                  <c:v>6.5716</c:v>
                </c:pt>
                <c:pt idx="31873">
                  <c:v>6.5718</c:v>
                </c:pt>
                <c:pt idx="31874">
                  <c:v>6.572</c:v>
                </c:pt>
                <c:pt idx="31875">
                  <c:v>6.5722</c:v>
                </c:pt>
                <c:pt idx="31876">
                  <c:v>6.5724</c:v>
                </c:pt>
                <c:pt idx="31877">
                  <c:v>6.5726</c:v>
                </c:pt>
                <c:pt idx="31878">
                  <c:v>6.5728</c:v>
                </c:pt>
                <c:pt idx="31879">
                  <c:v>6.573</c:v>
                </c:pt>
                <c:pt idx="31880">
                  <c:v>6.5732</c:v>
                </c:pt>
                <c:pt idx="31881">
                  <c:v>6.5734</c:v>
                </c:pt>
                <c:pt idx="31882">
                  <c:v>6.5736</c:v>
                </c:pt>
                <c:pt idx="31883">
                  <c:v>6.5738</c:v>
                </c:pt>
                <c:pt idx="31884">
                  <c:v>6.574</c:v>
                </c:pt>
                <c:pt idx="31885">
                  <c:v>6.5742</c:v>
                </c:pt>
                <c:pt idx="31886">
                  <c:v>6.5744</c:v>
                </c:pt>
                <c:pt idx="31887">
                  <c:v>6.5746</c:v>
                </c:pt>
                <c:pt idx="31888">
                  <c:v>6.5748</c:v>
                </c:pt>
                <c:pt idx="31889">
                  <c:v>6.575</c:v>
                </c:pt>
                <c:pt idx="31890">
                  <c:v>6.5752</c:v>
                </c:pt>
                <c:pt idx="31891">
                  <c:v>6.5754</c:v>
                </c:pt>
                <c:pt idx="31892">
                  <c:v>6.5756</c:v>
                </c:pt>
                <c:pt idx="31893">
                  <c:v>6.5758</c:v>
                </c:pt>
                <c:pt idx="31894">
                  <c:v>6.576</c:v>
                </c:pt>
                <c:pt idx="31895">
                  <c:v>6.5762</c:v>
                </c:pt>
                <c:pt idx="31896">
                  <c:v>6.5764</c:v>
                </c:pt>
                <c:pt idx="31897">
                  <c:v>6.5766</c:v>
                </c:pt>
                <c:pt idx="31898">
                  <c:v>6.5768</c:v>
                </c:pt>
                <c:pt idx="31899">
                  <c:v>6.577</c:v>
                </c:pt>
                <c:pt idx="31900">
                  <c:v>6.5772</c:v>
                </c:pt>
                <c:pt idx="31901">
                  <c:v>6.5774</c:v>
                </c:pt>
                <c:pt idx="31902">
                  <c:v>6.5776</c:v>
                </c:pt>
                <c:pt idx="31903">
                  <c:v>6.5778</c:v>
                </c:pt>
                <c:pt idx="31904">
                  <c:v>6.578</c:v>
                </c:pt>
                <c:pt idx="31905">
                  <c:v>6.5782</c:v>
                </c:pt>
                <c:pt idx="31906">
                  <c:v>6.5784</c:v>
                </c:pt>
                <c:pt idx="31907">
                  <c:v>6.5786</c:v>
                </c:pt>
                <c:pt idx="31908">
                  <c:v>6.5788</c:v>
                </c:pt>
                <c:pt idx="31909">
                  <c:v>6.579</c:v>
                </c:pt>
                <c:pt idx="31910">
                  <c:v>6.5792</c:v>
                </c:pt>
                <c:pt idx="31911">
                  <c:v>6.5794</c:v>
                </c:pt>
                <c:pt idx="31912">
                  <c:v>6.5796</c:v>
                </c:pt>
                <c:pt idx="31913">
                  <c:v>6.5798</c:v>
                </c:pt>
                <c:pt idx="31914">
                  <c:v>6.58</c:v>
                </c:pt>
                <c:pt idx="31915">
                  <c:v>6.5802</c:v>
                </c:pt>
                <c:pt idx="31916">
                  <c:v>6.5804</c:v>
                </c:pt>
                <c:pt idx="31917">
                  <c:v>6.5806</c:v>
                </c:pt>
                <c:pt idx="31918">
                  <c:v>6.5808</c:v>
                </c:pt>
                <c:pt idx="31919">
                  <c:v>6.581</c:v>
                </c:pt>
                <c:pt idx="31920">
                  <c:v>6.5812</c:v>
                </c:pt>
                <c:pt idx="31921">
                  <c:v>6.5814</c:v>
                </c:pt>
                <c:pt idx="31922">
                  <c:v>6.5816</c:v>
                </c:pt>
                <c:pt idx="31923">
                  <c:v>6.5818</c:v>
                </c:pt>
                <c:pt idx="31924">
                  <c:v>6.582</c:v>
                </c:pt>
                <c:pt idx="31925">
                  <c:v>6.5822</c:v>
                </c:pt>
                <c:pt idx="31926">
                  <c:v>6.5824</c:v>
                </c:pt>
                <c:pt idx="31927">
                  <c:v>6.5826</c:v>
                </c:pt>
                <c:pt idx="31928">
                  <c:v>6.5828</c:v>
                </c:pt>
                <c:pt idx="31929">
                  <c:v>6.583</c:v>
                </c:pt>
                <c:pt idx="31930">
                  <c:v>6.5832</c:v>
                </c:pt>
                <c:pt idx="31931">
                  <c:v>6.5834</c:v>
                </c:pt>
                <c:pt idx="31932">
                  <c:v>6.5836</c:v>
                </c:pt>
                <c:pt idx="31933">
                  <c:v>6.5838</c:v>
                </c:pt>
                <c:pt idx="31934">
                  <c:v>6.584</c:v>
                </c:pt>
                <c:pt idx="31935">
                  <c:v>6.5842</c:v>
                </c:pt>
                <c:pt idx="31936">
                  <c:v>6.5844</c:v>
                </c:pt>
                <c:pt idx="31937">
                  <c:v>6.5846</c:v>
                </c:pt>
                <c:pt idx="31938">
                  <c:v>6.5848</c:v>
                </c:pt>
                <c:pt idx="31939">
                  <c:v>6.585</c:v>
                </c:pt>
                <c:pt idx="31940">
                  <c:v>6.5852</c:v>
                </c:pt>
                <c:pt idx="31941">
                  <c:v>6.5854</c:v>
                </c:pt>
                <c:pt idx="31942">
                  <c:v>6.5856</c:v>
                </c:pt>
                <c:pt idx="31943">
                  <c:v>6.5858</c:v>
                </c:pt>
                <c:pt idx="31944">
                  <c:v>6.586</c:v>
                </c:pt>
                <c:pt idx="31945">
                  <c:v>6.5862</c:v>
                </c:pt>
                <c:pt idx="31946">
                  <c:v>6.5864</c:v>
                </c:pt>
                <c:pt idx="31947">
                  <c:v>6.5866</c:v>
                </c:pt>
                <c:pt idx="31948">
                  <c:v>6.5868</c:v>
                </c:pt>
                <c:pt idx="31949">
                  <c:v>6.587</c:v>
                </c:pt>
                <c:pt idx="31950">
                  <c:v>6.5872</c:v>
                </c:pt>
                <c:pt idx="31951">
                  <c:v>6.5874</c:v>
                </c:pt>
                <c:pt idx="31952">
                  <c:v>6.5876</c:v>
                </c:pt>
                <c:pt idx="31953">
                  <c:v>6.5878</c:v>
                </c:pt>
                <c:pt idx="31954">
                  <c:v>6.588</c:v>
                </c:pt>
                <c:pt idx="31955">
                  <c:v>6.5882</c:v>
                </c:pt>
                <c:pt idx="31956">
                  <c:v>6.5884</c:v>
                </c:pt>
                <c:pt idx="31957">
                  <c:v>6.5886</c:v>
                </c:pt>
                <c:pt idx="31958">
                  <c:v>6.5888</c:v>
                </c:pt>
                <c:pt idx="31959">
                  <c:v>6.589</c:v>
                </c:pt>
                <c:pt idx="31960">
                  <c:v>6.5892</c:v>
                </c:pt>
                <c:pt idx="31961">
                  <c:v>6.5894</c:v>
                </c:pt>
                <c:pt idx="31962">
                  <c:v>6.5896</c:v>
                </c:pt>
                <c:pt idx="31963">
                  <c:v>6.5898</c:v>
                </c:pt>
                <c:pt idx="31964">
                  <c:v>6.59</c:v>
                </c:pt>
                <c:pt idx="31965">
                  <c:v>6.5902</c:v>
                </c:pt>
                <c:pt idx="31966">
                  <c:v>6.5904</c:v>
                </c:pt>
                <c:pt idx="31967">
                  <c:v>6.5906</c:v>
                </c:pt>
                <c:pt idx="31968">
                  <c:v>6.5908</c:v>
                </c:pt>
                <c:pt idx="31969">
                  <c:v>6.591</c:v>
                </c:pt>
                <c:pt idx="31970">
                  <c:v>6.5912</c:v>
                </c:pt>
                <c:pt idx="31971">
                  <c:v>6.5914</c:v>
                </c:pt>
                <c:pt idx="31972">
                  <c:v>6.5916</c:v>
                </c:pt>
                <c:pt idx="31973">
                  <c:v>6.5918</c:v>
                </c:pt>
                <c:pt idx="31974">
                  <c:v>6.592</c:v>
                </c:pt>
                <c:pt idx="31975">
                  <c:v>6.5922</c:v>
                </c:pt>
                <c:pt idx="31976">
                  <c:v>6.5924</c:v>
                </c:pt>
                <c:pt idx="31977">
                  <c:v>6.5926</c:v>
                </c:pt>
                <c:pt idx="31978">
                  <c:v>6.5928</c:v>
                </c:pt>
                <c:pt idx="31979">
                  <c:v>6.593</c:v>
                </c:pt>
                <c:pt idx="31980">
                  <c:v>6.5932</c:v>
                </c:pt>
                <c:pt idx="31981">
                  <c:v>6.5934</c:v>
                </c:pt>
                <c:pt idx="31982">
                  <c:v>6.5936</c:v>
                </c:pt>
                <c:pt idx="31983">
                  <c:v>6.5938</c:v>
                </c:pt>
                <c:pt idx="31984">
                  <c:v>6.593999999999999</c:v>
                </c:pt>
                <c:pt idx="31985">
                  <c:v>6.594199999999994</c:v>
                </c:pt>
                <c:pt idx="31986">
                  <c:v>6.594399999999998</c:v>
                </c:pt>
                <c:pt idx="31987">
                  <c:v>6.594599999999994</c:v>
                </c:pt>
                <c:pt idx="31988">
                  <c:v>6.594799999999998</c:v>
                </c:pt>
                <c:pt idx="31989">
                  <c:v>6.594999999999994</c:v>
                </c:pt>
                <c:pt idx="31990">
                  <c:v>6.5952</c:v>
                </c:pt>
                <c:pt idx="31991">
                  <c:v>6.5954</c:v>
                </c:pt>
                <c:pt idx="31992">
                  <c:v>6.5956</c:v>
                </c:pt>
                <c:pt idx="31993">
                  <c:v>6.5958</c:v>
                </c:pt>
                <c:pt idx="31994">
                  <c:v>6.596</c:v>
                </c:pt>
                <c:pt idx="31995">
                  <c:v>6.5962</c:v>
                </c:pt>
                <c:pt idx="31996">
                  <c:v>6.5964</c:v>
                </c:pt>
                <c:pt idx="31997">
                  <c:v>6.5966</c:v>
                </c:pt>
                <c:pt idx="31998">
                  <c:v>6.5968</c:v>
                </c:pt>
                <c:pt idx="31999">
                  <c:v>6.597</c:v>
                </c:pt>
                <c:pt idx="32000">
                  <c:v>6.5972</c:v>
                </c:pt>
                <c:pt idx="32001">
                  <c:v>6.597399999999999</c:v>
                </c:pt>
                <c:pt idx="32002">
                  <c:v>6.597599999999995</c:v>
                </c:pt>
                <c:pt idx="32003">
                  <c:v>6.597799999999999</c:v>
                </c:pt>
                <c:pt idx="32004">
                  <c:v>6.597999999999995</c:v>
                </c:pt>
                <c:pt idx="32005">
                  <c:v>6.5982</c:v>
                </c:pt>
                <c:pt idx="32006">
                  <c:v>6.5984</c:v>
                </c:pt>
                <c:pt idx="32007">
                  <c:v>6.5986</c:v>
                </c:pt>
                <c:pt idx="32008">
                  <c:v>6.5988</c:v>
                </c:pt>
                <c:pt idx="32009">
                  <c:v>6.599</c:v>
                </c:pt>
                <c:pt idx="32010">
                  <c:v>6.5992</c:v>
                </c:pt>
                <c:pt idx="32011">
                  <c:v>6.5994</c:v>
                </c:pt>
                <c:pt idx="32012">
                  <c:v>6.5996</c:v>
                </c:pt>
                <c:pt idx="32013">
                  <c:v>6.5998</c:v>
                </c:pt>
                <c:pt idx="32014">
                  <c:v>6.6</c:v>
                </c:pt>
                <c:pt idx="32015">
                  <c:v>6.6002</c:v>
                </c:pt>
                <c:pt idx="32016">
                  <c:v>6.6004</c:v>
                </c:pt>
                <c:pt idx="32017">
                  <c:v>6.6006</c:v>
                </c:pt>
                <c:pt idx="32018">
                  <c:v>6.600799999999999</c:v>
                </c:pt>
                <c:pt idx="32019">
                  <c:v>6.601</c:v>
                </c:pt>
                <c:pt idx="32020">
                  <c:v>6.6012</c:v>
                </c:pt>
                <c:pt idx="32021">
                  <c:v>6.6014</c:v>
                </c:pt>
                <c:pt idx="32022">
                  <c:v>6.6016</c:v>
                </c:pt>
                <c:pt idx="32023">
                  <c:v>6.6018</c:v>
                </c:pt>
                <c:pt idx="32024">
                  <c:v>6.601999999999998</c:v>
                </c:pt>
                <c:pt idx="32025">
                  <c:v>6.602199999999994</c:v>
                </c:pt>
                <c:pt idx="32026">
                  <c:v>6.602399999999998</c:v>
                </c:pt>
                <c:pt idx="32027">
                  <c:v>6.602599999999994</c:v>
                </c:pt>
                <c:pt idx="32028">
                  <c:v>6.602799999999997</c:v>
                </c:pt>
                <c:pt idx="32029">
                  <c:v>6.602999999999994</c:v>
                </c:pt>
                <c:pt idx="32030">
                  <c:v>6.6032</c:v>
                </c:pt>
                <c:pt idx="32031">
                  <c:v>6.6034</c:v>
                </c:pt>
                <c:pt idx="32032">
                  <c:v>6.6036</c:v>
                </c:pt>
                <c:pt idx="32033">
                  <c:v>6.6038</c:v>
                </c:pt>
                <c:pt idx="32034">
                  <c:v>6.603999999999996</c:v>
                </c:pt>
                <c:pt idx="32035">
                  <c:v>6.604199999999994</c:v>
                </c:pt>
                <c:pt idx="32036">
                  <c:v>6.604399999999996</c:v>
                </c:pt>
                <c:pt idx="32037">
                  <c:v>6.604599999999994</c:v>
                </c:pt>
                <c:pt idx="32038">
                  <c:v>6.604799999999995</c:v>
                </c:pt>
                <c:pt idx="32039">
                  <c:v>6.604999999999994</c:v>
                </c:pt>
                <c:pt idx="32040">
                  <c:v>6.6052</c:v>
                </c:pt>
                <c:pt idx="32041">
                  <c:v>6.605399999999999</c:v>
                </c:pt>
                <c:pt idx="32042">
                  <c:v>6.605599999999994</c:v>
                </c:pt>
                <c:pt idx="32043">
                  <c:v>6.605799999999998</c:v>
                </c:pt>
                <c:pt idx="32044">
                  <c:v>6.605999999999994</c:v>
                </c:pt>
                <c:pt idx="32045">
                  <c:v>6.6062</c:v>
                </c:pt>
                <c:pt idx="32046">
                  <c:v>6.6064</c:v>
                </c:pt>
                <c:pt idx="32047">
                  <c:v>6.6066</c:v>
                </c:pt>
                <c:pt idx="32048">
                  <c:v>6.6068</c:v>
                </c:pt>
                <c:pt idx="32049">
                  <c:v>6.606999999999997</c:v>
                </c:pt>
                <c:pt idx="32050">
                  <c:v>6.607199999999994</c:v>
                </c:pt>
                <c:pt idx="32051">
                  <c:v>6.607399999999997</c:v>
                </c:pt>
                <c:pt idx="32052">
                  <c:v>6.607599999999994</c:v>
                </c:pt>
                <c:pt idx="32053">
                  <c:v>6.607799999999996</c:v>
                </c:pt>
                <c:pt idx="32054">
                  <c:v>6.607999999999994</c:v>
                </c:pt>
                <c:pt idx="32055">
                  <c:v>6.6082</c:v>
                </c:pt>
                <c:pt idx="32056">
                  <c:v>6.6084</c:v>
                </c:pt>
                <c:pt idx="32057">
                  <c:v>6.6086</c:v>
                </c:pt>
                <c:pt idx="32058">
                  <c:v>6.608799999999999</c:v>
                </c:pt>
                <c:pt idx="32059">
                  <c:v>6.609</c:v>
                </c:pt>
                <c:pt idx="32060">
                  <c:v>6.6092</c:v>
                </c:pt>
                <c:pt idx="32061">
                  <c:v>6.6094</c:v>
                </c:pt>
                <c:pt idx="32062">
                  <c:v>6.6096</c:v>
                </c:pt>
                <c:pt idx="32063">
                  <c:v>6.6098</c:v>
                </c:pt>
                <c:pt idx="32064">
                  <c:v>6.609999999999998</c:v>
                </c:pt>
                <c:pt idx="32065">
                  <c:v>6.610199999999994</c:v>
                </c:pt>
                <c:pt idx="32066">
                  <c:v>6.610399999999998</c:v>
                </c:pt>
                <c:pt idx="32067">
                  <c:v>6.610599999999994</c:v>
                </c:pt>
                <c:pt idx="32068">
                  <c:v>6.610799999999997</c:v>
                </c:pt>
                <c:pt idx="32069">
                  <c:v>6.610999999999994</c:v>
                </c:pt>
                <c:pt idx="32070">
                  <c:v>6.6112</c:v>
                </c:pt>
                <c:pt idx="32071">
                  <c:v>6.6114</c:v>
                </c:pt>
                <c:pt idx="32072">
                  <c:v>6.6116</c:v>
                </c:pt>
                <c:pt idx="32073">
                  <c:v>6.6118</c:v>
                </c:pt>
                <c:pt idx="32074">
                  <c:v>6.611999999999996</c:v>
                </c:pt>
                <c:pt idx="32075">
                  <c:v>6.612199999999994</c:v>
                </c:pt>
                <c:pt idx="32076">
                  <c:v>6.612399999999996</c:v>
                </c:pt>
                <c:pt idx="32077">
                  <c:v>6.612599999999994</c:v>
                </c:pt>
                <c:pt idx="32078">
                  <c:v>6.612799999999995</c:v>
                </c:pt>
                <c:pt idx="32079">
                  <c:v>6.612999999999994</c:v>
                </c:pt>
                <c:pt idx="32080">
                  <c:v>6.6132</c:v>
                </c:pt>
                <c:pt idx="32081">
                  <c:v>6.613399999999999</c:v>
                </c:pt>
                <c:pt idx="32082">
                  <c:v>6.613599999999995</c:v>
                </c:pt>
                <c:pt idx="32083">
                  <c:v>6.613799999999998</c:v>
                </c:pt>
                <c:pt idx="32084">
                  <c:v>6.613999999999994</c:v>
                </c:pt>
                <c:pt idx="32085">
                  <c:v>6.614199999999994</c:v>
                </c:pt>
                <c:pt idx="32086">
                  <c:v>6.614399999999994</c:v>
                </c:pt>
                <c:pt idx="32087">
                  <c:v>6.614599999999994</c:v>
                </c:pt>
                <c:pt idx="32088">
                  <c:v>6.614799999999994</c:v>
                </c:pt>
                <c:pt idx="32089">
                  <c:v>6.614999999999993</c:v>
                </c:pt>
                <c:pt idx="32090">
                  <c:v>6.615199999999994</c:v>
                </c:pt>
                <c:pt idx="32091">
                  <c:v>6.615399999999997</c:v>
                </c:pt>
                <c:pt idx="32092">
                  <c:v>6.615599999999994</c:v>
                </c:pt>
                <c:pt idx="32093">
                  <c:v>6.615799999999996</c:v>
                </c:pt>
                <c:pt idx="32094">
                  <c:v>6.615999999999994</c:v>
                </c:pt>
                <c:pt idx="32095">
                  <c:v>6.6162</c:v>
                </c:pt>
                <c:pt idx="32096">
                  <c:v>6.6164</c:v>
                </c:pt>
                <c:pt idx="32097">
                  <c:v>6.6166</c:v>
                </c:pt>
                <c:pt idx="32098">
                  <c:v>6.616799999999999</c:v>
                </c:pt>
                <c:pt idx="32099">
                  <c:v>6.616999999999995</c:v>
                </c:pt>
                <c:pt idx="32100">
                  <c:v>6.617199999999994</c:v>
                </c:pt>
                <c:pt idx="32101">
                  <c:v>6.617399999999995</c:v>
                </c:pt>
                <c:pt idx="32102">
                  <c:v>6.617599999999994</c:v>
                </c:pt>
                <c:pt idx="32103">
                  <c:v>6.617799999999994</c:v>
                </c:pt>
                <c:pt idx="32104">
                  <c:v>6.617999999999994</c:v>
                </c:pt>
                <c:pt idx="32105">
                  <c:v>6.618199999999994</c:v>
                </c:pt>
                <c:pt idx="32106">
                  <c:v>6.618399999999998</c:v>
                </c:pt>
                <c:pt idx="32107">
                  <c:v>6.618599999999994</c:v>
                </c:pt>
                <c:pt idx="32108">
                  <c:v>6.618799999999997</c:v>
                </c:pt>
                <c:pt idx="32109">
                  <c:v>6.618999999999994</c:v>
                </c:pt>
                <c:pt idx="32110">
                  <c:v>6.6192</c:v>
                </c:pt>
                <c:pt idx="32111">
                  <c:v>6.6194</c:v>
                </c:pt>
                <c:pt idx="32112">
                  <c:v>6.6196</c:v>
                </c:pt>
                <c:pt idx="32113">
                  <c:v>6.6198</c:v>
                </c:pt>
                <c:pt idx="32114">
                  <c:v>6.619999999999996</c:v>
                </c:pt>
                <c:pt idx="32115">
                  <c:v>6.620199999999994</c:v>
                </c:pt>
                <c:pt idx="32116">
                  <c:v>6.620399999999996</c:v>
                </c:pt>
                <c:pt idx="32117">
                  <c:v>6.620599999999994</c:v>
                </c:pt>
                <c:pt idx="32118">
                  <c:v>6.620799999999995</c:v>
                </c:pt>
                <c:pt idx="32119">
                  <c:v>6.620999999999994</c:v>
                </c:pt>
                <c:pt idx="32120">
                  <c:v>6.6212</c:v>
                </c:pt>
                <c:pt idx="32121">
                  <c:v>6.621399999999999</c:v>
                </c:pt>
                <c:pt idx="32122">
                  <c:v>6.621599999999995</c:v>
                </c:pt>
                <c:pt idx="32123">
                  <c:v>6.621799999999998</c:v>
                </c:pt>
                <c:pt idx="32124">
                  <c:v>6.621999999999994</c:v>
                </c:pt>
                <c:pt idx="32125">
                  <c:v>6.622199999999994</c:v>
                </c:pt>
                <c:pt idx="32126">
                  <c:v>6.622399999999994</c:v>
                </c:pt>
                <c:pt idx="32127">
                  <c:v>6.622599999999994</c:v>
                </c:pt>
                <c:pt idx="32128">
                  <c:v>6.622799999999994</c:v>
                </c:pt>
                <c:pt idx="32129">
                  <c:v>6.622999999999993</c:v>
                </c:pt>
                <c:pt idx="32130">
                  <c:v>6.623199999999994</c:v>
                </c:pt>
                <c:pt idx="32131">
                  <c:v>6.623399999999997</c:v>
                </c:pt>
                <c:pt idx="32132">
                  <c:v>6.623599999999994</c:v>
                </c:pt>
                <c:pt idx="32133">
                  <c:v>6.623799999999996</c:v>
                </c:pt>
                <c:pt idx="32134">
                  <c:v>6.623999999999994</c:v>
                </c:pt>
                <c:pt idx="32135">
                  <c:v>6.624199999999993</c:v>
                </c:pt>
                <c:pt idx="32136">
                  <c:v>6.624399999999994</c:v>
                </c:pt>
                <c:pt idx="32137">
                  <c:v>6.624599999999993</c:v>
                </c:pt>
                <c:pt idx="32138">
                  <c:v>6.624799999999994</c:v>
                </c:pt>
                <c:pt idx="32139">
                  <c:v>6.624999999999991</c:v>
                </c:pt>
                <c:pt idx="32140">
                  <c:v>6.625199999999994</c:v>
                </c:pt>
                <c:pt idx="32141">
                  <c:v>6.625399999999995</c:v>
                </c:pt>
                <c:pt idx="32142">
                  <c:v>6.625599999999994</c:v>
                </c:pt>
                <c:pt idx="32143">
                  <c:v>6.625799999999994</c:v>
                </c:pt>
                <c:pt idx="32144">
                  <c:v>6.625999999999994</c:v>
                </c:pt>
                <c:pt idx="32145">
                  <c:v>6.626199999999994</c:v>
                </c:pt>
                <c:pt idx="32146">
                  <c:v>6.626399999999998</c:v>
                </c:pt>
                <c:pt idx="32147">
                  <c:v>6.626599999999994</c:v>
                </c:pt>
                <c:pt idx="32148">
                  <c:v>6.626799999999997</c:v>
                </c:pt>
                <c:pt idx="32149">
                  <c:v>6.626999999999994</c:v>
                </c:pt>
                <c:pt idx="32150">
                  <c:v>6.627199999999993</c:v>
                </c:pt>
                <c:pt idx="32151">
                  <c:v>6.627399999999994</c:v>
                </c:pt>
                <c:pt idx="32152">
                  <c:v>6.627599999999993</c:v>
                </c:pt>
                <c:pt idx="32153">
                  <c:v>6.627799999999994</c:v>
                </c:pt>
                <c:pt idx="32154">
                  <c:v>6.627999999999993</c:v>
                </c:pt>
                <c:pt idx="32155">
                  <c:v>6.628199999999994</c:v>
                </c:pt>
                <c:pt idx="32156">
                  <c:v>6.628399999999996</c:v>
                </c:pt>
                <c:pt idx="32157">
                  <c:v>6.628599999999994</c:v>
                </c:pt>
                <c:pt idx="32158">
                  <c:v>6.628799999999995</c:v>
                </c:pt>
                <c:pt idx="32159">
                  <c:v>6.628999999999994</c:v>
                </c:pt>
                <c:pt idx="32160">
                  <c:v>6.6292</c:v>
                </c:pt>
                <c:pt idx="32161">
                  <c:v>6.629399999999999</c:v>
                </c:pt>
                <c:pt idx="32162">
                  <c:v>6.629599999999995</c:v>
                </c:pt>
                <c:pt idx="32163">
                  <c:v>6.629799999999998</c:v>
                </c:pt>
                <c:pt idx="32164">
                  <c:v>6.63</c:v>
                </c:pt>
                <c:pt idx="32165">
                  <c:v>6.6302</c:v>
                </c:pt>
                <c:pt idx="32166">
                  <c:v>6.6304</c:v>
                </c:pt>
                <c:pt idx="32167">
                  <c:v>6.6306</c:v>
                </c:pt>
                <c:pt idx="32168">
                  <c:v>6.6308</c:v>
                </c:pt>
                <c:pt idx="32169">
                  <c:v>6.631</c:v>
                </c:pt>
                <c:pt idx="32170">
                  <c:v>6.6312</c:v>
                </c:pt>
                <c:pt idx="32171">
                  <c:v>6.6314</c:v>
                </c:pt>
                <c:pt idx="32172">
                  <c:v>6.6316</c:v>
                </c:pt>
                <c:pt idx="32173">
                  <c:v>6.6318</c:v>
                </c:pt>
                <c:pt idx="32174">
                  <c:v>6.632</c:v>
                </c:pt>
                <c:pt idx="32175">
                  <c:v>6.6322</c:v>
                </c:pt>
                <c:pt idx="32176">
                  <c:v>6.6324</c:v>
                </c:pt>
                <c:pt idx="32177">
                  <c:v>6.6326</c:v>
                </c:pt>
                <c:pt idx="32178">
                  <c:v>6.632799999999999</c:v>
                </c:pt>
                <c:pt idx="32179">
                  <c:v>6.633</c:v>
                </c:pt>
                <c:pt idx="32180">
                  <c:v>6.6332</c:v>
                </c:pt>
                <c:pt idx="32181">
                  <c:v>6.6334</c:v>
                </c:pt>
                <c:pt idx="32182">
                  <c:v>6.6336</c:v>
                </c:pt>
                <c:pt idx="32183">
                  <c:v>6.6338</c:v>
                </c:pt>
                <c:pt idx="32184">
                  <c:v>6.633999999999998</c:v>
                </c:pt>
                <c:pt idx="32185">
                  <c:v>6.634199999999994</c:v>
                </c:pt>
                <c:pt idx="32186">
                  <c:v>6.634399999999998</c:v>
                </c:pt>
                <c:pt idx="32187">
                  <c:v>6.634599999999994</c:v>
                </c:pt>
                <c:pt idx="32188">
                  <c:v>6.634799999999997</c:v>
                </c:pt>
                <c:pt idx="32189">
                  <c:v>6.634999999999994</c:v>
                </c:pt>
                <c:pt idx="32190">
                  <c:v>6.6352</c:v>
                </c:pt>
                <c:pt idx="32191">
                  <c:v>6.6354</c:v>
                </c:pt>
                <c:pt idx="32192">
                  <c:v>6.6356</c:v>
                </c:pt>
                <c:pt idx="32193">
                  <c:v>6.6358</c:v>
                </c:pt>
                <c:pt idx="32194">
                  <c:v>6.636</c:v>
                </c:pt>
                <c:pt idx="32195">
                  <c:v>6.6362</c:v>
                </c:pt>
                <c:pt idx="32196">
                  <c:v>6.6364</c:v>
                </c:pt>
                <c:pt idx="32197">
                  <c:v>6.6366</c:v>
                </c:pt>
                <c:pt idx="32198">
                  <c:v>6.6368</c:v>
                </c:pt>
                <c:pt idx="32199">
                  <c:v>6.636999999999999</c:v>
                </c:pt>
                <c:pt idx="32200">
                  <c:v>6.6372</c:v>
                </c:pt>
                <c:pt idx="32201">
                  <c:v>6.637399999999999</c:v>
                </c:pt>
                <c:pt idx="32202">
                  <c:v>6.637599999999995</c:v>
                </c:pt>
                <c:pt idx="32203">
                  <c:v>6.637799999999998</c:v>
                </c:pt>
                <c:pt idx="32204">
                  <c:v>6.637999999999994</c:v>
                </c:pt>
                <c:pt idx="32205">
                  <c:v>6.6382</c:v>
                </c:pt>
                <c:pt idx="32206">
                  <c:v>6.6384</c:v>
                </c:pt>
                <c:pt idx="32207">
                  <c:v>6.6386</c:v>
                </c:pt>
                <c:pt idx="32208">
                  <c:v>6.6388</c:v>
                </c:pt>
                <c:pt idx="32209">
                  <c:v>6.639</c:v>
                </c:pt>
                <c:pt idx="32210">
                  <c:v>6.6392</c:v>
                </c:pt>
                <c:pt idx="32211">
                  <c:v>6.6394</c:v>
                </c:pt>
                <c:pt idx="32212">
                  <c:v>6.6396</c:v>
                </c:pt>
                <c:pt idx="32213">
                  <c:v>6.6398</c:v>
                </c:pt>
                <c:pt idx="32214">
                  <c:v>6.64</c:v>
                </c:pt>
                <c:pt idx="32215">
                  <c:v>6.6402</c:v>
                </c:pt>
                <c:pt idx="32216">
                  <c:v>6.6404</c:v>
                </c:pt>
                <c:pt idx="32217">
                  <c:v>6.6406</c:v>
                </c:pt>
                <c:pt idx="32218">
                  <c:v>6.640799999999999</c:v>
                </c:pt>
                <c:pt idx="32219">
                  <c:v>6.641</c:v>
                </c:pt>
                <c:pt idx="32220">
                  <c:v>6.6412</c:v>
                </c:pt>
                <c:pt idx="32221">
                  <c:v>6.6414</c:v>
                </c:pt>
                <c:pt idx="32222">
                  <c:v>6.6416</c:v>
                </c:pt>
                <c:pt idx="32223">
                  <c:v>6.6418</c:v>
                </c:pt>
                <c:pt idx="32224">
                  <c:v>6.641999999999998</c:v>
                </c:pt>
                <c:pt idx="32225">
                  <c:v>6.642199999999994</c:v>
                </c:pt>
                <c:pt idx="32226">
                  <c:v>6.642399999999998</c:v>
                </c:pt>
                <c:pt idx="32227">
                  <c:v>6.642599999999994</c:v>
                </c:pt>
                <c:pt idx="32228">
                  <c:v>6.642799999999997</c:v>
                </c:pt>
                <c:pt idx="32229">
                  <c:v>6.642999999999994</c:v>
                </c:pt>
                <c:pt idx="32230">
                  <c:v>6.6432</c:v>
                </c:pt>
                <c:pt idx="32231">
                  <c:v>6.6434</c:v>
                </c:pt>
                <c:pt idx="32232">
                  <c:v>6.6436</c:v>
                </c:pt>
                <c:pt idx="32233">
                  <c:v>6.6438</c:v>
                </c:pt>
                <c:pt idx="32234">
                  <c:v>6.643999999999996</c:v>
                </c:pt>
                <c:pt idx="32235">
                  <c:v>6.644199999999994</c:v>
                </c:pt>
                <c:pt idx="32236">
                  <c:v>6.644399999999996</c:v>
                </c:pt>
                <c:pt idx="32237">
                  <c:v>6.644599999999994</c:v>
                </c:pt>
                <c:pt idx="32238">
                  <c:v>6.644799999999996</c:v>
                </c:pt>
                <c:pt idx="32239">
                  <c:v>6.644999999999994</c:v>
                </c:pt>
                <c:pt idx="32240">
                  <c:v>6.6452</c:v>
                </c:pt>
                <c:pt idx="32241">
                  <c:v>6.645399999999999</c:v>
                </c:pt>
                <c:pt idx="32242">
                  <c:v>6.6456</c:v>
                </c:pt>
                <c:pt idx="32243">
                  <c:v>6.645799999999998</c:v>
                </c:pt>
                <c:pt idx="32244">
                  <c:v>6.645999999999994</c:v>
                </c:pt>
                <c:pt idx="32245">
                  <c:v>6.6462</c:v>
                </c:pt>
                <c:pt idx="32246">
                  <c:v>6.6464</c:v>
                </c:pt>
                <c:pt idx="32247">
                  <c:v>6.6466</c:v>
                </c:pt>
                <c:pt idx="32248">
                  <c:v>6.6468</c:v>
                </c:pt>
                <c:pt idx="32249">
                  <c:v>6.646999999999997</c:v>
                </c:pt>
                <c:pt idx="32250">
                  <c:v>6.647199999999994</c:v>
                </c:pt>
                <c:pt idx="32251">
                  <c:v>6.647399999999997</c:v>
                </c:pt>
                <c:pt idx="32252">
                  <c:v>6.647599999999994</c:v>
                </c:pt>
                <c:pt idx="32253">
                  <c:v>6.647799999999997</c:v>
                </c:pt>
                <c:pt idx="32254">
                  <c:v>6.647999999999994</c:v>
                </c:pt>
                <c:pt idx="32255">
                  <c:v>6.6482</c:v>
                </c:pt>
                <c:pt idx="32256">
                  <c:v>6.6484</c:v>
                </c:pt>
                <c:pt idx="32257">
                  <c:v>6.6486</c:v>
                </c:pt>
                <c:pt idx="32258">
                  <c:v>6.6488</c:v>
                </c:pt>
                <c:pt idx="32259">
                  <c:v>6.649</c:v>
                </c:pt>
                <c:pt idx="32260">
                  <c:v>6.6492</c:v>
                </c:pt>
                <c:pt idx="32261">
                  <c:v>6.6494</c:v>
                </c:pt>
                <c:pt idx="32262">
                  <c:v>6.6496</c:v>
                </c:pt>
                <c:pt idx="32263">
                  <c:v>6.6498</c:v>
                </c:pt>
                <c:pt idx="32264">
                  <c:v>6.649999999999998</c:v>
                </c:pt>
                <c:pt idx="32265">
                  <c:v>6.650199999999994</c:v>
                </c:pt>
                <c:pt idx="32266">
                  <c:v>6.650399999999998</c:v>
                </c:pt>
                <c:pt idx="32267">
                  <c:v>6.650599999999994</c:v>
                </c:pt>
                <c:pt idx="32268">
                  <c:v>6.650799999999998</c:v>
                </c:pt>
                <c:pt idx="32269">
                  <c:v>6.650999999999994</c:v>
                </c:pt>
                <c:pt idx="32270">
                  <c:v>6.6512</c:v>
                </c:pt>
                <c:pt idx="32271">
                  <c:v>6.6514</c:v>
                </c:pt>
                <c:pt idx="32272">
                  <c:v>6.6516</c:v>
                </c:pt>
                <c:pt idx="32273">
                  <c:v>6.6518</c:v>
                </c:pt>
                <c:pt idx="32274">
                  <c:v>6.651999999999996</c:v>
                </c:pt>
                <c:pt idx="32275">
                  <c:v>6.652199999999994</c:v>
                </c:pt>
                <c:pt idx="32276">
                  <c:v>6.652399999999996</c:v>
                </c:pt>
                <c:pt idx="32277">
                  <c:v>6.652599999999994</c:v>
                </c:pt>
                <c:pt idx="32278">
                  <c:v>6.652799999999996</c:v>
                </c:pt>
                <c:pt idx="32279">
                  <c:v>6.652999999999994</c:v>
                </c:pt>
                <c:pt idx="32280">
                  <c:v>6.6532</c:v>
                </c:pt>
                <c:pt idx="32281">
                  <c:v>6.653399999999999</c:v>
                </c:pt>
                <c:pt idx="32282">
                  <c:v>6.6536</c:v>
                </c:pt>
                <c:pt idx="32283">
                  <c:v>6.653799999999999</c:v>
                </c:pt>
                <c:pt idx="32284">
                  <c:v>6.653999999999994</c:v>
                </c:pt>
                <c:pt idx="32285">
                  <c:v>6.654199999999994</c:v>
                </c:pt>
                <c:pt idx="32286">
                  <c:v>6.654399999999994</c:v>
                </c:pt>
                <c:pt idx="32287">
                  <c:v>6.654599999999994</c:v>
                </c:pt>
                <c:pt idx="32288">
                  <c:v>6.654799999999994</c:v>
                </c:pt>
                <c:pt idx="32289">
                  <c:v>6.654999999999993</c:v>
                </c:pt>
                <c:pt idx="32290">
                  <c:v>6.655199999999994</c:v>
                </c:pt>
                <c:pt idx="32291">
                  <c:v>6.655399999999997</c:v>
                </c:pt>
                <c:pt idx="32292">
                  <c:v>6.655599999999994</c:v>
                </c:pt>
                <c:pt idx="32293">
                  <c:v>6.655799999999997</c:v>
                </c:pt>
                <c:pt idx="32294">
                  <c:v>6.655999999999994</c:v>
                </c:pt>
                <c:pt idx="32295">
                  <c:v>6.6562</c:v>
                </c:pt>
                <c:pt idx="32296">
                  <c:v>6.6564</c:v>
                </c:pt>
                <c:pt idx="32297">
                  <c:v>6.6566</c:v>
                </c:pt>
                <c:pt idx="32298">
                  <c:v>6.6568</c:v>
                </c:pt>
                <c:pt idx="32299">
                  <c:v>6.656999999999995</c:v>
                </c:pt>
                <c:pt idx="32300">
                  <c:v>6.657199999999994</c:v>
                </c:pt>
                <c:pt idx="32301">
                  <c:v>6.657399999999995</c:v>
                </c:pt>
                <c:pt idx="32302">
                  <c:v>6.657599999999994</c:v>
                </c:pt>
                <c:pt idx="32303">
                  <c:v>6.657799999999995</c:v>
                </c:pt>
                <c:pt idx="32304">
                  <c:v>6.657999999999994</c:v>
                </c:pt>
                <c:pt idx="32305">
                  <c:v>6.658199999999994</c:v>
                </c:pt>
                <c:pt idx="32306">
                  <c:v>6.658399999999998</c:v>
                </c:pt>
                <c:pt idx="32307">
                  <c:v>6.658599999999994</c:v>
                </c:pt>
                <c:pt idx="32308">
                  <c:v>6.658799999999998</c:v>
                </c:pt>
                <c:pt idx="32309">
                  <c:v>6.658999999999994</c:v>
                </c:pt>
                <c:pt idx="32310">
                  <c:v>6.6592</c:v>
                </c:pt>
                <c:pt idx="32311">
                  <c:v>6.6594</c:v>
                </c:pt>
                <c:pt idx="32312">
                  <c:v>6.6596</c:v>
                </c:pt>
                <c:pt idx="32313">
                  <c:v>6.6598</c:v>
                </c:pt>
                <c:pt idx="32314">
                  <c:v>6.659999999999996</c:v>
                </c:pt>
                <c:pt idx="32315">
                  <c:v>6.660199999999994</c:v>
                </c:pt>
                <c:pt idx="32316">
                  <c:v>6.660399999999996</c:v>
                </c:pt>
                <c:pt idx="32317">
                  <c:v>6.660599999999994</c:v>
                </c:pt>
                <c:pt idx="32318">
                  <c:v>6.660799999999996</c:v>
                </c:pt>
                <c:pt idx="32319">
                  <c:v>6.660999999999994</c:v>
                </c:pt>
                <c:pt idx="32320">
                  <c:v>6.6612</c:v>
                </c:pt>
                <c:pt idx="32321">
                  <c:v>6.661399999999999</c:v>
                </c:pt>
                <c:pt idx="32322">
                  <c:v>6.6616</c:v>
                </c:pt>
                <c:pt idx="32323">
                  <c:v>6.661799999999999</c:v>
                </c:pt>
                <c:pt idx="32324">
                  <c:v>6.661999999999994</c:v>
                </c:pt>
                <c:pt idx="32325">
                  <c:v>6.662199999999994</c:v>
                </c:pt>
                <c:pt idx="32326">
                  <c:v>6.662399999999994</c:v>
                </c:pt>
                <c:pt idx="32327">
                  <c:v>6.662599999999994</c:v>
                </c:pt>
                <c:pt idx="32328">
                  <c:v>6.662799999999994</c:v>
                </c:pt>
                <c:pt idx="32329">
                  <c:v>6.662999999999993</c:v>
                </c:pt>
                <c:pt idx="32330">
                  <c:v>6.663199999999994</c:v>
                </c:pt>
                <c:pt idx="32331">
                  <c:v>6.663399999999997</c:v>
                </c:pt>
                <c:pt idx="32332">
                  <c:v>6.663599999999994</c:v>
                </c:pt>
                <c:pt idx="32333">
                  <c:v>6.663799999999997</c:v>
                </c:pt>
                <c:pt idx="32334">
                  <c:v>6.663999999999994</c:v>
                </c:pt>
                <c:pt idx="32335">
                  <c:v>6.664199999999993</c:v>
                </c:pt>
                <c:pt idx="32336">
                  <c:v>6.664399999999994</c:v>
                </c:pt>
                <c:pt idx="32337">
                  <c:v>6.664599999999993</c:v>
                </c:pt>
                <c:pt idx="32338">
                  <c:v>6.664799999999994</c:v>
                </c:pt>
                <c:pt idx="32339">
                  <c:v>6.664999999999991</c:v>
                </c:pt>
                <c:pt idx="32340">
                  <c:v>6.665199999999994</c:v>
                </c:pt>
                <c:pt idx="32341">
                  <c:v>6.665399999999995</c:v>
                </c:pt>
                <c:pt idx="32342">
                  <c:v>6.665599999999994</c:v>
                </c:pt>
                <c:pt idx="32343">
                  <c:v>6.665799999999995</c:v>
                </c:pt>
                <c:pt idx="32344">
                  <c:v>6.665999999999994</c:v>
                </c:pt>
                <c:pt idx="32345">
                  <c:v>6.666199999999994</c:v>
                </c:pt>
                <c:pt idx="32346">
                  <c:v>6.666399999999998</c:v>
                </c:pt>
                <c:pt idx="32347">
                  <c:v>6.666599999999994</c:v>
                </c:pt>
                <c:pt idx="32348">
                  <c:v>6.666799999999998</c:v>
                </c:pt>
                <c:pt idx="32349">
                  <c:v>6.666999999999994</c:v>
                </c:pt>
                <c:pt idx="32350">
                  <c:v>6.667199999999993</c:v>
                </c:pt>
                <c:pt idx="32351">
                  <c:v>6.667399999999994</c:v>
                </c:pt>
                <c:pt idx="32352">
                  <c:v>6.667599999999993</c:v>
                </c:pt>
                <c:pt idx="32353">
                  <c:v>6.667799999999994</c:v>
                </c:pt>
                <c:pt idx="32354">
                  <c:v>6.667999999999993</c:v>
                </c:pt>
                <c:pt idx="32355">
                  <c:v>6.668199999999994</c:v>
                </c:pt>
                <c:pt idx="32356">
                  <c:v>6.668399999999996</c:v>
                </c:pt>
                <c:pt idx="32357">
                  <c:v>6.668599999999994</c:v>
                </c:pt>
                <c:pt idx="32358">
                  <c:v>6.668799999999996</c:v>
                </c:pt>
                <c:pt idx="32359">
                  <c:v>6.668999999999994</c:v>
                </c:pt>
                <c:pt idx="32360">
                  <c:v>6.6692</c:v>
                </c:pt>
                <c:pt idx="32361">
                  <c:v>6.669399999999999</c:v>
                </c:pt>
                <c:pt idx="32362">
                  <c:v>6.6696</c:v>
                </c:pt>
                <c:pt idx="32363">
                  <c:v>6.669799999999999</c:v>
                </c:pt>
                <c:pt idx="32364">
                  <c:v>6.67</c:v>
                </c:pt>
                <c:pt idx="32365">
                  <c:v>6.6702</c:v>
                </c:pt>
                <c:pt idx="32366">
                  <c:v>6.6704</c:v>
                </c:pt>
                <c:pt idx="32367">
                  <c:v>6.6706</c:v>
                </c:pt>
                <c:pt idx="32368">
                  <c:v>6.6708</c:v>
                </c:pt>
                <c:pt idx="32369">
                  <c:v>6.671</c:v>
                </c:pt>
                <c:pt idx="32370">
                  <c:v>6.6712</c:v>
                </c:pt>
                <c:pt idx="32371">
                  <c:v>6.6714</c:v>
                </c:pt>
                <c:pt idx="32372">
                  <c:v>6.6716</c:v>
                </c:pt>
                <c:pt idx="32373">
                  <c:v>6.6718</c:v>
                </c:pt>
                <c:pt idx="32374">
                  <c:v>6.672</c:v>
                </c:pt>
                <c:pt idx="32375">
                  <c:v>6.6722</c:v>
                </c:pt>
                <c:pt idx="32376">
                  <c:v>6.6724</c:v>
                </c:pt>
                <c:pt idx="32377">
                  <c:v>6.6726</c:v>
                </c:pt>
                <c:pt idx="32378">
                  <c:v>6.6728</c:v>
                </c:pt>
                <c:pt idx="32379">
                  <c:v>6.673</c:v>
                </c:pt>
                <c:pt idx="32380">
                  <c:v>6.673199999999999</c:v>
                </c:pt>
                <c:pt idx="32381">
                  <c:v>6.6734</c:v>
                </c:pt>
                <c:pt idx="32382">
                  <c:v>6.6736</c:v>
                </c:pt>
                <c:pt idx="32383">
                  <c:v>6.6738</c:v>
                </c:pt>
                <c:pt idx="32384">
                  <c:v>6.673999999999999</c:v>
                </c:pt>
                <c:pt idx="32385">
                  <c:v>6.674199999999994</c:v>
                </c:pt>
                <c:pt idx="32386">
                  <c:v>6.674399999999998</c:v>
                </c:pt>
                <c:pt idx="32387">
                  <c:v>6.674599999999994</c:v>
                </c:pt>
                <c:pt idx="32388">
                  <c:v>6.674799999999998</c:v>
                </c:pt>
                <c:pt idx="32389">
                  <c:v>6.674999999999994</c:v>
                </c:pt>
                <c:pt idx="32390">
                  <c:v>6.6752</c:v>
                </c:pt>
                <c:pt idx="32391">
                  <c:v>6.6754</c:v>
                </c:pt>
                <c:pt idx="32392">
                  <c:v>6.6756</c:v>
                </c:pt>
                <c:pt idx="32393">
                  <c:v>6.6758</c:v>
                </c:pt>
                <c:pt idx="32394">
                  <c:v>6.676</c:v>
                </c:pt>
                <c:pt idx="32395">
                  <c:v>6.6762</c:v>
                </c:pt>
                <c:pt idx="32396">
                  <c:v>6.6764</c:v>
                </c:pt>
                <c:pt idx="32397">
                  <c:v>6.6766</c:v>
                </c:pt>
                <c:pt idx="32398">
                  <c:v>6.6768</c:v>
                </c:pt>
                <c:pt idx="32399">
                  <c:v>6.677</c:v>
                </c:pt>
                <c:pt idx="32400">
                  <c:v>6.6772</c:v>
                </c:pt>
                <c:pt idx="32401">
                  <c:v>6.677399999999999</c:v>
                </c:pt>
                <c:pt idx="32402">
                  <c:v>6.6776</c:v>
                </c:pt>
                <c:pt idx="32403">
                  <c:v>6.677799999999999</c:v>
                </c:pt>
                <c:pt idx="32404">
                  <c:v>6.677999999999995</c:v>
                </c:pt>
                <c:pt idx="32405">
                  <c:v>6.6782</c:v>
                </c:pt>
                <c:pt idx="32406">
                  <c:v>6.6784</c:v>
                </c:pt>
                <c:pt idx="32407">
                  <c:v>6.6786</c:v>
                </c:pt>
                <c:pt idx="32408">
                  <c:v>6.6788</c:v>
                </c:pt>
                <c:pt idx="32409">
                  <c:v>6.679</c:v>
                </c:pt>
                <c:pt idx="32410">
                  <c:v>6.6792</c:v>
                </c:pt>
                <c:pt idx="32411">
                  <c:v>6.6794</c:v>
                </c:pt>
                <c:pt idx="32412">
                  <c:v>6.6796</c:v>
                </c:pt>
                <c:pt idx="32413">
                  <c:v>6.6798</c:v>
                </c:pt>
                <c:pt idx="32414">
                  <c:v>6.68</c:v>
                </c:pt>
                <c:pt idx="32415">
                  <c:v>6.6802</c:v>
                </c:pt>
                <c:pt idx="32416">
                  <c:v>6.6804</c:v>
                </c:pt>
                <c:pt idx="32417">
                  <c:v>6.6806</c:v>
                </c:pt>
                <c:pt idx="32418">
                  <c:v>6.6808</c:v>
                </c:pt>
                <c:pt idx="32419">
                  <c:v>6.681</c:v>
                </c:pt>
                <c:pt idx="32420">
                  <c:v>6.681199999999999</c:v>
                </c:pt>
                <c:pt idx="32421">
                  <c:v>6.6814</c:v>
                </c:pt>
                <c:pt idx="32422">
                  <c:v>6.6816</c:v>
                </c:pt>
                <c:pt idx="32423">
                  <c:v>6.6818</c:v>
                </c:pt>
                <c:pt idx="32424">
                  <c:v>6.681999999999999</c:v>
                </c:pt>
                <c:pt idx="32425">
                  <c:v>6.682199999999994</c:v>
                </c:pt>
                <c:pt idx="32426">
                  <c:v>6.682399999999998</c:v>
                </c:pt>
                <c:pt idx="32427">
                  <c:v>6.682599999999994</c:v>
                </c:pt>
                <c:pt idx="32428">
                  <c:v>6.682799999999998</c:v>
                </c:pt>
                <c:pt idx="32429">
                  <c:v>6.682999999999994</c:v>
                </c:pt>
                <c:pt idx="32430">
                  <c:v>6.6832</c:v>
                </c:pt>
                <c:pt idx="32431">
                  <c:v>6.6834</c:v>
                </c:pt>
                <c:pt idx="32432">
                  <c:v>6.6836</c:v>
                </c:pt>
                <c:pt idx="32433">
                  <c:v>6.6838</c:v>
                </c:pt>
                <c:pt idx="32434">
                  <c:v>6.683999999999997</c:v>
                </c:pt>
                <c:pt idx="32435">
                  <c:v>6.684199999999994</c:v>
                </c:pt>
                <c:pt idx="32436">
                  <c:v>6.684399999999996</c:v>
                </c:pt>
                <c:pt idx="32437">
                  <c:v>6.684599999999994</c:v>
                </c:pt>
                <c:pt idx="32438">
                  <c:v>6.684799999999996</c:v>
                </c:pt>
                <c:pt idx="32439">
                  <c:v>6.684999999999994</c:v>
                </c:pt>
                <c:pt idx="32440">
                  <c:v>6.6852</c:v>
                </c:pt>
                <c:pt idx="32441">
                  <c:v>6.685399999999999</c:v>
                </c:pt>
                <c:pt idx="32442">
                  <c:v>6.6856</c:v>
                </c:pt>
                <c:pt idx="32443">
                  <c:v>6.685799999999999</c:v>
                </c:pt>
                <c:pt idx="32444">
                  <c:v>6.685999999999995</c:v>
                </c:pt>
                <c:pt idx="32445">
                  <c:v>6.6862</c:v>
                </c:pt>
                <c:pt idx="32446">
                  <c:v>6.6864</c:v>
                </c:pt>
                <c:pt idx="32447">
                  <c:v>6.6866</c:v>
                </c:pt>
                <c:pt idx="32448">
                  <c:v>6.6868</c:v>
                </c:pt>
                <c:pt idx="32449">
                  <c:v>6.686999999999998</c:v>
                </c:pt>
                <c:pt idx="32450">
                  <c:v>6.687199999999994</c:v>
                </c:pt>
                <c:pt idx="32451">
                  <c:v>6.687399999999997</c:v>
                </c:pt>
                <c:pt idx="32452">
                  <c:v>6.687599999999994</c:v>
                </c:pt>
                <c:pt idx="32453">
                  <c:v>6.687799999999997</c:v>
                </c:pt>
                <c:pt idx="32454">
                  <c:v>6.687999999999994</c:v>
                </c:pt>
                <c:pt idx="32455">
                  <c:v>6.6882</c:v>
                </c:pt>
                <c:pt idx="32456">
                  <c:v>6.6884</c:v>
                </c:pt>
                <c:pt idx="32457">
                  <c:v>6.6886</c:v>
                </c:pt>
                <c:pt idx="32458">
                  <c:v>6.6888</c:v>
                </c:pt>
                <c:pt idx="32459">
                  <c:v>6.689</c:v>
                </c:pt>
                <c:pt idx="32460">
                  <c:v>6.689199999999999</c:v>
                </c:pt>
                <c:pt idx="32461">
                  <c:v>6.6894</c:v>
                </c:pt>
                <c:pt idx="32462">
                  <c:v>6.6896</c:v>
                </c:pt>
                <c:pt idx="32463">
                  <c:v>6.6898</c:v>
                </c:pt>
                <c:pt idx="32464">
                  <c:v>6.689999999999999</c:v>
                </c:pt>
                <c:pt idx="32465">
                  <c:v>6.690199999999994</c:v>
                </c:pt>
                <c:pt idx="32466">
                  <c:v>6.690399999999998</c:v>
                </c:pt>
                <c:pt idx="32467">
                  <c:v>6.690599999999994</c:v>
                </c:pt>
                <c:pt idx="32468">
                  <c:v>6.690799999999998</c:v>
                </c:pt>
                <c:pt idx="32469">
                  <c:v>6.690999999999994</c:v>
                </c:pt>
                <c:pt idx="32470">
                  <c:v>6.6912</c:v>
                </c:pt>
                <c:pt idx="32471">
                  <c:v>6.6914</c:v>
                </c:pt>
                <c:pt idx="32472">
                  <c:v>6.6916</c:v>
                </c:pt>
                <c:pt idx="32473">
                  <c:v>6.6918</c:v>
                </c:pt>
                <c:pt idx="32474">
                  <c:v>6.691999999999997</c:v>
                </c:pt>
                <c:pt idx="32475">
                  <c:v>6.692199999999994</c:v>
                </c:pt>
                <c:pt idx="32476">
                  <c:v>6.692399999999996</c:v>
                </c:pt>
                <c:pt idx="32477">
                  <c:v>6.692599999999994</c:v>
                </c:pt>
                <c:pt idx="32478">
                  <c:v>6.692799999999996</c:v>
                </c:pt>
                <c:pt idx="32479">
                  <c:v>6.692999999999994</c:v>
                </c:pt>
                <c:pt idx="32480">
                  <c:v>6.6932</c:v>
                </c:pt>
                <c:pt idx="32481">
                  <c:v>6.693399999999999</c:v>
                </c:pt>
                <c:pt idx="32482">
                  <c:v>6.6936</c:v>
                </c:pt>
                <c:pt idx="32483">
                  <c:v>6.693799999999999</c:v>
                </c:pt>
                <c:pt idx="32484">
                  <c:v>6.693999999999995</c:v>
                </c:pt>
                <c:pt idx="32485">
                  <c:v>6.694199999999994</c:v>
                </c:pt>
                <c:pt idx="32486">
                  <c:v>6.694399999999994</c:v>
                </c:pt>
                <c:pt idx="32487">
                  <c:v>6.694599999999994</c:v>
                </c:pt>
                <c:pt idx="32488">
                  <c:v>6.694799999999994</c:v>
                </c:pt>
                <c:pt idx="32489">
                  <c:v>6.694999999999994</c:v>
                </c:pt>
                <c:pt idx="32490">
                  <c:v>6.695199999999994</c:v>
                </c:pt>
                <c:pt idx="32491">
                  <c:v>6.695399999999997</c:v>
                </c:pt>
                <c:pt idx="32492">
                  <c:v>6.695599999999994</c:v>
                </c:pt>
                <c:pt idx="32493">
                  <c:v>6.695799999999997</c:v>
                </c:pt>
                <c:pt idx="32494">
                  <c:v>6.695999999999994</c:v>
                </c:pt>
                <c:pt idx="32495">
                  <c:v>6.6962</c:v>
                </c:pt>
                <c:pt idx="32496">
                  <c:v>6.6964</c:v>
                </c:pt>
                <c:pt idx="32497">
                  <c:v>6.6966</c:v>
                </c:pt>
                <c:pt idx="32498">
                  <c:v>6.6968</c:v>
                </c:pt>
                <c:pt idx="32499">
                  <c:v>6.696999999999996</c:v>
                </c:pt>
                <c:pt idx="32500">
                  <c:v>6.697199999999994</c:v>
                </c:pt>
                <c:pt idx="32501">
                  <c:v>6.697399999999995</c:v>
                </c:pt>
                <c:pt idx="32502">
                  <c:v>6.697599999999994</c:v>
                </c:pt>
                <c:pt idx="32503">
                  <c:v>6.697799999999995</c:v>
                </c:pt>
                <c:pt idx="32504">
                  <c:v>6.697999999999994</c:v>
                </c:pt>
                <c:pt idx="32505">
                  <c:v>6.698199999999994</c:v>
                </c:pt>
                <c:pt idx="32506">
                  <c:v>6.698399999999998</c:v>
                </c:pt>
                <c:pt idx="32507">
                  <c:v>6.698599999999994</c:v>
                </c:pt>
                <c:pt idx="32508">
                  <c:v>6.698799999999998</c:v>
                </c:pt>
                <c:pt idx="32509">
                  <c:v>6.698999999999994</c:v>
                </c:pt>
                <c:pt idx="32510">
                  <c:v>6.6992</c:v>
                </c:pt>
                <c:pt idx="32511">
                  <c:v>6.6994</c:v>
                </c:pt>
                <c:pt idx="32512">
                  <c:v>6.6996</c:v>
                </c:pt>
                <c:pt idx="32513">
                  <c:v>6.6998</c:v>
                </c:pt>
                <c:pt idx="32514">
                  <c:v>6.7</c:v>
                </c:pt>
                <c:pt idx="32515">
                  <c:v>6.7002</c:v>
                </c:pt>
                <c:pt idx="32516">
                  <c:v>6.7004</c:v>
                </c:pt>
                <c:pt idx="32517">
                  <c:v>6.7006</c:v>
                </c:pt>
                <c:pt idx="32518">
                  <c:v>6.7008</c:v>
                </c:pt>
                <c:pt idx="32519">
                  <c:v>6.701</c:v>
                </c:pt>
                <c:pt idx="32520">
                  <c:v>6.7012</c:v>
                </c:pt>
                <c:pt idx="32521">
                  <c:v>6.7014</c:v>
                </c:pt>
                <c:pt idx="32522">
                  <c:v>6.7016</c:v>
                </c:pt>
                <c:pt idx="32523">
                  <c:v>6.7018</c:v>
                </c:pt>
                <c:pt idx="32524">
                  <c:v>6.702</c:v>
                </c:pt>
                <c:pt idx="32525">
                  <c:v>6.7022</c:v>
                </c:pt>
                <c:pt idx="32526">
                  <c:v>6.7024</c:v>
                </c:pt>
                <c:pt idx="32527">
                  <c:v>6.7026</c:v>
                </c:pt>
                <c:pt idx="32528">
                  <c:v>6.7028</c:v>
                </c:pt>
                <c:pt idx="32529">
                  <c:v>6.703</c:v>
                </c:pt>
                <c:pt idx="32530">
                  <c:v>6.7032</c:v>
                </c:pt>
                <c:pt idx="32531">
                  <c:v>6.7034</c:v>
                </c:pt>
                <c:pt idx="32532">
                  <c:v>6.7036</c:v>
                </c:pt>
                <c:pt idx="32533">
                  <c:v>6.7038</c:v>
                </c:pt>
                <c:pt idx="32534">
                  <c:v>6.704</c:v>
                </c:pt>
                <c:pt idx="32535">
                  <c:v>6.7042</c:v>
                </c:pt>
                <c:pt idx="32536">
                  <c:v>6.7044</c:v>
                </c:pt>
                <c:pt idx="32537">
                  <c:v>6.7046</c:v>
                </c:pt>
                <c:pt idx="32538">
                  <c:v>6.7048</c:v>
                </c:pt>
                <c:pt idx="32539">
                  <c:v>6.705</c:v>
                </c:pt>
                <c:pt idx="32540">
                  <c:v>6.7052</c:v>
                </c:pt>
                <c:pt idx="32541">
                  <c:v>6.7054</c:v>
                </c:pt>
                <c:pt idx="32542">
                  <c:v>6.705599999999999</c:v>
                </c:pt>
                <c:pt idx="32543">
                  <c:v>6.7058</c:v>
                </c:pt>
                <c:pt idx="32544">
                  <c:v>6.706</c:v>
                </c:pt>
                <c:pt idx="32545">
                  <c:v>6.7062</c:v>
                </c:pt>
                <c:pt idx="32546">
                  <c:v>6.7064</c:v>
                </c:pt>
                <c:pt idx="32547">
                  <c:v>6.7066</c:v>
                </c:pt>
                <c:pt idx="32548">
                  <c:v>6.7068</c:v>
                </c:pt>
                <c:pt idx="32549">
                  <c:v>6.707</c:v>
                </c:pt>
                <c:pt idx="32550">
                  <c:v>6.7072</c:v>
                </c:pt>
                <c:pt idx="32551">
                  <c:v>6.7074</c:v>
                </c:pt>
                <c:pt idx="32552">
                  <c:v>6.7076</c:v>
                </c:pt>
                <c:pt idx="32553">
                  <c:v>6.7078</c:v>
                </c:pt>
                <c:pt idx="32554">
                  <c:v>6.708</c:v>
                </c:pt>
                <c:pt idx="32555">
                  <c:v>6.7082</c:v>
                </c:pt>
                <c:pt idx="32556">
                  <c:v>6.7084</c:v>
                </c:pt>
                <c:pt idx="32557">
                  <c:v>6.7086</c:v>
                </c:pt>
                <c:pt idx="32558">
                  <c:v>6.7088</c:v>
                </c:pt>
                <c:pt idx="32559">
                  <c:v>6.709</c:v>
                </c:pt>
                <c:pt idx="32560">
                  <c:v>6.7092</c:v>
                </c:pt>
                <c:pt idx="32561">
                  <c:v>6.7094</c:v>
                </c:pt>
                <c:pt idx="32562">
                  <c:v>6.7096</c:v>
                </c:pt>
                <c:pt idx="32563">
                  <c:v>6.7098</c:v>
                </c:pt>
                <c:pt idx="32564">
                  <c:v>6.71</c:v>
                </c:pt>
                <c:pt idx="32565">
                  <c:v>6.7102</c:v>
                </c:pt>
                <c:pt idx="32566">
                  <c:v>6.7104</c:v>
                </c:pt>
                <c:pt idx="32567">
                  <c:v>6.7106</c:v>
                </c:pt>
                <c:pt idx="32568">
                  <c:v>6.7108</c:v>
                </c:pt>
                <c:pt idx="32569">
                  <c:v>6.711</c:v>
                </c:pt>
                <c:pt idx="32570">
                  <c:v>6.7112</c:v>
                </c:pt>
                <c:pt idx="32571">
                  <c:v>6.7114</c:v>
                </c:pt>
                <c:pt idx="32572">
                  <c:v>6.7116</c:v>
                </c:pt>
                <c:pt idx="32573">
                  <c:v>6.7118</c:v>
                </c:pt>
                <c:pt idx="32574">
                  <c:v>6.712</c:v>
                </c:pt>
                <c:pt idx="32575">
                  <c:v>6.7122</c:v>
                </c:pt>
                <c:pt idx="32576">
                  <c:v>6.7124</c:v>
                </c:pt>
                <c:pt idx="32577">
                  <c:v>6.7126</c:v>
                </c:pt>
                <c:pt idx="32578">
                  <c:v>6.7128</c:v>
                </c:pt>
                <c:pt idx="32579">
                  <c:v>6.713</c:v>
                </c:pt>
                <c:pt idx="32580">
                  <c:v>6.7132</c:v>
                </c:pt>
                <c:pt idx="32581">
                  <c:v>6.7134</c:v>
                </c:pt>
                <c:pt idx="32582">
                  <c:v>6.713599999999999</c:v>
                </c:pt>
                <c:pt idx="32583">
                  <c:v>6.7138</c:v>
                </c:pt>
                <c:pt idx="32584">
                  <c:v>6.713999999999999</c:v>
                </c:pt>
                <c:pt idx="32585">
                  <c:v>6.714199999999995</c:v>
                </c:pt>
                <c:pt idx="32586">
                  <c:v>6.714399999999999</c:v>
                </c:pt>
                <c:pt idx="32587">
                  <c:v>6.714599999999995</c:v>
                </c:pt>
                <c:pt idx="32588">
                  <c:v>6.714799999999998</c:v>
                </c:pt>
                <c:pt idx="32589">
                  <c:v>6.714999999999994</c:v>
                </c:pt>
                <c:pt idx="32590">
                  <c:v>6.7152</c:v>
                </c:pt>
                <c:pt idx="32591">
                  <c:v>6.7154</c:v>
                </c:pt>
                <c:pt idx="32592">
                  <c:v>6.7156</c:v>
                </c:pt>
                <c:pt idx="32593">
                  <c:v>6.7158</c:v>
                </c:pt>
                <c:pt idx="32594">
                  <c:v>6.716</c:v>
                </c:pt>
                <c:pt idx="32595">
                  <c:v>6.7162</c:v>
                </c:pt>
                <c:pt idx="32596">
                  <c:v>6.7164</c:v>
                </c:pt>
                <c:pt idx="32597">
                  <c:v>6.7166</c:v>
                </c:pt>
                <c:pt idx="32598">
                  <c:v>6.7168</c:v>
                </c:pt>
                <c:pt idx="32599">
                  <c:v>6.717</c:v>
                </c:pt>
                <c:pt idx="32600">
                  <c:v>6.7172</c:v>
                </c:pt>
                <c:pt idx="32601">
                  <c:v>6.7174</c:v>
                </c:pt>
                <c:pt idx="32602">
                  <c:v>6.7176</c:v>
                </c:pt>
                <c:pt idx="32603">
                  <c:v>6.717799999999999</c:v>
                </c:pt>
                <c:pt idx="32604">
                  <c:v>6.718</c:v>
                </c:pt>
                <c:pt idx="32605">
                  <c:v>6.7182</c:v>
                </c:pt>
                <c:pt idx="32606">
                  <c:v>6.7184</c:v>
                </c:pt>
                <c:pt idx="32607">
                  <c:v>6.7186</c:v>
                </c:pt>
                <c:pt idx="32608">
                  <c:v>6.7188</c:v>
                </c:pt>
                <c:pt idx="32609">
                  <c:v>6.719</c:v>
                </c:pt>
                <c:pt idx="32610">
                  <c:v>6.7192</c:v>
                </c:pt>
                <c:pt idx="32611">
                  <c:v>6.7194</c:v>
                </c:pt>
                <c:pt idx="32612">
                  <c:v>6.7196</c:v>
                </c:pt>
                <c:pt idx="32613">
                  <c:v>6.7198</c:v>
                </c:pt>
                <c:pt idx="32614">
                  <c:v>6.72</c:v>
                </c:pt>
                <c:pt idx="32615">
                  <c:v>6.7202</c:v>
                </c:pt>
                <c:pt idx="32616">
                  <c:v>6.7204</c:v>
                </c:pt>
                <c:pt idx="32617">
                  <c:v>6.7206</c:v>
                </c:pt>
                <c:pt idx="32618">
                  <c:v>6.7208</c:v>
                </c:pt>
                <c:pt idx="32619">
                  <c:v>6.721</c:v>
                </c:pt>
                <c:pt idx="32620">
                  <c:v>6.7212</c:v>
                </c:pt>
                <c:pt idx="32621">
                  <c:v>6.7214</c:v>
                </c:pt>
                <c:pt idx="32622">
                  <c:v>6.7216</c:v>
                </c:pt>
                <c:pt idx="32623">
                  <c:v>6.7218</c:v>
                </c:pt>
                <c:pt idx="32624">
                  <c:v>6.721999999999999</c:v>
                </c:pt>
                <c:pt idx="32625">
                  <c:v>6.7222</c:v>
                </c:pt>
                <c:pt idx="32626">
                  <c:v>6.722399999999999</c:v>
                </c:pt>
                <c:pt idx="32627">
                  <c:v>6.722599999999995</c:v>
                </c:pt>
                <c:pt idx="32628">
                  <c:v>6.722799999999998</c:v>
                </c:pt>
                <c:pt idx="32629">
                  <c:v>6.722999999999994</c:v>
                </c:pt>
                <c:pt idx="32630">
                  <c:v>6.7232</c:v>
                </c:pt>
                <c:pt idx="32631">
                  <c:v>6.7234</c:v>
                </c:pt>
                <c:pt idx="32632">
                  <c:v>6.7236</c:v>
                </c:pt>
                <c:pt idx="32633">
                  <c:v>6.7238</c:v>
                </c:pt>
                <c:pt idx="32634">
                  <c:v>6.723999999999997</c:v>
                </c:pt>
                <c:pt idx="32635">
                  <c:v>6.724199999999994</c:v>
                </c:pt>
                <c:pt idx="32636">
                  <c:v>6.724399999999997</c:v>
                </c:pt>
                <c:pt idx="32637">
                  <c:v>6.724599999999994</c:v>
                </c:pt>
                <c:pt idx="32638">
                  <c:v>6.724799999999996</c:v>
                </c:pt>
                <c:pt idx="32639">
                  <c:v>6.724999999999994</c:v>
                </c:pt>
                <c:pt idx="32640">
                  <c:v>6.7252</c:v>
                </c:pt>
                <c:pt idx="32641">
                  <c:v>6.7254</c:v>
                </c:pt>
                <c:pt idx="32642">
                  <c:v>6.7256</c:v>
                </c:pt>
                <c:pt idx="32643">
                  <c:v>6.725799999999999</c:v>
                </c:pt>
                <c:pt idx="32644">
                  <c:v>6.726</c:v>
                </c:pt>
                <c:pt idx="32645">
                  <c:v>6.7262</c:v>
                </c:pt>
                <c:pt idx="32646">
                  <c:v>6.7264</c:v>
                </c:pt>
                <c:pt idx="32647">
                  <c:v>6.7266</c:v>
                </c:pt>
                <c:pt idx="32648">
                  <c:v>6.7268</c:v>
                </c:pt>
                <c:pt idx="32649">
                  <c:v>6.726999999999998</c:v>
                </c:pt>
                <c:pt idx="32650">
                  <c:v>6.727199999999994</c:v>
                </c:pt>
                <c:pt idx="32651">
                  <c:v>6.727399999999998</c:v>
                </c:pt>
                <c:pt idx="32652">
                  <c:v>6.727599999999994</c:v>
                </c:pt>
                <c:pt idx="32653">
                  <c:v>6.727799999999997</c:v>
                </c:pt>
                <c:pt idx="32654">
                  <c:v>6.727999999999994</c:v>
                </c:pt>
                <c:pt idx="32655">
                  <c:v>6.7282</c:v>
                </c:pt>
                <c:pt idx="32656">
                  <c:v>6.7284</c:v>
                </c:pt>
                <c:pt idx="32657">
                  <c:v>6.7286</c:v>
                </c:pt>
                <c:pt idx="32658">
                  <c:v>6.7288</c:v>
                </c:pt>
                <c:pt idx="32659">
                  <c:v>6.729</c:v>
                </c:pt>
                <c:pt idx="32660">
                  <c:v>6.7292</c:v>
                </c:pt>
                <c:pt idx="32661">
                  <c:v>6.7294</c:v>
                </c:pt>
                <c:pt idx="32662">
                  <c:v>6.7296</c:v>
                </c:pt>
                <c:pt idx="32663">
                  <c:v>6.7298</c:v>
                </c:pt>
                <c:pt idx="32664">
                  <c:v>6.73</c:v>
                </c:pt>
                <c:pt idx="32665">
                  <c:v>6.7302</c:v>
                </c:pt>
                <c:pt idx="32666">
                  <c:v>6.7304</c:v>
                </c:pt>
                <c:pt idx="32667">
                  <c:v>6.7306</c:v>
                </c:pt>
                <c:pt idx="32668">
                  <c:v>6.7308</c:v>
                </c:pt>
                <c:pt idx="32669">
                  <c:v>6.731</c:v>
                </c:pt>
                <c:pt idx="32670">
                  <c:v>6.7312</c:v>
                </c:pt>
                <c:pt idx="32671">
                  <c:v>6.7314</c:v>
                </c:pt>
                <c:pt idx="32672">
                  <c:v>6.7316</c:v>
                </c:pt>
                <c:pt idx="32673">
                  <c:v>6.7318</c:v>
                </c:pt>
                <c:pt idx="32674">
                  <c:v>6.732</c:v>
                </c:pt>
                <c:pt idx="32675">
                  <c:v>6.7322</c:v>
                </c:pt>
                <c:pt idx="32676">
                  <c:v>6.7324</c:v>
                </c:pt>
                <c:pt idx="32677">
                  <c:v>6.7326</c:v>
                </c:pt>
                <c:pt idx="32678">
                  <c:v>6.7328</c:v>
                </c:pt>
                <c:pt idx="32679">
                  <c:v>6.733</c:v>
                </c:pt>
                <c:pt idx="32680">
                  <c:v>6.7332</c:v>
                </c:pt>
                <c:pt idx="32681">
                  <c:v>6.7334</c:v>
                </c:pt>
                <c:pt idx="32682">
                  <c:v>6.7336</c:v>
                </c:pt>
                <c:pt idx="32683">
                  <c:v>6.7338</c:v>
                </c:pt>
                <c:pt idx="32684">
                  <c:v>6.734</c:v>
                </c:pt>
                <c:pt idx="32685">
                  <c:v>6.7342</c:v>
                </c:pt>
                <c:pt idx="32686">
                  <c:v>6.7344</c:v>
                </c:pt>
                <c:pt idx="32687">
                  <c:v>6.7346</c:v>
                </c:pt>
                <c:pt idx="32688">
                  <c:v>6.7348</c:v>
                </c:pt>
                <c:pt idx="32689">
                  <c:v>6.735</c:v>
                </c:pt>
                <c:pt idx="32690">
                  <c:v>6.7352</c:v>
                </c:pt>
                <c:pt idx="32691">
                  <c:v>6.7354</c:v>
                </c:pt>
                <c:pt idx="32692">
                  <c:v>6.7356</c:v>
                </c:pt>
                <c:pt idx="32693">
                  <c:v>6.7358</c:v>
                </c:pt>
                <c:pt idx="32694">
                  <c:v>6.736</c:v>
                </c:pt>
                <c:pt idx="32695">
                  <c:v>6.7362</c:v>
                </c:pt>
                <c:pt idx="32696">
                  <c:v>6.7364</c:v>
                </c:pt>
                <c:pt idx="32697">
                  <c:v>6.7366</c:v>
                </c:pt>
                <c:pt idx="32698">
                  <c:v>6.7368</c:v>
                </c:pt>
                <c:pt idx="32699">
                  <c:v>6.737</c:v>
                </c:pt>
                <c:pt idx="32700">
                  <c:v>6.7372</c:v>
                </c:pt>
                <c:pt idx="32701">
                  <c:v>6.7374</c:v>
                </c:pt>
                <c:pt idx="32702">
                  <c:v>6.7376</c:v>
                </c:pt>
                <c:pt idx="32703">
                  <c:v>6.7378</c:v>
                </c:pt>
                <c:pt idx="32704">
                  <c:v>6.738</c:v>
                </c:pt>
                <c:pt idx="32705">
                  <c:v>6.7382</c:v>
                </c:pt>
                <c:pt idx="32706">
                  <c:v>6.7384</c:v>
                </c:pt>
                <c:pt idx="32707">
                  <c:v>6.7386</c:v>
                </c:pt>
                <c:pt idx="32708">
                  <c:v>6.7388</c:v>
                </c:pt>
                <c:pt idx="32709">
                  <c:v>6.739</c:v>
                </c:pt>
                <c:pt idx="32710">
                  <c:v>6.7392</c:v>
                </c:pt>
                <c:pt idx="32711">
                  <c:v>6.7394</c:v>
                </c:pt>
                <c:pt idx="32712">
                  <c:v>6.7396</c:v>
                </c:pt>
                <c:pt idx="32713">
                  <c:v>6.7398</c:v>
                </c:pt>
                <c:pt idx="32714">
                  <c:v>6.74</c:v>
                </c:pt>
                <c:pt idx="32715">
                  <c:v>6.7402</c:v>
                </c:pt>
                <c:pt idx="32716">
                  <c:v>6.7404</c:v>
                </c:pt>
                <c:pt idx="32717">
                  <c:v>6.7406</c:v>
                </c:pt>
                <c:pt idx="32718">
                  <c:v>6.7408</c:v>
                </c:pt>
                <c:pt idx="32719">
                  <c:v>6.741</c:v>
                </c:pt>
                <c:pt idx="32720">
                  <c:v>6.7412</c:v>
                </c:pt>
                <c:pt idx="32721">
                  <c:v>6.7414</c:v>
                </c:pt>
                <c:pt idx="32722">
                  <c:v>6.7416</c:v>
                </c:pt>
                <c:pt idx="32723">
                  <c:v>6.7418</c:v>
                </c:pt>
                <c:pt idx="32724">
                  <c:v>6.742</c:v>
                </c:pt>
                <c:pt idx="32725">
                  <c:v>6.7422</c:v>
                </c:pt>
                <c:pt idx="32726">
                  <c:v>6.7424</c:v>
                </c:pt>
                <c:pt idx="32727">
                  <c:v>6.7426</c:v>
                </c:pt>
                <c:pt idx="32728">
                  <c:v>6.7428</c:v>
                </c:pt>
                <c:pt idx="32729">
                  <c:v>6.743</c:v>
                </c:pt>
                <c:pt idx="32730">
                  <c:v>6.7432</c:v>
                </c:pt>
                <c:pt idx="32731">
                  <c:v>6.7434</c:v>
                </c:pt>
                <c:pt idx="32732">
                  <c:v>6.7436</c:v>
                </c:pt>
                <c:pt idx="32733">
                  <c:v>6.7438</c:v>
                </c:pt>
                <c:pt idx="32734">
                  <c:v>6.744</c:v>
                </c:pt>
                <c:pt idx="32735">
                  <c:v>6.7442</c:v>
                </c:pt>
                <c:pt idx="32736">
                  <c:v>6.7444</c:v>
                </c:pt>
                <c:pt idx="32737">
                  <c:v>6.7446</c:v>
                </c:pt>
                <c:pt idx="32738">
                  <c:v>6.7448</c:v>
                </c:pt>
                <c:pt idx="32739">
                  <c:v>6.745</c:v>
                </c:pt>
                <c:pt idx="32740">
                  <c:v>6.7452</c:v>
                </c:pt>
                <c:pt idx="32741">
                  <c:v>6.7454</c:v>
                </c:pt>
                <c:pt idx="32742">
                  <c:v>6.7456</c:v>
                </c:pt>
                <c:pt idx="32743">
                  <c:v>6.7458</c:v>
                </c:pt>
                <c:pt idx="32744">
                  <c:v>6.746</c:v>
                </c:pt>
                <c:pt idx="32745">
                  <c:v>6.7462</c:v>
                </c:pt>
                <c:pt idx="32746">
                  <c:v>6.7464</c:v>
                </c:pt>
                <c:pt idx="32747">
                  <c:v>6.7466</c:v>
                </c:pt>
                <c:pt idx="32748">
                  <c:v>6.7468</c:v>
                </c:pt>
                <c:pt idx="32749">
                  <c:v>6.747</c:v>
                </c:pt>
                <c:pt idx="32750">
                  <c:v>6.7472</c:v>
                </c:pt>
                <c:pt idx="32751">
                  <c:v>6.7474</c:v>
                </c:pt>
                <c:pt idx="32752">
                  <c:v>6.7476</c:v>
                </c:pt>
                <c:pt idx="32753">
                  <c:v>6.7478</c:v>
                </c:pt>
                <c:pt idx="32754">
                  <c:v>6.748</c:v>
                </c:pt>
                <c:pt idx="32755">
                  <c:v>6.7482</c:v>
                </c:pt>
                <c:pt idx="32756">
                  <c:v>6.7484</c:v>
                </c:pt>
                <c:pt idx="32757">
                  <c:v>6.7486</c:v>
                </c:pt>
                <c:pt idx="32758">
                  <c:v>6.7488</c:v>
                </c:pt>
                <c:pt idx="32759">
                  <c:v>6.749</c:v>
                </c:pt>
                <c:pt idx="32760">
                  <c:v>6.7492</c:v>
                </c:pt>
                <c:pt idx="32761">
                  <c:v>6.7494</c:v>
                </c:pt>
                <c:pt idx="32762">
                  <c:v>6.7496</c:v>
                </c:pt>
                <c:pt idx="32763">
                  <c:v>6.7498</c:v>
                </c:pt>
                <c:pt idx="32764">
                  <c:v>6.75</c:v>
                </c:pt>
                <c:pt idx="32765">
                  <c:v>6.7502</c:v>
                </c:pt>
                <c:pt idx="32766">
                  <c:v>6.7504</c:v>
                </c:pt>
                <c:pt idx="32767">
                  <c:v>6.7506</c:v>
                </c:pt>
                <c:pt idx="32768">
                  <c:v>6.7508</c:v>
                </c:pt>
                <c:pt idx="32769">
                  <c:v>6.751</c:v>
                </c:pt>
                <c:pt idx="32770">
                  <c:v>6.7512</c:v>
                </c:pt>
                <c:pt idx="32771">
                  <c:v>6.7514</c:v>
                </c:pt>
                <c:pt idx="32772">
                  <c:v>6.7516</c:v>
                </c:pt>
                <c:pt idx="32773">
                  <c:v>6.7518</c:v>
                </c:pt>
                <c:pt idx="32774">
                  <c:v>6.752</c:v>
                </c:pt>
                <c:pt idx="32775">
                  <c:v>6.7522</c:v>
                </c:pt>
                <c:pt idx="32776">
                  <c:v>6.7524</c:v>
                </c:pt>
                <c:pt idx="32777">
                  <c:v>6.7526</c:v>
                </c:pt>
                <c:pt idx="32778">
                  <c:v>6.7528</c:v>
                </c:pt>
                <c:pt idx="32779">
                  <c:v>6.753</c:v>
                </c:pt>
                <c:pt idx="32780">
                  <c:v>6.7532</c:v>
                </c:pt>
                <c:pt idx="32781">
                  <c:v>6.7534</c:v>
                </c:pt>
                <c:pt idx="32782">
                  <c:v>6.7536</c:v>
                </c:pt>
                <c:pt idx="32783">
                  <c:v>6.7538</c:v>
                </c:pt>
                <c:pt idx="32784">
                  <c:v>6.753999999999999</c:v>
                </c:pt>
                <c:pt idx="32785">
                  <c:v>6.7542</c:v>
                </c:pt>
                <c:pt idx="32786">
                  <c:v>6.754399999999999</c:v>
                </c:pt>
                <c:pt idx="32787">
                  <c:v>6.754599999999995</c:v>
                </c:pt>
                <c:pt idx="32788">
                  <c:v>6.754799999999999</c:v>
                </c:pt>
                <c:pt idx="32789">
                  <c:v>6.754999999999994</c:v>
                </c:pt>
                <c:pt idx="32790">
                  <c:v>6.7552</c:v>
                </c:pt>
                <c:pt idx="32791">
                  <c:v>6.7554</c:v>
                </c:pt>
                <c:pt idx="32792">
                  <c:v>6.7556</c:v>
                </c:pt>
                <c:pt idx="32793">
                  <c:v>6.7558</c:v>
                </c:pt>
                <c:pt idx="32794">
                  <c:v>6.756</c:v>
                </c:pt>
                <c:pt idx="32795">
                  <c:v>6.7562</c:v>
                </c:pt>
                <c:pt idx="32796">
                  <c:v>6.7564</c:v>
                </c:pt>
                <c:pt idx="32797">
                  <c:v>6.7566</c:v>
                </c:pt>
                <c:pt idx="32798">
                  <c:v>6.7568</c:v>
                </c:pt>
                <c:pt idx="32799">
                  <c:v>6.757</c:v>
                </c:pt>
                <c:pt idx="32800">
                  <c:v>6.7572</c:v>
                </c:pt>
                <c:pt idx="32801">
                  <c:v>6.7574</c:v>
                </c:pt>
                <c:pt idx="32802">
                  <c:v>6.7576</c:v>
                </c:pt>
                <c:pt idx="32803">
                  <c:v>6.7578</c:v>
                </c:pt>
                <c:pt idx="32804">
                  <c:v>6.758</c:v>
                </c:pt>
                <c:pt idx="32805">
                  <c:v>6.7582</c:v>
                </c:pt>
                <c:pt idx="32806">
                  <c:v>6.7584</c:v>
                </c:pt>
                <c:pt idx="32807">
                  <c:v>6.7586</c:v>
                </c:pt>
                <c:pt idx="32808">
                  <c:v>6.7588</c:v>
                </c:pt>
                <c:pt idx="32809">
                  <c:v>6.759</c:v>
                </c:pt>
                <c:pt idx="32810">
                  <c:v>6.7592</c:v>
                </c:pt>
                <c:pt idx="32811">
                  <c:v>6.7594</c:v>
                </c:pt>
                <c:pt idx="32812">
                  <c:v>6.7596</c:v>
                </c:pt>
                <c:pt idx="32813">
                  <c:v>6.7598</c:v>
                </c:pt>
                <c:pt idx="32814">
                  <c:v>6.76</c:v>
                </c:pt>
                <c:pt idx="32815">
                  <c:v>6.7602</c:v>
                </c:pt>
                <c:pt idx="32816">
                  <c:v>6.7604</c:v>
                </c:pt>
                <c:pt idx="32817">
                  <c:v>6.7606</c:v>
                </c:pt>
                <c:pt idx="32818">
                  <c:v>6.7608</c:v>
                </c:pt>
                <c:pt idx="32819">
                  <c:v>6.761</c:v>
                </c:pt>
                <c:pt idx="32820">
                  <c:v>6.7612</c:v>
                </c:pt>
                <c:pt idx="32821">
                  <c:v>6.7614</c:v>
                </c:pt>
                <c:pt idx="32822">
                  <c:v>6.7616</c:v>
                </c:pt>
                <c:pt idx="32823">
                  <c:v>6.7618</c:v>
                </c:pt>
                <c:pt idx="32824">
                  <c:v>6.761999999999999</c:v>
                </c:pt>
                <c:pt idx="32825">
                  <c:v>6.7622</c:v>
                </c:pt>
                <c:pt idx="32826">
                  <c:v>6.762399999999999</c:v>
                </c:pt>
                <c:pt idx="32827">
                  <c:v>6.762599999999995</c:v>
                </c:pt>
                <c:pt idx="32828">
                  <c:v>6.762799999999999</c:v>
                </c:pt>
                <c:pt idx="32829">
                  <c:v>6.762999999999994</c:v>
                </c:pt>
                <c:pt idx="32830">
                  <c:v>6.7632</c:v>
                </c:pt>
                <c:pt idx="32831">
                  <c:v>6.7634</c:v>
                </c:pt>
                <c:pt idx="32832">
                  <c:v>6.7636</c:v>
                </c:pt>
                <c:pt idx="32833">
                  <c:v>6.7638</c:v>
                </c:pt>
                <c:pt idx="32834">
                  <c:v>6.763999999999997</c:v>
                </c:pt>
                <c:pt idx="32835">
                  <c:v>6.764199999999994</c:v>
                </c:pt>
                <c:pt idx="32836">
                  <c:v>6.764399999999997</c:v>
                </c:pt>
                <c:pt idx="32837">
                  <c:v>6.764599999999994</c:v>
                </c:pt>
                <c:pt idx="32838">
                  <c:v>6.764799999999997</c:v>
                </c:pt>
                <c:pt idx="32839">
                  <c:v>6.764999999999994</c:v>
                </c:pt>
                <c:pt idx="32840">
                  <c:v>6.7652</c:v>
                </c:pt>
                <c:pt idx="32841">
                  <c:v>6.7654</c:v>
                </c:pt>
                <c:pt idx="32842">
                  <c:v>6.7656</c:v>
                </c:pt>
                <c:pt idx="32843">
                  <c:v>6.7658</c:v>
                </c:pt>
                <c:pt idx="32844">
                  <c:v>6.766</c:v>
                </c:pt>
                <c:pt idx="32845">
                  <c:v>6.7662</c:v>
                </c:pt>
                <c:pt idx="32846">
                  <c:v>6.7664</c:v>
                </c:pt>
                <c:pt idx="32847">
                  <c:v>6.7666</c:v>
                </c:pt>
                <c:pt idx="32848">
                  <c:v>6.7668</c:v>
                </c:pt>
                <c:pt idx="32849">
                  <c:v>6.766999999999998</c:v>
                </c:pt>
                <c:pt idx="32850">
                  <c:v>6.767199999999994</c:v>
                </c:pt>
                <c:pt idx="32851">
                  <c:v>6.767399999999998</c:v>
                </c:pt>
                <c:pt idx="32852">
                  <c:v>6.767599999999994</c:v>
                </c:pt>
                <c:pt idx="32853">
                  <c:v>6.767799999999998</c:v>
                </c:pt>
                <c:pt idx="32854">
                  <c:v>6.767999999999994</c:v>
                </c:pt>
                <c:pt idx="32855">
                  <c:v>6.7682</c:v>
                </c:pt>
                <c:pt idx="32856">
                  <c:v>6.7684</c:v>
                </c:pt>
                <c:pt idx="32857">
                  <c:v>6.7686</c:v>
                </c:pt>
                <c:pt idx="32858">
                  <c:v>6.7688</c:v>
                </c:pt>
                <c:pt idx="32859">
                  <c:v>6.769</c:v>
                </c:pt>
                <c:pt idx="32860">
                  <c:v>6.7692</c:v>
                </c:pt>
                <c:pt idx="32861">
                  <c:v>6.7694</c:v>
                </c:pt>
                <c:pt idx="32862">
                  <c:v>6.7696</c:v>
                </c:pt>
                <c:pt idx="32863">
                  <c:v>6.7698</c:v>
                </c:pt>
                <c:pt idx="32864">
                  <c:v>6.77</c:v>
                </c:pt>
                <c:pt idx="32865">
                  <c:v>6.7702</c:v>
                </c:pt>
                <c:pt idx="32866">
                  <c:v>6.7704</c:v>
                </c:pt>
                <c:pt idx="32867">
                  <c:v>6.7706</c:v>
                </c:pt>
                <c:pt idx="32868">
                  <c:v>6.7708</c:v>
                </c:pt>
                <c:pt idx="32869">
                  <c:v>6.771</c:v>
                </c:pt>
                <c:pt idx="32870">
                  <c:v>6.7712</c:v>
                </c:pt>
                <c:pt idx="32871">
                  <c:v>6.7714</c:v>
                </c:pt>
                <c:pt idx="32872">
                  <c:v>6.7716</c:v>
                </c:pt>
                <c:pt idx="32873">
                  <c:v>6.7718</c:v>
                </c:pt>
                <c:pt idx="32874">
                  <c:v>6.772</c:v>
                </c:pt>
                <c:pt idx="32875">
                  <c:v>6.7722</c:v>
                </c:pt>
                <c:pt idx="32876">
                  <c:v>6.7724</c:v>
                </c:pt>
                <c:pt idx="32877">
                  <c:v>6.7726</c:v>
                </c:pt>
                <c:pt idx="32878">
                  <c:v>6.7728</c:v>
                </c:pt>
                <c:pt idx="32879">
                  <c:v>6.773</c:v>
                </c:pt>
                <c:pt idx="32880">
                  <c:v>6.7732</c:v>
                </c:pt>
                <c:pt idx="32881">
                  <c:v>6.7734</c:v>
                </c:pt>
                <c:pt idx="32882">
                  <c:v>6.7736</c:v>
                </c:pt>
                <c:pt idx="32883">
                  <c:v>6.7738</c:v>
                </c:pt>
                <c:pt idx="32884">
                  <c:v>6.774</c:v>
                </c:pt>
                <c:pt idx="32885">
                  <c:v>6.7742</c:v>
                </c:pt>
                <c:pt idx="32886">
                  <c:v>6.7744</c:v>
                </c:pt>
                <c:pt idx="32887">
                  <c:v>6.7746</c:v>
                </c:pt>
                <c:pt idx="32888">
                  <c:v>6.7748</c:v>
                </c:pt>
                <c:pt idx="32889">
                  <c:v>6.775</c:v>
                </c:pt>
                <c:pt idx="32890">
                  <c:v>6.7752</c:v>
                </c:pt>
                <c:pt idx="32891">
                  <c:v>6.7754</c:v>
                </c:pt>
                <c:pt idx="32892">
                  <c:v>6.7756</c:v>
                </c:pt>
                <c:pt idx="32893">
                  <c:v>6.7758</c:v>
                </c:pt>
                <c:pt idx="32894">
                  <c:v>6.776</c:v>
                </c:pt>
                <c:pt idx="32895">
                  <c:v>6.7762</c:v>
                </c:pt>
                <c:pt idx="32896">
                  <c:v>6.7764</c:v>
                </c:pt>
                <c:pt idx="32897">
                  <c:v>6.7766</c:v>
                </c:pt>
                <c:pt idx="32898">
                  <c:v>6.7768</c:v>
                </c:pt>
                <c:pt idx="32899">
                  <c:v>6.777</c:v>
                </c:pt>
                <c:pt idx="32900">
                  <c:v>6.7772</c:v>
                </c:pt>
                <c:pt idx="32901">
                  <c:v>6.7774</c:v>
                </c:pt>
                <c:pt idx="32902">
                  <c:v>6.7776</c:v>
                </c:pt>
                <c:pt idx="32903">
                  <c:v>6.7778</c:v>
                </c:pt>
                <c:pt idx="32904">
                  <c:v>6.778</c:v>
                </c:pt>
                <c:pt idx="32905">
                  <c:v>6.7782</c:v>
                </c:pt>
                <c:pt idx="32906">
                  <c:v>6.7784</c:v>
                </c:pt>
                <c:pt idx="32907">
                  <c:v>6.7786</c:v>
                </c:pt>
                <c:pt idx="32908">
                  <c:v>6.7788</c:v>
                </c:pt>
                <c:pt idx="32909">
                  <c:v>6.779</c:v>
                </c:pt>
                <c:pt idx="32910">
                  <c:v>6.7792</c:v>
                </c:pt>
                <c:pt idx="32911">
                  <c:v>6.7794</c:v>
                </c:pt>
                <c:pt idx="32912">
                  <c:v>6.7796</c:v>
                </c:pt>
                <c:pt idx="32913">
                  <c:v>6.7798</c:v>
                </c:pt>
                <c:pt idx="32914">
                  <c:v>6.78</c:v>
                </c:pt>
                <c:pt idx="32915">
                  <c:v>6.7802</c:v>
                </c:pt>
                <c:pt idx="32916">
                  <c:v>6.7804</c:v>
                </c:pt>
                <c:pt idx="32917">
                  <c:v>6.7806</c:v>
                </c:pt>
                <c:pt idx="32918">
                  <c:v>6.7808</c:v>
                </c:pt>
                <c:pt idx="32919">
                  <c:v>6.781</c:v>
                </c:pt>
                <c:pt idx="32920">
                  <c:v>6.7812</c:v>
                </c:pt>
                <c:pt idx="32921">
                  <c:v>6.7814</c:v>
                </c:pt>
                <c:pt idx="32922">
                  <c:v>6.7816</c:v>
                </c:pt>
                <c:pt idx="32923">
                  <c:v>6.7818</c:v>
                </c:pt>
                <c:pt idx="32924">
                  <c:v>6.782</c:v>
                </c:pt>
                <c:pt idx="32925">
                  <c:v>6.782199999999999</c:v>
                </c:pt>
                <c:pt idx="32926">
                  <c:v>6.7824</c:v>
                </c:pt>
                <c:pt idx="32927">
                  <c:v>6.7826</c:v>
                </c:pt>
                <c:pt idx="32928">
                  <c:v>6.7828</c:v>
                </c:pt>
                <c:pt idx="32929">
                  <c:v>6.783</c:v>
                </c:pt>
                <c:pt idx="32930">
                  <c:v>6.7832</c:v>
                </c:pt>
                <c:pt idx="32931">
                  <c:v>6.7834</c:v>
                </c:pt>
                <c:pt idx="32932">
                  <c:v>6.7836</c:v>
                </c:pt>
                <c:pt idx="32933">
                  <c:v>6.7838</c:v>
                </c:pt>
                <c:pt idx="32934">
                  <c:v>6.784</c:v>
                </c:pt>
                <c:pt idx="32935">
                  <c:v>6.7842</c:v>
                </c:pt>
                <c:pt idx="32936">
                  <c:v>6.7844</c:v>
                </c:pt>
                <c:pt idx="32937">
                  <c:v>6.7846</c:v>
                </c:pt>
                <c:pt idx="32938">
                  <c:v>6.7848</c:v>
                </c:pt>
                <c:pt idx="32939">
                  <c:v>6.785</c:v>
                </c:pt>
                <c:pt idx="32940">
                  <c:v>6.7852</c:v>
                </c:pt>
                <c:pt idx="32941">
                  <c:v>6.7854</c:v>
                </c:pt>
                <c:pt idx="32942">
                  <c:v>6.7856</c:v>
                </c:pt>
                <c:pt idx="32943">
                  <c:v>6.7858</c:v>
                </c:pt>
                <c:pt idx="32944">
                  <c:v>6.786</c:v>
                </c:pt>
                <c:pt idx="32945">
                  <c:v>6.7862</c:v>
                </c:pt>
                <c:pt idx="32946">
                  <c:v>6.7864</c:v>
                </c:pt>
                <c:pt idx="32947">
                  <c:v>6.7866</c:v>
                </c:pt>
                <c:pt idx="32948">
                  <c:v>6.7868</c:v>
                </c:pt>
                <c:pt idx="32949">
                  <c:v>6.787</c:v>
                </c:pt>
                <c:pt idx="32950">
                  <c:v>6.7872</c:v>
                </c:pt>
                <c:pt idx="32951">
                  <c:v>6.7874</c:v>
                </c:pt>
                <c:pt idx="32952">
                  <c:v>6.7876</c:v>
                </c:pt>
                <c:pt idx="32953">
                  <c:v>6.7878</c:v>
                </c:pt>
                <c:pt idx="32954">
                  <c:v>6.788</c:v>
                </c:pt>
                <c:pt idx="32955">
                  <c:v>6.7882</c:v>
                </c:pt>
                <c:pt idx="32956">
                  <c:v>6.7884</c:v>
                </c:pt>
                <c:pt idx="32957">
                  <c:v>6.7886</c:v>
                </c:pt>
                <c:pt idx="32958">
                  <c:v>6.7888</c:v>
                </c:pt>
                <c:pt idx="32959">
                  <c:v>6.789</c:v>
                </c:pt>
                <c:pt idx="32960">
                  <c:v>6.7892</c:v>
                </c:pt>
                <c:pt idx="32961">
                  <c:v>6.7894</c:v>
                </c:pt>
                <c:pt idx="32962">
                  <c:v>6.7896</c:v>
                </c:pt>
                <c:pt idx="32963">
                  <c:v>6.7898</c:v>
                </c:pt>
                <c:pt idx="32964">
                  <c:v>6.79</c:v>
                </c:pt>
                <c:pt idx="32965">
                  <c:v>6.790199999999999</c:v>
                </c:pt>
                <c:pt idx="32966">
                  <c:v>6.7904</c:v>
                </c:pt>
                <c:pt idx="32967">
                  <c:v>6.7906</c:v>
                </c:pt>
                <c:pt idx="32968">
                  <c:v>6.7908</c:v>
                </c:pt>
                <c:pt idx="32969">
                  <c:v>6.791</c:v>
                </c:pt>
                <c:pt idx="32970">
                  <c:v>6.7912</c:v>
                </c:pt>
                <c:pt idx="32971">
                  <c:v>6.7914</c:v>
                </c:pt>
                <c:pt idx="32972">
                  <c:v>6.7916</c:v>
                </c:pt>
                <c:pt idx="32973">
                  <c:v>6.7918</c:v>
                </c:pt>
                <c:pt idx="32974">
                  <c:v>6.792</c:v>
                </c:pt>
                <c:pt idx="32975">
                  <c:v>6.7922</c:v>
                </c:pt>
                <c:pt idx="32976">
                  <c:v>6.7924</c:v>
                </c:pt>
                <c:pt idx="32977">
                  <c:v>6.7926</c:v>
                </c:pt>
                <c:pt idx="32978">
                  <c:v>6.7928</c:v>
                </c:pt>
                <c:pt idx="32979">
                  <c:v>6.793</c:v>
                </c:pt>
                <c:pt idx="32980">
                  <c:v>6.7932</c:v>
                </c:pt>
                <c:pt idx="32981">
                  <c:v>6.7934</c:v>
                </c:pt>
                <c:pt idx="32982">
                  <c:v>6.7936</c:v>
                </c:pt>
                <c:pt idx="32983">
                  <c:v>6.7938</c:v>
                </c:pt>
                <c:pt idx="32984">
                  <c:v>6.794</c:v>
                </c:pt>
                <c:pt idx="32985">
                  <c:v>6.7942</c:v>
                </c:pt>
                <c:pt idx="32986">
                  <c:v>6.794399999999999</c:v>
                </c:pt>
                <c:pt idx="32987">
                  <c:v>6.7946</c:v>
                </c:pt>
                <c:pt idx="32988">
                  <c:v>6.794799999999999</c:v>
                </c:pt>
                <c:pt idx="32989">
                  <c:v>6.794999999999995</c:v>
                </c:pt>
                <c:pt idx="32990">
                  <c:v>6.7952</c:v>
                </c:pt>
                <c:pt idx="32991">
                  <c:v>6.7954</c:v>
                </c:pt>
                <c:pt idx="32992">
                  <c:v>6.7956</c:v>
                </c:pt>
                <c:pt idx="32993">
                  <c:v>6.7958</c:v>
                </c:pt>
                <c:pt idx="32994">
                  <c:v>6.796</c:v>
                </c:pt>
                <c:pt idx="32995">
                  <c:v>6.7962</c:v>
                </c:pt>
                <c:pt idx="32996">
                  <c:v>6.7964</c:v>
                </c:pt>
                <c:pt idx="32997">
                  <c:v>6.7966</c:v>
                </c:pt>
                <c:pt idx="32998">
                  <c:v>6.7968</c:v>
                </c:pt>
                <c:pt idx="32999">
                  <c:v>6.797</c:v>
                </c:pt>
                <c:pt idx="33000">
                  <c:v>6.7972</c:v>
                </c:pt>
                <c:pt idx="33001">
                  <c:v>6.7974</c:v>
                </c:pt>
                <c:pt idx="33002">
                  <c:v>6.7976</c:v>
                </c:pt>
                <c:pt idx="33003">
                  <c:v>6.7978</c:v>
                </c:pt>
                <c:pt idx="33004">
                  <c:v>6.798</c:v>
                </c:pt>
                <c:pt idx="33005">
                  <c:v>6.798199999999999</c:v>
                </c:pt>
                <c:pt idx="33006">
                  <c:v>6.7984</c:v>
                </c:pt>
                <c:pt idx="33007">
                  <c:v>6.7986</c:v>
                </c:pt>
                <c:pt idx="33008">
                  <c:v>6.7988</c:v>
                </c:pt>
                <c:pt idx="33009">
                  <c:v>6.799</c:v>
                </c:pt>
                <c:pt idx="33010">
                  <c:v>6.7992</c:v>
                </c:pt>
                <c:pt idx="33011">
                  <c:v>6.7994</c:v>
                </c:pt>
                <c:pt idx="33012">
                  <c:v>6.7996</c:v>
                </c:pt>
                <c:pt idx="33013">
                  <c:v>6.7998</c:v>
                </c:pt>
                <c:pt idx="33014">
                  <c:v>6.8</c:v>
                </c:pt>
                <c:pt idx="33015">
                  <c:v>6.8002</c:v>
                </c:pt>
                <c:pt idx="33016">
                  <c:v>6.8004</c:v>
                </c:pt>
                <c:pt idx="33017">
                  <c:v>6.8006</c:v>
                </c:pt>
                <c:pt idx="33018">
                  <c:v>6.8008</c:v>
                </c:pt>
                <c:pt idx="33019">
                  <c:v>6.801</c:v>
                </c:pt>
                <c:pt idx="33020">
                  <c:v>6.8012</c:v>
                </c:pt>
                <c:pt idx="33021">
                  <c:v>6.8014</c:v>
                </c:pt>
                <c:pt idx="33022">
                  <c:v>6.8016</c:v>
                </c:pt>
                <c:pt idx="33023">
                  <c:v>6.8018</c:v>
                </c:pt>
                <c:pt idx="33024">
                  <c:v>6.802</c:v>
                </c:pt>
                <c:pt idx="33025">
                  <c:v>6.8022</c:v>
                </c:pt>
                <c:pt idx="33026">
                  <c:v>6.8024</c:v>
                </c:pt>
                <c:pt idx="33027">
                  <c:v>6.8026</c:v>
                </c:pt>
                <c:pt idx="33028">
                  <c:v>6.802799999999999</c:v>
                </c:pt>
                <c:pt idx="33029">
                  <c:v>6.802999999999995</c:v>
                </c:pt>
                <c:pt idx="33030">
                  <c:v>6.8032</c:v>
                </c:pt>
                <c:pt idx="33031">
                  <c:v>6.8034</c:v>
                </c:pt>
                <c:pt idx="33032">
                  <c:v>6.8036</c:v>
                </c:pt>
                <c:pt idx="33033">
                  <c:v>6.8038</c:v>
                </c:pt>
                <c:pt idx="33034">
                  <c:v>6.803999999999998</c:v>
                </c:pt>
                <c:pt idx="33035">
                  <c:v>6.804199999999994</c:v>
                </c:pt>
                <c:pt idx="33036">
                  <c:v>6.804399999999998</c:v>
                </c:pt>
                <c:pt idx="33037">
                  <c:v>6.804599999999994</c:v>
                </c:pt>
                <c:pt idx="33038">
                  <c:v>6.804799999999997</c:v>
                </c:pt>
                <c:pt idx="33039">
                  <c:v>6.804999999999994</c:v>
                </c:pt>
                <c:pt idx="33040">
                  <c:v>6.8052</c:v>
                </c:pt>
                <c:pt idx="33041">
                  <c:v>6.8054</c:v>
                </c:pt>
                <c:pt idx="33042">
                  <c:v>6.8056</c:v>
                </c:pt>
                <c:pt idx="33043">
                  <c:v>6.8058</c:v>
                </c:pt>
                <c:pt idx="33044">
                  <c:v>6.806</c:v>
                </c:pt>
                <c:pt idx="33045">
                  <c:v>6.8062</c:v>
                </c:pt>
                <c:pt idx="33046">
                  <c:v>6.8064</c:v>
                </c:pt>
                <c:pt idx="33047">
                  <c:v>6.8066</c:v>
                </c:pt>
                <c:pt idx="33048">
                  <c:v>6.8068</c:v>
                </c:pt>
                <c:pt idx="33049">
                  <c:v>6.806999999999999</c:v>
                </c:pt>
                <c:pt idx="33050">
                  <c:v>6.807199999999995</c:v>
                </c:pt>
                <c:pt idx="33051">
                  <c:v>6.807399999999999</c:v>
                </c:pt>
                <c:pt idx="33052">
                  <c:v>6.807599999999994</c:v>
                </c:pt>
                <c:pt idx="33053">
                  <c:v>6.807799999999998</c:v>
                </c:pt>
                <c:pt idx="33054">
                  <c:v>6.807999999999994</c:v>
                </c:pt>
                <c:pt idx="33055">
                  <c:v>6.8082</c:v>
                </c:pt>
                <c:pt idx="33056">
                  <c:v>6.8084</c:v>
                </c:pt>
                <c:pt idx="33057">
                  <c:v>6.8086</c:v>
                </c:pt>
                <c:pt idx="33058">
                  <c:v>6.8088</c:v>
                </c:pt>
                <c:pt idx="33059">
                  <c:v>6.809</c:v>
                </c:pt>
                <c:pt idx="33060">
                  <c:v>6.8092</c:v>
                </c:pt>
                <c:pt idx="33061">
                  <c:v>6.8094</c:v>
                </c:pt>
                <c:pt idx="33062">
                  <c:v>6.8096</c:v>
                </c:pt>
                <c:pt idx="33063">
                  <c:v>6.8098</c:v>
                </c:pt>
                <c:pt idx="33064">
                  <c:v>6.81</c:v>
                </c:pt>
                <c:pt idx="33065">
                  <c:v>6.8102</c:v>
                </c:pt>
                <c:pt idx="33066">
                  <c:v>6.8104</c:v>
                </c:pt>
                <c:pt idx="33067">
                  <c:v>6.8106</c:v>
                </c:pt>
                <c:pt idx="33068">
                  <c:v>6.810799999999999</c:v>
                </c:pt>
                <c:pt idx="33069">
                  <c:v>6.810999999999995</c:v>
                </c:pt>
                <c:pt idx="33070">
                  <c:v>6.8112</c:v>
                </c:pt>
                <c:pt idx="33071">
                  <c:v>6.8114</c:v>
                </c:pt>
                <c:pt idx="33072">
                  <c:v>6.8116</c:v>
                </c:pt>
                <c:pt idx="33073">
                  <c:v>6.8118</c:v>
                </c:pt>
                <c:pt idx="33074">
                  <c:v>6.811999999999998</c:v>
                </c:pt>
                <c:pt idx="33075">
                  <c:v>6.812199999999994</c:v>
                </c:pt>
                <c:pt idx="33076">
                  <c:v>6.812399999999998</c:v>
                </c:pt>
                <c:pt idx="33077">
                  <c:v>6.812599999999994</c:v>
                </c:pt>
                <c:pt idx="33078">
                  <c:v>6.812799999999997</c:v>
                </c:pt>
                <c:pt idx="33079">
                  <c:v>6.812999999999994</c:v>
                </c:pt>
                <c:pt idx="33080">
                  <c:v>6.8132</c:v>
                </c:pt>
                <c:pt idx="33081">
                  <c:v>6.8134</c:v>
                </c:pt>
                <c:pt idx="33082">
                  <c:v>6.8136</c:v>
                </c:pt>
                <c:pt idx="33083">
                  <c:v>6.8138</c:v>
                </c:pt>
                <c:pt idx="33084">
                  <c:v>6.813999999999996</c:v>
                </c:pt>
                <c:pt idx="33085">
                  <c:v>6.814199999999994</c:v>
                </c:pt>
                <c:pt idx="33086">
                  <c:v>6.814399999999996</c:v>
                </c:pt>
                <c:pt idx="33087">
                  <c:v>6.814599999999994</c:v>
                </c:pt>
                <c:pt idx="33088">
                  <c:v>6.814799999999995</c:v>
                </c:pt>
                <c:pt idx="33089">
                  <c:v>6.814999999999994</c:v>
                </c:pt>
                <c:pt idx="33090">
                  <c:v>6.815199999999995</c:v>
                </c:pt>
                <c:pt idx="33091">
                  <c:v>6.815399999999999</c:v>
                </c:pt>
                <c:pt idx="33092">
                  <c:v>6.815599999999995</c:v>
                </c:pt>
                <c:pt idx="33093">
                  <c:v>6.815799999999998</c:v>
                </c:pt>
                <c:pt idx="33094">
                  <c:v>6.815999999999994</c:v>
                </c:pt>
                <c:pt idx="33095">
                  <c:v>6.8162</c:v>
                </c:pt>
                <c:pt idx="33096">
                  <c:v>6.8164</c:v>
                </c:pt>
                <c:pt idx="33097">
                  <c:v>6.8166</c:v>
                </c:pt>
                <c:pt idx="33098">
                  <c:v>6.8168</c:v>
                </c:pt>
                <c:pt idx="33099">
                  <c:v>6.816999999999997</c:v>
                </c:pt>
                <c:pt idx="33100">
                  <c:v>6.817199999999994</c:v>
                </c:pt>
                <c:pt idx="33101">
                  <c:v>6.817399999999997</c:v>
                </c:pt>
                <c:pt idx="33102">
                  <c:v>6.817599999999994</c:v>
                </c:pt>
                <c:pt idx="33103">
                  <c:v>6.817799999999996</c:v>
                </c:pt>
                <c:pt idx="33104">
                  <c:v>6.817999999999994</c:v>
                </c:pt>
                <c:pt idx="33105">
                  <c:v>6.8182</c:v>
                </c:pt>
                <c:pt idx="33106">
                  <c:v>6.8184</c:v>
                </c:pt>
                <c:pt idx="33107">
                  <c:v>6.8186</c:v>
                </c:pt>
                <c:pt idx="33108">
                  <c:v>6.818799999999999</c:v>
                </c:pt>
                <c:pt idx="33109">
                  <c:v>6.819</c:v>
                </c:pt>
                <c:pt idx="33110">
                  <c:v>6.8192</c:v>
                </c:pt>
                <c:pt idx="33111">
                  <c:v>6.8194</c:v>
                </c:pt>
                <c:pt idx="33112">
                  <c:v>6.8196</c:v>
                </c:pt>
                <c:pt idx="33113">
                  <c:v>6.8198</c:v>
                </c:pt>
                <c:pt idx="33114">
                  <c:v>6.819999999999998</c:v>
                </c:pt>
                <c:pt idx="33115">
                  <c:v>6.820199999999994</c:v>
                </c:pt>
                <c:pt idx="33116">
                  <c:v>6.820399999999998</c:v>
                </c:pt>
                <c:pt idx="33117">
                  <c:v>6.820599999999994</c:v>
                </c:pt>
                <c:pt idx="33118">
                  <c:v>6.820799999999997</c:v>
                </c:pt>
                <c:pt idx="33119">
                  <c:v>6.820999999999994</c:v>
                </c:pt>
                <c:pt idx="33120">
                  <c:v>6.8212</c:v>
                </c:pt>
                <c:pt idx="33121">
                  <c:v>6.8214</c:v>
                </c:pt>
                <c:pt idx="33122">
                  <c:v>6.8216</c:v>
                </c:pt>
                <c:pt idx="33123">
                  <c:v>6.8218</c:v>
                </c:pt>
                <c:pt idx="33124">
                  <c:v>6.821999999999996</c:v>
                </c:pt>
                <c:pt idx="33125">
                  <c:v>6.822199999999994</c:v>
                </c:pt>
                <c:pt idx="33126">
                  <c:v>6.822399999999996</c:v>
                </c:pt>
                <c:pt idx="33127">
                  <c:v>6.8226</c:v>
                </c:pt>
                <c:pt idx="33128">
                  <c:v>6.822799999999995</c:v>
                </c:pt>
                <c:pt idx="33129">
                  <c:v>6.822999999999994</c:v>
                </c:pt>
                <c:pt idx="33130">
                  <c:v>6.823199999999995</c:v>
                </c:pt>
                <c:pt idx="33131">
                  <c:v>6.823399999999999</c:v>
                </c:pt>
                <c:pt idx="33132">
                  <c:v>6.823599999999995</c:v>
                </c:pt>
                <c:pt idx="33133">
                  <c:v>6.823799999999998</c:v>
                </c:pt>
                <c:pt idx="33134">
                  <c:v>6.823999999999994</c:v>
                </c:pt>
                <c:pt idx="33135">
                  <c:v>6.824199999999994</c:v>
                </c:pt>
                <c:pt idx="33136">
                  <c:v>6.824399999999994</c:v>
                </c:pt>
                <c:pt idx="33137">
                  <c:v>6.824599999999994</c:v>
                </c:pt>
                <c:pt idx="33138">
                  <c:v>6.824799999999994</c:v>
                </c:pt>
                <c:pt idx="33139">
                  <c:v>6.824999999999993</c:v>
                </c:pt>
                <c:pt idx="33140">
                  <c:v>6.825199999999994</c:v>
                </c:pt>
                <c:pt idx="33141">
                  <c:v>6.825399999999997</c:v>
                </c:pt>
                <c:pt idx="33142">
                  <c:v>6.825599999999994</c:v>
                </c:pt>
                <c:pt idx="33143">
                  <c:v>6.825799999999996</c:v>
                </c:pt>
                <c:pt idx="33144">
                  <c:v>6.825999999999994</c:v>
                </c:pt>
                <c:pt idx="33145">
                  <c:v>6.8262</c:v>
                </c:pt>
                <c:pt idx="33146">
                  <c:v>6.8264</c:v>
                </c:pt>
                <c:pt idx="33147">
                  <c:v>6.8266</c:v>
                </c:pt>
                <c:pt idx="33148">
                  <c:v>6.826799999999999</c:v>
                </c:pt>
                <c:pt idx="33149">
                  <c:v>6.826999999999995</c:v>
                </c:pt>
                <c:pt idx="33150">
                  <c:v>6.827199999999994</c:v>
                </c:pt>
                <c:pt idx="33151">
                  <c:v>6.827399999999995</c:v>
                </c:pt>
                <c:pt idx="33152">
                  <c:v>6.827599999999994</c:v>
                </c:pt>
                <c:pt idx="33153">
                  <c:v>6.827799999999994</c:v>
                </c:pt>
                <c:pt idx="33154">
                  <c:v>6.827999999999994</c:v>
                </c:pt>
                <c:pt idx="33155">
                  <c:v>6.828199999999994</c:v>
                </c:pt>
                <c:pt idx="33156">
                  <c:v>6.828399999999998</c:v>
                </c:pt>
                <c:pt idx="33157">
                  <c:v>6.828599999999994</c:v>
                </c:pt>
                <c:pt idx="33158">
                  <c:v>6.828799999999997</c:v>
                </c:pt>
                <c:pt idx="33159">
                  <c:v>6.828999999999994</c:v>
                </c:pt>
                <c:pt idx="33160">
                  <c:v>6.8292</c:v>
                </c:pt>
                <c:pt idx="33161">
                  <c:v>6.8294</c:v>
                </c:pt>
                <c:pt idx="33162">
                  <c:v>6.8296</c:v>
                </c:pt>
                <c:pt idx="33163">
                  <c:v>6.8298</c:v>
                </c:pt>
                <c:pt idx="33164">
                  <c:v>6.83</c:v>
                </c:pt>
                <c:pt idx="33165">
                  <c:v>6.8302</c:v>
                </c:pt>
                <c:pt idx="33166">
                  <c:v>6.8304</c:v>
                </c:pt>
                <c:pt idx="33167">
                  <c:v>6.8306</c:v>
                </c:pt>
                <c:pt idx="33168">
                  <c:v>6.8308</c:v>
                </c:pt>
                <c:pt idx="33169">
                  <c:v>6.831</c:v>
                </c:pt>
                <c:pt idx="33170">
                  <c:v>6.8312</c:v>
                </c:pt>
                <c:pt idx="33171">
                  <c:v>6.8314</c:v>
                </c:pt>
                <c:pt idx="33172">
                  <c:v>6.8316</c:v>
                </c:pt>
                <c:pt idx="33173">
                  <c:v>6.8318</c:v>
                </c:pt>
                <c:pt idx="33174">
                  <c:v>6.832</c:v>
                </c:pt>
                <c:pt idx="33175">
                  <c:v>6.8322</c:v>
                </c:pt>
                <c:pt idx="33176">
                  <c:v>6.8324</c:v>
                </c:pt>
                <c:pt idx="33177">
                  <c:v>6.8326</c:v>
                </c:pt>
                <c:pt idx="33178">
                  <c:v>6.8328</c:v>
                </c:pt>
                <c:pt idx="33179">
                  <c:v>6.833</c:v>
                </c:pt>
                <c:pt idx="33180">
                  <c:v>6.8332</c:v>
                </c:pt>
                <c:pt idx="33181">
                  <c:v>6.8334</c:v>
                </c:pt>
                <c:pt idx="33182">
                  <c:v>6.8336</c:v>
                </c:pt>
                <c:pt idx="33183">
                  <c:v>6.8338</c:v>
                </c:pt>
                <c:pt idx="33184">
                  <c:v>6.834</c:v>
                </c:pt>
                <c:pt idx="33185">
                  <c:v>6.8342</c:v>
                </c:pt>
                <c:pt idx="33186">
                  <c:v>6.8344</c:v>
                </c:pt>
                <c:pt idx="33187">
                  <c:v>6.8346</c:v>
                </c:pt>
                <c:pt idx="33188">
                  <c:v>6.834799999999999</c:v>
                </c:pt>
                <c:pt idx="33189">
                  <c:v>6.835</c:v>
                </c:pt>
                <c:pt idx="33190">
                  <c:v>6.8352</c:v>
                </c:pt>
                <c:pt idx="33191">
                  <c:v>6.8354</c:v>
                </c:pt>
                <c:pt idx="33192">
                  <c:v>6.8356</c:v>
                </c:pt>
                <c:pt idx="33193">
                  <c:v>6.8358</c:v>
                </c:pt>
                <c:pt idx="33194">
                  <c:v>6.836</c:v>
                </c:pt>
                <c:pt idx="33195">
                  <c:v>6.8362</c:v>
                </c:pt>
                <c:pt idx="33196">
                  <c:v>6.8364</c:v>
                </c:pt>
                <c:pt idx="33197">
                  <c:v>6.8366</c:v>
                </c:pt>
                <c:pt idx="33198">
                  <c:v>6.8368</c:v>
                </c:pt>
                <c:pt idx="33199">
                  <c:v>6.837</c:v>
                </c:pt>
                <c:pt idx="33200">
                  <c:v>6.8372</c:v>
                </c:pt>
                <c:pt idx="33201">
                  <c:v>6.8374</c:v>
                </c:pt>
                <c:pt idx="33202">
                  <c:v>6.8376</c:v>
                </c:pt>
                <c:pt idx="33203">
                  <c:v>6.8378</c:v>
                </c:pt>
                <c:pt idx="33204">
                  <c:v>6.838</c:v>
                </c:pt>
                <c:pt idx="33205">
                  <c:v>6.8382</c:v>
                </c:pt>
                <c:pt idx="33206">
                  <c:v>6.8384</c:v>
                </c:pt>
                <c:pt idx="33207">
                  <c:v>6.8386</c:v>
                </c:pt>
                <c:pt idx="33208">
                  <c:v>6.8388</c:v>
                </c:pt>
                <c:pt idx="33209">
                  <c:v>6.839</c:v>
                </c:pt>
                <c:pt idx="33210">
                  <c:v>6.8392</c:v>
                </c:pt>
                <c:pt idx="33211">
                  <c:v>6.8394</c:v>
                </c:pt>
                <c:pt idx="33212">
                  <c:v>6.8396</c:v>
                </c:pt>
                <c:pt idx="33213">
                  <c:v>6.8398</c:v>
                </c:pt>
                <c:pt idx="33214">
                  <c:v>6.84</c:v>
                </c:pt>
                <c:pt idx="33215">
                  <c:v>6.8402</c:v>
                </c:pt>
                <c:pt idx="33216">
                  <c:v>6.8404</c:v>
                </c:pt>
                <c:pt idx="33217">
                  <c:v>6.8406</c:v>
                </c:pt>
                <c:pt idx="33218">
                  <c:v>6.8408</c:v>
                </c:pt>
                <c:pt idx="33219">
                  <c:v>6.841</c:v>
                </c:pt>
                <c:pt idx="33220">
                  <c:v>6.8412</c:v>
                </c:pt>
                <c:pt idx="33221">
                  <c:v>6.8414</c:v>
                </c:pt>
                <c:pt idx="33222">
                  <c:v>6.8416</c:v>
                </c:pt>
                <c:pt idx="33223">
                  <c:v>6.8418</c:v>
                </c:pt>
                <c:pt idx="33224">
                  <c:v>6.842</c:v>
                </c:pt>
                <c:pt idx="33225">
                  <c:v>6.8422</c:v>
                </c:pt>
                <c:pt idx="33226">
                  <c:v>6.8424</c:v>
                </c:pt>
                <c:pt idx="33227">
                  <c:v>6.8426</c:v>
                </c:pt>
                <c:pt idx="33228">
                  <c:v>6.842799999999999</c:v>
                </c:pt>
                <c:pt idx="33229">
                  <c:v>6.843</c:v>
                </c:pt>
                <c:pt idx="33230">
                  <c:v>6.8432</c:v>
                </c:pt>
                <c:pt idx="33231">
                  <c:v>6.8434</c:v>
                </c:pt>
                <c:pt idx="33232">
                  <c:v>6.8436</c:v>
                </c:pt>
                <c:pt idx="33233">
                  <c:v>6.8438</c:v>
                </c:pt>
                <c:pt idx="33234">
                  <c:v>6.843999999999998</c:v>
                </c:pt>
                <c:pt idx="33235">
                  <c:v>6.844199999999994</c:v>
                </c:pt>
                <c:pt idx="33236">
                  <c:v>6.844399999999998</c:v>
                </c:pt>
                <c:pt idx="33237">
                  <c:v>6.844599999999994</c:v>
                </c:pt>
                <c:pt idx="33238">
                  <c:v>6.844799999999997</c:v>
                </c:pt>
                <c:pt idx="33239">
                  <c:v>6.844999999999994</c:v>
                </c:pt>
                <c:pt idx="33240">
                  <c:v>6.8452</c:v>
                </c:pt>
                <c:pt idx="33241">
                  <c:v>6.8454</c:v>
                </c:pt>
                <c:pt idx="33242">
                  <c:v>6.8456</c:v>
                </c:pt>
                <c:pt idx="33243">
                  <c:v>6.8458</c:v>
                </c:pt>
                <c:pt idx="33244">
                  <c:v>6.846</c:v>
                </c:pt>
                <c:pt idx="33245">
                  <c:v>6.8462</c:v>
                </c:pt>
                <c:pt idx="33246">
                  <c:v>6.8464</c:v>
                </c:pt>
                <c:pt idx="33247">
                  <c:v>6.8466</c:v>
                </c:pt>
                <c:pt idx="33248">
                  <c:v>6.8468</c:v>
                </c:pt>
                <c:pt idx="33249">
                  <c:v>6.846999999999999</c:v>
                </c:pt>
                <c:pt idx="33250">
                  <c:v>6.8472</c:v>
                </c:pt>
                <c:pt idx="33251">
                  <c:v>6.847399999999999</c:v>
                </c:pt>
                <c:pt idx="33252">
                  <c:v>6.847599999999995</c:v>
                </c:pt>
                <c:pt idx="33253">
                  <c:v>6.847799999999999</c:v>
                </c:pt>
                <c:pt idx="33254">
                  <c:v>6.847999999999994</c:v>
                </c:pt>
                <c:pt idx="33255">
                  <c:v>6.8482</c:v>
                </c:pt>
                <c:pt idx="33256">
                  <c:v>6.8484</c:v>
                </c:pt>
                <c:pt idx="33257">
                  <c:v>6.8486</c:v>
                </c:pt>
                <c:pt idx="33258">
                  <c:v>6.8488</c:v>
                </c:pt>
                <c:pt idx="33259">
                  <c:v>6.849</c:v>
                </c:pt>
                <c:pt idx="33260">
                  <c:v>6.8492</c:v>
                </c:pt>
                <c:pt idx="33261">
                  <c:v>6.8494</c:v>
                </c:pt>
                <c:pt idx="33262">
                  <c:v>6.8496</c:v>
                </c:pt>
                <c:pt idx="33263">
                  <c:v>6.8498</c:v>
                </c:pt>
                <c:pt idx="33264">
                  <c:v>6.85</c:v>
                </c:pt>
                <c:pt idx="33265">
                  <c:v>6.8502</c:v>
                </c:pt>
                <c:pt idx="33266">
                  <c:v>6.8504</c:v>
                </c:pt>
                <c:pt idx="33267">
                  <c:v>6.8506</c:v>
                </c:pt>
                <c:pt idx="33268">
                  <c:v>6.8508</c:v>
                </c:pt>
                <c:pt idx="33269">
                  <c:v>6.851</c:v>
                </c:pt>
                <c:pt idx="33270">
                  <c:v>6.8512</c:v>
                </c:pt>
                <c:pt idx="33271">
                  <c:v>6.8514</c:v>
                </c:pt>
                <c:pt idx="33272">
                  <c:v>6.8516</c:v>
                </c:pt>
                <c:pt idx="33273">
                  <c:v>6.8518</c:v>
                </c:pt>
                <c:pt idx="33274">
                  <c:v>6.851999999999998</c:v>
                </c:pt>
                <c:pt idx="33275">
                  <c:v>6.852199999999994</c:v>
                </c:pt>
                <c:pt idx="33276">
                  <c:v>6.852399999999998</c:v>
                </c:pt>
                <c:pt idx="33277">
                  <c:v>6.852599999999994</c:v>
                </c:pt>
                <c:pt idx="33278">
                  <c:v>6.852799999999998</c:v>
                </c:pt>
                <c:pt idx="33279">
                  <c:v>6.852999999999994</c:v>
                </c:pt>
                <c:pt idx="33280">
                  <c:v>6.8532</c:v>
                </c:pt>
                <c:pt idx="33281">
                  <c:v>6.8534</c:v>
                </c:pt>
                <c:pt idx="33282">
                  <c:v>6.8536</c:v>
                </c:pt>
                <c:pt idx="33283">
                  <c:v>6.8538</c:v>
                </c:pt>
                <c:pt idx="33284">
                  <c:v>6.853999999999996</c:v>
                </c:pt>
                <c:pt idx="33285">
                  <c:v>6.854199999999994</c:v>
                </c:pt>
                <c:pt idx="33286">
                  <c:v>6.854399999999996</c:v>
                </c:pt>
                <c:pt idx="33287">
                  <c:v>6.854599999999994</c:v>
                </c:pt>
                <c:pt idx="33288">
                  <c:v>6.854799999999996</c:v>
                </c:pt>
                <c:pt idx="33289">
                  <c:v>6.854999999999994</c:v>
                </c:pt>
                <c:pt idx="33290">
                  <c:v>6.8552</c:v>
                </c:pt>
                <c:pt idx="33291">
                  <c:v>6.855399999999999</c:v>
                </c:pt>
                <c:pt idx="33292">
                  <c:v>6.855599999999995</c:v>
                </c:pt>
                <c:pt idx="33293">
                  <c:v>6.855799999999999</c:v>
                </c:pt>
                <c:pt idx="33294">
                  <c:v>6.855999999999994</c:v>
                </c:pt>
                <c:pt idx="33295">
                  <c:v>6.8562</c:v>
                </c:pt>
                <c:pt idx="33296">
                  <c:v>6.8564</c:v>
                </c:pt>
                <c:pt idx="33297">
                  <c:v>6.8566</c:v>
                </c:pt>
                <c:pt idx="33298">
                  <c:v>6.8568</c:v>
                </c:pt>
                <c:pt idx="33299">
                  <c:v>6.856999999999997</c:v>
                </c:pt>
                <c:pt idx="33300">
                  <c:v>6.857199999999994</c:v>
                </c:pt>
                <c:pt idx="33301">
                  <c:v>6.857399999999997</c:v>
                </c:pt>
                <c:pt idx="33302">
                  <c:v>6.857599999999994</c:v>
                </c:pt>
                <c:pt idx="33303">
                  <c:v>6.857799999999997</c:v>
                </c:pt>
                <c:pt idx="33304">
                  <c:v>6.857999999999994</c:v>
                </c:pt>
                <c:pt idx="33305">
                  <c:v>6.8582</c:v>
                </c:pt>
                <c:pt idx="33306">
                  <c:v>6.8584</c:v>
                </c:pt>
                <c:pt idx="33307">
                  <c:v>6.8586</c:v>
                </c:pt>
                <c:pt idx="33308">
                  <c:v>6.8588</c:v>
                </c:pt>
                <c:pt idx="33309">
                  <c:v>6.859</c:v>
                </c:pt>
                <c:pt idx="33310">
                  <c:v>6.8592</c:v>
                </c:pt>
                <c:pt idx="33311">
                  <c:v>6.8594</c:v>
                </c:pt>
                <c:pt idx="33312">
                  <c:v>6.8596</c:v>
                </c:pt>
                <c:pt idx="33313">
                  <c:v>6.8598</c:v>
                </c:pt>
                <c:pt idx="33314">
                  <c:v>6.859999999999998</c:v>
                </c:pt>
                <c:pt idx="33315">
                  <c:v>6.860199999999994</c:v>
                </c:pt>
                <c:pt idx="33316">
                  <c:v>6.860399999999998</c:v>
                </c:pt>
                <c:pt idx="33317">
                  <c:v>6.860599999999994</c:v>
                </c:pt>
                <c:pt idx="33318">
                  <c:v>6.860799999999998</c:v>
                </c:pt>
                <c:pt idx="33319">
                  <c:v>6.860999999999994</c:v>
                </c:pt>
                <c:pt idx="33320">
                  <c:v>6.8612</c:v>
                </c:pt>
                <c:pt idx="33321">
                  <c:v>6.8614</c:v>
                </c:pt>
                <c:pt idx="33322">
                  <c:v>6.8616</c:v>
                </c:pt>
                <c:pt idx="33323">
                  <c:v>6.8618</c:v>
                </c:pt>
                <c:pt idx="33324">
                  <c:v>6.861999999999996</c:v>
                </c:pt>
                <c:pt idx="33325">
                  <c:v>6.862199999999994</c:v>
                </c:pt>
                <c:pt idx="33326">
                  <c:v>6.862399999999996</c:v>
                </c:pt>
                <c:pt idx="33327">
                  <c:v>6.862599999999994</c:v>
                </c:pt>
                <c:pt idx="33328">
                  <c:v>6.862799999999996</c:v>
                </c:pt>
                <c:pt idx="33329">
                  <c:v>6.862999999999994</c:v>
                </c:pt>
                <c:pt idx="33330">
                  <c:v>6.8632</c:v>
                </c:pt>
                <c:pt idx="33331">
                  <c:v>6.863399999999999</c:v>
                </c:pt>
                <c:pt idx="33332">
                  <c:v>6.863599999999995</c:v>
                </c:pt>
                <c:pt idx="33333">
                  <c:v>6.863799999999999</c:v>
                </c:pt>
                <c:pt idx="33334">
                  <c:v>6.863999999999994</c:v>
                </c:pt>
                <c:pt idx="33335">
                  <c:v>6.864199999999994</c:v>
                </c:pt>
                <c:pt idx="33336">
                  <c:v>6.864399999999994</c:v>
                </c:pt>
                <c:pt idx="33337">
                  <c:v>6.864599999999994</c:v>
                </c:pt>
                <c:pt idx="33338">
                  <c:v>6.864799999999994</c:v>
                </c:pt>
                <c:pt idx="33339">
                  <c:v>6.864999999999993</c:v>
                </c:pt>
                <c:pt idx="33340">
                  <c:v>6.865199999999994</c:v>
                </c:pt>
                <c:pt idx="33341">
                  <c:v>6.865399999999997</c:v>
                </c:pt>
                <c:pt idx="33342">
                  <c:v>6.865599999999994</c:v>
                </c:pt>
                <c:pt idx="33343">
                  <c:v>6.865799999999997</c:v>
                </c:pt>
                <c:pt idx="33344">
                  <c:v>6.865999999999994</c:v>
                </c:pt>
                <c:pt idx="33345">
                  <c:v>6.8662</c:v>
                </c:pt>
                <c:pt idx="33346">
                  <c:v>6.8664</c:v>
                </c:pt>
                <c:pt idx="33347">
                  <c:v>6.8666</c:v>
                </c:pt>
                <c:pt idx="33348">
                  <c:v>6.8668</c:v>
                </c:pt>
                <c:pt idx="33349">
                  <c:v>6.866999999999995</c:v>
                </c:pt>
                <c:pt idx="33350">
                  <c:v>6.867199999999994</c:v>
                </c:pt>
                <c:pt idx="33351">
                  <c:v>6.867399999999995</c:v>
                </c:pt>
                <c:pt idx="33352">
                  <c:v>6.867599999999994</c:v>
                </c:pt>
                <c:pt idx="33353">
                  <c:v>6.867799999999995</c:v>
                </c:pt>
                <c:pt idx="33354">
                  <c:v>6.867999999999994</c:v>
                </c:pt>
                <c:pt idx="33355">
                  <c:v>6.868199999999994</c:v>
                </c:pt>
                <c:pt idx="33356">
                  <c:v>6.868399999999998</c:v>
                </c:pt>
                <c:pt idx="33357">
                  <c:v>6.868599999999994</c:v>
                </c:pt>
                <c:pt idx="33358">
                  <c:v>6.868799999999998</c:v>
                </c:pt>
                <c:pt idx="33359">
                  <c:v>6.868999999999994</c:v>
                </c:pt>
                <c:pt idx="33360">
                  <c:v>6.8692</c:v>
                </c:pt>
                <c:pt idx="33361">
                  <c:v>6.8694</c:v>
                </c:pt>
                <c:pt idx="33362">
                  <c:v>6.8696</c:v>
                </c:pt>
                <c:pt idx="33363">
                  <c:v>6.8698</c:v>
                </c:pt>
                <c:pt idx="33364">
                  <c:v>6.87</c:v>
                </c:pt>
                <c:pt idx="33365">
                  <c:v>6.8702</c:v>
                </c:pt>
                <c:pt idx="33366">
                  <c:v>6.8704</c:v>
                </c:pt>
                <c:pt idx="33367">
                  <c:v>6.8706</c:v>
                </c:pt>
                <c:pt idx="33368">
                  <c:v>6.8708</c:v>
                </c:pt>
                <c:pt idx="33369">
                  <c:v>6.871</c:v>
                </c:pt>
                <c:pt idx="33370">
                  <c:v>6.8712</c:v>
                </c:pt>
                <c:pt idx="33371">
                  <c:v>6.8714</c:v>
                </c:pt>
                <c:pt idx="33372">
                  <c:v>6.8716</c:v>
                </c:pt>
                <c:pt idx="33373">
                  <c:v>6.8718</c:v>
                </c:pt>
                <c:pt idx="33374">
                  <c:v>6.872</c:v>
                </c:pt>
                <c:pt idx="33375">
                  <c:v>6.8722</c:v>
                </c:pt>
                <c:pt idx="33376">
                  <c:v>6.8724</c:v>
                </c:pt>
                <c:pt idx="33377">
                  <c:v>6.8726</c:v>
                </c:pt>
                <c:pt idx="33378">
                  <c:v>6.8728</c:v>
                </c:pt>
                <c:pt idx="33379">
                  <c:v>6.873</c:v>
                </c:pt>
                <c:pt idx="33380">
                  <c:v>6.8732</c:v>
                </c:pt>
                <c:pt idx="33381">
                  <c:v>6.8734</c:v>
                </c:pt>
                <c:pt idx="33382">
                  <c:v>6.8736</c:v>
                </c:pt>
                <c:pt idx="33383">
                  <c:v>6.8738</c:v>
                </c:pt>
                <c:pt idx="33384">
                  <c:v>6.874</c:v>
                </c:pt>
                <c:pt idx="33385">
                  <c:v>6.8742</c:v>
                </c:pt>
                <c:pt idx="33386">
                  <c:v>6.8744</c:v>
                </c:pt>
                <c:pt idx="33387">
                  <c:v>6.8746</c:v>
                </c:pt>
                <c:pt idx="33388">
                  <c:v>6.8748</c:v>
                </c:pt>
                <c:pt idx="33389">
                  <c:v>6.875</c:v>
                </c:pt>
                <c:pt idx="33390">
                  <c:v>6.8752</c:v>
                </c:pt>
                <c:pt idx="33391">
                  <c:v>6.8754</c:v>
                </c:pt>
                <c:pt idx="33392">
                  <c:v>6.8756</c:v>
                </c:pt>
                <c:pt idx="33393">
                  <c:v>6.8758</c:v>
                </c:pt>
                <c:pt idx="33394">
                  <c:v>6.876</c:v>
                </c:pt>
                <c:pt idx="33395">
                  <c:v>6.8762</c:v>
                </c:pt>
                <c:pt idx="33396">
                  <c:v>6.8764</c:v>
                </c:pt>
                <c:pt idx="33397">
                  <c:v>6.8766</c:v>
                </c:pt>
                <c:pt idx="33398">
                  <c:v>6.8768</c:v>
                </c:pt>
                <c:pt idx="33399">
                  <c:v>6.877</c:v>
                </c:pt>
                <c:pt idx="33400">
                  <c:v>6.8772</c:v>
                </c:pt>
                <c:pt idx="33401">
                  <c:v>6.8774</c:v>
                </c:pt>
                <c:pt idx="33402">
                  <c:v>6.8776</c:v>
                </c:pt>
                <c:pt idx="33403">
                  <c:v>6.8778</c:v>
                </c:pt>
                <c:pt idx="33404">
                  <c:v>6.878</c:v>
                </c:pt>
                <c:pt idx="33405">
                  <c:v>6.8782</c:v>
                </c:pt>
                <c:pt idx="33406">
                  <c:v>6.8784</c:v>
                </c:pt>
                <c:pt idx="33407">
                  <c:v>6.8786</c:v>
                </c:pt>
                <c:pt idx="33408">
                  <c:v>6.8788</c:v>
                </c:pt>
                <c:pt idx="33409">
                  <c:v>6.879</c:v>
                </c:pt>
                <c:pt idx="33410">
                  <c:v>6.8792</c:v>
                </c:pt>
                <c:pt idx="33411">
                  <c:v>6.8794</c:v>
                </c:pt>
                <c:pt idx="33412">
                  <c:v>6.8796</c:v>
                </c:pt>
                <c:pt idx="33413">
                  <c:v>6.8798</c:v>
                </c:pt>
                <c:pt idx="33414">
                  <c:v>6.88</c:v>
                </c:pt>
                <c:pt idx="33415">
                  <c:v>6.8802</c:v>
                </c:pt>
                <c:pt idx="33416">
                  <c:v>6.8804</c:v>
                </c:pt>
                <c:pt idx="33417">
                  <c:v>6.8806</c:v>
                </c:pt>
                <c:pt idx="33418">
                  <c:v>6.8808</c:v>
                </c:pt>
                <c:pt idx="33419">
                  <c:v>6.881</c:v>
                </c:pt>
                <c:pt idx="33420">
                  <c:v>6.8812</c:v>
                </c:pt>
                <c:pt idx="33421">
                  <c:v>6.8814</c:v>
                </c:pt>
                <c:pt idx="33422">
                  <c:v>6.8816</c:v>
                </c:pt>
                <c:pt idx="33423">
                  <c:v>6.8818</c:v>
                </c:pt>
                <c:pt idx="33424">
                  <c:v>6.882</c:v>
                </c:pt>
                <c:pt idx="33425">
                  <c:v>6.8822</c:v>
                </c:pt>
                <c:pt idx="33426">
                  <c:v>6.8824</c:v>
                </c:pt>
                <c:pt idx="33427">
                  <c:v>6.8826</c:v>
                </c:pt>
                <c:pt idx="33428">
                  <c:v>6.8828</c:v>
                </c:pt>
                <c:pt idx="33429">
                  <c:v>6.883</c:v>
                </c:pt>
                <c:pt idx="33430">
                  <c:v>6.8832</c:v>
                </c:pt>
                <c:pt idx="33431">
                  <c:v>6.8834</c:v>
                </c:pt>
                <c:pt idx="33432">
                  <c:v>6.8836</c:v>
                </c:pt>
                <c:pt idx="33433">
                  <c:v>6.8838</c:v>
                </c:pt>
                <c:pt idx="33434">
                  <c:v>6.883999999999999</c:v>
                </c:pt>
                <c:pt idx="33435">
                  <c:v>6.884199999999994</c:v>
                </c:pt>
                <c:pt idx="33436">
                  <c:v>6.884399999999998</c:v>
                </c:pt>
                <c:pt idx="33437">
                  <c:v>6.884599999999994</c:v>
                </c:pt>
                <c:pt idx="33438">
                  <c:v>6.884799999999998</c:v>
                </c:pt>
                <c:pt idx="33439">
                  <c:v>6.884999999999994</c:v>
                </c:pt>
                <c:pt idx="33440">
                  <c:v>6.8852</c:v>
                </c:pt>
                <c:pt idx="33441">
                  <c:v>6.8854</c:v>
                </c:pt>
                <c:pt idx="33442">
                  <c:v>6.8856</c:v>
                </c:pt>
                <c:pt idx="33443">
                  <c:v>6.8858</c:v>
                </c:pt>
                <c:pt idx="33444">
                  <c:v>6.886</c:v>
                </c:pt>
                <c:pt idx="33445">
                  <c:v>6.8862</c:v>
                </c:pt>
                <c:pt idx="33446">
                  <c:v>6.8864</c:v>
                </c:pt>
                <c:pt idx="33447">
                  <c:v>6.8866</c:v>
                </c:pt>
                <c:pt idx="33448">
                  <c:v>6.8868</c:v>
                </c:pt>
                <c:pt idx="33449">
                  <c:v>6.887</c:v>
                </c:pt>
                <c:pt idx="33450">
                  <c:v>6.8872</c:v>
                </c:pt>
                <c:pt idx="33451">
                  <c:v>6.887399999999999</c:v>
                </c:pt>
                <c:pt idx="33452">
                  <c:v>6.887599999999995</c:v>
                </c:pt>
                <c:pt idx="33453">
                  <c:v>6.887799999999999</c:v>
                </c:pt>
                <c:pt idx="33454">
                  <c:v>6.887999999999995</c:v>
                </c:pt>
                <c:pt idx="33455">
                  <c:v>6.8882</c:v>
                </c:pt>
                <c:pt idx="33456">
                  <c:v>6.8884</c:v>
                </c:pt>
                <c:pt idx="33457">
                  <c:v>6.8886</c:v>
                </c:pt>
                <c:pt idx="33458">
                  <c:v>6.8888</c:v>
                </c:pt>
                <c:pt idx="33459">
                  <c:v>6.889</c:v>
                </c:pt>
                <c:pt idx="33460">
                  <c:v>6.8892</c:v>
                </c:pt>
                <c:pt idx="33461">
                  <c:v>6.8894</c:v>
                </c:pt>
                <c:pt idx="33462">
                  <c:v>6.8896</c:v>
                </c:pt>
                <c:pt idx="33463">
                  <c:v>6.8898</c:v>
                </c:pt>
                <c:pt idx="33464">
                  <c:v>6.89</c:v>
                </c:pt>
                <c:pt idx="33465">
                  <c:v>6.8902</c:v>
                </c:pt>
                <c:pt idx="33466">
                  <c:v>6.8904</c:v>
                </c:pt>
                <c:pt idx="33467">
                  <c:v>6.8906</c:v>
                </c:pt>
                <c:pt idx="33468">
                  <c:v>6.8908</c:v>
                </c:pt>
                <c:pt idx="33469">
                  <c:v>6.891</c:v>
                </c:pt>
                <c:pt idx="33470">
                  <c:v>6.8912</c:v>
                </c:pt>
                <c:pt idx="33471">
                  <c:v>6.8914</c:v>
                </c:pt>
                <c:pt idx="33472">
                  <c:v>6.8916</c:v>
                </c:pt>
                <c:pt idx="33473">
                  <c:v>6.8918</c:v>
                </c:pt>
                <c:pt idx="33474">
                  <c:v>6.891999999999999</c:v>
                </c:pt>
                <c:pt idx="33475">
                  <c:v>6.892199999999994</c:v>
                </c:pt>
                <c:pt idx="33476">
                  <c:v>6.892399999999998</c:v>
                </c:pt>
                <c:pt idx="33477">
                  <c:v>6.892599999999994</c:v>
                </c:pt>
                <c:pt idx="33478">
                  <c:v>6.892799999999998</c:v>
                </c:pt>
                <c:pt idx="33479">
                  <c:v>6.892999999999994</c:v>
                </c:pt>
                <c:pt idx="33480">
                  <c:v>6.8932</c:v>
                </c:pt>
                <c:pt idx="33481">
                  <c:v>6.8934</c:v>
                </c:pt>
                <c:pt idx="33482">
                  <c:v>6.8936</c:v>
                </c:pt>
                <c:pt idx="33483">
                  <c:v>6.8938</c:v>
                </c:pt>
                <c:pt idx="33484">
                  <c:v>6.893999999999997</c:v>
                </c:pt>
                <c:pt idx="33485">
                  <c:v>6.894199999999994</c:v>
                </c:pt>
                <c:pt idx="33486">
                  <c:v>6.894399999999996</c:v>
                </c:pt>
                <c:pt idx="33487">
                  <c:v>6.894599999999994</c:v>
                </c:pt>
                <c:pt idx="33488">
                  <c:v>6.894799999999996</c:v>
                </c:pt>
                <c:pt idx="33489">
                  <c:v>6.894999999999994</c:v>
                </c:pt>
                <c:pt idx="33490">
                  <c:v>6.8952</c:v>
                </c:pt>
                <c:pt idx="33491">
                  <c:v>6.895399999999999</c:v>
                </c:pt>
                <c:pt idx="33492">
                  <c:v>6.8956</c:v>
                </c:pt>
                <c:pt idx="33493">
                  <c:v>6.895799999999999</c:v>
                </c:pt>
                <c:pt idx="33494">
                  <c:v>6.895999999999995</c:v>
                </c:pt>
                <c:pt idx="33495">
                  <c:v>6.8962</c:v>
                </c:pt>
                <c:pt idx="33496">
                  <c:v>6.8964</c:v>
                </c:pt>
                <c:pt idx="33497">
                  <c:v>6.8966</c:v>
                </c:pt>
                <c:pt idx="33498">
                  <c:v>6.8968</c:v>
                </c:pt>
                <c:pt idx="33499">
                  <c:v>6.896999999999998</c:v>
                </c:pt>
                <c:pt idx="33500">
                  <c:v>6.897199999999994</c:v>
                </c:pt>
                <c:pt idx="33501">
                  <c:v>6.897399999999997</c:v>
                </c:pt>
                <c:pt idx="33502">
                  <c:v>6.897599999999994</c:v>
                </c:pt>
                <c:pt idx="33503">
                  <c:v>6.897799999999997</c:v>
                </c:pt>
                <c:pt idx="33504">
                  <c:v>6.897999999999994</c:v>
                </c:pt>
                <c:pt idx="33505">
                  <c:v>6.8982</c:v>
                </c:pt>
                <c:pt idx="33506">
                  <c:v>6.8984</c:v>
                </c:pt>
                <c:pt idx="33507">
                  <c:v>6.8986</c:v>
                </c:pt>
                <c:pt idx="33508">
                  <c:v>6.8988</c:v>
                </c:pt>
                <c:pt idx="33509">
                  <c:v>6.899</c:v>
                </c:pt>
                <c:pt idx="33510">
                  <c:v>6.8992</c:v>
                </c:pt>
                <c:pt idx="33511">
                  <c:v>6.8994</c:v>
                </c:pt>
                <c:pt idx="33512">
                  <c:v>6.8996</c:v>
                </c:pt>
                <c:pt idx="33513">
                  <c:v>6.8998</c:v>
                </c:pt>
                <c:pt idx="33514">
                  <c:v>6.9</c:v>
                </c:pt>
                <c:pt idx="33515">
                  <c:v>6.9002</c:v>
                </c:pt>
                <c:pt idx="33516">
                  <c:v>6.9004</c:v>
                </c:pt>
                <c:pt idx="33517">
                  <c:v>6.9006</c:v>
                </c:pt>
                <c:pt idx="33518">
                  <c:v>6.9008</c:v>
                </c:pt>
                <c:pt idx="33519">
                  <c:v>6.901</c:v>
                </c:pt>
                <c:pt idx="33520">
                  <c:v>6.9012</c:v>
                </c:pt>
                <c:pt idx="33521">
                  <c:v>6.9014</c:v>
                </c:pt>
                <c:pt idx="33522">
                  <c:v>6.9016</c:v>
                </c:pt>
                <c:pt idx="33523">
                  <c:v>6.9018</c:v>
                </c:pt>
                <c:pt idx="33524">
                  <c:v>6.902</c:v>
                </c:pt>
                <c:pt idx="33525">
                  <c:v>6.9022</c:v>
                </c:pt>
                <c:pt idx="33526">
                  <c:v>6.9024</c:v>
                </c:pt>
                <c:pt idx="33527">
                  <c:v>6.9026</c:v>
                </c:pt>
                <c:pt idx="33528">
                  <c:v>6.9028</c:v>
                </c:pt>
                <c:pt idx="33529">
                  <c:v>6.903</c:v>
                </c:pt>
                <c:pt idx="33530">
                  <c:v>6.9032</c:v>
                </c:pt>
                <c:pt idx="33531">
                  <c:v>6.9034</c:v>
                </c:pt>
                <c:pt idx="33532">
                  <c:v>6.9036</c:v>
                </c:pt>
                <c:pt idx="33533">
                  <c:v>6.9038</c:v>
                </c:pt>
                <c:pt idx="33534">
                  <c:v>6.904</c:v>
                </c:pt>
                <c:pt idx="33535">
                  <c:v>6.9042</c:v>
                </c:pt>
                <c:pt idx="33536">
                  <c:v>6.9044</c:v>
                </c:pt>
                <c:pt idx="33537">
                  <c:v>6.9046</c:v>
                </c:pt>
                <c:pt idx="33538">
                  <c:v>6.9048</c:v>
                </c:pt>
                <c:pt idx="33539">
                  <c:v>6.905</c:v>
                </c:pt>
                <c:pt idx="33540">
                  <c:v>6.9052</c:v>
                </c:pt>
                <c:pt idx="33541">
                  <c:v>6.9054</c:v>
                </c:pt>
                <c:pt idx="33542">
                  <c:v>6.9056</c:v>
                </c:pt>
                <c:pt idx="33543">
                  <c:v>6.9058</c:v>
                </c:pt>
                <c:pt idx="33544">
                  <c:v>6.906</c:v>
                </c:pt>
                <c:pt idx="33545">
                  <c:v>6.9062</c:v>
                </c:pt>
                <c:pt idx="33546">
                  <c:v>6.9064</c:v>
                </c:pt>
                <c:pt idx="33547">
                  <c:v>6.9066</c:v>
                </c:pt>
                <c:pt idx="33548">
                  <c:v>6.9068</c:v>
                </c:pt>
                <c:pt idx="33549">
                  <c:v>6.907</c:v>
                </c:pt>
                <c:pt idx="33550">
                  <c:v>6.9072</c:v>
                </c:pt>
                <c:pt idx="33551">
                  <c:v>6.9074</c:v>
                </c:pt>
                <c:pt idx="33552">
                  <c:v>6.9076</c:v>
                </c:pt>
                <c:pt idx="33553">
                  <c:v>6.9078</c:v>
                </c:pt>
                <c:pt idx="33554">
                  <c:v>6.908</c:v>
                </c:pt>
                <c:pt idx="33555">
                  <c:v>6.9082</c:v>
                </c:pt>
                <c:pt idx="33556">
                  <c:v>6.9084</c:v>
                </c:pt>
                <c:pt idx="33557">
                  <c:v>6.9086</c:v>
                </c:pt>
                <c:pt idx="33558">
                  <c:v>6.9088</c:v>
                </c:pt>
                <c:pt idx="33559">
                  <c:v>6.909</c:v>
                </c:pt>
                <c:pt idx="33560">
                  <c:v>6.9092</c:v>
                </c:pt>
                <c:pt idx="33561">
                  <c:v>6.9094</c:v>
                </c:pt>
                <c:pt idx="33562">
                  <c:v>6.9096</c:v>
                </c:pt>
                <c:pt idx="33563">
                  <c:v>6.9098</c:v>
                </c:pt>
                <c:pt idx="33564">
                  <c:v>6.91</c:v>
                </c:pt>
                <c:pt idx="33565">
                  <c:v>6.9102</c:v>
                </c:pt>
                <c:pt idx="33566">
                  <c:v>6.9104</c:v>
                </c:pt>
                <c:pt idx="33567">
                  <c:v>6.9106</c:v>
                </c:pt>
                <c:pt idx="33568">
                  <c:v>6.9108</c:v>
                </c:pt>
                <c:pt idx="33569">
                  <c:v>6.911</c:v>
                </c:pt>
                <c:pt idx="33570">
                  <c:v>6.9112</c:v>
                </c:pt>
                <c:pt idx="33571">
                  <c:v>6.9114</c:v>
                </c:pt>
                <c:pt idx="33572">
                  <c:v>6.9116</c:v>
                </c:pt>
                <c:pt idx="33573">
                  <c:v>6.9118</c:v>
                </c:pt>
                <c:pt idx="33574">
                  <c:v>6.912</c:v>
                </c:pt>
                <c:pt idx="33575">
                  <c:v>6.9122</c:v>
                </c:pt>
                <c:pt idx="33576">
                  <c:v>6.9124</c:v>
                </c:pt>
                <c:pt idx="33577">
                  <c:v>6.9126</c:v>
                </c:pt>
                <c:pt idx="33578">
                  <c:v>6.9128</c:v>
                </c:pt>
                <c:pt idx="33579">
                  <c:v>6.913</c:v>
                </c:pt>
                <c:pt idx="33580">
                  <c:v>6.9132</c:v>
                </c:pt>
                <c:pt idx="33581">
                  <c:v>6.9134</c:v>
                </c:pt>
                <c:pt idx="33582">
                  <c:v>6.9136</c:v>
                </c:pt>
                <c:pt idx="33583">
                  <c:v>6.9138</c:v>
                </c:pt>
                <c:pt idx="33584">
                  <c:v>6.914</c:v>
                </c:pt>
                <c:pt idx="33585">
                  <c:v>6.9142</c:v>
                </c:pt>
                <c:pt idx="33586">
                  <c:v>6.9144</c:v>
                </c:pt>
                <c:pt idx="33587">
                  <c:v>6.9146</c:v>
                </c:pt>
                <c:pt idx="33588">
                  <c:v>6.9148</c:v>
                </c:pt>
                <c:pt idx="33589">
                  <c:v>6.915</c:v>
                </c:pt>
                <c:pt idx="33590">
                  <c:v>6.9152</c:v>
                </c:pt>
                <c:pt idx="33591">
                  <c:v>6.9154</c:v>
                </c:pt>
                <c:pt idx="33592">
                  <c:v>6.9156</c:v>
                </c:pt>
                <c:pt idx="33593">
                  <c:v>6.9158</c:v>
                </c:pt>
                <c:pt idx="33594">
                  <c:v>6.916</c:v>
                </c:pt>
                <c:pt idx="33595">
                  <c:v>6.9162</c:v>
                </c:pt>
                <c:pt idx="33596">
                  <c:v>6.9164</c:v>
                </c:pt>
                <c:pt idx="33597">
                  <c:v>6.9166</c:v>
                </c:pt>
                <c:pt idx="33598">
                  <c:v>6.9168</c:v>
                </c:pt>
                <c:pt idx="33599">
                  <c:v>6.917</c:v>
                </c:pt>
                <c:pt idx="33600">
                  <c:v>6.9172</c:v>
                </c:pt>
                <c:pt idx="33601">
                  <c:v>6.9174</c:v>
                </c:pt>
                <c:pt idx="33602">
                  <c:v>6.9176</c:v>
                </c:pt>
                <c:pt idx="33603">
                  <c:v>6.9178</c:v>
                </c:pt>
                <c:pt idx="33604">
                  <c:v>6.918</c:v>
                </c:pt>
                <c:pt idx="33605">
                  <c:v>6.9182</c:v>
                </c:pt>
                <c:pt idx="33606">
                  <c:v>6.9184</c:v>
                </c:pt>
                <c:pt idx="33607">
                  <c:v>6.9186</c:v>
                </c:pt>
                <c:pt idx="33608">
                  <c:v>6.9188</c:v>
                </c:pt>
                <c:pt idx="33609">
                  <c:v>6.919</c:v>
                </c:pt>
                <c:pt idx="33610">
                  <c:v>6.9192</c:v>
                </c:pt>
                <c:pt idx="33611">
                  <c:v>6.9194</c:v>
                </c:pt>
                <c:pt idx="33612">
                  <c:v>6.9196</c:v>
                </c:pt>
                <c:pt idx="33613">
                  <c:v>6.9198</c:v>
                </c:pt>
                <c:pt idx="33614">
                  <c:v>6.92</c:v>
                </c:pt>
                <c:pt idx="33615">
                  <c:v>6.9202</c:v>
                </c:pt>
                <c:pt idx="33616">
                  <c:v>6.9204</c:v>
                </c:pt>
                <c:pt idx="33617">
                  <c:v>6.9206</c:v>
                </c:pt>
                <c:pt idx="33618">
                  <c:v>6.9208</c:v>
                </c:pt>
                <c:pt idx="33619">
                  <c:v>6.921</c:v>
                </c:pt>
                <c:pt idx="33620">
                  <c:v>6.9212</c:v>
                </c:pt>
                <c:pt idx="33621">
                  <c:v>6.9214</c:v>
                </c:pt>
                <c:pt idx="33622">
                  <c:v>6.9216</c:v>
                </c:pt>
                <c:pt idx="33623">
                  <c:v>6.9218</c:v>
                </c:pt>
                <c:pt idx="33624">
                  <c:v>6.922</c:v>
                </c:pt>
                <c:pt idx="33625">
                  <c:v>6.9222</c:v>
                </c:pt>
                <c:pt idx="33626">
                  <c:v>6.9224</c:v>
                </c:pt>
                <c:pt idx="33627">
                  <c:v>6.9226</c:v>
                </c:pt>
                <c:pt idx="33628">
                  <c:v>6.9228</c:v>
                </c:pt>
                <c:pt idx="33629">
                  <c:v>6.923</c:v>
                </c:pt>
                <c:pt idx="33630">
                  <c:v>6.9232</c:v>
                </c:pt>
                <c:pt idx="33631">
                  <c:v>6.9234</c:v>
                </c:pt>
                <c:pt idx="33632">
                  <c:v>6.9236</c:v>
                </c:pt>
                <c:pt idx="33633">
                  <c:v>6.9238</c:v>
                </c:pt>
                <c:pt idx="33634">
                  <c:v>6.923999999999999</c:v>
                </c:pt>
                <c:pt idx="33635">
                  <c:v>6.924199999999995</c:v>
                </c:pt>
                <c:pt idx="33636">
                  <c:v>6.924399999999999</c:v>
                </c:pt>
                <c:pt idx="33637">
                  <c:v>6.924599999999995</c:v>
                </c:pt>
                <c:pt idx="33638">
                  <c:v>6.924799999999998</c:v>
                </c:pt>
                <c:pt idx="33639">
                  <c:v>6.924999999999994</c:v>
                </c:pt>
                <c:pt idx="33640">
                  <c:v>6.9252</c:v>
                </c:pt>
                <c:pt idx="33641">
                  <c:v>6.9254</c:v>
                </c:pt>
                <c:pt idx="33642">
                  <c:v>6.9256</c:v>
                </c:pt>
                <c:pt idx="33643">
                  <c:v>6.9258</c:v>
                </c:pt>
                <c:pt idx="33644">
                  <c:v>6.926</c:v>
                </c:pt>
                <c:pt idx="33645">
                  <c:v>6.9262</c:v>
                </c:pt>
                <c:pt idx="33646">
                  <c:v>6.9264</c:v>
                </c:pt>
                <c:pt idx="33647">
                  <c:v>6.9266</c:v>
                </c:pt>
                <c:pt idx="33648">
                  <c:v>6.9268</c:v>
                </c:pt>
                <c:pt idx="33649">
                  <c:v>6.927</c:v>
                </c:pt>
                <c:pt idx="33650">
                  <c:v>6.9272</c:v>
                </c:pt>
                <c:pt idx="33651">
                  <c:v>6.9274</c:v>
                </c:pt>
                <c:pt idx="33652">
                  <c:v>6.9276</c:v>
                </c:pt>
                <c:pt idx="33653">
                  <c:v>6.927799999999999</c:v>
                </c:pt>
                <c:pt idx="33654">
                  <c:v>6.927999999999995</c:v>
                </c:pt>
                <c:pt idx="33655">
                  <c:v>6.9282</c:v>
                </c:pt>
                <c:pt idx="33656">
                  <c:v>6.9284</c:v>
                </c:pt>
                <c:pt idx="33657">
                  <c:v>6.9286</c:v>
                </c:pt>
                <c:pt idx="33658">
                  <c:v>6.9288</c:v>
                </c:pt>
                <c:pt idx="33659">
                  <c:v>6.929</c:v>
                </c:pt>
                <c:pt idx="33660">
                  <c:v>6.9292</c:v>
                </c:pt>
                <c:pt idx="33661">
                  <c:v>6.9294</c:v>
                </c:pt>
                <c:pt idx="33662">
                  <c:v>6.9296</c:v>
                </c:pt>
                <c:pt idx="33663">
                  <c:v>6.9298</c:v>
                </c:pt>
                <c:pt idx="33664">
                  <c:v>6.93</c:v>
                </c:pt>
                <c:pt idx="33665">
                  <c:v>6.9302</c:v>
                </c:pt>
                <c:pt idx="33666">
                  <c:v>6.9304</c:v>
                </c:pt>
                <c:pt idx="33667">
                  <c:v>6.9306</c:v>
                </c:pt>
                <c:pt idx="33668">
                  <c:v>6.9308</c:v>
                </c:pt>
                <c:pt idx="33669">
                  <c:v>6.931</c:v>
                </c:pt>
                <c:pt idx="33670">
                  <c:v>6.9312</c:v>
                </c:pt>
                <c:pt idx="33671">
                  <c:v>6.9314</c:v>
                </c:pt>
                <c:pt idx="33672">
                  <c:v>6.9316</c:v>
                </c:pt>
                <c:pt idx="33673">
                  <c:v>6.9318</c:v>
                </c:pt>
                <c:pt idx="33674">
                  <c:v>6.932</c:v>
                </c:pt>
                <c:pt idx="33675">
                  <c:v>6.9322</c:v>
                </c:pt>
                <c:pt idx="33676">
                  <c:v>6.9324</c:v>
                </c:pt>
                <c:pt idx="33677">
                  <c:v>6.9326</c:v>
                </c:pt>
                <c:pt idx="33678">
                  <c:v>6.9328</c:v>
                </c:pt>
                <c:pt idx="33679">
                  <c:v>6.933</c:v>
                </c:pt>
                <c:pt idx="33680">
                  <c:v>6.9332</c:v>
                </c:pt>
                <c:pt idx="33681">
                  <c:v>6.9334</c:v>
                </c:pt>
                <c:pt idx="33682">
                  <c:v>6.9336</c:v>
                </c:pt>
                <c:pt idx="33683">
                  <c:v>6.9338</c:v>
                </c:pt>
                <c:pt idx="33684">
                  <c:v>6.934</c:v>
                </c:pt>
                <c:pt idx="33685">
                  <c:v>6.9342</c:v>
                </c:pt>
                <c:pt idx="33686">
                  <c:v>6.9344</c:v>
                </c:pt>
                <c:pt idx="33687">
                  <c:v>6.9346</c:v>
                </c:pt>
                <c:pt idx="33688">
                  <c:v>6.9348</c:v>
                </c:pt>
                <c:pt idx="33689">
                  <c:v>6.935</c:v>
                </c:pt>
                <c:pt idx="33690">
                  <c:v>6.9352</c:v>
                </c:pt>
                <c:pt idx="33691">
                  <c:v>6.9354</c:v>
                </c:pt>
                <c:pt idx="33692">
                  <c:v>6.9356</c:v>
                </c:pt>
                <c:pt idx="33693">
                  <c:v>6.9358</c:v>
                </c:pt>
                <c:pt idx="33694">
                  <c:v>6.936</c:v>
                </c:pt>
                <c:pt idx="33695">
                  <c:v>6.9362</c:v>
                </c:pt>
                <c:pt idx="33696">
                  <c:v>6.9364</c:v>
                </c:pt>
                <c:pt idx="33697">
                  <c:v>6.9366</c:v>
                </c:pt>
                <c:pt idx="33698">
                  <c:v>6.9368</c:v>
                </c:pt>
                <c:pt idx="33699">
                  <c:v>6.937</c:v>
                </c:pt>
                <c:pt idx="33700">
                  <c:v>6.9372</c:v>
                </c:pt>
                <c:pt idx="33701">
                  <c:v>6.9374</c:v>
                </c:pt>
                <c:pt idx="33702">
                  <c:v>6.9376</c:v>
                </c:pt>
                <c:pt idx="33703">
                  <c:v>6.9378</c:v>
                </c:pt>
                <c:pt idx="33704">
                  <c:v>6.938</c:v>
                </c:pt>
                <c:pt idx="33705">
                  <c:v>6.9382</c:v>
                </c:pt>
                <c:pt idx="33706">
                  <c:v>6.9384</c:v>
                </c:pt>
                <c:pt idx="33707">
                  <c:v>6.9386</c:v>
                </c:pt>
                <c:pt idx="33708">
                  <c:v>6.9388</c:v>
                </c:pt>
                <c:pt idx="33709">
                  <c:v>6.939</c:v>
                </c:pt>
                <c:pt idx="33710">
                  <c:v>6.9392</c:v>
                </c:pt>
                <c:pt idx="33711">
                  <c:v>6.9394</c:v>
                </c:pt>
                <c:pt idx="33712">
                  <c:v>6.9396</c:v>
                </c:pt>
                <c:pt idx="33713">
                  <c:v>6.9398</c:v>
                </c:pt>
                <c:pt idx="33714">
                  <c:v>6.94</c:v>
                </c:pt>
                <c:pt idx="33715">
                  <c:v>6.9402</c:v>
                </c:pt>
                <c:pt idx="33716">
                  <c:v>6.9404</c:v>
                </c:pt>
                <c:pt idx="33717">
                  <c:v>6.9406</c:v>
                </c:pt>
                <c:pt idx="33718">
                  <c:v>6.9408</c:v>
                </c:pt>
                <c:pt idx="33719">
                  <c:v>6.941</c:v>
                </c:pt>
                <c:pt idx="33720">
                  <c:v>6.9412</c:v>
                </c:pt>
                <c:pt idx="33721">
                  <c:v>6.9414</c:v>
                </c:pt>
                <c:pt idx="33722">
                  <c:v>6.9416</c:v>
                </c:pt>
                <c:pt idx="33723">
                  <c:v>6.9418</c:v>
                </c:pt>
                <c:pt idx="33724">
                  <c:v>6.942</c:v>
                </c:pt>
                <c:pt idx="33725">
                  <c:v>6.9422</c:v>
                </c:pt>
                <c:pt idx="33726">
                  <c:v>6.9424</c:v>
                </c:pt>
                <c:pt idx="33727">
                  <c:v>6.9426</c:v>
                </c:pt>
                <c:pt idx="33728">
                  <c:v>6.9428</c:v>
                </c:pt>
                <c:pt idx="33729">
                  <c:v>6.943</c:v>
                </c:pt>
                <c:pt idx="33730">
                  <c:v>6.9432</c:v>
                </c:pt>
                <c:pt idx="33731">
                  <c:v>6.9434</c:v>
                </c:pt>
                <c:pt idx="33732">
                  <c:v>6.9436</c:v>
                </c:pt>
                <c:pt idx="33733">
                  <c:v>6.9438</c:v>
                </c:pt>
                <c:pt idx="33734">
                  <c:v>6.944</c:v>
                </c:pt>
                <c:pt idx="33735">
                  <c:v>6.9442</c:v>
                </c:pt>
                <c:pt idx="33736">
                  <c:v>6.9444</c:v>
                </c:pt>
                <c:pt idx="33737">
                  <c:v>6.9446</c:v>
                </c:pt>
                <c:pt idx="33738">
                  <c:v>6.9448</c:v>
                </c:pt>
                <c:pt idx="33739">
                  <c:v>6.945</c:v>
                </c:pt>
                <c:pt idx="33740">
                  <c:v>6.9452</c:v>
                </c:pt>
                <c:pt idx="33741">
                  <c:v>6.9454</c:v>
                </c:pt>
                <c:pt idx="33742">
                  <c:v>6.9456</c:v>
                </c:pt>
                <c:pt idx="33743">
                  <c:v>6.9458</c:v>
                </c:pt>
                <c:pt idx="33744">
                  <c:v>6.946</c:v>
                </c:pt>
                <c:pt idx="33745">
                  <c:v>6.9462</c:v>
                </c:pt>
                <c:pt idx="33746">
                  <c:v>6.9464</c:v>
                </c:pt>
                <c:pt idx="33747">
                  <c:v>6.9466</c:v>
                </c:pt>
                <c:pt idx="33748">
                  <c:v>6.9468</c:v>
                </c:pt>
                <c:pt idx="33749">
                  <c:v>6.947</c:v>
                </c:pt>
                <c:pt idx="33750">
                  <c:v>6.9472</c:v>
                </c:pt>
                <c:pt idx="33751">
                  <c:v>6.9474</c:v>
                </c:pt>
                <c:pt idx="33752">
                  <c:v>6.9476</c:v>
                </c:pt>
                <c:pt idx="33753">
                  <c:v>6.9478</c:v>
                </c:pt>
                <c:pt idx="33754">
                  <c:v>6.948</c:v>
                </c:pt>
                <c:pt idx="33755">
                  <c:v>6.9482</c:v>
                </c:pt>
                <c:pt idx="33756">
                  <c:v>6.9484</c:v>
                </c:pt>
                <c:pt idx="33757">
                  <c:v>6.9486</c:v>
                </c:pt>
                <c:pt idx="33758">
                  <c:v>6.9488</c:v>
                </c:pt>
                <c:pt idx="33759">
                  <c:v>6.949</c:v>
                </c:pt>
                <c:pt idx="33760">
                  <c:v>6.9492</c:v>
                </c:pt>
                <c:pt idx="33761">
                  <c:v>6.9494</c:v>
                </c:pt>
                <c:pt idx="33762">
                  <c:v>6.9496</c:v>
                </c:pt>
                <c:pt idx="33763">
                  <c:v>6.9498</c:v>
                </c:pt>
                <c:pt idx="33764">
                  <c:v>6.95</c:v>
                </c:pt>
                <c:pt idx="33765">
                  <c:v>6.9502</c:v>
                </c:pt>
                <c:pt idx="33766">
                  <c:v>6.9504</c:v>
                </c:pt>
                <c:pt idx="33767">
                  <c:v>6.9506</c:v>
                </c:pt>
                <c:pt idx="33768">
                  <c:v>6.9508</c:v>
                </c:pt>
                <c:pt idx="33769">
                  <c:v>6.951</c:v>
                </c:pt>
                <c:pt idx="33770">
                  <c:v>6.9512</c:v>
                </c:pt>
                <c:pt idx="33771">
                  <c:v>6.9514</c:v>
                </c:pt>
                <c:pt idx="33772">
                  <c:v>6.9516</c:v>
                </c:pt>
                <c:pt idx="33773">
                  <c:v>6.9518</c:v>
                </c:pt>
                <c:pt idx="33774">
                  <c:v>6.952</c:v>
                </c:pt>
                <c:pt idx="33775">
                  <c:v>6.9522</c:v>
                </c:pt>
                <c:pt idx="33776">
                  <c:v>6.9524</c:v>
                </c:pt>
                <c:pt idx="33777">
                  <c:v>6.9526</c:v>
                </c:pt>
                <c:pt idx="33778">
                  <c:v>6.9528</c:v>
                </c:pt>
                <c:pt idx="33779">
                  <c:v>6.953</c:v>
                </c:pt>
                <c:pt idx="33780">
                  <c:v>6.9532</c:v>
                </c:pt>
                <c:pt idx="33781">
                  <c:v>6.9534</c:v>
                </c:pt>
                <c:pt idx="33782">
                  <c:v>6.9536</c:v>
                </c:pt>
                <c:pt idx="33783">
                  <c:v>6.9538</c:v>
                </c:pt>
                <c:pt idx="33784">
                  <c:v>6.954</c:v>
                </c:pt>
                <c:pt idx="33785">
                  <c:v>6.9542</c:v>
                </c:pt>
                <c:pt idx="33786">
                  <c:v>6.9544</c:v>
                </c:pt>
                <c:pt idx="33787">
                  <c:v>6.9546</c:v>
                </c:pt>
                <c:pt idx="33788">
                  <c:v>6.9548</c:v>
                </c:pt>
                <c:pt idx="33789">
                  <c:v>6.955</c:v>
                </c:pt>
                <c:pt idx="33790">
                  <c:v>6.9552</c:v>
                </c:pt>
                <c:pt idx="33791">
                  <c:v>6.9554</c:v>
                </c:pt>
                <c:pt idx="33792">
                  <c:v>6.9556</c:v>
                </c:pt>
                <c:pt idx="33793">
                  <c:v>6.9558</c:v>
                </c:pt>
                <c:pt idx="33794">
                  <c:v>6.956</c:v>
                </c:pt>
                <c:pt idx="33795">
                  <c:v>6.9562</c:v>
                </c:pt>
                <c:pt idx="33796">
                  <c:v>6.9564</c:v>
                </c:pt>
                <c:pt idx="33797">
                  <c:v>6.9566</c:v>
                </c:pt>
                <c:pt idx="33798">
                  <c:v>6.9568</c:v>
                </c:pt>
                <c:pt idx="33799">
                  <c:v>6.957</c:v>
                </c:pt>
                <c:pt idx="33800">
                  <c:v>6.9572</c:v>
                </c:pt>
                <c:pt idx="33801">
                  <c:v>6.9574</c:v>
                </c:pt>
                <c:pt idx="33802">
                  <c:v>6.9576</c:v>
                </c:pt>
                <c:pt idx="33803">
                  <c:v>6.9578</c:v>
                </c:pt>
                <c:pt idx="33804">
                  <c:v>6.958</c:v>
                </c:pt>
                <c:pt idx="33805">
                  <c:v>6.9582</c:v>
                </c:pt>
                <c:pt idx="33806">
                  <c:v>6.9584</c:v>
                </c:pt>
                <c:pt idx="33807">
                  <c:v>6.9586</c:v>
                </c:pt>
                <c:pt idx="33808">
                  <c:v>6.9588</c:v>
                </c:pt>
                <c:pt idx="33809">
                  <c:v>6.959</c:v>
                </c:pt>
                <c:pt idx="33810">
                  <c:v>6.9592</c:v>
                </c:pt>
                <c:pt idx="33811">
                  <c:v>6.9594</c:v>
                </c:pt>
                <c:pt idx="33812">
                  <c:v>6.9596</c:v>
                </c:pt>
                <c:pt idx="33813">
                  <c:v>6.9598</c:v>
                </c:pt>
                <c:pt idx="33814">
                  <c:v>6.96</c:v>
                </c:pt>
                <c:pt idx="33815">
                  <c:v>6.9602</c:v>
                </c:pt>
                <c:pt idx="33816">
                  <c:v>6.9604</c:v>
                </c:pt>
                <c:pt idx="33817">
                  <c:v>6.9606</c:v>
                </c:pt>
                <c:pt idx="33818">
                  <c:v>6.9608</c:v>
                </c:pt>
                <c:pt idx="33819">
                  <c:v>6.961</c:v>
                </c:pt>
                <c:pt idx="33820">
                  <c:v>6.9612</c:v>
                </c:pt>
                <c:pt idx="33821">
                  <c:v>6.9614</c:v>
                </c:pt>
                <c:pt idx="33822">
                  <c:v>6.9616</c:v>
                </c:pt>
                <c:pt idx="33823">
                  <c:v>6.9618</c:v>
                </c:pt>
                <c:pt idx="33824">
                  <c:v>6.962</c:v>
                </c:pt>
                <c:pt idx="33825">
                  <c:v>6.9622</c:v>
                </c:pt>
                <c:pt idx="33826">
                  <c:v>6.9624</c:v>
                </c:pt>
                <c:pt idx="33827">
                  <c:v>6.9626</c:v>
                </c:pt>
                <c:pt idx="33828">
                  <c:v>6.9628</c:v>
                </c:pt>
                <c:pt idx="33829">
                  <c:v>6.963</c:v>
                </c:pt>
                <c:pt idx="33830">
                  <c:v>6.9632</c:v>
                </c:pt>
                <c:pt idx="33831">
                  <c:v>6.9634</c:v>
                </c:pt>
                <c:pt idx="33832">
                  <c:v>6.9636</c:v>
                </c:pt>
                <c:pt idx="33833">
                  <c:v>6.9638</c:v>
                </c:pt>
                <c:pt idx="33834">
                  <c:v>6.963999999999999</c:v>
                </c:pt>
                <c:pt idx="33835">
                  <c:v>6.964199999999995</c:v>
                </c:pt>
                <c:pt idx="33836">
                  <c:v>6.964399999999999</c:v>
                </c:pt>
                <c:pt idx="33837">
                  <c:v>6.964599999999995</c:v>
                </c:pt>
                <c:pt idx="33838">
                  <c:v>6.964799999999999</c:v>
                </c:pt>
                <c:pt idx="33839">
                  <c:v>6.964999999999994</c:v>
                </c:pt>
                <c:pt idx="33840">
                  <c:v>6.9652</c:v>
                </c:pt>
                <c:pt idx="33841">
                  <c:v>6.9654</c:v>
                </c:pt>
                <c:pt idx="33842">
                  <c:v>6.9656</c:v>
                </c:pt>
                <c:pt idx="33843">
                  <c:v>6.9658</c:v>
                </c:pt>
                <c:pt idx="33844">
                  <c:v>6.966</c:v>
                </c:pt>
                <c:pt idx="33845">
                  <c:v>6.9662</c:v>
                </c:pt>
                <c:pt idx="33846">
                  <c:v>6.9664</c:v>
                </c:pt>
                <c:pt idx="33847">
                  <c:v>6.9666</c:v>
                </c:pt>
                <c:pt idx="33848">
                  <c:v>6.9668</c:v>
                </c:pt>
                <c:pt idx="33849">
                  <c:v>6.967</c:v>
                </c:pt>
                <c:pt idx="33850">
                  <c:v>6.9672</c:v>
                </c:pt>
                <c:pt idx="33851">
                  <c:v>6.9674</c:v>
                </c:pt>
                <c:pt idx="33852">
                  <c:v>6.9676</c:v>
                </c:pt>
                <c:pt idx="33853">
                  <c:v>6.9678</c:v>
                </c:pt>
                <c:pt idx="33854">
                  <c:v>6.968</c:v>
                </c:pt>
                <c:pt idx="33855">
                  <c:v>6.9682</c:v>
                </c:pt>
                <c:pt idx="33856">
                  <c:v>6.9684</c:v>
                </c:pt>
                <c:pt idx="33857">
                  <c:v>6.9686</c:v>
                </c:pt>
                <c:pt idx="33858">
                  <c:v>6.9688</c:v>
                </c:pt>
                <c:pt idx="33859">
                  <c:v>6.969</c:v>
                </c:pt>
                <c:pt idx="33860">
                  <c:v>6.9692</c:v>
                </c:pt>
                <c:pt idx="33861">
                  <c:v>6.9694</c:v>
                </c:pt>
                <c:pt idx="33862">
                  <c:v>6.9696</c:v>
                </c:pt>
                <c:pt idx="33863">
                  <c:v>6.9698</c:v>
                </c:pt>
                <c:pt idx="33864">
                  <c:v>6.97</c:v>
                </c:pt>
                <c:pt idx="33865">
                  <c:v>6.9702</c:v>
                </c:pt>
                <c:pt idx="33866">
                  <c:v>6.9704</c:v>
                </c:pt>
                <c:pt idx="33867">
                  <c:v>6.9706</c:v>
                </c:pt>
                <c:pt idx="33868">
                  <c:v>6.9708</c:v>
                </c:pt>
                <c:pt idx="33869">
                  <c:v>6.971</c:v>
                </c:pt>
                <c:pt idx="33870">
                  <c:v>6.9712</c:v>
                </c:pt>
                <c:pt idx="33871">
                  <c:v>6.9714</c:v>
                </c:pt>
                <c:pt idx="33872">
                  <c:v>6.9716</c:v>
                </c:pt>
                <c:pt idx="33873">
                  <c:v>6.9718</c:v>
                </c:pt>
                <c:pt idx="33874">
                  <c:v>6.972</c:v>
                </c:pt>
                <c:pt idx="33875">
                  <c:v>6.9722</c:v>
                </c:pt>
                <c:pt idx="33876">
                  <c:v>6.9724</c:v>
                </c:pt>
                <c:pt idx="33877">
                  <c:v>6.9726</c:v>
                </c:pt>
                <c:pt idx="33878">
                  <c:v>6.9728</c:v>
                </c:pt>
                <c:pt idx="33879">
                  <c:v>6.973</c:v>
                </c:pt>
                <c:pt idx="33880">
                  <c:v>6.9732</c:v>
                </c:pt>
                <c:pt idx="33881">
                  <c:v>6.9734</c:v>
                </c:pt>
                <c:pt idx="33882">
                  <c:v>6.9736</c:v>
                </c:pt>
                <c:pt idx="33883">
                  <c:v>6.9738</c:v>
                </c:pt>
                <c:pt idx="33884">
                  <c:v>6.974</c:v>
                </c:pt>
                <c:pt idx="33885">
                  <c:v>6.9742</c:v>
                </c:pt>
                <c:pt idx="33886">
                  <c:v>6.9744</c:v>
                </c:pt>
                <c:pt idx="33887">
                  <c:v>6.9746</c:v>
                </c:pt>
                <c:pt idx="33888">
                  <c:v>6.9748</c:v>
                </c:pt>
                <c:pt idx="33889">
                  <c:v>6.975</c:v>
                </c:pt>
                <c:pt idx="33890">
                  <c:v>6.9752</c:v>
                </c:pt>
                <c:pt idx="33891">
                  <c:v>6.9754</c:v>
                </c:pt>
                <c:pt idx="33892">
                  <c:v>6.9756</c:v>
                </c:pt>
                <c:pt idx="33893">
                  <c:v>6.9758</c:v>
                </c:pt>
                <c:pt idx="33894">
                  <c:v>6.976</c:v>
                </c:pt>
                <c:pt idx="33895">
                  <c:v>6.9762</c:v>
                </c:pt>
                <c:pt idx="33896">
                  <c:v>6.9764</c:v>
                </c:pt>
                <c:pt idx="33897">
                  <c:v>6.9766</c:v>
                </c:pt>
                <c:pt idx="33898">
                  <c:v>6.9768</c:v>
                </c:pt>
                <c:pt idx="33899">
                  <c:v>6.977</c:v>
                </c:pt>
                <c:pt idx="33900">
                  <c:v>6.9772</c:v>
                </c:pt>
                <c:pt idx="33901">
                  <c:v>6.9774</c:v>
                </c:pt>
                <c:pt idx="33902">
                  <c:v>6.9776</c:v>
                </c:pt>
                <c:pt idx="33903">
                  <c:v>6.9778</c:v>
                </c:pt>
                <c:pt idx="33904">
                  <c:v>6.978</c:v>
                </c:pt>
                <c:pt idx="33905">
                  <c:v>6.9782</c:v>
                </c:pt>
                <c:pt idx="33906">
                  <c:v>6.9784</c:v>
                </c:pt>
                <c:pt idx="33907">
                  <c:v>6.9786</c:v>
                </c:pt>
                <c:pt idx="33908">
                  <c:v>6.9788</c:v>
                </c:pt>
                <c:pt idx="33909">
                  <c:v>6.979</c:v>
                </c:pt>
                <c:pt idx="33910">
                  <c:v>6.9792</c:v>
                </c:pt>
                <c:pt idx="33911">
                  <c:v>6.9794</c:v>
                </c:pt>
                <c:pt idx="33912">
                  <c:v>6.9796</c:v>
                </c:pt>
                <c:pt idx="33913">
                  <c:v>6.9798</c:v>
                </c:pt>
                <c:pt idx="33914">
                  <c:v>6.98</c:v>
                </c:pt>
                <c:pt idx="33915">
                  <c:v>6.9802</c:v>
                </c:pt>
                <c:pt idx="33916">
                  <c:v>6.9804</c:v>
                </c:pt>
                <c:pt idx="33917">
                  <c:v>6.9806</c:v>
                </c:pt>
                <c:pt idx="33918">
                  <c:v>6.9808</c:v>
                </c:pt>
                <c:pt idx="33919">
                  <c:v>6.981</c:v>
                </c:pt>
                <c:pt idx="33920">
                  <c:v>6.9812</c:v>
                </c:pt>
                <c:pt idx="33921">
                  <c:v>6.9814</c:v>
                </c:pt>
                <c:pt idx="33922">
                  <c:v>6.9816</c:v>
                </c:pt>
                <c:pt idx="33923">
                  <c:v>6.9818</c:v>
                </c:pt>
                <c:pt idx="33924">
                  <c:v>6.982</c:v>
                </c:pt>
                <c:pt idx="33925">
                  <c:v>6.9822</c:v>
                </c:pt>
                <c:pt idx="33926">
                  <c:v>6.9824</c:v>
                </c:pt>
                <c:pt idx="33927">
                  <c:v>6.9826</c:v>
                </c:pt>
                <c:pt idx="33928">
                  <c:v>6.9828</c:v>
                </c:pt>
                <c:pt idx="33929">
                  <c:v>6.983</c:v>
                </c:pt>
                <c:pt idx="33930">
                  <c:v>6.9832</c:v>
                </c:pt>
                <c:pt idx="33931">
                  <c:v>6.9834</c:v>
                </c:pt>
                <c:pt idx="33932">
                  <c:v>6.9836</c:v>
                </c:pt>
                <c:pt idx="33933">
                  <c:v>6.9838</c:v>
                </c:pt>
                <c:pt idx="33934">
                  <c:v>6.984</c:v>
                </c:pt>
                <c:pt idx="33935">
                  <c:v>6.9842</c:v>
                </c:pt>
                <c:pt idx="33936">
                  <c:v>6.9844</c:v>
                </c:pt>
                <c:pt idx="33937">
                  <c:v>6.9846</c:v>
                </c:pt>
                <c:pt idx="33938">
                  <c:v>6.9848</c:v>
                </c:pt>
                <c:pt idx="33939">
                  <c:v>6.985</c:v>
                </c:pt>
                <c:pt idx="33940">
                  <c:v>6.9852</c:v>
                </c:pt>
                <c:pt idx="33941">
                  <c:v>6.9854</c:v>
                </c:pt>
                <c:pt idx="33942">
                  <c:v>6.9856</c:v>
                </c:pt>
                <c:pt idx="33943">
                  <c:v>6.9858</c:v>
                </c:pt>
                <c:pt idx="33944">
                  <c:v>6.986</c:v>
                </c:pt>
                <c:pt idx="33945">
                  <c:v>6.9862</c:v>
                </c:pt>
                <c:pt idx="33946">
                  <c:v>6.9864</c:v>
                </c:pt>
                <c:pt idx="33947">
                  <c:v>6.9866</c:v>
                </c:pt>
                <c:pt idx="33948">
                  <c:v>6.9868</c:v>
                </c:pt>
                <c:pt idx="33949">
                  <c:v>6.987</c:v>
                </c:pt>
                <c:pt idx="33950">
                  <c:v>6.9872</c:v>
                </c:pt>
                <c:pt idx="33951">
                  <c:v>6.9874</c:v>
                </c:pt>
                <c:pt idx="33952">
                  <c:v>6.9876</c:v>
                </c:pt>
                <c:pt idx="33953">
                  <c:v>6.9878</c:v>
                </c:pt>
                <c:pt idx="33954">
                  <c:v>6.988</c:v>
                </c:pt>
                <c:pt idx="33955">
                  <c:v>6.9882</c:v>
                </c:pt>
                <c:pt idx="33956">
                  <c:v>6.9884</c:v>
                </c:pt>
                <c:pt idx="33957">
                  <c:v>6.9886</c:v>
                </c:pt>
                <c:pt idx="33958">
                  <c:v>6.9888</c:v>
                </c:pt>
                <c:pt idx="33959">
                  <c:v>6.989</c:v>
                </c:pt>
                <c:pt idx="33960">
                  <c:v>6.9892</c:v>
                </c:pt>
                <c:pt idx="33961">
                  <c:v>6.9894</c:v>
                </c:pt>
                <c:pt idx="33962">
                  <c:v>6.9896</c:v>
                </c:pt>
                <c:pt idx="33963">
                  <c:v>6.9898</c:v>
                </c:pt>
                <c:pt idx="33964">
                  <c:v>6.99</c:v>
                </c:pt>
                <c:pt idx="33965">
                  <c:v>6.9902</c:v>
                </c:pt>
                <c:pt idx="33966">
                  <c:v>6.9904</c:v>
                </c:pt>
                <c:pt idx="33967">
                  <c:v>6.9906</c:v>
                </c:pt>
                <c:pt idx="33968">
                  <c:v>6.9908</c:v>
                </c:pt>
                <c:pt idx="33969">
                  <c:v>6.991</c:v>
                </c:pt>
                <c:pt idx="33970">
                  <c:v>6.9912</c:v>
                </c:pt>
                <c:pt idx="33971">
                  <c:v>6.9914</c:v>
                </c:pt>
                <c:pt idx="33972">
                  <c:v>6.9916</c:v>
                </c:pt>
                <c:pt idx="33973">
                  <c:v>6.9918</c:v>
                </c:pt>
                <c:pt idx="33974">
                  <c:v>6.992</c:v>
                </c:pt>
                <c:pt idx="33975">
                  <c:v>6.9922</c:v>
                </c:pt>
                <c:pt idx="33976">
                  <c:v>6.9924</c:v>
                </c:pt>
                <c:pt idx="33977">
                  <c:v>6.9926</c:v>
                </c:pt>
                <c:pt idx="33978">
                  <c:v>6.9928</c:v>
                </c:pt>
                <c:pt idx="33979">
                  <c:v>6.993</c:v>
                </c:pt>
                <c:pt idx="33980">
                  <c:v>6.9932</c:v>
                </c:pt>
                <c:pt idx="33981">
                  <c:v>6.9934</c:v>
                </c:pt>
                <c:pt idx="33982">
                  <c:v>6.9936</c:v>
                </c:pt>
                <c:pt idx="33983">
                  <c:v>6.9938</c:v>
                </c:pt>
                <c:pt idx="33984">
                  <c:v>6.994</c:v>
                </c:pt>
                <c:pt idx="33985">
                  <c:v>6.9942</c:v>
                </c:pt>
                <c:pt idx="33986">
                  <c:v>6.9944</c:v>
                </c:pt>
                <c:pt idx="33987">
                  <c:v>6.9946</c:v>
                </c:pt>
                <c:pt idx="33988">
                  <c:v>6.9948</c:v>
                </c:pt>
                <c:pt idx="33989">
                  <c:v>6.995</c:v>
                </c:pt>
                <c:pt idx="33990">
                  <c:v>6.9952</c:v>
                </c:pt>
                <c:pt idx="33991">
                  <c:v>6.9954</c:v>
                </c:pt>
                <c:pt idx="33992">
                  <c:v>6.9956</c:v>
                </c:pt>
                <c:pt idx="33993">
                  <c:v>6.9958</c:v>
                </c:pt>
                <c:pt idx="33994">
                  <c:v>6.996</c:v>
                </c:pt>
                <c:pt idx="33995">
                  <c:v>6.9962</c:v>
                </c:pt>
                <c:pt idx="33996">
                  <c:v>6.9964</c:v>
                </c:pt>
                <c:pt idx="33997">
                  <c:v>6.9966</c:v>
                </c:pt>
                <c:pt idx="33998">
                  <c:v>6.9968</c:v>
                </c:pt>
                <c:pt idx="33999">
                  <c:v>6.997</c:v>
                </c:pt>
                <c:pt idx="34000">
                  <c:v>6.9972</c:v>
                </c:pt>
                <c:pt idx="34001">
                  <c:v>6.9974</c:v>
                </c:pt>
                <c:pt idx="34002">
                  <c:v>6.9976</c:v>
                </c:pt>
                <c:pt idx="34003">
                  <c:v>6.9978</c:v>
                </c:pt>
                <c:pt idx="34004">
                  <c:v>6.998</c:v>
                </c:pt>
                <c:pt idx="34005">
                  <c:v>6.9982</c:v>
                </c:pt>
                <c:pt idx="34006">
                  <c:v>6.9984</c:v>
                </c:pt>
                <c:pt idx="34007">
                  <c:v>6.9986</c:v>
                </c:pt>
                <c:pt idx="34008">
                  <c:v>6.9988</c:v>
                </c:pt>
                <c:pt idx="34009">
                  <c:v>6.999</c:v>
                </c:pt>
                <c:pt idx="34010">
                  <c:v>6.9992</c:v>
                </c:pt>
                <c:pt idx="34011">
                  <c:v>6.9994</c:v>
                </c:pt>
                <c:pt idx="34012">
                  <c:v>6.9996</c:v>
                </c:pt>
                <c:pt idx="34013">
                  <c:v>6.9998</c:v>
                </c:pt>
                <c:pt idx="34014">
                  <c:v>7.0</c:v>
                </c:pt>
                <c:pt idx="34015">
                  <c:v>7.0002</c:v>
                </c:pt>
                <c:pt idx="34016">
                  <c:v>7.0004</c:v>
                </c:pt>
                <c:pt idx="34017">
                  <c:v>7.0006</c:v>
                </c:pt>
                <c:pt idx="34018">
                  <c:v>7.0008</c:v>
                </c:pt>
                <c:pt idx="34019">
                  <c:v>7.001</c:v>
                </c:pt>
                <c:pt idx="34020">
                  <c:v>7.0012</c:v>
                </c:pt>
                <c:pt idx="34021">
                  <c:v>7.0014</c:v>
                </c:pt>
                <c:pt idx="34022">
                  <c:v>7.0016</c:v>
                </c:pt>
                <c:pt idx="34023">
                  <c:v>7.0018</c:v>
                </c:pt>
                <c:pt idx="34024">
                  <c:v>7.002</c:v>
                </c:pt>
                <c:pt idx="34025">
                  <c:v>7.0022</c:v>
                </c:pt>
                <c:pt idx="34026">
                  <c:v>7.0024</c:v>
                </c:pt>
                <c:pt idx="34027">
                  <c:v>7.0026</c:v>
                </c:pt>
                <c:pt idx="34028">
                  <c:v>7.0028</c:v>
                </c:pt>
                <c:pt idx="34029">
                  <c:v>7.003</c:v>
                </c:pt>
                <c:pt idx="34030">
                  <c:v>7.0032</c:v>
                </c:pt>
                <c:pt idx="34031">
                  <c:v>7.0034</c:v>
                </c:pt>
                <c:pt idx="34032">
                  <c:v>7.0036</c:v>
                </c:pt>
                <c:pt idx="34033">
                  <c:v>7.0038</c:v>
                </c:pt>
                <c:pt idx="34034">
                  <c:v>7.004</c:v>
                </c:pt>
                <c:pt idx="34035">
                  <c:v>7.0042</c:v>
                </c:pt>
                <c:pt idx="34036">
                  <c:v>7.0044</c:v>
                </c:pt>
                <c:pt idx="34037">
                  <c:v>7.004599999999995</c:v>
                </c:pt>
                <c:pt idx="34038">
                  <c:v>7.004799999999999</c:v>
                </c:pt>
                <c:pt idx="34039">
                  <c:v>7.004999999999995</c:v>
                </c:pt>
                <c:pt idx="34040">
                  <c:v>7.0052</c:v>
                </c:pt>
                <c:pt idx="34041">
                  <c:v>7.0054</c:v>
                </c:pt>
                <c:pt idx="34042">
                  <c:v>7.0056</c:v>
                </c:pt>
                <c:pt idx="34043">
                  <c:v>7.0058</c:v>
                </c:pt>
                <c:pt idx="34044">
                  <c:v>7.006</c:v>
                </c:pt>
                <c:pt idx="34045">
                  <c:v>7.0062</c:v>
                </c:pt>
                <c:pt idx="34046">
                  <c:v>7.0064</c:v>
                </c:pt>
                <c:pt idx="34047">
                  <c:v>7.0066</c:v>
                </c:pt>
                <c:pt idx="34048">
                  <c:v>7.0068</c:v>
                </c:pt>
                <c:pt idx="34049">
                  <c:v>7.007</c:v>
                </c:pt>
                <c:pt idx="34050">
                  <c:v>7.0072</c:v>
                </c:pt>
                <c:pt idx="34051">
                  <c:v>7.0074</c:v>
                </c:pt>
                <c:pt idx="34052">
                  <c:v>7.0076</c:v>
                </c:pt>
                <c:pt idx="34053">
                  <c:v>7.0078</c:v>
                </c:pt>
                <c:pt idx="34054">
                  <c:v>7.008</c:v>
                </c:pt>
                <c:pt idx="34055">
                  <c:v>7.0082</c:v>
                </c:pt>
                <c:pt idx="34056">
                  <c:v>7.0084</c:v>
                </c:pt>
                <c:pt idx="34057">
                  <c:v>7.0086</c:v>
                </c:pt>
                <c:pt idx="34058">
                  <c:v>7.0088</c:v>
                </c:pt>
                <c:pt idx="34059">
                  <c:v>7.009</c:v>
                </c:pt>
                <c:pt idx="34060">
                  <c:v>7.0092</c:v>
                </c:pt>
                <c:pt idx="34061">
                  <c:v>7.0094</c:v>
                </c:pt>
                <c:pt idx="34062">
                  <c:v>7.0096</c:v>
                </c:pt>
                <c:pt idx="34063">
                  <c:v>7.0098</c:v>
                </c:pt>
                <c:pt idx="34064">
                  <c:v>7.01</c:v>
                </c:pt>
                <c:pt idx="34065">
                  <c:v>7.0102</c:v>
                </c:pt>
                <c:pt idx="34066">
                  <c:v>7.0104</c:v>
                </c:pt>
                <c:pt idx="34067">
                  <c:v>7.0106</c:v>
                </c:pt>
                <c:pt idx="34068">
                  <c:v>7.0108</c:v>
                </c:pt>
                <c:pt idx="34069">
                  <c:v>7.011</c:v>
                </c:pt>
                <c:pt idx="34070">
                  <c:v>7.0112</c:v>
                </c:pt>
                <c:pt idx="34071">
                  <c:v>7.0114</c:v>
                </c:pt>
                <c:pt idx="34072">
                  <c:v>7.0116</c:v>
                </c:pt>
                <c:pt idx="34073">
                  <c:v>7.0118</c:v>
                </c:pt>
                <c:pt idx="34074">
                  <c:v>7.012</c:v>
                </c:pt>
                <c:pt idx="34075">
                  <c:v>7.0122</c:v>
                </c:pt>
                <c:pt idx="34076">
                  <c:v>7.0124</c:v>
                </c:pt>
                <c:pt idx="34077">
                  <c:v>7.012599999999996</c:v>
                </c:pt>
                <c:pt idx="34078">
                  <c:v>7.012799999999999</c:v>
                </c:pt>
                <c:pt idx="34079">
                  <c:v>7.012999999999995</c:v>
                </c:pt>
                <c:pt idx="34080">
                  <c:v>7.0132</c:v>
                </c:pt>
                <c:pt idx="34081">
                  <c:v>7.0134</c:v>
                </c:pt>
                <c:pt idx="34082">
                  <c:v>7.0136</c:v>
                </c:pt>
                <c:pt idx="34083">
                  <c:v>7.0138</c:v>
                </c:pt>
                <c:pt idx="34084">
                  <c:v>7.013999999999998</c:v>
                </c:pt>
                <c:pt idx="34085">
                  <c:v>7.014199999999994</c:v>
                </c:pt>
                <c:pt idx="34086">
                  <c:v>7.014399999999998</c:v>
                </c:pt>
                <c:pt idx="34087">
                  <c:v>7.014599999999994</c:v>
                </c:pt>
                <c:pt idx="34088">
                  <c:v>7.014799999999997</c:v>
                </c:pt>
                <c:pt idx="34089">
                  <c:v>7.014999999999994</c:v>
                </c:pt>
                <c:pt idx="34090">
                  <c:v>7.0152</c:v>
                </c:pt>
                <c:pt idx="34091">
                  <c:v>7.0154</c:v>
                </c:pt>
                <c:pt idx="34092">
                  <c:v>7.0156</c:v>
                </c:pt>
                <c:pt idx="34093">
                  <c:v>7.0158</c:v>
                </c:pt>
                <c:pt idx="34094">
                  <c:v>7.016</c:v>
                </c:pt>
                <c:pt idx="34095">
                  <c:v>7.0162</c:v>
                </c:pt>
                <c:pt idx="34096">
                  <c:v>7.0164</c:v>
                </c:pt>
                <c:pt idx="34097">
                  <c:v>7.0166</c:v>
                </c:pt>
                <c:pt idx="34098">
                  <c:v>7.0168</c:v>
                </c:pt>
                <c:pt idx="34099">
                  <c:v>7.016999999999999</c:v>
                </c:pt>
                <c:pt idx="34100">
                  <c:v>7.017199999999995</c:v>
                </c:pt>
                <c:pt idx="34101">
                  <c:v>7.017399999999999</c:v>
                </c:pt>
                <c:pt idx="34102">
                  <c:v>7.017599999999995</c:v>
                </c:pt>
                <c:pt idx="34103">
                  <c:v>7.017799999999998</c:v>
                </c:pt>
                <c:pt idx="34104">
                  <c:v>7.017999999999994</c:v>
                </c:pt>
                <c:pt idx="34105">
                  <c:v>7.0182</c:v>
                </c:pt>
                <c:pt idx="34106">
                  <c:v>7.0184</c:v>
                </c:pt>
                <c:pt idx="34107">
                  <c:v>7.0186</c:v>
                </c:pt>
                <c:pt idx="34108">
                  <c:v>7.0188</c:v>
                </c:pt>
                <c:pt idx="34109">
                  <c:v>7.019</c:v>
                </c:pt>
                <c:pt idx="34110">
                  <c:v>7.0192</c:v>
                </c:pt>
                <c:pt idx="34111">
                  <c:v>7.0194</c:v>
                </c:pt>
                <c:pt idx="34112">
                  <c:v>7.0196</c:v>
                </c:pt>
                <c:pt idx="34113">
                  <c:v>7.0198</c:v>
                </c:pt>
                <c:pt idx="34114">
                  <c:v>7.02</c:v>
                </c:pt>
                <c:pt idx="34115">
                  <c:v>7.0202</c:v>
                </c:pt>
                <c:pt idx="34116">
                  <c:v>7.0204</c:v>
                </c:pt>
                <c:pt idx="34117">
                  <c:v>7.0206</c:v>
                </c:pt>
                <c:pt idx="34118">
                  <c:v>7.020799999999999</c:v>
                </c:pt>
                <c:pt idx="34119">
                  <c:v>7.020999999999995</c:v>
                </c:pt>
                <c:pt idx="34120">
                  <c:v>7.0212</c:v>
                </c:pt>
                <c:pt idx="34121">
                  <c:v>7.0214</c:v>
                </c:pt>
                <c:pt idx="34122">
                  <c:v>7.0216</c:v>
                </c:pt>
                <c:pt idx="34123">
                  <c:v>7.0218</c:v>
                </c:pt>
                <c:pt idx="34124">
                  <c:v>7.021999999999998</c:v>
                </c:pt>
                <c:pt idx="34125">
                  <c:v>7.022199999999994</c:v>
                </c:pt>
                <c:pt idx="34126">
                  <c:v>7.022399999999998</c:v>
                </c:pt>
                <c:pt idx="34127">
                  <c:v>7.022599999999994</c:v>
                </c:pt>
                <c:pt idx="34128">
                  <c:v>7.022799999999997</c:v>
                </c:pt>
                <c:pt idx="34129">
                  <c:v>7.022999999999994</c:v>
                </c:pt>
                <c:pt idx="34130">
                  <c:v>7.0232</c:v>
                </c:pt>
                <c:pt idx="34131">
                  <c:v>7.0234</c:v>
                </c:pt>
                <c:pt idx="34132">
                  <c:v>7.0236</c:v>
                </c:pt>
                <c:pt idx="34133">
                  <c:v>7.0238</c:v>
                </c:pt>
                <c:pt idx="34134">
                  <c:v>7.023999999999996</c:v>
                </c:pt>
                <c:pt idx="34135">
                  <c:v>7.0242</c:v>
                </c:pt>
                <c:pt idx="34136">
                  <c:v>7.024399999999996</c:v>
                </c:pt>
                <c:pt idx="34137">
                  <c:v>7.0246</c:v>
                </c:pt>
                <c:pt idx="34138">
                  <c:v>7.024799999999995</c:v>
                </c:pt>
                <c:pt idx="34139">
                  <c:v>7.024999999999994</c:v>
                </c:pt>
                <c:pt idx="34140">
                  <c:v>7.025199999999995</c:v>
                </c:pt>
                <c:pt idx="34141">
                  <c:v>7.025399999999999</c:v>
                </c:pt>
                <c:pt idx="34142">
                  <c:v>7.025599999999995</c:v>
                </c:pt>
                <c:pt idx="34143">
                  <c:v>7.025799999999998</c:v>
                </c:pt>
                <c:pt idx="34144">
                  <c:v>7.025999999999994</c:v>
                </c:pt>
                <c:pt idx="34145">
                  <c:v>7.0262</c:v>
                </c:pt>
                <c:pt idx="34146">
                  <c:v>7.0264</c:v>
                </c:pt>
                <c:pt idx="34147">
                  <c:v>7.0266</c:v>
                </c:pt>
                <c:pt idx="34148">
                  <c:v>7.0268</c:v>
                </c:pt>
                <c:pt idx="34149">
                  <c:v>7.026999999999997</c:v>
                </c:pt>
                <c:pt idx="34150">
                  <c:v>7.027199999999994</c:v>
                </c:pt>
                <c:pt idx="34151">
                  <c:v>7.027399999999997</c:v>
                </c:pt>
                <c:pt idx="34152">
                  <c:v>7.027599999999994</c:v>
                </c:pt>
                <c:pt idx="34153">
                  <c:v>7.027799999999996</c:v>
                </c:pt>
                <c:pt idx="34154">
                  <c:v>7.027999999999994</c:v>
                </c:pt>
                <c:pt idx="34155">
                  <c:v>7.0282</c:v>
                </c:pt>
                <c:pt idx="34156">
                  <c:v>7.0284</c:v>
                </c:pt>
                <c:pt idx="34157">
                  <c:v>7.0286</c:v>
                </c:pt>
                <c:pt idx="34158">
                  <c:v>7.028799999999999</c:v>
                </c:pt>
                <c:pt idx="34159">
                  <c:v>7.028999999999995</c:v>
                </c:pt>
                <c:pt idx="34160">
                  <c:v>7.0292</c:v>
                </c:pt>
                <c:pt idx="34161">
                  <c:v>7.0294</c:v>
                </c:pt>
                <c:pt idx="34162">
                  <c:v>7.0296</c:v>
                </c:pt>
                <c:pt idx="34163">
                  <c:v>7.0298</c:v>
                </c:pt>
                <c:pt idx="34164">
                  <c:v>7.03</c:v>
                </c:pt>
                <c:pt idx="34165">
                  <c:v>7.0302</c:v>
                </c:pt>
                <c:pt idx="34166">
                  <c:v>7.0304</c:v>
                </c:pt>
                <c:pt idx="34167">
                  <c:v>7.0306</c:v>
                </c:pt>
                <c:pt idx="34168">
                  <c:v>7.0308</c:v>
                </c:pt>
                <c:pt idx="34169">
                  <c:v>7.031</c:v>
                </c:pt>
                <c:pt idx="34170">
                  <c:v>7.0312</c:v>
                </c:pt>
                <c:pt idx="34171">
                  <c:v>7.0314</c:v>
                </c:pt>
                <c:pt idx="34172">
                  <c:v>7.0316</c:v>
                </c:pt>
                <c:pt idx="34173">
                  <c:v>7.0318</c:v>
                </c:pt>
                <c:pt idx="34174">
                  <c:v>7.032</c:v>
                </c:pt>
                <c:pt idx="34175">
                  <c:v>7.0322</c:v>
                </c:pt>
                <c:pt idx="34176">
                  <c:v>7.0324</c:v>
                </c:pt>
                <c:pt idx="34177">
                  <c:v>7.0326</c:v>
                </c:pt>
                <c:pt idx="34178">
                  <c:v>7.0328</c:v>
                </c:pt>
                <c:pt idx="34179">
                  <c:v>7.033</c:v>
                </c:pt>
                <c:pt idx="34180">
                  <c:v>7.0332</c:v>
                </c:pt>
                <c:pt idx="34181">
                  <c:v>7.0334</c:v>
                </c:pt>
                <c:pt idx="34182">
                  <c:v>7.0336</c:v>
                </c:pt>
                <c:pt idx="34183">
                  <c:v>7.0338</c:v>
                </c:pt>
                <c:pt idx="34184">
                  <c:v>7.034</c:v>
                </c:pt>
                <c:pt idx="34185">
                  <c:v>7.0342</c:v>
                </c:pt>
                <c:pt idx="34186">
                  <c:v>7.0344</c:v>
                </c:pt>
                <c:pt idx="34187">
                  <c:v>7.0346</c:v>
                </c:pt>
                <c:pt idx="34188">
                  <c:v>7.0348</c:v>
                </c:pt>
                <c:pt idx="34189">
                  <c:v>7.035</c:v>
                </c:pt>
                <c:pt idx="34190">
                  <c:v>7.0352</c:v>
                </c:pt>
                <c:pt idx="34191">
                  <c:v>7.0354</c:v>
                </c:pt>
                <c:pt idx="34192">
                  <c:v>7.0356</c:v>
                </c:pt>
                <c:pt idx="34193">
                  <c:v>7.0358</c:v>
                </c:pt>
                <c:pt idx="34194">
                  <c:v>7.036</c:v>
                </c:pt>
              </c:numCache>
            </c:numRef>
          </c:cat>
          <c:val>
            <c:numRef>
              <c:f>'C:\Users\lfiscare\AppData\Local\Microsoft\Windows\Temporary Internet Files\Content.Outlook\O5KG23I5\[Analyse_Elena-0-800A_10k_200Asec_plateau_1s_e.xls]data'!$R$10000:$R$15000</c:f>
              <c:numCache>
                <c:formatCode>General</c:formatCode>
                <c:ptCount val="5001"/>
                <c:pt idx="0">
                  <c:v>2.338299161112179</c:v>
                </c:pt>
                <c:pt idx="1">
                  <c:v>2.336760728973406</c:v>
                </c:pt>
                <c:pt idx="2">
                  <c:v>2.335257023062387</c:v>
                </c:pt>
                <c:pt idx="3">
                  <c:v>2.333883625329185</c:v>
                </c:pt>
                <c:pt idx="4">
                  <c:v>2.3321638282438</c:v>
                </c:pt>
                <c:pt idx="5">
                  <c:v>2.330130196338618</c:v>
                </c:pt>
                <c:pt idx="6">
                  <c:v>2.328901751954144</c:v>
                </c:pt>
                <c:pt idx="7">
                  <c:v>2.32722186861637</c:v>
                </c:pt>
                <c:pt idx="8">
                  <c:v>2.325228446865643</c:v>
                </c:pt>
                <c:pt idx="9">
                  <c:v>2.32402811736592</c:v>
                </c:pt>
                <c:pt idx="10">
                  <c:v>2.322271692499653</c:v>
                </c:pt>
                <c:pt idx="11">
                  <c:v>2.320692488639411</c:v>
                </c:pt>
                <c:pt idx="12">
                  <c:v>2.319147558903004</c:v>
                </c:pt>
                <c:pt idx="13">
                  <c:v>2.319432551298011</c:v>
                </c:pt>
                <c:pt idx="14">
                  <c:v>2.317137641307374</c:v>
                </c:pt>
                <c:pt idx="15">
                  <c:v>2.315247062335198</c:v>
                </c:pt>
                <c:pt idx="16">
                  <c:v>2.313410279251593</c:v>
                </c:pt>
                <c:pt idx="17">
                  <c:v>2.311490142970941</c:v>
                </c:pt>
                <c:pt idx="18">
                  <c:v>2.310949336735379</c:v>
                </c:pt>
                <c:pt idx="19">
                  <c:v>2.308458004869399</c:v>
                </c:pt>
                <c:pt idx="20">
                  <c:v>2.30783327503782</c:v>
                </c:pt>
                <c:pt idx="21">
                  <c:v>2.305789126245755</c:v>
                </c:pt>
                <c:pt idx="22">
                  <c:v>2.304533212380566</c:v>
                </c:pt>
                <c:pt idx="23">
                  <c:v>2.301622318068762</c:v>
                </c:pt>
                <c:pt idx="24">
                  <c:v>2.300315842159688</c:v>
                </c:pt>
                <c:pt idx="25">
                  <c:v>2.298303864943654</c:v>
                </c:pt>
                <c:pt idx="26">
                  <c:v>2.298174333071861</c:v>
                </c:pt>
                <c:pt idx="27">
                  <c:v>2.295596848604103</c:v>
                </c:pt>
                <c:pt idx="28">
                  <c:v>2.294133411995058</c:v>
                </c:pt>
                <c:pt idx="29">
                  <c:v>2.292069457944887</c:v>
                </c:pt>
                <c:pt idx="30">
                  <c:v>2.291683061370745</c:v>
                </c:pt>
                <c:pt idx="31">
                  <c:v>2.28801620975885</c:v>
                </c:pt>
                <c:pt idx="32">
                  <c:v>2.28819934494448</c:v>
                </c:pt>
                <c:pt idx="33">
                  <c:v>2.285523015911052</c:v>
                </c:pt>
                <c:pt idx="34">
                  <c:v>2.284770662423556</c:v>
                </c:pt>
                <c:pt idx="35">
                  <c:v>2.282575584374348</c:v>
                </c:pt>
                <c:pt idx="36">
                  <c:v>2.282020052744055</c:v>
                </c:pt>
                <c:pt idx="37">
                  <c:v>2.279441138766038</c:v>
                </c:pt>
                <c:pt idx="38">
                  <c:v>2.279026032887764</c:v>
                </c:pt>
                <c:pt idx="39">
                  <c:v>2.276517702193849</c:v>
                </c:pt>
                <c:pt idx="40">
                  <c:v>2.273786576982638</c:v>
                </c:pt>
                <c:pt idx="41">
                  <c:v>2.272821959447361</c:v>
                </c:pt>
                <c:pt idx="42">
                  <c:v>2.272099436792244</c:v>
                </c:pt>
                <c:pt idx="43">
                  <c:v>2.27160467249758</c:v>
                </c:pt>
                <c:pt idx="44">
                  <c:v>2.267865208921387</c:v>
                </c:pt>
                <c:pt idx="45">
                  <c:v>2.266895600578591</c:v>
                </c:pt>
                <c:pt idx="46">
                  <c:v>2.265950825235192</c:v>
                </c:pt>
                <c:pt idx="47">
                  <c:v>2.262944599614295</c:v>
                </c:pt>
                <c:pt idx="48">
                  <c:v>2.26141023480541</c:v>
                </c:pt>
                <c:pt idx="49">
                  <c:v>2.260068561294866</c:v>
                </c:pt>
                <c:pt idx="50">
                  <c:v>2.259184026178164</c:v>
                </c:pt>
                <c:pt idx="51">
                  <c:v>2.256752576709617</c:v>
                </c:pt>
                <c:pt idx="52">
                  <c:v>2.256255313498482</c:v>
                </c:pt>
                <c:pt idx="53">
                  <c:v>2.25394844172152</c:v>
                </c:pt>
                <c:pt idx="54">
                  <c:v>2.252960795052908</c:v>
                </c:pt>
                <c:pt idx="55">
                  <c:v>2.25133553339433</c:v>
                </c:pt>
                <c:pt idx="56">
                  <c:v>2.249675810869048</c:v>
                </c:pt>
                <c:pt idx="57">
                  <c:v>2.248865147947166</c:v>
                </c:pt>
                <c:pt idx="58">
                  <c:v>2.246180535582314</c:v>
                </c:pt>
                <c:pt idx="59">
                  <c:v>2.24452686149472</c:v>
                </c:pt>
                <c:pt idx="60">
                  <c:v>2.244002217189584</c:v>
                </c:pt>
                <c:pt idx="61">
                  <c:v>2.242088360717925</c:v>
                </c:pt>
                <c:pt idx="62">
                  <c:v>2.240176758409738</c:v>
                </c:pt>
                <c:pt idx="63">
                  <c:v>2.237818889011541</c:v>
                </c:pt>
                <c:pt idx="64">
                  <c:v>2.235486858120865</c:v>
                </c:pt>
                <c:pt idx="65">
                  <c:v>2.234867258468188</c:v>
                </c:pt>
                <c:pt idx="66">
                  <c:v>2.233062326065153</c:v>
                </c:pt>
                <c:pt idx="67">
                  <c:v>2.232351012604164</c:v>
                </c:pt>
                <c:pt idx="68">
                  <c:v>2.229587446374467</c:v>
                </c:pt>
                <c:pt idx="69">
                  <c:v>2.228280155313356</c:v>
                </c:pt>
                <c:pt idx="70">
                  <c:v>2.226443717145491</c:v>
                </c:pt>
                <c:pt idx="71">
                  <c:v>2.225274735906883</c:v>
                </c:pt>
                <c:pt idx="72">
                  <c:v>2.223510513802918</c:v>
                </c:pt>
                <c:pt idx="73">
                  <c:v>2.221965099110187</c:v>
                </c:pt>
                <c:pt idx="74">
                  <c:v>2.220327378464646</c:v>
                </c:pt>
                <c:pt idx="75">
                  <c:v>2.219289449164055</c:v>
                </c:pt>
                <c:pt idx="76">
                  <c:v>2.217450423023842</c:v>
                </c:pt>
                <c:pt idx="77">
                  <c:v>2.215081772515142</c:v>
                </c:pt>
                <c:pt idx="78">
                  <c:v>2.214297714743908</c:v>
                </c:pt>
                <c:pt idx="79">
                  <c:v>2.212719180308038</c:v>
                </c:pt>
                <c:pt idx="80">
                  <c:v>2.210839785372225</c:v>
                </c:pt>
                <c:pt idx="81">
                  <c:v>2.208633899917351</c:v>
                </c:pt>
                <c:pt idx="82">
                  <c:v>2.207600158516587</c:v>
                </c:pt>
                <c:pt idx="83">
                  <c:v>2.205911839094248</c:v>
                </c:pt>
                <c:pt idx="84">
                  <c:v>2.203174879152574</c:v>
                </c:pt>
                <c:pt idx="85">
                  <c:v>2.202792669340795</c:v>
                </c:pt>
                <c:pt idx="86">
                  <c:v>2.201306204735846</c:v>
                </c:pt>
                <c:pt idx="87">
                  <c:v>2.20042113729135</c:v>
                </c:pt>
                <c:pt idx="88">
                  <c:v>2.198241170567824</c:v>
                </c:pt>
                <c:pt idx="89">
                  <c:v>2.195914685695365</c:v>
                </c:pt>
                <c:pt idx="90">
                  <c:v>2.193772349316838</c:v>
                </c:pt>
                <c:pt idx="91">
                  <c:v>2.192512324162538</c:v>
                </c:pt>
                <c:pt idx="92">
                  <c:v>2.19049122263611</c:v>
                </c:pt>
                <c:pt idx="93">
                  <c:v>2.189131637257725</c:v>
                </c:pt>
                <c:pt idx="94">
                  <c:v>2.187290626396517</c:v>
                </c:pt>
                <c:pt idx="95">
                  <c:v>2.186224617338421</c:v>
                </c:pt>
                <c:pt idx="96">
                  <c:v>2.185316751462686</c:v>
                </c:pt>
                <c:pt idx="97">
                  <c:v>2.182320324795391</c:v>
                </c:pt>
                <c:pt idx="98">
                  <c:v>2.18114998135693</c:v>
                </c:pt>
                <c:pt idx="99">
                  <c:v>2.179835591721647</c:v>
                </c:pt>
                <c:pt idx="100">
                  <c:v>2.177264465011865</c:v>
                </c:pt>
                <c:pt idx="101">
                  <c:v>2.175881705240758</c:v>
                </c:pt>
                <c:pt idx="102">
                  <c:v>2.175370997473517</c:v>
                </c:pt>
                <c:pt idx="103">
                  <c:v>2.173354116699241</c:v>
                </c:pt>
                <c:pt idx="104">
                  <c:v>2.1711965543131</c:v>
                </c:pt>
                <c:pt idx="105">
                  <c:v>2.169617315325682</c:v>
                </c:pt>
                <c:pt idx="106">
                  <c:v>2.168350806624618</c:v>
                </c:pt>
                <c:pt idx="107">
                  <c:v>2.165429370736476</c:v>
                </c:pt>
                <c:pt idx="108">
                  <c:v>2.16412014005102</c:v>
                </c:pt>
                <c:pt idx="109">
                  <c:v>2.162637059300728</c:v>
                </c:pt>
                <c:pt idx="110">
                  <c:v>2.161511797391724</c:v>
                </c:pt>
                <c:pt idx="111">
                  <c:v>2.160079079497242</c:v>
                </c:pt>
                <c:pt idx="112">
                  <c:v>2.158475161601835</c:v>
                </c:pt>
                <c:pt idx="113">
                  <c:v>2.156621909743238</c:v>
                </c:pt>
                <c:pt idx="114">
                  <c:v>2.155607454186252</c:v>
                </c:pt>
                <c:pt idx="115">
                  <c:v>2.152834307460792</c:v>
                </c:pt>
                <c:pt idx="116">
                  <c:v>2.1515682127925</c:v>
                </c:pt>
                <c:pt idx="117">
                  <c:v>2.149682820871921</c:v>
                </c:pt>
                <c:pt idx="118">
                  <c:v>2.148825555579567</c:v>
                </c:pt>
                <c:pt idx="119">
                  <c:v>2.147358725815581</c:v>
                </c:pt>
                <c:pt idx="120">
                  <c:v>2.14565798728414</c:v>
                </c:pt>
                <c:pt idx="121">
                  <c:v>2.143268771431388</c:v>
                </c:pt>
                <c:pt idx="122">
                  <c:v>2.140709754042214</c:v>
                </c:pt>
                <c:pt idx="123">
                  <c:v>2.139548719382168</c:v>
                </c:pt>
                <c:pt idx="124">
                  <c:v>2.138075224346476</c:v>
                </c:pt>
                <c:pt idx="125">
                  <c:v>2.134746473567059</c:v>
                </c:pt>
                <c:pt idx="126">
                  <c:v>2.133901917233526</c:v>
                </c:pt>
                <c:pt idx="127">
                  <c:v>2.133031514229582</c:v>
                </c:pt>
                <c:pt idx="128">
                  <c:v>2.131194822476703</c:v>
                </c:pt>
                <c:pt idx="129">
                  <c:v>2.129095115614382</c:v>
                </c:pt>
                <c:pt idx="130">
                  <c:v>2.128101965080191</c:v>
                </c:pt>
                <c:pt idx="131">
                  <c:v>2.127530499946746</c:v>
                </c:pt>
                <c:pt idx="132">
                  <c:v>2.125212699525044</c:v>
                </c:pt>
                <c:pt idx="133">
                  <c:v>2.121460493000272</c:v>
                </c:pt>
                <c:pt idx="134">
                  <c:v>2.12074828643828</c:v>
                </c:pt>
                <c:pt idx="135">
                  <c:v>2.119453680984777</c:v>
                </c:pt>
                <c:pt idx="136">
                  <c:v>2.117515225829005</c:v>
                </c:pt>
                <c:pt idx="137">
                  <c:v>2.115355526437011</c:v>
                </c:pt>
                <c:pt idx="138">
                  <c:v>2.11430275819727</c:v>
                </c:pt>
                <c:pt idx="139">
                  <c:v>2.112624587394888</c:v>
                </c:pt>
                <c:pt idx="140">
                  <c:v>2.111171181110666</c:v>
                </c:pt>
                <c:pt idx="141">
                  <c:v>2.109016372363473</c:v>
                </c:pt>
                <c:pt idx="142">
                  <c:v>2.10712778694432</c:v>
                </c:pt>
                <c:pt idx="143">
                  <c:v>2.105087875230153</c:v>
                </c:pt>
                <c:pt idx="144">
                  <c:v>2.104489557249093</c:v>
                </c:pt>
                <c:pt idx="145">
                  <c:v>2.102360533749883</c:v>
                </c:pt>
                <c:pt idx="146">
                  <c:v>2.100774058623483</c:v>
                </c:pt>
                <c:pt idx="147">
                  <c:v>2.098670324309078</c:v>
                </c:pt>
                <c:pt idx="148">
                  <c:v>2.096682464434072</c:v>
                </c:pt>
                <c:pt idx="149">
                  <c:v>2.094773462342552</c:v>
                </c:pt>
                <c:pt idx="150">
                  <c:v>2.093431290494002</c:v>
                </c:pt>
                <c:pt idx="151">
                  <c:v>2.092019064745143</c:v>
                </c:pt>
                <c:pt idx="152">
                  <c:v>2.089631531987705</c:v>
                </c:pt>
                <c:pt idx="153">
                  <c:v>2.089535241767304</c:v>
                </c:pt>
                <c:pt idx="154">
                  <c:v>2.086660588167976</c:v>
                </c:pt>
                <c:pt idx="155">
                  <c:v>2.08621763912231</c:v>
                </c:pt>
                <c:pt idx="156">
                  <c:v>2.083316073527815</c:v>
                </c:pt>
                <c:pt idx="157">
                  <c:v>2.081172386056259</c:v>
                </c:pt>
                <c:pt idx="158">
                  <c:v>2.079958192079642</c:v>
                </c:pt>
                <c:pt idx="159">
                  <c:v>2.077509733813727</c:v>
                </c:pt>
                <c:pt idx="160">
                  <c:v>2.076111640177654</c:v>
                </c:pt>
                <c:pt idx="161">
                  <c:v>2.074402598375845</c:v>
                </c:pt>
                <c:pt idx="162">
                  <c:v>2.073740067112987</c:v>
                </c:pt>
                <c:pt idx="163">
                  <c:v>2.071863188088551</c:v>
                </c:pt>
                <c:pt idx="164">
                  <c:v>2.069854249811421</c:v>
                </c:pt>
                <c:pt idx="165">
                  <c:v>2.067955108765029</c:v>
                </c:pt>
                <c:pt idx="166">
                  <c:v>2.065156613707221</c:v>
                </c:pt>
                <c:pt idx="167">
                  <c:v>2.06345319292864</c:v>
                </c:pt>
                <c:pt idx="168">
                  <c:v>2.062810906114381</c:v>
                </c:pt>
                <c:pt idx="169">
                  <c:v>2.060365667173984</c:v>
                </c:pt>
                <c:pt idx="170">
                  <c:v>2.059737449243539</c:v>
                </c:pt>
                <c:pt idx="171">
                  <c:v>2.057641178357966</c:v>
                </c:pt>
                <c:pt idx="172">
                  <c:v>2.055838349640148</c:v>
                </c:pt>
                <c:pt idx="173">
                  <c:v>2.054035990021168</c:v>
                </c:pt>
                <c:pt idx="174">
                  <c:v>2.052274321899783</c:v>
                </c:pt>
                <c:pt idx="175">
                  <c:v>2.050009541423225</c:v>
                </c:pt>
                <c:pt idx="176">
                  <c:v>2.049016793814896</c:v>
                </c:pt>
                <c:pt idx="177">
                  <c:v>2.047153041395198</c:v>
                </c:pt>
                <c:pt idx="178">
                  <c:v>2.046102329937405</c:v>
                </c:pt>
                <c:pt idx="179">
                  <c:v>2.04481945262414</c:v>
                </c:pt>
                <c:pt idx="180">
                  <c:v>2.043555381417181</c:v>
                </c:pt>
                <c:pt idx="181">
                  <c:v>2.041082244912426</c:v>
                </c:pt>
                <c:pt idx="182">
                  <c:v>2.03890803563955</c:v>
                </c:pt>
                <c:pt idx="183">
                  <c:v>2.037479969524837</c:v>
                </c:pt>
                <c:pt idx="184">
                  <c:v>2.03560109286599</c:v>
                </c:pt>
                <c:pt idx="185">
                  <c:v>2.034026926716509</c:v>
                </c:pt>
                <c:pt idx="186">
                  <c:v>2.032174906986696</c:v>
                </c:pt>
                <c:pt idx="187">
                  <c:v>2.030005183157863</c:v>
                </c:pt>
                <c:pt idx="188">
                  <c:v>2.028263459665985</c:v>
                </c:pt>
                <c:pt idx="189">
                  <c:v>2.026467379855999</c:v>
                </c:pt>
                <c:pt idx="190">
                  <c:v>2.024053540629624</c:v>
                </c:pt>
                <c:pt idx="191">
                  <c:v>2.023183237119315</c:v>
                </c:pt>
                <c:pt idx="192">
                  <c:v>2.022197472064927</c:v>
                </c:pt>
                <c:pt idx="193">
                  <c:v>2.018429815654973</c:v>
                </c:pt>
                <c:pt idx="194">
                  <c:v>2.016750417273502</c:v>
                </c:pt>
                <c:pt idx="195">
                  <c:v>2.016217096680522</c:v>
                </c:pt>
                <c:pt idx="196">
                  <c:v>2.013966504520284</c:v>
                </c:pt>
                <c:pt idx="197">
                  <c:v>2.011929594811218</c:v>
                </c:pt>
                <c:pt idx="198">
                  <c:v>2.009919305441087</c:v>
                </c:pt>
                <c:pt idx="199">
                  <c:v>2.009556489129499</c:v>
                </c:pt>
                <c:pt idx="200">
                  <c:v>2.007136730867385</c:v>
                </c:pt>
                <c:pt idx="201">
                  <c:v>2.004942062769504</c:v>
                </c:pt>
                <c:pt idx="202">
                  <c:v>2.003660817566853</c:v>
                </c:pt>
                <c:pt idx="203">
                  <c:v>2.002054614462192</c:v>
                </c:pt>
                <c:pt idx="204">
                  <c:v>1.999678543346478</c:v>
                </c:pt>
                <c:pt idx="205">
                  <c:v>1.998243399733942</c:v>
                </c:pt>
                <c:pt idx="206">
                  <c:v>1.996310169700938</c:v>
                </c:pt>
                <c:pt idx="207">
                  <c:v>1.994259643212007</c:v>
                </c:pt>
                <c:pt idx="208">
                  <c:v>1.994269913433701</c:v>
                </c:pt>
                <c:pt idx="209">
                  <c:v>1.991513865698938</c:v>
                </c:pt>
                <c:pt idx="210">
                  <c:v>1.989324519942615</c:v>
                </c:pt>
                <c:pt idx="211">
                  <c:v>1.987824320931893</c:v>
                </c:pt>
                <c:pt idx="212">
                  <c:v>1.986642053310043</c:v>
                </c:pt>
                <c:pt idx="213">
                  <c:v>1.985172705359832</c:v>
                </c:pt>
                <c:pt idx="214">
                  <c:v>1.983576962470251</c:v>
                </c:pt>
                <c:pt idx="215">
                  <c:v>1.98045436226537</c:v>
                </c:pt>
                <c:pt idx="216">
                  <c:v>1.979863358372304</c:v>
                </c:pt>
                <c:pt idx="217">
                  <c:v>1.977316157510059</c:v>
                </c:pt>
                <c:pt idx="218">
                  <c:v>1.975421111895322</c:v>
                </c:pt>
                <c:pt idx="219">
                  <c:v>1.974093004849139</c:v>
                </c:pt>
                <c:pt idx="220">
                  <c:v>1.972413777554022</c:v>
                </c:pt>
                <c:pt idx="221">
                  <c:v>1.971752689384045</c:v>
                </c:pt>
                <c:pt idx="222">
                  <c:v>1.968977379357565</c:v>
                </c:pt>
                <c:pt idx="223">
                  <c:v>1.966073926260856</c:v>
                </c:pt>
                <c:pt idx="224">
                  <c:v>1.964657423556321</c:v>
                </c:pt>
                <c:pt idx="225">
                  <c:v>1.96327212974152</c:v>
                </c:pt>
                <c:pt idx="226">
                  <c:v>1.959493047486226</c:v>
                </c:pt>
                <c:pt idx="227">
                  <c:v>1.959382298369587</c:v>
                </c:pt>
                <c:pt idx="228">
                  <c:v>1.958682375626761</c:v>
                </c:pt>
                <c:pt idx="229">
                  <c:v>1.955404765453137</c:v>
                </c:pt>
                <c:pt idx="230">
                  <c:v>1.953718544965431</c:v>
                </c:pt>
                <c:pt idx="231">
                  <c:v>1.952818341037474</c:v>
                </c:pt>
                <c:pt idx="232">
                  <c:v>1.950070115698135</c:v>
                </c:pt>
                <c:pt idx="233">
                  <c:v>1.948235559813691</c:v>
                </c:pt>
                <c:pt idx="234">
                  <c:v>1.946344327274628</c:v>
                </c:pt>
                <c:pt idx="235">
                  <c:v>1.945018358371727</c:v>
                </c:pt>
                <c:pt idx="236">
                  <c:v>1.942326013804704</c:v>
                </c:pt>
                <c:pt idx="237">
                  <c:v>1.941425871968288</c:v>
                </c:pt>
                <c:pt idx="238">
                  <c:v>1.938921032317226</c:v>
                </c:pt>
                <c:pt idx="239">
                  <c:v>1.937422004012871</c:v>
                </c:pt>
                <c:pt idx="240">
                  <c:v>1.935343330456031</c:v>
                </c:pt>
                <c:pt idx="241">
                  <c:v>1.933192767618715</c:v>
                </c:pt>
                <c:pt idx="242">
                  <c:v>1.932060308779378</c:v>
                </c:pt>
                <c:pt idx="243">
                  <c:v>1.930884749050109</c:v>
                </c:pt>
                <c:pt idx="244">
                  <c:v>1.928475170453707</c:v>
                </c:pt>
                <c:pt idx="245">
                  <c:v>1.927788188710106</c:v>
                </c:pt>
                <c:pt idx="246">
                  <c:v>1.925336153490377</c:v>
                </c:pt>
                <c:pt idx="247">
                  <c:v>1.923632233236372</c:v>
                </c:pt>
                <c:pt idx="248">
                  <c:v>1.921876737267481</c:v>
                </c:pt>
                <c:pt idx="249">
                  <c:v>1.919943983358791</c:v>
                </c:pt>
                <c:pt idx="250">
                  <c:v>1.918067835850254</c:v>
                </c:pt>
                <c:pt idx="251">
                  <c:v>1.917027055692026</c:v>
                </c:pt>
                <c:pt idx="252">
                  <c:v>1.916104674716545</c:v>
                </c:pt>
                <c:pt idx="253">
                  <c:v>1.912692885279291</c:v>
                </c:pt>
                <c:pt idx="254">
                  <c:v>1.911729063158026</c:v>
                </c:pt>
                <c:pt idx="255">
                  <c:v>1.90981071896747</c:v>
                </c:pt>
                <c:pt idx="256">
                  <c:v>1.907633363099247</c:v>
                </c:pt>
                <c:pt idx="257">
                  <c:v>1.905704874370196</c:v>
                </c:pt>
                <c:pt idx="258">
                  <c:v>1.903791246325784</c:v>
                </c:pt>
                <c:pt idx="259">
                  <c:v>1.901234303850906</c:v>
                </c:pt>
                <c:pt idx="260">
                  <c:v>1.900363754450158</c:v>
                </c:pt>
                <c:pt idx="261">
                  <c:v>1.898473060126923</c:v>
                </c:pt>
                <c:pt idx="262">
                  <c:v>1.896533224638947</c:v>
                </c:pt>
                <c:pt idx="263">
                  <c:v>1.894911995183023</c:v>
                </c:pt>
                <c:pt idx="264">
                  <c:v>1.893056899112256</c:v>
                </c:pt>
                <c:pt idx="265">
                  <c:v>1.89100624616541</c:v>
                </c:pt>
                <c:pt idx="266">
                  <c:v>1.889547530453111</c:v>
                </c:pt>
                <c:pt idx="267">
                  <c:v>1.88686035594281</c:v>
                </c:pt>
                <c:pt idx="268">
                  <c:v>1.88499846111697</c:v>
                </c:pt>
                <c:pt idx="269">
                  <c:v>1.883546405925804</c:v>
                </c:pt>
                <c:pt idx="270">
                  <c:v>1.881903074895641</c:v>
                </c:pt>
                <c:pt idx="271">
                  <c:v>1.880111362234612</c:v>
                </c:pt>
                <c:pt idx="272">
                  <c:v>1.877635179765518</c:v>
                </c:pt>
                <c:pt idx="273">
                  <c:v>1.875867794071303</c:v>
                </c:pt>
                <c:pt idx="274">
                  <c:v>1.873866821642455</c:v>
                </c:pt>
                <c:pt idx="275">
                  <c:v>1.87225267784725</c:v>
                </c:pt>
                <c:pt idx="276">
                  <c:v>1.869577415276052</c:v>
                </c:pt>
                <c:pt idx="277">
                  <c:v>1.869161251767597</c:v>
                </c:pt>
                <c:pt idx="278">
                  <c:v>1.866822566243833</c:v>
                </c:pt>
                <c:pt idx="279">
                  <c:v>1.86616826391546</c:v>
                </c:pt>
                <c:pt idx="280">
                  <c:v>1.863549902344666</c:v>
                </c:pt>
                <c:pt idx="281">
                  <c:v>1.861531240118928</c:v>
                </c:pt>
                <c:pt idx="282">
                  <c:v>1.859580858973194</c:v>
                </c:pt>
                <c:pt idx="283">
                  <c:v>1.857234170667329</c:v>
                </c:pt>
                <c:pt idx="284">
                  <c:v>1.856227516429489</c:v>
                </c:pt>
                <c:pt idx="285">
                  <c:v>1.854348287829396</c:v>
                </c:pt>
                <c:pt idx="286">
                  <c:v>1.85296591579585</c:v>
                </c:pt>
                <c:pt idx="287">
                  <c:v>1.850781475404325</c:v>
                </c:pt>
                <c:pt idx="288">
                  <c:v>1.849447367291971</c:v>
                </c:pt>
                <c:pt idx="289">
                  <c:v>1.846292245844731</c:v>
                </c:pt>
                <c:pt idx="290">
                  <c:v>1.844821298435369</c:v>
                </c:pt>
                <c:pt idx="291">
                  <c:v>1.843378324732762</c:v>
                </c:pt>
                <c:pt idx="292">
                  <c:v>1.84016932128512</c:v>
                </c:pt>
                <c:pt idx="293">
                  <c:v>1.838491740151472</c:v>
                </c:pt>
                <c:pt idx="294">
                  <c:v>1.836874226552493</c:v>
                </c:pt>
                <c:pt idx="295">
                  <c:v>1.834379944803503</c:v>
                </c:pt>
                <c:pt idx="296">
                  <c:v>1.834339916067514</c:v>
                </c:pt>
                <c:pt idx="297">
                  <c:v>1.831741539472258</c:v>
                </c:pt>
                <c:pt idx="298">
                  <c:v>1.830253946982735</c:v>
                </c:pt>
                <c:pt idx="299">
                  <c:v>1.828044865085272</c:v>
                </c:pt>
                <c:pt idx="300">
                  <c:v>1.826211096920206</c:v>
                </c:pt>
                <c:pt idx="301">
                  <c:v>1.824444497138827</c:v>
                </c:pt>
                <c:pt idx="302">
                  <c:v>1.822908549397386</c:v>
                </c:pt>
                <c:pt idx="303">
                  <c:v>1.821179428345268</c:v>
                </c:pt>
                <c:pt idx="304">
                  <c:v>1.818559058033152</c:v>
                </c:pt>
                <c:pt idx="305">
                  <c:v>1.817355438485265</c:v>
                </c:pt>
                <c:pt idx="306">
                  <c:v>1.815299849796977</c:v>
                </c:pt>
                <c:pt idx="307">
                  <c:v>1.813892633657124</c:v>
                </c:pt>
                <c:pt idx="308">
                  <c:v>1.811082784814957</c:v>
                </c:pt>
                <c:pt idx="309">
                  <c:v>1.809962581693032</c:v>
                </c:pt>
                <c:pt idx="310">
                  <c:v>1.807191692075057</c:v>
                </c:pt>
                <c:pt idx="311">
                  <c:v>1.805854901715591</c:v>
                </c:pt>
                <c:pt idx="312">
                  <c:v>1.803553124522074</c:v>
                </c:pt>
                <c:pt idx="313">
                  <c:v>1.801522612448803</c:v>
                </c:pt>
                <c:pt idx="314">
                  <c:v>1.79941072487408</c:v>
                </c:pt>
                <c:pt idx="315">
                  <c:v>1.798216049249925</c:v>
                </c:pt>
                <c:pt idx="316">
                  <c:v>1.796310446870533</c:v>
                </c:pt>
                <c:pt idx="317">
                  <c:v>1.7953457216788</c:v>
                </c:pt>
                <c:pt idx="318">
                  <c:v>1.792763432678144</c:v>
                </c:pt>
                <c:pt idx="319">
                  <c:v>1.790565596908611</c:v>
                </c:pt>
                <c:pt idx="320">
                  <c:v>1.7899106632271</c:v>
                </c:pt>
                <c:pt idx="321">
                  <c:v>1.787111070193043</c:v>
                </c:pt>
                <c:pt idx="322">
                  <c:v>1.785524341481615</c:v>
                </c:pt>
                <c:pt idx="323">
                  <c:v>1.782585135572741</c:v>
                </c:pt>
                <c:pt idx="324">
                  <c:v>1.781940597539013</c:v>
                </c:pt>
                <c:pt idx="325">
                  <c:v>1.779118222399491</c:v>
                </c:pt>
                <c:pt idx="326">
                  <c:v>1.777226892641713</c:v>
                </c:pt>
                <c:pt idx="327">
                  <c:v>1.775107987854078</c:v>
                </c:pt>
                <c:pt idx="328">
                  <c:v>1.773311630438714</c:v>
                </c:pt>
                <c:pt idx="329">
                  <c:v>1.770893034720114</c:v>
                </c:pt>
                <c:pt idx="330">
                  <c:v>1.76892331922167</c:v>
                </c:pt>
                <c:pt idx="331">
                  <c:v>1.768757433762095</c:v>
                </c:pt>
                <c:pt idx="332">
                  <c:v>1.764569711349462</c:v>
                </c:pt>
                <c:pt idx="333">
                  <c:v>1.765217433169433</c:v>
                </c:pt>
                <c:pt idx="334">
                  <c:v>1.761524822136476</c:v>
                </c:pt>
                <c:pt idx="335">
                  <c:v>1.760125892272047</c:v>
                </c:pt>
                <c:pt idx="336">
                  <c:v>1.757789469074648</c:v>
                </c:pt>
                <c:pt idx="337">
                  <c:v>1.756781545774222</c:v>
                </c:pt>
                <c:pt idx="338">
                  <c:v>1.75444399582965</c:v>
                </c:pt>
                <c:pt idx="339">
                  <c:v>1.753101283490425</c:v>
                </c:pt>
                <c:pt idx="340">
                  <c:v>1.750812988924267</c:v>
                </c:pt>
                <c:pt idx="341">
                  <c:v>1.749399542153522</c:v>
                </c:pt>
                <c:pt idx="342">
                  <c:v>1.746287327158712</c:v>
                </c:pt>
                <c:pt idx="343">
                  <c:v>1.7447618770344</c:v>
                </c:pt>
                <c:pt idx="344">
                  <c:v>1.742343996974244</c:v>
                </c:pt>
                <c:pt idx="345">
                  <c:v>1.741324665960769</c:v>
                </c:pt>
                <c:pt idx="346">
                  <c:v>1.739934914335424</c:v>
                </c:pt>
                <c:pt idx="347">
                  <c:v>1.737045904946624</c:v>
                </c:pt>
                <c:pt idx="348">
                  <c:v>1.735963328757391</c:v>
                </c:pt>
                <c:pt idx="349">
                  <c:v>1.734075222406526</c:v>
                </c:pt>
                <c:pt idx="350">
                  <c:v>1.731544213383048</c:v>
                </c:pt>
                <c:pt idx="351">
                  <c:v>1.729877276932518</c:v>
                </c:pt>
                <c:pt idx="352">
                  <c:v>1.728665467190506</c:v>
                </c:pt>
                <c:pt idx="353">
                  <c:v>1.7260756415626</c:v>
                </c:pt>
                <c:pt idx="354">
                  <c:v>1.724071875148763</c:v>
                </c:pt>
                <c:pt idx="355">
                  <c:v>1.7220373999898</c:v>
                </c:pt>
                <c:pt idx="356">
                  <c:v>1.719873887522116</c:v>
                </c:pt>
                <c:pt idx="357">
                  <c:v>1.717457604445385</c:v>
                </c:pt>
                <c:pt idx="358">
                  <c:v>1.715268071277008</c:v>
                </c:pt>
                <c:pt idx="359">
                  <c:v>1.714324564996195</c:v>
                </c:pt>
                <c:pt idx="360">
                  <c:v>1.712292074558204</c:v>
                </c:pt>
                <c:pt idx="361">
                  <c:v>1.710246108518332</c:v>
                </c:pt>
                <c:pt idx="362">
                  <c:v>1.70849265641798</c:v>
                </c:pt>
                <c:pt idx="363">
                  <c:v>1.706810297715817</c:v>
                </c:pt>
                <c:pt idx="364">
                  <c:v>1.70502450884113</c:v>
                </c:pt>
                <c:pt idx="365">
                  <c:v>1.701861881812424</c:v>
                </c:pt>
                <c:pt idx="366">
                  <c:v>1.700975545305357</c:v>
                </c:pt>
                <c:pt idx="367">
                  <c:v>1.699713139061396</c:v>
                </c:pt>
                <c:pt idx="368">
                  <c:v>1.696477222481168</c:v>
                </c:pt>
                <c:pt idx="369">
                  <c:v>1.694960392441183</c:v>
                </c:pt>
                <c:pt idx="370">
                  <c:v>1.692866234541097</c:v>
                </c:pt>
                <c:pt idx="371">
                  <c:v>1.6904341942664</c:v>
                </c:pt>
                <c:pt idx="372">
                  <c:v>1.69000833899257</c:v>
                </c:pt>
                <c:pt idx="373">
                  <c:v>1.687228170504517</c:v>
                </c:pt>
                <c:pt idx="374">
                  <c:v>1.685669297204779</c:v>
                </c:pt>
                <c:pt idx="375">
                  <c:v>1.682926083281046</c:v>
                </c:pt>
                <c:pt idx="376">
                  <c:v>1.681359515850372</c:v>
                </c:pt>
                <c:pt idx="377">
                  <c:v>1.679626411305383</c:v>
                </c:pt>
                <c:pt idx="378">
                  <c:v>1.67826028617671</c:v>
                </c:pt>
                <c:pt idx="379">
                  <c:v>1.676157838588921</c:v>
                </c:pt>
                <c:pt idx="380">
                  <c:v>1.674541607635134</c:v>
                </c:pt>
                <c:pt idx="381">
                  <c:v>1.672791934152438</c:v>
                </c:pt>
                <c:pt idx="382">
                  <c:v>1.670249559568564</c:v>
                </c:pt>
                <c:pt idx="383">
                  <c:v>1.669196463407954</c:v>
                </c:pt>
                <c:pt idx="384">
                  <c:v>1.666406732556471</c:v>
                </c:pt>
                <c:pt idx="385">
                  <c:v>1.664824152536204</c:v>
                </c:pt>
                <c:pt idx="386">
                  <c:v>1.663476575847375</c:v>
                </c:pt>
                <c:pt idx="387">
                  <c:v>1.661517999288637</c:v>
                </c:pt>
                <c:pt idx="388">
                  <c:v>1.658699191334408</c:v>
                </c:pt>
                <c:pt idx="389">
                  <c:v>1.656362127483546</c:v>
                </c:pt>
                <c:pt idx="390">
                  <c:v>1.654421458042062</c:v>
                </c:pt>
                <c:pt idx="391">
                  <c:v>1.65154190021534</c:v>
                </c:pt>
                <c:pt idx="392">
                  <c:v>1.64934212007086</c:v>
                </c:pt>
                <c:pt idx="393">
                  <c:v>1.646984391181478</c:v>
                </c:pt>
                <c:pt idx="394">
                  <c:v>1.64688316227566</c:v>
                </c:pt>
                <c:pt idx="395">
                  <c:v>1.645069500325256</c:v>
                </c:pt>
                <c:pt idx="396">
                  <c:v>1.6409229913003</c:v>
                </c:pt>
                <c:pt idx="397">
                  <c:v>1.640402226912997</c:v>
                </c:pt>
                <c:pt idx="398">
                  <c:v>1.637086831165565</c:v>
                </c:pt>
                <c:pt idx="399">
                  <c:v>1.635694330450963</c:v>
                </c:pt>
                <c:pt idx="400">
                  <c:v>1.63339422524588</c:v>
                </c:pt>
                <c:pt idx="401">
                  <c:v>1.632178090507506</c:v>
                </c:pt>
                <c:pt idx="402">
                  <c:v>1.630266375792286</c:v>
                </c:pt>
                <c:pt idx="403">
                  <c:v>1.62942243154213</c:v>
                </c:pt>
                <c:pt idx="404">
                  <c:v>1.626260897939991</c:v>
                </c:pt>
                <c:pt idx="405">
                  <c:v>1.623580389838786</c:v>
                </c:pt>
                <c:pt idx="406">
                  <c:v>1.622212363157001</c:v>
                </c:pt>
                <c:pt idx="407">
                  <c:v>1.62075352506822</c:v>
                </c:pt>
                <c:pt idx="408">
                  <c:v>1.618186969914377</c:v>
                </c:pt>
                <c:pt idx="409">
                  <c:v>1.615582007803038</c:v>
                </c:pt>
                <c:pt idx="410">
                  <c:v>1.614569445636296</c:v>
                </c:pt>
                <c:pt idx="411">
                  <c:v>1.612048579344758</c:v>
                </c:pt>
                <c:pt idx="412">
                  <c:v>1.61080882399773</c:v>
                </c:pt>
                <c:pt idx="413">
                  <c:v>1.608914890611005</c:v>
                </c:pt>
                <c:pt idx="414">
                  <c:v>1.606691770407236</c:v>
                </c:pt>
                <c:pt idx="415">
                  <c:v>1.604082713533426</c:v>
                </c:pt>
                <c:pt idx="416">
                  <c:v>1.603737257492153</c:v>
                </c:pt>
                <c:pt idx="417">
                  <c:v>1.601453589548014</c:v>
                </c:pt>
                <c:pt idx="418">
                  <c:v>1.599054514456747</c:v>
                </c:pt>
                <c:pt idx="419">
                  <c:v>1.596573235798523</c:v>
                </c:pt>
                <c:pt idx="420">
                  <c:v>1.59495420135856</c:v>
                </c:pt>
                <c:pt idx="421">
                  <c:v>1.59316439386384</c:v>
                </c:pt>
                <c:pt idx="422">
                  <c:v>1.591347348727947</c:v>
                </c:pt>
                <c:pt idx="423">
                  <c:v>1.588118219795924</c:v>
                </c:pt>
                <c:pt idx="424">
                  <c:v>1.58684043278377</c:v>
                </c:pt>
                <c:pt idx="425">
                  <c:v>1.583753160251458</c:v>
                </c:pt>
                <c:pt idx="426">
                  <c:v>1.581748419843561</c:v>
                </c:pt>
                <c:pt idx="427">
                  <c:v>1.580803571301768</c:v>
                </c:pt>
                <c:pt idx="428">
                  <c:v>1.577708887462702</c:v>
                </c:pt>
                <c:pt idx="429">
                  <c:v>1.577014052277878</c:v>
                </c:pt>
                <c:pt idx="430">
                  <c:v>1.573536435580471</c:v>
                </c:pt>
                <c:pt idx="431">
                  <c:v>1.572060666643313</c:v>
                </c:pt>
                <c:pt idx="432">
                  <c:v>1.570088762016942</c:v>
                </c:pt>
                <c:pt idx="433">
                  <c:v>1.567523936861642</c:v>
                </c:pt>
                <c:pt idx="434">
                  <c:v>1.565589222252286</c:v>
                </c:pt>
                <c:pt idx="435">
                  <c:v>1.564002747125872</c:v>
                </c:pt>
                <c:pt idx="436">
                  <c:v>1.562190977428312</c:v>
                </c:pt>
                <c:pt idx="437">
                  <c:v>1.560744740641878</c:v>
                </c:pt>
                <c:pt idx="438">
                  <c:v>1.558780350428981</c:v>
                </c:pt>
                <c:pt idx="439">
                  <c:v>1.555682752503291</c:v>
                </c:pt>
                <c:pt idx="440">
                  <c:v>1.553468299755336</c:v>
                </c:pt>
                <c:pt idx="441">
                  <c:v>1.551975040008499</c:v>
                </c:pt>
                <c:pt idx="442">
                  <c:v>1.549352174861311</c:v>
                </c:pt>
                <c:pt idx="443">
                  <c:v>1.548426829951964</c:v>
                </c:pt>
                <c:pt idx="444">
                  <c:v>1.545962519075891</c:v>
                </c:pt>
                <c:pt idx="445">
                  <c:v>1.54334767370569</c:v>
                </c:pt>
                <c:pt idx="446">
                  <c:v>1.542074184257283</c:v>
                </c:pt>
                <c:pt idx="447">
                  <c:v>1.54051299717829</c:v>
                </c:pt>
                <c:pt idx="448">
                  <c:v>1.538387303136772</c:v>
                </c:pt>
                <c:pt idx="449">
                  <c:v>1.535340615583014</c:v>
                </c:pt>
                <c:pt idx="450">
                  <c:v>1.533208709042908</c:v>
                </c:pt>
                <c:pt idx="451">
                  <c:v>1.532255933861468</c:v>
                </c:pt>
                <c:pt idx="452">
                  <c:v>1.52949684966357</c:v>
                </c:pt>
                <c:pt idx="453">
                  <c:v>1.52703310216109</c:v>
                </c:pt>
                <c:pt idx="454">
                  <c:v>1.526465717270999</c:v>
                </c:pt>
                <c:pt idx="455">
                  <c:v>1.523902138964505</c:v>
                </c:pt>
                <c:pt idx="456">
                  <c:v>1.520519858326782</c:v>
                </c:pt>
                <c:pt idx="457">
                  <c:v>1.518567186752901</c:v>
                </c:pt>
                <c:pt idx="458">
                  <c:v>1.517481835179258</c:v>
                </c:pt>
                <c:pt idx="459">
                  <c:v>1.515902469733884</c:v>
                </c:pt>
                <c:pt idx="460">
                  <c:v>1.513372855093504</c:v>
                </c:pt>
                <c:pt idx="461">
                  <c:v>1.511689273562827</c:v>
                </c:pt>
                <c:pt idx="462">
                  <c:v>1.509809797265752</c:v>
                </c:pt>
                <c:pt idx="463">
                  <c:v>1.508076018077571</c:v>
                </c:pt>
                <c:pt idx="464">
                  <c:v>1.505332522467055</c:v>
                </c:pt>
                <c:pt idx="465">
                  <c:v>1.503214178778166</c:v>
                </c:pt>
                <c:pt idx="466">
                  <c:v>1.50114428167192</c:v>
                </c:pt>
                <c:pt idx="467">
                  <c:v>1.49875259092304</c:v>
                </c:pt>
                <c:pt idx="468">
                  <c:v>1.496482536145606</c:v>
                </c:pt>
                <c:pt idx="469">
                  <c:v>1.494734685129579</c:v>
                </c:pt>
                <c:pt idx="470">
                  <c:v>1.492863386113177</c:v>
                </c:pt>
                <c:pt idx="471">
                  <c:v>1.490366460857449</c:v>
                </c:pt>
                <c:pt idx="472">
                  <c:v>1.48832759633575</c:v>
                </c:pt>
                <c:pt idx="473">
                  <c:v>1.486668480005854</c:v>
                </c:pt>
                <c:pt idx="474">
                  <c:v>1.483938273722596</c:v>
                </c:pt>
                <c:pt idx="475">
                  <c:v>1.481539278855187</c:v>
                </c:pt>
                <c:pt idx="476">
                  <c:v>1.480610657279378</c:v>
                </c:pt>
                <c:pt idx="477">
                  <c:v>1.47844531351299</c:v>
                </c:pt>
                <c:pt idx="478">
                  <c:v>1.477074083363152</c:v>
                </c:pt>
                <c:pt idx="479">
                  <c:v>1.474843971773408</c:v>
                </c:pt>
                <c:pt idx="480">
                  <c:v>1.47226944668985</c:v>
                </c:pt>
                <c:pt idx="481">
                  <c:v>1.470846472214615</c:v>
                </c:pt>
                <c:pt idx="482">
                  <c:v>1.467040685984266</c:v>
                </c:pt>
                <c:pt idx="483">
                  <c:v>1.465855175685727</c:v>
                </c:pt>
                <c:pt idx="484">
                  <c:v>1.463944822032944</c:v>
                </c:pt>
                <c:pt idx="485">
                  <c:v>1.461524950226367</c:v>
                </c:pt>
                <c:pt idx="486">
                  <c:v>1.460317844386214</c:v>
                </c:pt>
                <c:pt idx="487">
                  <c:v>1.458093313941906</c:v>
                </c:pt>
                <c:pt idx="488">
                  <c:v>1.455999817303339</c:v>
                </c:pt>
                <c:pt idx="489">
                  <c:v>1.453905879667651</c:v>
                </c:pt>
                <c:pt idx="490">
                  <c:v>1.451536493093393</c:v>
                </c:pt>
                <c:pt idx="491">
                  <c:v>1.449900139398307</c:v>
                </c:pt>
                <c:pt idx="492">
                  <c:v>1.446989256862557</c:v>
                </c:pt>
                <c:pt idx="493">
                  <c:v>1.445238175414168</c:v>
                </c:pt>
                <c:pt idx="494">
                  <c:v>1.442442888575001</c:v>
                </c:pt>
                <c:pt idx="495">
                  <c:v>1.440922921239951</c:v>
                </c:pt>
                <c:pt idx="496">
                  <c:v>1.43860228876204</c:v>
                </c:pt>
                <c:pt idx="497">
                  <c:v>1.437744976098198</c:v>
                </c:pt>
                <c:pt idx="498">
                  <c:v>1.434974678624726</c:v>
                </c:pt>
                <c:pt idx="499">
                  <c:v>1.432892751284314</c:v>
                </c:pt>
                <c:pt idx="500">
                  <c:v>1.430400756551164</c:v>
                </c:pt>
                <c:pt idx="501">
                  <c:v>1.428106089038686</c:v>
                </c:pt>
                <c:pt idx="502">
                  <c:v>1.426731144169335</c:v>
                </c:pt>
                <c:pt idx="503">
                  <c:v>1.424805046700303</c:v>
                </c:pt>
                <c:pt idx="504">
                  <c:v>1.422678987804157</c:v>
                </c:pt>
                <c:pt idx="505">
                  <c:v>1.419947625534571</c:v>
                </c:pt>
                <c:pt idx="506">
                  <c:v>1.418787449517481</c:v>
                </c:pt>
                <c:pt idx="507">
                  <c:v>1.415182006563832</c:v>
                </c:pt>
                <c:pt idx="508">
                  <c:v>1.413721975554917</c:v>
                </c:pt>
                <c:pt idx="509">
                  <c:v>1.411549599387333</c:v>
                </c:pt>
                <c:pt idx="510">
                  <c:v>1.40843168903347</c:v>
                </c:pt>
                <c:pt idx="511">
                  <c:v>1.407852021461615</c:v>
                </c:pt>
                <c:pt idx="512">
                  <c:v>1.406449885854328</c:v>
                </c:pt>
                <c:pt idx="513">
                  <c:v>1.403845869635281</c:v>
                </c:pt>
                <c:pt idx="514">
                  <c:v>1.401647194693376</c:v>
                </c:pt>
                <c:pt idx="515">
                  <c:v>1.399046390105219</c:v>
                </c:pt>
                <c:pt idx="516">
                  <c:v>1.397151694156852</c:v>
                </c:pt>
                <c:pt idx="517">
                  <c:v>1.393825691329231</c:v>
                </c:pt>
                <c:pt idx="518">
                  <c:v>1.392484566673164</c:v>
                </c:pt>
                <c:pt idx="519">
                  <c:v>1.390824403819954</c:v>
                </c:pt>
                <c:pt idx="520">
                  <c:v>1.388392665170928</c:v>
                </c:pt>
                <c:pt idx="521">
                  <c:v>1.387036009937544</c:v>
                </c:pt>
                <c:pt idx="522">
                  <c:v>1.384637928110084</c:v>
                </c:pt>
                <c:pt idx="523">
                  <c:v>1.382054847977744</c:v>
                </c:pt>
                <c:pt idx="524">
                  <c:v>1.379502324773955</c:v>
                </c:pt>
                <c:pt idx="525">
                  <c:v>1.378077896098928</c:v>
                </c:pt>
                <c:pt idx="526">
                  <c:v>1.375124826850582</c:v>
                </c:pt>
                <c:pt idx="527">
                  <c:v>1.37206375359901</c:v>
                </c:pt>
                <c:pt idx="528">
                  <c:v>1.370746400699002</c:v>
                </c:pt>
                <c:pt idx="529">
                  <c:v>1.36855400851008</c:v>
                </c:pt>
                <c:pt idx="530">
                  <c:v>1.36794210840811</c:v>
                </c:pt>
                <c:pt idx="531">
                  <c:v>1.365266373325783</c:v>
                </c:pt>
                <c:pt idx="532">
                  <c:v>1.362798205414798</c:v>
                </c:pt>
                <c:pt idx="533">
                  <c:v>1.360330262987101</c:v>
                </c:pt>
                <c:pt idx="534">
                  <c:v>1.358691536365206</c:v>
                </c:pt>
                <c:pt idx="535">
                  <c:v>1.356035545586886</c:v>
                </c:pt>
                <c:pt idx="536">
                  <c:v>1.354142193706042</c:v>
                </c:pt>
                <c:pt idx="537">
                  <c:v>1.352692807380245</c:v>
                </c:pt>
                <c:pt idx="538">
                  <c:v>1.351008858720077</c:v>
                </c:pt>
                <c:pt idx="539">
                  <c:v>1.348030337564373</c:v>
                </c:pt>
                <c:pt idx="540">
                  <c:v>1.345819709668158</c:v>
                </c:pt>
                <c:pt idx="541">
                  <c:v>1.34360014601102</c:v>
                </c:pt>
                <c:pt idx="542">
                  <c:v>1.340916405202605</c:v>
                </c:pt>
                <c:pt idx="543">
                  <c:v>1.339242653671314</c:v>
                </c:pt>
                <c:pt idx="544">
                  <c:v>1.336404931285125</c:v>
                </c:pt>
                <c:pt idx="545">
                  <c:v>1.334703484789817</c:v>
                </c:pt>
                <c:pt idx="546">
                  <c:v>1.333379075000027</c:v>
                </c:pt>
                <c:pt idx="547">
                  <c:v>1.330633749897378</c:v>
                </c:pt>
                <c:pt idx="548">
                  <c:v>1.32822836281393</c:v>
                </c:pt>
                <c:pt idx="549">
                  <c:v>1.326525572251071</c:v>
                </c:pt>
                <c:pt idx="550">
                  <c:v>1.324320642657967</c:v>
                </c:pt>
                <c:pt idx="551">
                  <c:v>1.321829829738053</c:v>
                </c:pt>
                <c:pt idx="552">
                  <c:v>1.31947731961522</c:v>
                </c:pt>
                <c:pt idx="553">
                  <c:v>1.317807025136968</c:v>
                </c:pt>
                <c:pt idx="554">
                  <c:v>1.315717663138665</c:v>
                </c:pt>
                <c:pt idx="555">
                  <c:v>1.313488744469066</c:v>
                </c:pt>
                <c:pt idx="556">
                  <c:v>1.311917076767814</c:v>
                </c:pt>
                <c:pt idx="557">
                  <c:v>1.307592311320402</c:v>
                </c:pt>
                <c:pt idx="558">
                  <c:v>1.306174165398371</c:v>
                </c:pt>
                <c:pt idx="559">
                  <c:v>1.30398624982149</c:v>
                </c:pt>
                <c:pt idx="560">
                  <c:v>1.302506144781102</c:v>
                </c:pt>
                <c:pt idx="561">
                  <c:v>1.30061240402528</c:v>
                </c:pt>
                <c:pt idx="562">
                  <c:v>1.298878937569665</c:v>
                </c:pt>
                <c:pt idx="563">
                  <c:v>1.295874758293062</c:v>
                </c:pt>
                <c:pt idx="564">
                  <c:v>1.293550740823063</c:v>
                </c:pt>
                <c:pt idx="565">
                  <c:v>1.291838771552901</c:v>
                </c:pt>
                <c:pt idx="566">
                  <c:v>1.289687048647852</c:v>
                </c:pt>
                <c:pt idx="567">
                  <c:v>1.287279469492447</c:v>
                </c:pt>
                <c:pt idx="568">
                  <c:v>1.285039112064029</c:v>
                </c:pt>
                <c:pt idx="569">
                  <c:v>1.285121383504967</c:v>
                </c:pt>
                <c:pt idx="570">
                  <c:v>1.280954997830057</c:v>
                </c:pt>
                <c:pt idx="571">
                  <c:v>1.278043731169888</c:v>
                </c:pt>
                <c:pt idx="572">
                  <c:v>1.277578936610766</c:v>
                </c:pt>
                <c:pt idx="573">
                  <c:v>1.273016288872465</c:v>
                </c:pt>
                <c:pt idx="574">
                  <c:v>1.272108849942928</c:v>
                </c:pt>
                <c:pt idx="575">
                  <c:v>1.269999071272258</c:v>
                </c:pt>
                <c:pt idx="576">
                  <c:v>1.267702454166012</c:v>
                </c:pt>
                <c:pt idx="577">
                  <c:v>1.26593235992953</c:v>
                </c:pt>
                <c:pt idx="578">
                  <c:v>1.263660572878692</c:v>
                </c:pt>
                <c:pt idx="579">
                  <c:v>1.261384117722354</c:v>
                </c:pt>
                <c:pt idx="580">
                  <c:v>1.258684572812734</c:v>
                </c:pt>
                <c:pt idx="581">
                  <c:v>1.25722431698973</c:v>
                </c:pt>
                <c:pt idx="582">
                  <c:v>1.254094282126958</c:v>
                </c:pt>
                <c:pt idx="583">
                  <c:v>1.252967099395108</c:v>
                </c:pt>
                <c:pt idx="584">
                  <c:v>1.25065343722684</c:v>
                </c:pt>
                <c:pt idx="585">
                  <c:v>1.248436648954126</c:v>
                </c:pt>
                <c:pt idx="586">
                  <c:v>1.245720871190504</c:v>
                </c:pt>
                <c:pt idx="587">
                  <c:v>1.243490860900923</c:v>
                </c:pt>
                <c:pt idx="588">
                  <c:v>1.240940134537791</c:v>
                </c:pt>
                <c:pt idx="589">
                  <c:v>1.239185822188778</c:v>
                </c:pt>
                <c:pt idx="590">
                  <c:v>1.236354482718345</c:v>
                </c:pt>
                <c:pt idx="591">
                  <c:v>1.23561753107536</c:v>
                </c:pt>
                <c:pt idx="592">
                  <c:v>1.232075553561864</c:v>
                </c:pt>
                <c:pt idx="593">
                  <c:v>1.230256851625853</c:v>
                </c:pt>
                <c:pt idx="594">
                  <c:v>1.227993480252415</c:v>
                </c:pt>
                <c:pt idx="595">
                  <c:v>1.226071756957818</c:v>
                </c:pt>
                <c:pt idx="596">
                  <c:v>1.224053822166561</c:v>
                </c:pt>
                <c:pt idx="597">
                  <c:v>1.222051733629161</c:v>
                </c:pt>
                <c:pt idx="598">
                  <c:v>1.218911690187012</c:v>
                </c:pt>
                <c:pt idx="599">
                  <c:v>1.216297063274634</c:v>
                </c:pt>
                <c:pt idx="600">
                  <c:v>1.214102307459198</c:v>
                </c:pt>
                <c:pt idx="601">
                  <c:v>1.211882443982974</c:v>
                </c:pt>
                <c:pt idx="602">
                  <c:v>1.209184348522531</c:v>
                </c:pt>
                <c:pt idx="603">
                  <c:v>1.207241286215335</c:v>
                </c:pt>
                <c:pt idx="604">
                  <c:v>1.206604411467682</c:v>
                </c:pt>
                <c:pt idx="605">
                  <c:v>1.204129942671413</c:v>
                </c:pt>
                <c:pt idx="606">
                  <c:v>1.201578034495017</c:v>
                </c:pt>
                <c:pt idx="607">
                  <c:v>1.19786045584184</c:v>
                </c:pt>
                <c:pt idx="608">
                  <c:v>1.198098072197808</c:v>
                </c:pt>
                <c:pt idx="609">
                  <c:v>1.194514334917986</c:v>
                </c:pt>
                <c:pt idx="610">
                  <c:v>1.192450110957072</c:v>
                </c:pt>
                <c:pt idx="611">
                  <c:v>1.190729924528432</c:v>
                </c:pt>
                <c:pt idx="612">
                  <c:v>1.188532097590905</c:v>
                </c:pt>
                <c:pt idx="613">
                  <c:v>1.18576815379399</c:v>
                </c:pt>
                <c:pt idx="614">
                  <c:v>1.183243164638183</c:v>
                </c:pt>
                <c:pt idx="615">
                  <c:v>1.181892399201383</c:v>
                </c:pt>
                <c:pt idx="616">
                  <c:v>1.179527967170011</c:v>
                </c:pt>
                <c:pt idx="617">
                  <c:v>1.176894911919437</c:v>
                </c:pt>
                <c:pt idx="618">
                  <c:v>1.174684909488328</c:v>
                </c:pt>
                <c:pt idx="619">
                  <c:v>1.17153462609551</c:v>
                </c:pt>
                <c:pt idx="620">
                  <c:v>1.170979198241176</c:v>
                </c:pt>
                <c:pt idx="621">
                  <c:v>1.167435488454305</c:v>
                </c:pt>
                <c:pt idx="622">
                  <c:v>1.166249571148485</c:v>
                </c:pt>
                <c:pt idx="623">
                  <c:v>1.162481682430743</c:v>
                </c:pt>
                <c:pt idx="624">
                  <c:v>1.160437332175768</c:v>
                </c:pt>
                <c:pt idx="625">
                  <c:v>1.158425202206635</c:v>
                </c:pt>
                <c:pt idx="626">
                  <c:v>1.155438739691217</c:v>
                </c:pt>
                <c:pt idx="627">
                  <c:v>1.154276229286814</c:v>
                </c:pt>
                <c:pt idx="628">
                  <c:v>1.15187130949563</c:v>
                </c:pt>
                <c:pt idx="629">
                  <c:v>1.148737027585537</c:v>
                </c:pt>
                <c:pt idx="630">
                  <c:v>1.147384622343505</c:v>
                </c:pt>
                <c:pt idx="631">
                  <c:v>1.144794231067187</c:v>
                </c:pt>
                <c:pt idx="632">
                  <c:v>1.142660350913005</c:v>
                </c:pt>
                <c:pt idx="633">
                  <c:v>1.13998978294337</c:v>
                </c:pt>
                <c:pt idx="634">
                  <c:v>1.137801414125108</c:v>
                </c:pt>
                <c:pt idx="635">
                  <c:v>1.136188914885723</c:v>
                </c:pt>
                <c:pt idx="636">
                  <c:v>1.133027043393251</c:v>
                </c:pt>
                <c:pt idx="637">
                  <c:v>1.132062834203594</c:v>
                </c:pt>
                <c:pt idx="638">
                  <c:v>1.12844389524087</c:v>
                </c:pt>
                <c:pt idx="639">
                  <c:v>1.126617560128017</c:v>
                </c:pt>
                <c:pt idx="640">
                  <c:v>1.123983938559862</c:v>
                </c:pt>
                <c:pt idx="641">
                  <c:v>1.122933486575131</c:v>
                </c:pt>
                <c:pt idx="642">
                  <c:v>1.118543826846405</c:v>
                </c:pt>
                <c:pt idx="643">
                  <c:v>1.11685756487523</c:v>
                </c:pt>
                <c:pt idx="644">
                  <c:v>1.115476710939558</c:v>
                </c:pt>
                <c:pt idx="645">
                  <c:v>1.113580967330447</c:v>
                </c:pt>
                <c:pt idx="646">
                  <c:v>1.11195703702686</c:v>
                </c:pt>
                <c:pt idx="647">
                  <c:v>1.109404731812634</c:v>
                </c:pt>
                <c:pt idx="648">
                  <c:v>1.107563540765714</c:v>
                </c:pt>
                <c:pt idx="649">
                  <c:v>1.10484560083849</c:v>
                </c:pt>
                <c:pt idx="650">
                  <c:v>1.10320776209879</c:v>
                </c:pt>
                <c:pt idx="651">
                  <c:v>1.099669526269174</c:v>
                </c:pt>
                <c:pt idx="652">
                  <c:v>1.0972065483538</c:v>
                </c:pt>
                <c:pt idx="653">
                  <c:v>1.095719600130881</c:v>
                </c:pt>
                <c:pt idx="654">
                  <c:v>1.092687761017508</c:v>
                </c:pt>
                <c:pt idx="655">
                  <c:v>1.090227139703226</c:v>
                </c:pt>
                <c:pt idx="656">
                  <c:v>1.088018296871644</c:v>
                </c:pt>
                <c:pt idx="657">
                  <c:v>1.084834956295488</c:v>
                </c:pt>
                <c:pt idx="658">
                  <c:v>1.083482129326108</c:v>
                </c:pt>
                <c:pt idx="659">
                  <c:v>1.079439716953988</c:v>
                </c:pt>
                <c:pt idx="660">
                  <c:v>1.078320197307291</c:v>
                </c:pt>
                <c:pt idx="661">
                  <c:v>1.07621033138733</c:v>
                </c:pt>
                <c:pt idx="662">
                  <c:v>1.073699162749185</c:v>
                </c:pt>
                <c:pt idx="663">
                  <c:v>1.071654183616812</c:v>
                </c:pt>
                <c:pt idx="664">
                  <c:v>1.069762342139282</c:v>
                </c:pt>
                <c:pt idx="665">
                  <c:v>1.067436513309452</c:v>
                </c:pt>
                <c:pt idx="666">
                  <c:v>1.065409972484754</c:v>
                </c:pt>
                <c:pt idx="667">
                  <c:v>1.062788192601253</c:v>
                </c:pt>
                <c:pt idx="668">
                  <c:v>1.061166224135733</c:v>
                </c:pt>
                <c:pt idx="669">
                  <c:v>1.058099626611417</c:v>
                </c:pt>
                <c:pt idx="670">
                  <c:v>1.055744485226131</c:v>
                </c:pt>
                <c:pt idx="671">
                  <c:v>1.053905257823892</c:v>
                </c:pt>
                <c:pt idx="672">
                  <c:v>1.051264696991852</c:v>
                </c:pt>
                <c:pt idx="673">
                  <c:v>1.048636032910571</c:v>
                </c:pt>
                <c:pt idx="674">
                  <c:v>1.046559942107238</c:v>
                </c:pt>
                <c:pt idx="675">
                  <c:v>1.045203227726328</c:v>
                </c:pt>
                <c:pt idx="676">
                  <c:v>1.042569415802089</c:v>
                </c:pt>
                <c:pt idx="677">
                  <c:v>1.040177246654104</c:v>
                </c:pt>
                <c:pt idx="678">
                  <c:v>1.037662890405378</c:v>
                </c:pt>
                <c:pt idx="679">
                  <c:v>1.035659055543734</c:v>
                </c:pt>
                <c:pt idx="680">
                  <c:v>1.033589498803562</c:v>
                </c:pt>
                <c:pt idx="681">
                  <c:v>1.031614390240862</c:v>
                </c:pt>
                <c:pt idx="682">
                  <c:v>1.02864576525749</c:v>
                </c:pt>
                <c:pt idx="683">
                  <c:v>1.026679942590317</c:v>
                </c:pt>
                <c:pt idx="684">
                  <c:v>1.023339824644826</c:v>
                </c:pt>
                <c:pt idx="685">
                  <c:v>1.021521079418745</c:v>
                </c:pt>
                <c:pt idx="686">
                  <c:v>1.018837928948247</c:v>
                </c:pt>
                <c:pt idx="687">
                  <c:v>1.016952147684426</c:v>
                </c:pt>
                <c:pt idx="688">
                  <c:v>1.013850222487542</c:v>
                </c:pt>
                <c:pt idx="689">
                  <c:v>1.01165726692504</c:v>
                </c:pt>
                <c:pt idx="690">
                  <c:v>1.008441382892789</c:v>
                </c:pt>
                <c:pt idx="691">
                  <c:v>1.006537824381908</c:v>
                </c:pt>
                <c:pt idx="692">
                  <c:v>1.002505130739503</c:v>
                </c:pt>
                <c:pt idx="693">
                  <c:v>1.002232027189525</c:v>
                </c:pt>
                <c:pt idx="694">
                  <c:v>0.999010031958877</c:v>
                </c:pt>
                <c:pt idx="695">
                  <c:v>0.998016076242073</c:v>
                </c:pt>
                <c:pt idx="696">
                  <c:v>0.994806241316706</c:v>
                </c:pt>
                <c:pt idx="697">
                  <c:v>0.993553816219522</c:v>
                </c:pt>
                <c:pt idx="698">
                  <c:v>0.991522138190472</c:v>
                </c:pt>
                <c:pt idx="699">
                  <c:v>0.988441274400808</c:v>
                </c:pt>
                <c:pt idx="700">
                  <c:v>0.986666014858205</c:v>
                </c:pt>
                <c:pt idx="701">
                  <c:v>0.983844877267208</c:v>
                </c:pt>
                <c:pt idx="702">
                  <c:v>0.982025258878998</c:v>
                </c:pt>
                <c:pt idx="703">
                  <c:v>0.978343625200628</c:v>
                </c:pt>
                <c:pt idx="704">
                  <c:v>0.976816485624735</c:v>
                </c:pt>
                <c:pt idx="705">
                  <c:v>0.973616414525709</c:v>
                </c:pt>
                <c:pt idx="706">
                  <c:v>0.97149203236857</c:v>
                </c:pt>
                <c:pt idx="707">
                  <c:v>0.969361730506535</c:v>
                </c:pt>
                <c:pt idx="708">
                  <c:v>0.967156905157583</c:v>
                </c:pt>
                <c:pt idx="709">
                  <c:v>0.964278144551472</c:v>
                </c:pt>
                <c:pt idx="710">
                  <c:v>0.963028749561172</c:v>
                </c:pt>
                <c:pt idx="711">
                  <c:v>0.961267882741818</c:v>
                </c:pt>
                <c:pt idx="712">
                  <c:v>0.958078844531761</c:v>
                </c:pt>
                <c:pt idx="713">
                  <c:v>0.955522514809428</c:v>
                </c:pt>
                <c:pt idx="714">
                  <c:v>0.953150408586035</c:v>
                </c:pt>
                <c:pt idx="715">
                  <c:v>0.951106217173084</c:v>
                </c:pt>
                <c:pt idx="716">
                  <c:v>0.948051848401828</c:v>
                </c:pt>
                <c:pt idx="717">
                  <c:v>0.945719597447648</c:v>
                </c:pt>
                <c:pt idx="718">
                  <c:v>0.943853236648414</c:v>
                </c:pt>
                <c:pt idx="719">
                  <c:v>0.9410307808168</c:v>
                </c:pt>
                <c:pt idx="720">
                  <c:v>0.938655773888441</c:v>
                </c:pt>
                <c:pt idx="721">
                  <c:v>0.936163317751058</c:v>
                </c:pt>
                <c:pt idx="722">
                  <c:v>0.934116691788018</c:v>
                </c:pt>
                <c:pt idx="723">
                  <c:v>0.931577621504099</c:v>
                </c:pt>
                <c:pt idx="724">
                  <c:v>0.929050938614413</c:v>
                </c:pt>
                <c:pt idx="725">
                  <c:v>0.926190049998353</c:v>
                </c:pt>
                <c:pt idx="726">
                  <c:v>0.922985842452508</c:v>
                </c:pt>
                <c:pt idx="727">
                  <c:v>0.92196852198694</c:v>
                </c:pt>
                <c:pt idx="728">
                  <c:v>0.919919850348803</c:v>
                </c:pt>
                <c:pt idx="729">
                  <c:v>0.916141186408582</c:v>
                </c:pt>
                <c:pt idx="730">
                  <c:v>0.914790854943415</c:v>
                </c:pt>
                <c:pt idx="731">
                  <c:v>0.912776391256094</c:v>
                </c:pt>
                <c:pt idx="732">
                  <c:v>0.909795392260232</c:v>
                </c:pt>
                <c:pt idx="733">
                  <c:v>0.906901752837135</c:v>
                </c:pt>
                <c:pt idx="734">
                  <c:v>0.904749413298959</c:v>
                </c:pt>
                <c:pt idx="735">
                  <c:v>0.903123097623371</c:v>
                </c:pt>
                <c:pt idx="736">
                  <c:v>0.900237585165427</c:v>
                </c:pt>
                <c:pt idx="737">
                  <c:v>0.898517206105899</c:v>
                </c:pt>
                <c:pt idx="738">
                  <c:v>0.89560486368326</c:v>
                </c:pt>
                <c:pt idx="739">
                  <c:v>0.894389975325459</c:v>
                </c:pt>
                <c:pt idx="740">
                  <c:v>0.890021618344682</c:v>
                </c:pt>
                <c:pt idx="741">
                  <c:v>0.887949147986134</c:v>
                </c:pt>
                <c:pt idx="742">
                  <c:v>0.885023153656413</c:v>
                </c:pt>
                <c:pt idx="743">
                  <c:v>0.884339557574042</c:v>
                </c:pt>
                <c:pt idx="744">
                  <c:v>0.880965104082373</c:v>
                </c:pt>
                <c:pt idx="745">
                  <c:v>0.87909423562534</c:v>
                </c:pt>
                <c:pt idx="746">
                  <c:v>0.87732781054344</c:v>
                </c:pt>
                <c:pt idx="747">
                  <c:v>0.873786049212964</c:v>
                </c:pt>
                <c:pt idx="748">
                  <c:v>0.871748094318936</c:v>
                </c:pt>
                <c:pt idx="749">
                  <c:v>0.870446034937827</c:v>
                </c:pt>
                <c:pt idx="750">
                  <c:v>0.866711034123686</c:v>
                </c:pt>
                <c:pt idx="751">
                  <c:v>0.864885056840069</c:v>
                </c:pt>
                <c:pt idx="752">
                  <c:v>0.862611620683703</c:v>
                </c:pt>
                <c:pt idx="753">
                  <c:v>0.859270512418435</c:v>
                </c:pt>
                <c:pt idx="754">
                  <c:v>0.857609475265693</c:v>
                </c:pt>
                <c:pt idx="755">
                  <c:v>0.854958333648634</c:v>
                </c:pt>
                <c:pt idx="756">
                  <c:v>0.852035407497002</c:v>
                </c:pt>
                <c:pt idx="757">
                  <c:v>0.848650089726974</c:v>
                </c:pt>
                <c:pt idx="758">
                  <c:v>0.847514595561905</c:v>
                </c:pt>
                <c:pt idx="759">
                  <c:v>0.844308086481045</c:v>
                </c:pt>
                <c:pt idx="760">
                  <c:v>0.842005578440798</c:v>
                </c:pt>
                <c:pt idx="761">
                  <c:v>0.839458809275325</c:v>
                </c:pt>
                <c:pt idx="762">
                  <c:v>0.838305182509755</c:v>
                </c:pt>
                <c:pt idx="763">
                  <c:v>0.835009429297889</c:v>
                </c:pt>
                <c:pt idx="764">
                  <c:v>0.832076572984138</c:v>
                </c:pt>
                <c:pt idx="765">
                  <c:v>0.830629533959152</c:v>
                </c:pt>
                <c:pt idx="766">
                  <c:v>0.82755040719345</c:v>
                </c:pt>
                <c:pt idx="767">
                  <c:v>0.825286839107676</c:v>
                </c:pt>
                <c:pt idx="768">
                  <c:v>0.822411717078668</c:v>
                </c:pt>
                <c:pt idx="769">
                  <c:v>0.820237472210327</c:v>
                </c:pt>
                <c:pt idx="770">
                  <c:v>0.818673615797674</c:v>
                </c:pt>
                <c:pt idx="771">
                  <c:v>0.815499525521565</c:v>
                </c:pt>
                <c:pt idx="772">
                  <c:v>0.81439722088581</c:v>
                </c:pt>
                <c:pt idx="773">
                  <c:v>0.810926369622829</c:v>
                </c:pt>
                <c:pt idx="774">
                  <c:v>0.808959636859752</c:v>
                </c:pt>
                <c:pt idx="775">
                  <c:v>0.805702569348149</c:v>
                </c:pt>
                <c:pt idx="776">
                  <c:v>0.803251172507008</c:v>
                </c:pt>
                <c:pt idx="777">
                  <c:v>0.801465189864015</c:v>
                </c:pt>
                <c:pt idx="778">
                  <c:v>0.799333597863104</c:v>
                </c:pt>
                <c:pt idx="779">
                  <c:v>0.796581529740657</c:v>
                </c:pt>
                <c:pt idx="780">
                  <c:v>0.794180265053201</c:v>
                </c:pt>
                <c:pt idx="781">
                  <c:v>0.791983331885861</c:v>
                </c:pt>
                <c:pt idx="782">
                  <c:v>0.789296579772077</c:v>
                </c:pt>
                <c:pt idx="783">
                  <c:v>0.787134868226512</c:v>
                </c:pt>
                <c:pt idx="784">
                  <c:v>0.783904614353888</c:v>
                </c:pt>
                <c:pt idx="785">
                  <c:v>0.781731286606915</c:v>
                </c:pt>
                <c:pt idx="786">
                  <c:v>0.779533975671464</c:v>
                </c:pt>
                <c:pt idx="787">
                  <c:v>0.77734417734293</c:v>
                </c:pt>
                <c:pt idx="788">
                  <c:v>0.774860143908353</c:v>
                </c:pt>
                <c:pt idx="789">
                  <c:v>0.772327884623805</c:v>
                </c:pt>
                <c:pt idx="790">
                  <c:v>0.768646638682997</c:v>
                </c:pt>
                <c:pt idx="791">
                  <c:v>0.766873671843345</c:v>
                </c:pt>
                <c:pt idx="792">
                  <c:v>0.763904355221865</c:v>
                </c:pt>
                <c:pt idx="793">
                  <c:v>0.761317620654967</c:v>
                </c:pt>
                <c:pt idx="794">
                  <c:v>0.75969593682026</c:v>
                </c:pt>
                <c:pt idx="795">
                  <c:v>0.757598173195456</c:v>
                </c:pt>
                <c:pt idx="796">
                  <c:v>0.754814804852551</c:v>
                </c:pt>
                <c:pt idx="797">
                  <c:v>0.751807358878923</c:v>
                </c:pt>
                <c:pt idx="798">
                  <c:v>0.748604663542921</c:v>
                </c:pt>
                <c:pt idx="799">
                  <c:v>0.747009617042021</c:v>
                </c:pt>
                <c:pt idx="800">
                  <c:v>0.743999122829236</c:v>
                </c:pt>
                <c:pt idx="801">
                  <c:v>0.742168381358775</c:v>
                </c:pt>
                <c:pt idx="802">
                  <c:v>0.739590581415355</c:v>
                </c:pt>
                <c:pt idx="803">
                  <c:v>0.735733421602284</c:v>
                </c:pt>
                <c:pt idx="804">
                  <c:v>0.734780899537625</c:v>
                </c:pt>
                <c:pt idx="805">
                  <c:v>0.731930575380839</c:v>
                </c:pt>
                <c:pt idx="806">
                  <c:v>0.729926534974823</c:v>
                </c:pt>
                <c:pt idx="807">
                  <c:v>0.726399302794962</c:v>
                </c:pt>
                <c:pt idx="808">
                  <c:v>0.724426273228006</c:v>
                </c:pt>
                <c:pt idx="809">
                  <c:v>0.721687528422604</c:v>
                </c:pt>
                <c:pt idx="810">
                  <c:v>0.719153974248578</c:v>
                </c:pt>
                <c:pt idx="811">
                  <c:v>0.717408003241096</c:v>
                </c:pt>
                <c:pt idx="812">
                  <c:v>0.714000904323986</c:v>
                </c:pt>
                <c:pt idx="813">
                  <c:v>0.712308926586564</c:v>
                </c:pt>
                <c:pt idx="814">
                  <c:v>0.710069994118724</c:v>
                </c:pt>
                <c:pt idx="815">
                  <c:v>0.707508045179764</c:v>
                </c:pt>
                <c:pt idx="816">
                  <c:v>0.704923264957236</c:v>
                </c:pt>
                <c:pt idx="817">
                  <c:v>0.702695802293987</c:v>
                </c:pt>
                <c:pt idx="818">
                  <c:v>0.698983078690103</c:v>
                </c:pt>
                <c:pt idx="819">
                  <c:v>0.696783404128153</c:v>
                </c:pt>
                <c:pt idx="820">
                  <c:v>0.694428574338017</c:v>
                </c:pt>
                <c:pt idx="821">
                  <c:v>0.691850432422845</c:v>
                </c:pt>
                <c:pt idx="822">
                  <c:v>0.689490980761279</c:v>
                </c:pt>
                <c:pt idx="823">
                  <c:v>0.686668683102521</c:v>
                </c:pt>
                <c:pt idx="824">
                  <c:v>0.684264572107093</c:v>
                </c:pt>
                <c:pt idx="825">
                  <c:v>0.681261129565224</c:v>
                </c:pt>
                <c:pt idx="826">
                  <c:v>0.678690999732421</c:v>
                </c:pt>
                <c:pt idx="827">
                  <c:v>0.676445081097455</c:v>
                </c:pt>
                <c:pt idx="828">
                  <c:v>0.673816046273499</c:v>
                </c:pt>
                <c:pt idx="829">
                  <c:v>0.671507114971456</c:v>
                </c:pt>
                <c:pt idx="830">
                  <c:v>0.668623648188639</c:v>
                </c:pt>
                <c:pt idx="831">
                  <c:v>0.666497010730599</c:v>
                </c:pt>
                <c:pt idx="832">
                  <c:v>0.663368238574118</c:v>
                </c:pt>
                <c:pt idx="833">
                  <c:v>0.660515489836708</c:v>
                </c:pt>
                <c:pt idx="834">
                  <c:v>0.659495307406606</c:v>
                </c:pt>
                <c:pt idx="835">
                  <c:v>0.654995639014751</c:v>
                </c:pt>
                <c:pt idx="836">
                  <c:v>0.654084582116197</c:v>
                </c:pt>
                <c:pt idx="837">
                  <c:v>0.650887530017158</c:v>
                </c:pt>
                <c:pt idx="838">
                  <c:v>0.649640950289073</c:v>
                </c:pt>
                <c:pt idx="839">
                  <c:v>0.646030787776958</c:v>
                </c:pt>
                <c:pt idx="840">
                  <c:v>0.643203632794059</c:v>
                </c:pt>
                <c:pt idx="841">
                  <c:v>0.641388076985133</c:v>
                </c:pt>
                <c:pt idx="842">
                  <c:v>0.638786741875795</c:v>
                </c:pt>
                <c:pt idx="843">
                  <c:v>0.635892747567493</c:v>
                </c:pt>
                <c:pt idx="844">
                  <c:v>0.633351258590941</c:v>
                </c:pt>
                <c:pt idx="845">
                  <c:v>0.630696644732542</c:v>
                </c:pt>
                <c:pt idx="846">
                  <c:v>0.629281426011524</c:v>
                </c:pt>
                <c:pt idx="847">
                  <c:v>0.627552626055746</c:v>
                </c:pt>
                <c:pt idx="848">
                  <c:v>0.623256932023953</c:v>
                </c:pt>
                <c:pt idx="849">
                  <c:v>0.621090671805352</c:v>
                </c:pt>
                <c:pt idx="850">
                  <c:v>0.618488095735212</c:v>
                </c:pt>
                <c:pt idx="851">
                  <c:v>0.615816497099748</c:v>
                </c:pt>
                <c:pt idx="852">
                  <c:v>0.61214082414151</c:v>
                </c:pt>
                <c:pt idx="853">
                  <c:v>0.610486958761349</c:v>
                </c:pt>
                <c:pt idx="854">
                  <c:v>0.609980077184158</c:v>
                </c:pt>
                <c:pt idx="855">
                  <c:v>0.605163534565363</c:v>
                </c:pt>
                <c:pt idx="856">
                  <c:v>0.603377549647523</c:v>
                </c:pt>
                <c:pt idx="857">
                  <c:v>0.600094524195937</c:v>
                </c:pt>
                <c:pt idx="858">
                  <c:v>0.597507016629656</c:v>
                </c:pt>
                <c:pt idx="859">
                  <c:v>0.595418288928508</c:v>
                </c:pt>
                <c:pt idx="860">
                  <c:v>0.593445515890567</c:v>
                </c:pt>
                <c:pt idx="861">
                  <c:v>0.590380575166369</c:v>
                </c:pt>
                <c:pt idx="862">
                  <c:v>0.587655024276066</c:v>
                </c:pt>
                <c:pt idx="863">
                  <c:v>0.585239864065938</c:v>
                </c:pt>
                <c:pt idx="864">
                  <c:v>0.581740394829625</c:v>
                </c:pt>
                <c:pt idx="865">
                  <c:v>0.579813223404709</c:v>
                </c:pt>
                <c:pt idx="866">
                  <c:v>0.577575540060524</c:v>
                </c:pt>
                <c:pt idx="867">
                  <c:v>0.573929775214537</c:v>
                </c:pt>
                <c:pt idx="868">
                  <c:v>0.57162401044673</c:v>
                </c:pt>
                <c:pt idx="869">
                  <c:v>0.569324207536486</c:v>
                </c:pt>
                <c:pt idx="870">
                  <c:v>0.565632708731555</c:v>
                </c:pt>
                <c:pt idx="871">
                  <c:v>0.564525100555699</c:v>
                </c:pt>
                <c:pt idx="872">
                  <c:v>0.561873656175538</c:v>
                </c:pt>
                <c:pt idx="873">
                  <c:v>0.559210132383152</c:v>
                </c:pt>
                <c:pt idx="874">
                  <c:v>0.556075301150363</c:v>
                </c:pt>
                <c:pt idx="875">
                  <c:v>0.55357563222515</c:v>
                </c:pt>
                <c:pt idx="876">
                  <c:v>0.550725774223184</c:v>
                </c:pt>
                <c:pt idx="877">
                  <c:v>0.548085441818419</c:v>
                </c:pt>
                <c:pt idx="878">
                  <c:v>0.546946278699646</c:v>
                </c:pt>
                <c:pt idx="879">
                  <c:v>0.54335746403215</c:v>
                </c:pt>
                <c:pt idx="880">
                  <c:v>0.540870044468097</c:v>
                </c:pt>
                <c:pt idx="881">
                  <c:v>0.539484767849102</c:v>
                </c:pt>
                <c:pt idx="882">
                  <c:v>0.536517752294332</c:v>
                </c:pt>
                <c:pt idx="883">
                  <c:v>0.533075564101395</c:v>
                </c:pt>
                <c:pt idx="884">
                  <c:v>0.531774509760115</c:v>
                </c:pt>
                <c:pt idx="885">
                  <c:v>0.527914496145333</c:v>
                </c:pt>
                <c:pt idx="886">
                  <c:v>0.525840121958797</c:v>
                </c:pt>
                <c:pt idx="887">
                  <c:v>0.523285470112944</c:v>
                </c:pt>
                <c:pt idx="888">
                  <c:v>0.520209860217018</c:v>
                </c:pt>
                <c:pt idx="889">
                  <c:v>0.518289659101744</c:v>
                </c:pt>
                <c:pt idx="890">
                  <c:v>0.513946701437987</c:v>
                </c:pt>
                <c:pt idx="891">
                  <c:v>0.511884693569338</c:v>
                </c:pt>
                <c:pt idx="892">
                  <c:v>0.50997045953049</c:v>
                </c:pt>
                <c:pt idx="893">
                  <c:v>0.507043295631804</c:v>
                </c:pt>
                <c:pt idx="894">
                  <c:v>0.504836578699177</c:v>
                </c:pt>
                <c:pt idx="895">
                  <c:v>0.502231127081866</c:v>
                </c:pt>
                <c:pt idx="896">
                  <c:v>0.498918363935197</c:v>
                </c:pt>
                <c:pt idx="897">
                  <c:v>0.497083716251736</c:v>
                </c:pt>
                <c:pt idx="898">
                  <c:v>0.494659827631669</c:v>
                </c:pt>
                <c:pt idx="899">
                  <c:v>0.491193977145688</c:v>
                </c:pt>
                <c:pt idx="900">
                  <c:v>0.489235671836033</c:v>
                </c:pt>
                <c:pt idx="901">
                  <c:v>0.485075718924121</c:v>
                </c:pt>
                <c:pt idx="902">
                  <c:v>0.483322325503019</c:v>
                </c:pt>
                <c:pt idx="903">
                  <c:v>0.481411687888621</c:v>
                </c:pt>
                <c:pt idx="904">
                  <c:v>0.477656049669456</c:v>
                </c:pt>
                <c:pt idx="905">
                  <c:v>0.475553109631649</c:v>
                </c:pt>
                <c:pt idx="906">
                  <c:v>0.473716567420511</c:v>
                </c:pt>
                <c:pt idx="907">
                  <c:v>0.470158624220677</c:v>
                </c:pt>
                <c:pt idx="908">
                  <c:v>0.467479736654999</c:v>
                </c:pt>
                <c:pt idx="909">
                  <c:v>0.4650725481812</c:v>
                </c:pt>
                <c:pt idx="910">
                  <c:v>0.461586377104166</c:v>
                </c:pt>
                <c:pt idx="911">
                  <c:v>0.458650812248148</c:v>
                </c:pt>
                <c:pt idx="912">
                  <c:v>0.456747185958614</c:v>
                </c:pt>
                <c:pt idx="913">
                  <c:v>0.453843723093347</c:v>
                </c:pt>
                <c:pt idx="914">
                  <c:v>0.452559639478249</c:v>
                </c:pt>
                <c:pt idx="915">
                  <c:v>0.449440183794775</c:v>
                </c:pt>
                <c:pt idx="916">
                  <c:v>0.447500944064472</c:v>
                </c:pt>
                <c:pt idx="917">
                  <c:v>0.444046084983962</c:v>
                </c:pt>
                <c:pt idx="918">
                  <c:v>0.441966373267567</c:v>
                </c:pt>
                <c:pt idx="919">
                  <c:v>0.438444204625373</c:v>
                </c:pt>
                <c:pt idx="920">
                  <c:v>0.436557604128113</c:v>
                </c:pt>
                <c:pt idx="921">
                  <c:v>0.43428438709877</c:v>
                </c:pt>
                <c:pt idx="922">
                  <c:v>0.431712499834825</c:v>
                </c:pt>
                <c:pt idx="923">
                  <c:v>0.429023473150393</c:v>
                </c:pt>
                <c:pt idx="924">
                  <c:v>0.424397997213039</c:v>
                </c:pt>
                <c:pt idx="925">
                  <c:v>0.422990269353435</c:v>
                </c:pt>
                <c:pt idx="926">
                  <c:v>0.420418370313467</c:v>
                </c:pt>
                <c:pt idx="927">
                  <c:v>0.416492330250485</c:v>
                </c:pt>
                <c:pt idx="928">
                  <c:v>0.413443819092584</c:v>
                </c:pt>
                <c:pt idx="929">
                  <c:v>0.4115059807708</c:v>
                </c:pt>
                <c:pt idx="930">
                  <c:v>0.407883725932992</c:v>
                </c:pt>
                <c:pt idx="931">
                  <c:v>0.40604925863615</c:v>
                </c:pt>
                <c:pt idx="932">
                  <c:v>0.403134539673544</c:v>
                </c:pt>
                <c:pt idx="933">
                  <c:v>0.400526432773444</c:v>
                </c:pt>
                <c:pt idx="934">
                  <c:v>0.397618336260696</c:v>
                </c:pt>
                <c:pt idx="935">
                  <c:v>0.395691683112675</c:v>
                </c:pt>
                <c:pt idx="936">
                  <c:v>0.393326368618905</c:v>
                </c:pt>
                <c:pt idx="937">
                  <c:v>0.389070580171858</c:v>
                </c:pt>
                <c:pt idx="938">
                  <c:v>0.38753314216694</c:v>
                </c:pt>
                <c:pt idx="939">
                  <c:v>0.385450834315323</c:v>
                </c:pt>
                <c:pt idx="940">
                  <c:v>0.382213674031197</c:v>
                </c:pt>
                <c:pt idx="941">
                  <c:v>0.379661437933933</c:v>
                </c:pt>
                <c:pt idx="942">
                  <c:v>0.377136494543964</c:v>
                </c:pt>
                <c:pt idx="943">
                  <c:v>0.374214988602295</c:v>
                </c:pt>
                <c:pt idx="944">
                  <c:v>0.371288088927257</c:v>
                </c:pt>
                <c:pt idx="945">
                  <c:v>0.368603517778534</c:v>
                </c:pt>
                <c:pt idx="946">
                  <c:v>0.366904588532928</c:v>
                </c:pt>
                <c:pt idx="947">
                  <c:v>0.365124093429812</c:v>
                </c:pt>
                <c:pt idx="948">
                  <c:v>0.362001621690382</c:v>
                </c:pt>
                <c:pt idx="949">
                  <c:v>0.357285511320357</c:v>
                </c:pt>
                <c:pt idx="950">
                  <c:v>0.355478438030988</c:v>
                </c:pt>
                <c:pt idx="951">
                  <c:v>0.353565519957895</c:v>
                </c:pt>
                <c:pt idx="952">
                  <c:v>0.349706134752249</c:v>
                </c:pt>
                <c:pt idx="953">
                  <c:v>0.347154735552508</c:v>
                </c:pt>
                <c:pt idx="954">
                  <c:v>0.345274563067631</c:v>
                </c:pt>
                <c:pt idx="955">
                  <c:v>0.342707023013769</c:v>
                </c:pt>
                <c:pt idx="956">
                  <c:v>0.339295429352313</c:v>
                </c:pt>
                <c:pt idx="957">
                  <c:v>0.335630771150713</c:v>
                </c:pt>
                <c:pt idx="958">
                  <c:v>0.334092249019509</c:v>
                </c:pt>
                <c:pt idx="959">
                  <c:v>0.330259453107014</c:v>
                </c:pt>
                <c:pt idx="960">
                  <c:v>0.328236010368744</c:v>
                </c:pt>
                <c:pt idx="961">
                  <c:v>0.325907584266289</c:v>
                </c:pt>
                <c:pt idx="962">
                  <c:v>0.322777737484755</c:v>
                </c:pt>
                <c:pt idx="963">
                  <c:v>0.320776537498693</c:v>
                </c:pt>
                <c:pt idx="964">
                  <c:v>0.318317848315045</c:v>
                </c:pt>
                <c:pt idx="965">
                  <c:v>0.314606129750977</c:v>
                </c:pt>
                <c:pt idx="966">
                  <c:v>0.312069845958364</c:v>
                </c:pt>
                <c:pt idx="967">
                  <c:v>0.30917755535342</c:v>
                </c:pt>
                <c:pt idx="968">
                  <c:v>0.307128964608296</c:v>
                </c:pt>
                <c:pt idx="969">
                  <c:v>0.304006515082616</c:v>
                </c:pt>
                <c:pt idx="970">
                  <c:v>0.300471397278316</c:v>
                </c:pt>
                <c:pt idx="971">
                  <c:v>0.298162335436925</c:v>
                </c:pt>
                <c:pt idx="972">
                  <c:v>0.29660015870731</c:v>
                </c:pt>
                <c:pt idx="973">
                  <c:v>0.292742186686191</c:v>
                </c:pt>
                <c:pt idx="974">
                  <c:v>0.290022490465269</c:v>
                </c:pt>
                <c:pt idx="975">
                  <c:v>0.287302595725426</c:v>
                </c:pt>
                <c:pt idx="976">
                  <c:v>0.284765137144984</c:v>
                </c:pt>
                <c:pt idx="977">
                  <c:v>0.282255855540835</c:v>
                </c:pt>
                <c:pt idx="978">
                  <c:v>0.279602394256501</c:v>
                </c:pt>
                <c:pt idx="979">
                  <c:v>0.277809024996274</c:v>
                </c:pt>
                <c:pt idx="980">
                  <c:v>0.274995989881847</c:v>
                </c:pt>
                <c:pt idx="981">
                  <c:v>0.271159158354405</c:v>
                </c:pt>
                <c:pt idx="982">
                  <c:v>0.269301519608858</c:v>
                </c:pt>
                <c:pt idx="983">
                  <c:v>0.266114582139989</c:v>
                </c:pt>
                <c:pt idx="984">
                  <c:v>0.262541963392679</c:v>
                </c:pt>
                <c:pt idx="985">
                  <c:v>0.260014741818905</c:v>
                </c:pt>
                <c:pt idx="986">
                  <c:v>0.257244180322705</c:v>
                </c:pt>
                <c:pt idx="987">
                  <c:v>0.256650419378453</c:v>
                </c:pt>
                <c:pt idx="988">
                  <c:v>0.251955138576138</c:v>
                </c:pt>
                <c:pt idx="989">
                  <c:v>0.249049380532179</c:v>
                </c:pt>
                <c:pt idx="990">
                  <c:v>0.246372564468504</c:v>
                </c:pt>
                <c:pt idx="991">
                  <c:v>0.244496582158271</c:v>
                </c:pt>
                <c:pt idx="992">
                  <c:v>0.241883230865652</c:v>
                </c:pt>
                <c:pt idx="993">
                  <c:v>0.238205341815121</c:v>
                </c:pt>
                <c:pt idx="994">
                  <c:v>0.235983515363414</c:v>
                </c:pt>
                <c:pt idx="995">
                  <c:v>0.232752733244415</c:v>
                </c:pt>
                <c:pt idx="996">
                  <c:v>0.230305523834822</c:v>
                </c:pt>
                <c:pt idx="997">
                  <c:v>0.22683105393367</c:v>
                </c:pt>
                <c:pt idx="998">
                  <c:v>0.224887055904542</c:v>
                </c:pt>
                <c:pt idx="999">
                  <c:v>0.222482865354425</c:v>
                </c:pt>
                <c:pt idx="1000">
                  <c:v>0.219011755287596</c:v>
                </c:pt>
                <c:pt idx="1001">
                  <c:v>0.216783937739126</c:v>
                </c:pt>
                <c:pt idx="1002">
                  <c:v>0.213598643019492</c:v>
                </c:pt>
                <c:pt idx="1003">
                  <c:v>0.210447644637413</c:v>
                </c:pt>
                <c:pt idx="1004">
                  <c:v>0.20824298221196</c:v>
                </c:pt>
                <c:pt idx="1005">
                  <c:v>0.205045434718902</c:v>
                </c:pt>
                <c:pt idx="1006">
                  <c:v>0.202681175580438</c:v>
                </c:pt>
                <c:pt idx="1007">
                  <c:v>0.199632929783601</c:v>
                </c:pt>
                <c:pt idx="1008">
                  <c:v>0.196942685489562</c:v>
                </c:pt>
                <c:pt idx="1009">
                  <c:v>0.193291174968989</c:v>
                </c:pt>
                <c:pt idx="1010">
                  <c:v>0.19182980531228</c:v>
                </c:pt>
                <c:pt idx="1011">
                  <c:v>0.187512525708325</c:v>
                </c:pt>
                <c:pt idx="1012">
                  <c:v>0.185737538552222</c:v>
                </c:pt>
                <c:pt idx="1013">
                  <c:v>0.1835006775864</c:v>
                </c:pt>
                <c:pt idx="1014">
                  <c:v>0.18066947293767</c:v>
                </c:pt>
                <c:pt idx="1015">
                  <c:v>0.177124699164366</c:v>
                </c:pt>
                <c:pt idx="1016">
                  <c:v>0.174766841073961</c:v>
                </c:pt>
                <c:pt idx="1017">
                  <c:v>0.172251226401312</c:v>
                </c:pt>
                <c:pt idx="1018">
                  <c:v>0.169956157301324</c:v>
                </c:pt>
                <c:pt idx="1019">
                  <c:v>0.166493792639319</c:v>
                </c:pt>
                <c:pt idx="1020">
                  <c:v>0.163757040249493</c:v>
                </c:pt>
                <c:pt idx="1021">
                  <c:v>0.161408527871294</c:v>
                </c:pt>
                <c:pt idx="1022">
                  <c:v>0.158382652422069</c:v>
                </c:pt>
                <c:pt idx="1023">
                  <c:v>0.154100863882386</c:v>
                </c:pt>
                <c:pt idx="1024">
                  <c:v>0.151802923316617</c:v>
                </c:pt>
                <c:pt idx="1025">
                  <c:v>0.149805975596769</c:v>
                </c:pt>
                <c:pt idx="1026">
                  <c:v>0.145422614478493</c:v>
                </c:pt>
                <c:pt idx="1027">
                  <c:v>0.142853272365111</c:v>
                </c:pt>
                <c:pt idx="1028">
                  <c:v>0.14029912474527</c:v>
                </c:pt>
                <c:pt idx="1029">
                  <c:v>0.137057643546245</c:v>
                </c:pt>
                <c:pt idx="1030">
                  <c:v>0.133783390463834</c:v>
                </c:pt>
                <c:pt idx="1031">
                  <c:v>0.132899296545122</c:v>
                </c:pt>
                <c:pt idx="1032">
                  <c:v>0.12893908613428</c:v>
                </c:pt>
                <c:pt idx="1033">
                  <c:v>0.125883227567781</c:v>
                </c:pt>
                <c:pt idx="1034">
                  <c:v>0.123773899395383</c:v>
                </c:pt>
                <c:pt idx="1035">
                  <c:v>0.120887130788351</c:v>
                </c:pt>
                <c:pt idx="1036">
                  <c:v>0.118101852729468</c:v>
                </c:pt>
                <c:pt idx="1037">
                  <c:v>0.115141720235075</c:v>
                </c:pt>
                <c:pt idx="1038">
                  <c:v>0.112453272781692</c:v>
                </c:pt>
                <c:pt idx="1039">
                  <c:v>0.11002575849799</c:v>
                </c:pt>
                <c:pt idx="1040">
                  <c:v>0.107062521560874</c:v>
                </c:pt>
                <c:pt idx="1041">
                  <c:v>0.104079731144112</c:v>
                </c:pt>
                <c:pt idx="1042">
                  <c:v>0.101301193830193</c:v>
                </c:pt>
                <c:pt idx="1043">
                  <c:v>0.0980284874156889</c:v>
                </c:pt>
                <c:pt idx="1044">
                  <c:v>0.095765760978012</c:v>
                </c:pt>
                <c:pt idx="1045">
                  <c:v>0.092685567281861</c:v>
                </c:pt>
                <c:pt idx="1046">
                  <c:v>0.0907530168436012</c:v>
                </c:pt>
                <c:pt idx="1047">
                  <c:v>0.0881376475093775</c:v>
                </c:pt>
                <c:pt idx="1048">
                  <c:v>0.0850815881491233</c:v>
                </c:pt>
                <c:pt idx="1049">
                  <c:v>0.0825451638476824</c:v>
                </c:pt>
                <c:pt idx="1050">
                  <c:v>0.0794053044053234</c:v>
                </c:pt>
                <c:pt idx="1051">
                  <c:v>0.0770617857786607</c:v>
                </c:pt>
                <c:pt idx="1052">
                  <c:v>0.0735548988793292</c:v>
                </c:pt>
                <c:pt idx="1053">
                  <c:v>0.0707946323999055</c:v>
                </c:pt>
                <c:pt idx="1054">
                  <c:v>0.068026730937069</c:v>
                </c:pt>
                <c:pt idx="1055">
                  <c:v>0.0649122719491616</c:v>
                </c:pt>
                <c:pt idx="1056">
                  <c:v>0.0629838022224747</c:v>
                </c:pt>
                <c:pt idx="1057">
                  <c:v>0.0589236456565429</c:v>
                </c:pt>
                <c:pt idx="1058">
                  <c:v>0.0568061254834478</c:v>
                </c:pt>
                <c:pt idx="1059">
                  <c:v>0.0541747938751074</c:v>
                </c:pt>
                <c:pt idx="1060">
                  <c:v>0.0510320758804638</c:v>
                </c:pt>
                <c:pt idx="1061">
                  <c:v>0.0485814153058089</c:v>
                </c:pt>
                <c:pt idx="1062">
                  <c:v>0.0457877625847482</c:v>
                </c:pt>
                <c:pt idx="1063">
                  <c:v>0.0420025396245194</c:v>
                </c:pt>
                <c:pt idx="1064">
                  <c:v>0.0403620972558877</c:v>
                </c:pt>
                <c:pt idx="1065">
                  <c:v>0.0379345936108064</c:v>
                </c:pt>
                <c:pt idx="1066">
                  <c:v>0.0354434921795812</c:v>
                </c:pt>
                <c:pt idx="1067">
                  <c:v>0.0324884080345542</c:v>
                </c:pt>
                <c:pt idx="1068">
                  <c:v>0.0300587363378655</c:v>
                </c:pt>
                <c:pt idx="1069">
                  <c:v>0.0287559222905972</c:v>
                </c:pt>
                <c:pt idx="1070">
                  <c:v>0.0255899802568964</c:v>
                </c:pt>
                <c:pt idx="1071">
                  <c:v>0.0236540584091987</c:v>
                </c:pt>
                <c:pt idx="1072">
                  <c:v>0.0209355618664744</c:v>
                </c:pt>
                <c:pt idx="1073">
                  <c:v>0.0192730960735353</c:v>
                </c:pt>
                <c:pt idx="1074">
                  <c:v>0.0178513078947968</c:v>
                </c:pt>
                <c:pt idx="1075">
                  <c:v>0.0165559767469835</c:v>
                </c:pt>
                <c:pt idx="1076">
                  <c:v>0.0138568791242641</c:v>
                </c:pt>
                <c:pt idx="1077">
                  <c:v>0.0133793046163537</c:v>
                </c:pt>
                <c:pt idx="1078">
                  <c:v>0.0124148447192224</c:v>
                </c:pt>
                <c:pt idx="1079">
                  <c:v>0.0107951221878873</c:v>
                </c:pt>
                <c:pt idx="1080">
                  <c:v>0.00852437885082094</c:v>
                </c:pt>
                <c:pt idx="1081">
                  <c:v>0.00849476356114474</c:v>
                </c:pt>
                <c:pt idx="1082">
                  <c:v>0.00655266360644505</c:v>
                </c:pt>
                <c:pt idx="1083">
                  <c:v>0.00626510015728682</c:v>
                </c:pt>
                <c:pt idx="1084">
                  <c:v>0.00614602997339876</c:v>
                </c:pt>
                <c:pt idx="1085">
                  <c:v>0.00427098077644853</c:v>
                </c:pt>
                <c:pt idx="1086">
                  <c:v>0.00306213644111391</c:v>
                </c:pt>
                <c:pt idx="1087">
                  <c:v>0.00169567195093069</c:v>
                </c:pt>
                <c:pt idx="1088">
                  <c:v>0.00194777744688564</c:v>
                </c:pt>
                <c:pt idx="1089">
                  <c:v>0.00127497211070353</c:v>
                </c:pt>
                <c:pt idx="1090">
                  <c:v>-0.000414005092822825</c:v>
                </c:pt>
                <c:pt idx="1091">
                  <c:v>-0.00040365658672385</c:v>
                </c:pt>
                <c:pt idx="1092">
                  <c:v>-0.000960784195879162</c:v>
                </c:pt>
                <c:pt idx="1093">
                  <c:v>-0.00283401072520961</c:v>
                </c:pt>
                <c:pt idx="1094">
                  <c:v>-0.0027747329550079</c:v>
                </c:pt>
                <c:pt idx="1095">
                  <c:v>-0.00223588615845513</c:v>
                </c:pt>
                <c:pt idx="1096">
                  <c:v>-0.00426719016543369</c:v>
                </c:pt>
                <c:pt idx="1097">
                  <c:v>-0.0044258799649453</c:v>
                </c:pt>
                <c:pt idx="1098">
                  <c:v>-0.00342691792723117</c:v>
                </c:pt>
                <c:pt idx="1099">
                  <c:v>-0.00496271351668938</c:v>
                </c:pt>
                <c:pt idx="1100">
                  <c:v>-0.00596078995573847</c:v>
                </c:pt>
                <c:pt idx="1101">
                  <c:v>-0.00604575509466532</c:v>
                </c:pt>
                <c:pt idx="1102">
                  <c:v>-0.00759340641967523</c:v>
                </c:pt>
                <c:pt idx="1103">
                  <c:v>-0.00749932627930706</c:v>
                </c:pt>
                <c:pt idx="1104">
                  <c:v>-0.00839950745724032</c:v>
                </c:pt>
                <c:pt idx="1105">
                  <c:v>-0.0101084907126388</c:v>
                </c:pt>
                <c:pt idx="1106">
                  <c:v>-0.00921814295498332</c:v>
                </c:pt>
                <c:pt idx="1107">
                  <c:v>-0.010910016112831</c:v>
                </c:pt>
                <c:pt idx="1108">
                  <c:v>-0.0120476351723059</c:v>
                </c:pt>
                <c:pt idx="1109">
                  <c:v>-0.0120011295898547</c:v>
                </c:pt>
                <c:pt idx="1110">
                  <c:v>-0.0131064621905268</c:v>
                </c:pt>
                <c:pt idx="1111">
                  <c:v>-0.0137086026804259</c:v>
                </c:pt>
                <c:pt idx="1112">
                  <c:v>-0.0128600931064269</c:v>
                </c:pt>
                <c:pt idx="1113">
                  <c:v>-0.0144728734963075</c:v>
                </c:pt>
                <c:pt idx="1114">
                  <c:v>-0.0140743749709983</c:v>
                </c:pt>
                <c:pt idx="1115">
                  <c:v>-0.0147263675334934</c:v>
                </c:pt>
                <c:pt idx="1116">
                  <c:v>-0.0157043874042306</c:v>
                </c:pt>
                <c:pt idx="1117">
                  <c:v>-0.01515217607449</c:v>
                </c:pt>
                <c:pt idx="1118">
                  <c:v>-0.0160527617839641</c:v>
                </c:pt>
                <c:pt idx="1119">
                  <c:v>-0.014802668273236</c:v>
                </c:pt>
                <c:pt idx="1120">
                  <c:v>-0.014856199507418</c:v>
                </c:pt>
                <c:pt idx="1121">
                  <c:v>-0.0152877611791594</c:v>
                </c:pt>
                <c:pt idx="1122">
                  <c:v>-0.0160335195813148</c:v>
                </c:pt>
                <c:pt idx="1123">
                  <c:v>-0.0154505245014679</c:v>
                </c:pt>
                <c:pt idx="1124">
                  <c:v>-0.0166512842916136</c:v>
                </c:pt>
                <c:pt idx="1125">
                  <c:v>-0.016680377289395</c:v>
                </c:pt>
                <c:pt idx="1126">
                  <c:v>-0.017597713460641</c:v>
                </c:pt>
                <c:pt idx="1127">
                  <c:v>-0.0165723663357958</c:v>
                </c:pt>
                <c:pt idx="1128">
                  <c:v>-0.0173211519008324</c:v>
                </c:pt>
                <c:pt idx="1129">
                  <c:v>-0.0162978527259595</c:v>
                </c:pt>
                <c:pt idx="1130">
                  <c:v>-0.0168206362242575</c:v>
                </c:pt>
                <c:pt idx="1131">
                  <c:v>-0.0168938267879862</c:v>
                </c:pt>
                <c:pt idx="1132">
                  <c:v>-0.0161972277579633</c:v>
                </c:pt>
                <c:pt idx="1133">
                  <c:v>-0.0181324265864304</c:v>
                </c:pt>
                <c:pt idx="1134">
                  <c:v>-0.0170609817854295</c:v>
                </c:pt>
                <c:pt idx="1135">
                  <c:v>-0.018331631414997</c:v>
                </c:pt>
                <c:pt idx="1136">
                  <c:v>-0.0174274452747013</c:v>
                </c:pt>
                <c:pt idx="1137">
                  <c:v>-0.0180447209097377</c:v>
                </c:pt>
                <c:pt idx="1138">
                  <c:v>-0.018654906133454</c:v>
                </c:pt>
                <c:pt idx="1139">
                  <c:v>-0.018232634513748</c:v>
                </c:pt>
                <c:pt idx="1140">
                  <c:v>-0.0186416957667919</c:v>
                </c:pt>
                <c:pt idx="1141">
                  <c:v>-0.0185983202530635</c:v>
                </c:pt>
                <c:pt idx="1142">
                  <c:v>-0.0182708786603866</c:v>
                </c:pt>
                <c:pt idx="1143">
                  <c:v>-0.0187685071264237</c:v>
                </c:pt>
                <c:pt idx="1144">
                  <c:v>-0.0202171466799664</c:v>
                </c:pt>
                <c:pt idx="1145">
                  <c:v>-0.0189782587501941</c:v>
                </c:pt>
                <c:pt idx="1146">
                  <c:v>-0.0189890093207213</c:v>
                </c:pt>
                <c:pt idx="1147">
                  <c:v>-0.0186647904658169</c:v>
                </c:pt>
                <c:pt idx="1148">
                  <c:v>-0.0197158812293578</c:v>
                </c:pt>
                <c:pt idx="1149">
                  <c:v>-0.0193205046099056</c:v>
                </c:pt>
                <c:pt idx="1150">
                  <c:v>-0.0194901210466858</c:v>
                </c:pt>
                <c:pt idx="1151">
                  <c:v>-0.019137373274314</c:v>
                </c:pt>
                <c:pt idx="1152">
                  <c:v>-0.0205146477123947</c:v>
                </c:pt>
                <c:pt idx="1153">
                  <c:v>-0.0191905723428544</c:v>
                </c:pt>
                <c:pt idx="1154">
                  <c:v>-0.0186069810370727</c:v>
                </c:pt>
                <c:pt idx="1155">
                  <c:v>-0.0193683654286899</c:v>
                </c:pt>
                <c:pt idx="1156">
                  <c:v>-0.0192869781887235</c:v>
                </c:pt>
                <c:pt idx="1157">
                  <c:v>-0.0205151165971198</c:v>
                </c:pt>
                <c:pt idx="1158">
                  <c:v>-0.0191446584523774</c:v>
                </c:pt>
                <c:pt idx="1159">
                  <c:v>-0.019015687822431</c:v>
                </c:pt>
                <c:pt idx="1160">
                  <c:v>-0.0202087117972484</c:v>
                </c:pt>
                <c:pt idx="1161">
                  <c:v>-0.0202433413120731</c:v>
                </c:pt>
                <c:pt idx="1162">
                  <c:v>-0.0203335909887079</c:v>
                </c:pt>
                <c:pt idx="1163">
                  <c:v>-0.0198655765780232</c:v>
                </c:pt>
                <c:pt idx="1164">
                  <c:v>-0.0194269198194639</c:v>
                </c:pt>
                <c:pt idx="1165">
                  <c:v>-0.0188803163986185</c:v>
                </c:pt>
                <c:pt idx="1166">
                  <c:v>-0.0192399389426562</c:v>
                </c:pt>
                <c:pt idx="1167">
                  <c:v>-0.0194628293778817</c:v>
                </c:pt>
                <c:pt idx="1168">
                  <c:v>-0.0191308203107119</c:v>
                </c:pt>
                <c:pt idx="1169">
                  <c:v>-0.0195942560142184</c:v>
                </c:pt>
                <c:pt idx="1170">
                  <c:v>-0.0191931611527661</c:v>
                </c:pt>
                <c:pt idx="1171">
                  <c:v>-0.0191279328992386</c:v>
                </c:pt>
                <c:pt idx="1172">
                  <c:v>-0.0203299622201889</c:v>
                </c:pt>
                <c:pt idx="1173">
                  <c:v>-0.0187070543617881</c:v>
                </c:pt>
                <c:pt idx="1174">
                  <c:v>-0.0195056469027659</c:v>
                </c:pt>
                <c:pt idx="1175">
                  <c:v>-0.0198732300762226</c:v>
                </c:pt>
                <c:pt idx="1176">
                  <c:v>-0.0200216942433324</c:v>
                </c:pt>
                <c:pt idx="1177">
                  <c:v>-0.0194573611478205</c:v>
                </c:pt>
                <c:pt idx="1178">
                  <c:v>-0.0197666249174964</c:v>
                </c:pt>
                <c:pt idx="1179">
                  <c:v>-0.0178854953756544</c:v>
                </c:pt>
                <c:pt idx="1180">
                  <c:v>-0.0187589545126754</c:v>
                </c:pt>
                <c:pt idx="1181">
                  <c:v>-0.0189589123641846</c:v>
                </c:pt>
                <c:pt idx="1182">
                  <c:v>-0.0196777533514292</c:v>
                </c:pt>
                <c:pt idx="1183">
                  <c:v>-0.0182709062907947</c:v>
                </c:pt>
                <c:pt idx="1184">
                  <c:v>-0.0185472569991029</c:v>
                </c:pt>
                <c:pt idx="1185">
                  <c:v>-0.018458659915322</c:v>
                </c:pt>
                <c:pt idx="1186">
                  <c:v>-0.0189016086920406</c:v>
                </c:pt>
                <c:pt idx="1187">
                  <c:v>-0.0186885170845707</c:v>
                </c:pt>
                <c:pt idx="1188">
                  <c:v>-0.0180026966892915</c:v>
                </c:pt>
                <c:pt idx="1189">
                  <c:v>-0.0186693863438296</c:v>
                </c:pt>
                <c:pt idx="1190">
                  <c:v>-0.0188414869770625</c:v>
                </c:pt>
                <c:pt idx="1191">
                  <c:v>-0.0185483868185958</c:v>
                </c:pt>
                <c:pt idx="1192">
                  <c:v>-0.0188303784890481</c:v>
                </c:pt>
                <c:pt idx="1193">
                  <c:v>-0.0194788242734144</c:v>
                </c:pt>
                <c:pt idx="1194">
                  <c:v>-0.019395977614835</c:v>
                </c:pt>
                <c:pt idx="1195">
                  <c:v>-0.0196680250722845</c:v>
                </c:pt>
                <c:pt idx="1196">
                  <c:v>-0.0192255153602167</c:v>
                </c:pt>
                <c:pt idx="1197">
                  <c:v>-0.0191076478736321</c:v>
                </c:pt>
                <c:pt idx="1198">
                  <c:v>-0.0187748721633597</c:v>
                </c:pt>
                <c:pt idx="1199">
                  <c:v>-0.0184297886135714</c:v>
                </c:pt>
                <c:pt idx="1200">
                  <c:v>-0.0193160715922134</c:v>
                </c:pt>
                <c:pt idx="1201">
                  <c:v>-0.018720501505186</c:v>
                </c:pt>
                <c:pt idx="1202">
                  <c:v>-0.0180878655841972</c:v>
                </c:pt>
                <c:pt idx="1203">
                  <c:v>-0.0189011125963178</c:v>
                </c:pt>
                <c:pt idx="1204">
                  <c:v>-0.0174129122479661</c:v>
                </c:pt>
                <c:pt idx="1205">
                  <c:v>-0.0178874903034281</c:v>
                </c:pt>
                <c:pt idx="1206">
                  <c:v>-0.0178158902410264</c:v>
                </c:pt>
                <c:pt idx="1207">
                  <c:v>-0.0183064375959974</c:v>
                </c:pt>
                <c:pt idx="1208">
                  <c:v>-0.0180247954660837</c:v>
                </c:pt>
                <c:pt idx="1209">
                  <c:v>-0.0180695869825527</c:v>
                </c:pt>
                <c:pt idx="1210">
                  <c:v>-0.0177116983926437</c:v>
                </c:pt>
                <c:pt idx="1211">
                  <c:v>-0.0180425447904519</c:v>
                </c:pt>
                <c:pt idx="1212">
                  <c:v>-0.0179001840013462</c:v>
                </c:pt>
                <c:pt idx="1213">
                  <c:v>-0.0168600240315823</c:v>
                </c:pt>
                <c:pt idx="1214">
                  <c:v>-0.0167431140124182</c:v>
                </c:pt>
                <c:pt idx="1215">
                  <c:v>-0.0169840169465233</c:v>
                </c:pt>
                <c:pt idx="1216">
                  <c:v>-0.0158322173404335</c:v>
                </c:pt>
                <c:pt idx="1217">
                  <c:v>-0.0158304438884817</c:v>
                </c:pt>
                <c:pt idx="1218">
                  <c:v>-0.0173925976671528</c:v>
                </c:pt>
                <c:pt idx="1219">
                  <c:v>-0.0164638033415221</c:v>
                </c:pt>
                <c:pt idx="1220">
                  <c:v>-0.0155045867081922</c:v>
                </c:pt>
                <c:pt idx="1221">
                  <c:v>-0.0166825097950283</c:v>
                </c:pt>
                <c:pt idx="1222">
                  <c:v>-0.0165679441326436</c:v>
                </c:pt>
                <c:pt idx="1223">
                  <c:v>-0.0167880562394568</c:v>
                </c:pt>
                <c:pt idx="1224">
                  <c:v>-0.0171358892209169</c:v>
                </c:pt>
                <c:pt idx="1225">
                  <c:v>-0.0173457819851181</c:v>
                </c:pt>
                <c:pt idx="1226">
                  <c:v>-0.018052660717784</c:v>
                </c:pt>
                <c:pt idx="1227">
                  <c:v>-0.0179496217326808</c:v>
                </c:pt>
                <c:pt idx="1228">
                  <c:v>-0.0183628708855219</c:v>
                </c:pt>
                <c:pt idx="1229">
                  <c:v>-0.0183983273283904</c:v>
                </c:pt>
                <c:pt idx="1230">
                  <c:v>-0.0170786886931019</c:v>
                </c:pt>
                <c:pt idx="1231">
                  <c:v>-0.0164589650004439</c:v>
                </c:pt>
                <c:pt idx="1232">
                  <c:v>-0.0180702588064526</c:v>
                </c:pt>
                <c:pt idx="1233">
                  <c:v>-0.0168444136443452</c:v>
                </c:pt>
                <c:pt idx="1234">
                  <c:v>-0.0174199159303613</c:v>
                </c:pt>
                <c:pt idx="1235">
                  <c:v>-0.0165991373840354</c:v>
                </c:pt>
                <c:pt idx="1236">
                  <c:v>-0.0166575397923356</c:v>
                </c:pt>
                <c:pt idx="1237">
                  <c:v>-0.0163594112234054</c:v>
                </c:pt>
                <c:pt idx="1238">
                  <c:v>-0.0161907931434361</c:v>
                </c:pt>
                <c:pt idx="1239">
                  <c:v>-0.0161608737609481</c:v>
                </c:pt>
                <c:pt idx="1240">
                  <c:v>-0.0173365877809834</c:v>
                </c:pt>
                <c:pt idx="1241">
                  <c:v>-0.0162193340160156</c:v>
                </c:pt>
                <c:pt idx="1242">
                  <c:v>-0.0160629845669259</c:v>
                </c:pt>
                <c:pt idx="1243">
                  <c:v>-0.0158729050979043</c:v>
                </c:pt>
                <c:pt idx="1244">
                  <c:v>-0.0157467413664147</c:v>
                </c:pt>
                <c:pt idx="1245">
                  <c:v>-0.0156732970918121</c:v>
                </c:pt>
                <c:pt idx="1246">
                  <c:v>-0.0138070175960753</c:v>
                </c:pt>
                <c:pt idx="1247">
                  <c:v>-0.0155544033257233</c:v>
                </c:pt>
                <c:pt idx="1248">
                  <c:v>-0.0160313901043531</c:v>
                </c:pt>
                <c:pt idx="1249">
                  <c:v>-0.0142822547797054</c:v>
                </c:pt>
                <c:pt idx="1250">
                  <c:v>-0.016152916955187</c:v>
                </c:pt>
                <c:pt idx="1251">
                  <c:v>-0.0136367641763825</c:v>
                </c:pt>
                <c:pt idx="1252">
                  <c:v>-0.0150663644457703</c:v>
                </c:pt>
                <c:pt idx="1253">
                  <c:v>-0.0147050920012033</c:v>
                </c:pt>
                <c:pt idx="1254">
                  <c:v>-0.0142202281034309</c:v>
                </c:pt>
                <c:pt idx="1255">
                  <c:v>-0.0147955429774071</c:v>
                </c:pt>
                <c:pt idx="1256">
                  <c:v>-0.014792982475174</c:v>
                </c:pt>
                <c:pt idx="1257">
                  <c:v>-0.0147216049520156</c:v>
                </c:pt>
                <c:pt idx="1258">
                  <c:v>-0.0159739819405024</c:v>
                </c:pt>
                <c:pt idx="1259">
                  <c:v>-0.0153178038281472</c:v>
                </c:pt>
                <c:pt idx="1260">
                  <c:v>-0.0148573067749662</c:v>
                </c:pt>
                <c:pt idx="1261">
                  <c:v>-0.0157887544509407</c:v>
                </c:pt>
                <c:pt idx="1262">
                  <c:v>-0.0144955224473074</c:v>
                </c:pt>
                <c:pt idx="1263">
                  <c:v>-0.0150372777184911</c:v>
                </c:pt>
                <c:pt idx="1264">
                  <c:v>-0.0156694988117349</c:v>
                </c:pt>
                <c:pt idx="1265">
                  <c:v>-0.0155947684796891</c:v>
                </c:pt>
                <c:pt idx="1266">
                  <c:v>-0.0137588908845297</c:v>
                </c:pt>
                <c:pt idx="1267">
                  <c:v>-0.0141095155761173</c:v>
                </c:pt>
                <c:pt idx="1268">
                  <c:v>-0.0152926257145619</c:v>
                </c:pt>
                <c:pt idx="1269">
                  <c:v>-0.0152683619290331</c:v>
                </c:pt>
                <c:pt idx="1270">
                  <c:v>-0.0152351924499265</c:v>
                </c:pt>
                <c:pt idx="1271">
                  <c:v>-0.0147426747672695</c:v>
                </c:pt>
                <c:pt idx="1272">
                  <c:v>-0.0137021388359666</c:v>
                </c:pt>
                <c:pt idx="1273">
                  <c:v>-0.0137978055971501</c:v>
                </c:pt>
                <c:pt idx="1274">
                  <c:v>-0.0144970627281186</c:v>
                </c:pt>
                <c:pt idx="1275">
                  <c:v>-0.0138655594423485</c:v>
                </c:pt>
                <c:pt idx="1276">
                  <c:v>-0.0150141969380374</c:v>
                </c:pt>
                <c:pt idx="1277">
                  <c:v>-0.013776893078208</c:v>
                </c:pt>
                <c:pt idx="1278">
                  <c:v>-0.0137331753918347</c:v>
                </c:pt>
                <c:pt idx="1279">
                  <c:v>-0.0132686712937375</c:v>
                </c:pt>
                <c:pt idx="1280">
                  <c:v>-0.0135569010887783</c:v>
                </c:pt>
                <c:pt idx="1281">
                  <c:v>-0.0128341061902781</c:v>
                </c:pt>
                <c:pt idx="1282">
                  <c:v>-0.0135566800293819</c:v>
                </c:pt>
                <c:pt idx="1283">
                  <c:v>-0.0129759676830352</c:v>
                </c:pt>
                <c:pt idx="1284">
                  <c:v>-0.013583925038422</c:v>
                </c:pt>
                <c:pt idx="1285">
                  <c:v>-0.0131574197530951</c:v>
                </c:pt>
                <c:pt idx="1286">
                  <c:v>-0.01318983725706</c:v>
                </c:pt>
                <c:pt idx="1287">
                  <c:v>-0.0123542800565092</c:v>
                </c:pt>
                <c:pt idx="1288">
                  <c:v>-0.0134849340106226</c:v>
                </c:pt>
                <c:pt idx="1289">
                  <c:v>-0.0131509483853466</c:v>
                </c:pt>
                <c:pt idx="1290">
                  <c:v>-0.0131360811810283</c:v>
                </c:pt>
                <c:pt idx="1291">
                  <c:v>-0.0144463798662973</c:v>
                </c:pt>
                <c:pt idx="1292">
                  <c:v>-0.0145036262882691</c:v>
                </c:pt>
                <c:pt idx="1293">
                  <c:v>-0.0138097879226317</c:v>
                </c:pt>
                <c:pt idx="1294">
                  <c:v>-0.0145962008885802</c:v>
                </c:pt>
                <c:pt idx="1295">
                  <c:v>-0.0142299587128412</c:v>
                </c:pt>
                <c:pt idx="1296">
                  <c:v>-0.0133522639778107</c:v>
                </c:pt>
                <c:pt idx="1297">
                  <c:v>-0.0143956739921152</c:v>
                </c:pt>
                <c:pt idx="1298">
                  <c:v>-0.0140845771520713</c:v>
                </c:pt>
                <c:pt idx="1299">
                  <c:v>-0.0138336993016232</c:v>
                </c:pt>
                <c:pt idx="1300">
                  <c:v>-0.0137547880952295</c:v>
                </c:pt>
                <c:pt idx="1301">
                  <c:v>-0.0146521601663206</c:v>
                </c:pt>
                <c:pt idx="1302">
                  <c:v>-0.0139697517274535</c:v>
                </c:pt>
                <c:pt idx="1303">
                  <c:v>-0.0143027942786376</c:v>
                </c:pt>
                <c:pt idx="1304">
                  <c:v>-0.013262106363937</c:v>
                </c:pt>
                <c:pt idx="1305">
                  <c:v>-0.0129721591570978</c:v>
                </c:pt>
                <c:pt idx="1306">
                  <c:v>-0.0127749459866727</c:v>
                </c:pt>
                <c:pt idx="1307">
                  <c:v>-0.0129536561563098</c:v>
                </c:pt>
                <c:pt idx="1308">
                  <c:v>-0.0128637390253415</c:v>
                </c:pt>
                <c:pt idx="1309">
                  <c:v>-0.0134142530197867</c:v>
                </c:pt>
                <c:pt idx="1310">
                  <c:v>-0.0134935862959449</c:v>
                </c:pt>
                <c:pt idx="1311">
                  <c:v>-0.0122059717023963</c:v>
                </c:pt>
                <c:pt idx="1312">
                  <c:v>-0.0134124706099402</c:v>
                </c:pt>
                <c:pt idx="1313">
                  <c:v>-0.0132169926569204</c:v>
                </c:pt>
                <c:pt idx="1314">
                  <c:v>-0.012058432366964</c:v>
                </c:pt>
                <c:pt idx="1315">
                  <c:v>-0.0128104311685553</c:v>
                </c:pt>
                <c:pt idx="1316">
                  <c:v>-0.0119763626258168</c:v>
                </c:pt>
                <c:pt idx="1317">
                  <c:v>-0.0123664999457391</c:v>
                </c:pt>
                <c:pt idx="1318">
                  <c:v>-0.0118255438432755</c:v>
                </c:pt>
                <c:pt idx="1319">
                  <c:v>-0.0130631285949151</c:v>
                </c:pt>
                <c:pt idx="1320">
                  <c:v>-0.0125813811695698</c:v>
                </c:pt>
                <c:pt idx="1321">
                  <c:v>-0.0118380642171066</c:v>
                </c:pt>
                <c:pt idx="1322">
                  <c:v>-0.0114219670132708</c:v>
                </c:pt>
                <c:pt idx="1323">
                  <c:v>-0.0121775259747062</c:v>
                </c:pt>
                <c:pt idx="1324">
                  <c:v>-0.0125756187052122</c:v>
                </c:pt>
                <c:pt idx="1325">
                  <c:v>-0.0129271752382206</c:v>
                </c:pt>
                <c:pt idx="1326">
                  <c:v>-0.0124676907185663</c:v>
                </c:pt>
                <c:pt idx="1327">
                  <c:v>-0.0131807538480382</c:v>
                </c:pt>
                <c:pt idx="1328">
                  <c:v>-0.0127145526037412</c:v>
                </c:pt>
                <c:pt idx="1329">
                  <c:v>-0.0124527970932193</c:v>
                </c:pt>
                <c:pt idx="1330">
                  <c:v>-0.0139872710962311</c:v>
                </c:pt>
                <c:pt idx="1331">
                  <c:v>-0.012818733272668</c:v>
                </c:pt>
                <c:pt idx="1332">
                  <c:v>-0.0133679630795338</c:v>
                </c:pt>
                <c:pt idx="1333">
                  <c:v>-0.0127646678157841</c:v>
                </c:pt>
                <c:pt idx="1334">
                  <c:v>-0.0135159357706594</c:v>
                </c:pt>
                <c:pt idx="1335">
                  <c:v>-0.0123947558538168</c:v>
                </c:pt>
                <c:pt idx="1336">
                  <c:v>-0.0124175699791143</c:v>
                </c:pt>
                <c:pt idx="1337">
                  <c:v>-0.0123397814384453</c:v>
                </c:pt>
                <c:pt idx="1338">
                  <c:v>-0.012032602894961</c:v>
                </c:pt>
                <c:pt idx="1339">
                  <c:v>-0.0123188128417978</c:v>
                </c:pt>
                <c:pt idx="1340">
                  <c:v>-0.0132252904217684</c:v>
                </c:pt>
                <c:pt idx="1341">
                  <c:v>-0.0119463761364179</c:v>
                </c:pt>
                <c:pt idx="1342">
                  <c:v>-0.0116083021049225</c:v>
                </c:pt>
                <c:pt idx="1343">
                  <c:v>-0.011539402421908</c:v>
                </c:pt>
                <c:pt idx="1344">
                  <c:v>-0.0111246228010465</c:v>
                </c:pt>
                <c:pt idx="1345">
                  <c:v>-0.0114087789099352</c:v>
                </c:pt>
                <c:pt idx="1346">
                  <c:v>-0.0109846945920749</c:v>
                </c:pt>
                <c:pt idx="1347">
                  <c:v>-0.0113280133585484</c:v>
                </c:pt>
                <c:pt idx="1348">
                  <c:v>-0.0111908418958845</c:v>
                </c:pt>
                <c:pt idx="1349">
                  <c:v>-0.0123239850789333</c:v>
                </c:pt>
                <c:pt idx="1350">
                  <c:v>-0.0105380644697042</c:v>
                </c:pt>
                <c:pt idx="1351">
                  <c:v>-0.0107859084742807</c:v>
                </c:pt>
                <c:pt idx="1352">
                  <c:v>-0.0101941321932086</c:v>
                </c:pt>
                <c:pt idx="1353">
                  <c:v>-0.0126657235676959</c:v>
                </c:pt>
                <c:pt idx="1354">
                  <c:v>-0.0108528868818795</c:v>
                </c:pt>
                <c:pt idx="1355">
                  <c:v>-0.0112015069135782</c:v>
                </c:pt>
                <c:pt idx="1356">
                  <c:v>-0.011080007875326</c:v>
                </c:pt>
                <c:pt idx="1357">
                  <c:v>-0.0120082842664487</c:v>
                </c:pt>
                <c:pt idx="1358">
                  <c:v>-0.0110122630787894</c:v>
                </c:pt>
                <c:pt idx="1359">
                  <c:v>-0.0128176643117285</c:v>
                </c:pt>
                <c:pt idx="1360">
                  <c:v>-0.0128112175353974</c:v>
                </c:pt>
                <c:pt idx="1361">
                  <c:v>-0.0124607162319199</c:v>
                </c:pt>
                <c:pt idx="1362">
                  <c:v>-0.0118862925265587</c:v>
                </c:pt>
                <c:pt idx="1363">
                  <c:v>-0.012596898223037</c:v>
                </c:pt>
                <c:pt idx="1364">
                  <c:v>-0.0120427482054603</c:v>
                </c:pt>
                <c:pt idx="1365">
                  <c:v>-0.012017391546906</c:v>
                </c:pt>
                <c:pt idx="1366">
                  <c:v>-0.0118109316896045</c:v>
                </c:pt>
                <c:pt idx="1367">
                  <c:v>-0.0113385331350481</c:v>
                </c:pt>
                <c:pt idx="1368">
                  <c:v>-0.0119558964876254</c:v>
                </c:pt>
                <c:pt idx="1369">
                  <c:v>-0.0117866728814388</c:v>
                </c:pt>
                <c:pt idx="1370">
                  <c:v>-0.0124539691996108</c:v>
                </c:pt>
                <c:pt idx="1371">
                  <c:v>-0.0105983144480602</c:v>
                </c:pt>
                <c:pt idx="1372">
                  <c:v>-0.0109921875638439</c:v>
                </c:pt>
                <c:pt idx="1373">
                  <c:v>-0.0102713633354599</c:v>
                </c:pt>
                <c:pt idx="1374">
                  <c:v>-0.0107176010229108</c:v>
                </c:pt>
                <c:pt idx="1375">
                  <c:v>-0.0100908929697406</c:v>
                </c:pt>
                <c:pt idx="1376">
                  <c:v>-0.0104308577898959</c:v>
                </c:pt>
                <c:pt idx="1377">
                  <c:v>-0.0102432239778169</c:v>
                </c:pt>
                <c:pt idx="1378">
                  <c:v>-0.0104958743218754</c:v>
                </c:pt>
                <c:pt idx="1379">
                  <c:v>-0.00891508519648256</c:v>
                </c:pt>
                <c:pt idx="1380">
                  <c:v>-0.00977369769969075</c:v>
                </c:pt>
                <c:pt idx="1381">
                  <c:v>-0.00970535436483427</c:v>
                </c:pt>
                <c:pt idx="1382">
                  <c:v>-0.010025822578021</c:v>
                </c:pt>
                <c:pt idx="1383">
                  <c:v>-0.00909113029295415</c:v>
                </c:pt>
                <c:pt idx="1384">
                  <c:v>-0.00957420016825519</c:v>
                </c:pt>
                <c:pt idx="1385">
                  <c:v>-0.00944499408559784</c:v>
                </c:pt>
                <c:pt idx="1386">
                  <c:v>-0.0106704092316737</c:v>
                </c:pt>
                <c:pt idx="1387">
                  <c:v>-0.0100266010503897</c:v>
                </c:pt>
                <c:pt idx="1388">
                  <c:v>-0.0106459694957831</c:v>
                </c:pt>
                <c:pt idx="1389">
                  <c:v>-0.0101865130779115</c:v>
                </c:pt>
                <c:pt idx="1390">
                  <c:v>-0.0108589203052525</c:v>
                </c:pt>
                <c:pt idx="1391">
                  <c:v>-0.0106940164765633</c:v>
                </c:pt>
                <c:pt idx="1392">
                  <c:v>-0.0107980123349936</c:v>
                </c:pt>
                <c:pt idx="1393">
                  <c:v>-0.011348876728242</c:v>
                </c:pt>
                <c:pt idx="1394">
                  <c:v>-0.0112810552834663</c:v>
                </c:pt>
                <c:pt idx="1395">
                  <c:v>-0.0103569988495247</c:v>
                </c:pt>
                <c:pt idx="1396">
                  <c:v>-0.0110113226544245</c:v>
                </c:pt>
                <c:pt idx="1397">
                  <c:v>-0.0103346968239319</c:v>
                </c:pt>
                <c:pt idx="1398">
                  <c:v>-0.0113210542221366</c:v>
                </c:pt>
                <c:pt idx="1399">
                  <c:v>-0.0103408815631682</c:v>
                </c:pt>
                <c:pt idx="1400">
                  <c:v>-0.0101988856287335</c:v>
                </c:pt>
                <c:pt idx="1401">
                  <c:v>-0.0110013234285733</c:v>
                </c:pt>
                <c:pt idx="1402">
                  <c:v>-0.0105008340096294</c:v>
                </c:pt>
                <c:pt idx="1403">
                  <c:v>-0.0102307793102004</c:v>
                </c:pt>
                <c:pt idx="1404">
                  <c:v>-0.0097527592532248</c:v>
                </c:pt>
                <c:pt idx="1405">
                  <c:v>-0.0110068227492911</c:v>
                </c:pt>
                <c:pt idx="1406">
                  <c:v>-0.0102738048950363</c:v>
                </c:pt>
                <c:pt idx="1407">
                  <c:v>-0.0100497740041851</c:v>
                </c:pt>
                <c:pt idx="1408">
                  <c:v>-0.00970575986061511</c:v>
                </c:pt>
                <c:pt idx="1409">
                  <c:v>-0.00901539727218107</c:v>
                </c:pt>
                <c:pt idx="1410">
                  <c:v>-0.00917067243861909</c:v>
                </c:pt>
                <c:pt idx="1411">
                  <c:v>-0.00903477887053253</c:v>
                </c:pt>
                <c:pt idx="1412">
                  <c:v>-0.00981772595142208</c:v>
                </c:pt>
                <c:pt idx="1413">
                  <c:v>-0.00919340373851494</c:v>
                </c:pt>
                <c:pt idx="1414">
                  <c:v>-0.00884678282111702</c:v>
                </c:pt>
                <c:pt idx="1415">
                  <c:v>-0.0090428888565343</c:v>
                </c:pt>
                <c:pt idx="1416">
                  <c:v>-0.00961394839729122</c:v>
                </c:pt>
                <c:pt idx="1417">
                  <c:v>-0.009700972860399</c:v>
                </c:pt>
                <c:pt idx="1418">
                  <c:v>-0.00919699534260344</c:v>
                </c:pt>
                <c:pt idx="1419">
                  <c:v>-0.00969670916062105</c:v>
                </c:pt>
                <c:pt idx="1420">
                  <c:v>-0.00993721097543506</c:v>
                </c:pt>
                <c:pt idx="1421">
                  <c:v>-0.00834971215084876</c:v>
                </c:pt>
                <c:pt idx="1422">
                  <c:v>-0.00911212018286059</c:v>
                </c:pt>
                <c:pt idx="1423">
                  <c:v>-0.00887019328162227</c:v>
                </c:pt>
                <c:pt idx="1424">
                  <c:v>-0.0106554343712388</c:v>
                </c:pt>
                <c:pt idx="1425">
                  <c:v>-0.0103202617138355</c:v>
                </c:pt>
                <c:pt idx="1426">
                  <c:v>-0.0104768007239951</c:v>
                </c:pt>
                <c:pt idx="1427">
                  <c:v>-0.0102062735134799</c:v>
                </c:pt>
                <c:pt idx="1428">
                  <c:v>-0.0106675060381472</c:v>
                </c:pt>
                <c:pt idx="1429">
                  <c:v>-0.0106573697000403</c:v>
                </c:pt>
                <c:pt idx="1430">
                  <c:v>-0.0111106119603728</c:v>
                </c:pt>
                <c:pt idx="1431">
                  <c:v>-0.0098339178487338</c:v>
                </c:pt>
                <c:pt idx="1432">
                  <c:v>-0.00977444523921476</c:v>
                </c:pt>
                <c:pt idx="1433">
                  <c:v>-0.00906178490977358</c:v>
                </c:pt>
                <c:pt idx="1434">
                  <c:v>-0.0109944764579905</c:v>
                </c:pt>
                <c:pt idx="1435">
                  <c:v>-0.0101985402113869</c:v>
                </c:pt>
                <c:pt idx="1436">
                  <c:v>-0.00975107006841526</c:v>
                </c:pt>
                <c:pt idx="1437">
                  <c:v>-0.00798515142963959</c:v>
                </c:pt>
                <c:pt idx="1438">
                  <c:v>-0.00967606196763656</c:v>
                </c:pt>
                <c:pt idx="1439">
                  <c:v>-0.00827639711726743</c:v>
                </c:pt>
                <c:pt idx="1440">
                  <c:v>-0.00960559665188892</c:v>
                </c:pt>
                <c:pt idx="1441">
                  <c:v>-0.00903979236168453</c:v>
                </c:pt>
                <c:pt idx="1442">
                  <c:v>-0.00894902950115782</c:v>
                </c:pt>
                <c:pt idx="1443">
                  <c:v>-0.00877453861951872</c:v>
                </c:pt>
                <c:pt idx="1444">
                  <c:v>-0.00862143479110628</c:v>
                </c:pt>
                <c:pt idx="1445">
                  <c:v>-0.00884948758845007</c:v>
                </c:pt>
                <c:pt idx="1446">
                  <c:v>-0.00876616527383281</c:v>
                </c:pt>
                <c:pt idx="1447">
                  <c:v>-0.00786784651546456</c:v>
                </c:pt>
                <c:pt idx="1448">
                  <c:v>-0.00804460822876383</c:v>
                </c:pt>
                <c:pt idx="1449">
                  <c:v>-0.00910405485298212</c:v>
                </c:pt>
                <c:pt idx="1450">
                  <c:v>-0.00710359381872422</c:v>
                </c:pt>
                <c:pt idx="1451">
                  <c:v>-0.00804336109074185</c:v>
                </c:pt>
                <c:pt idx="1452">
                  <c:v>-0.0092980817668533</c:v>
                </c:pt>
                <c:pt idx="1453">
                  <c:v>-0.00828629796148699</c:v>
                </c:pt>
                <c:pt idx="1454">
                  <c:v>-0.00845275716429969</c:v>
                </c:pt>
                <c:pt idx="1455">
                  <c:v>-0.00953988650819363</c:v>
                </c:pt>
                <c:pt idx="1456">
                  <c:v>-0.00883620409231417</c:v>
                </c:pt>
                <c:pt idx="1457">
                  <c:v>-0.00961994297403001</c:v>
                </c:pt>
                <c:pt idx="1458">
                  <c:v>-0.0101720981753376</c:v>
                </c:pt>
                <c:pt idx="1459">
                  <c:v>-0.0101954171958437</c:v>
                </c:pt>
                <c:pt idx="1460">
                  <c:v>-0.0101040225139026</c:v>
                </c:pt>
                <c:pt idx="1461">
                  <c:v>-0.0117681318581547</c:v>
                </c:pt>
                <c:pt idx="1462">
                  <c:v>-0.00954506144383663</c:v>
                </c:pt>
                <c:pt idx="1463">
                  <c:v>-0.00963078579860279</c:v>
                </c:pt>
                <c:pt idx="1464">
                  <c:v>-0.00953510238496323</c:v>
                </c:pt>
                <c:pt idx="1465">
                  <c:v>-0.00872589313683341</c:v>
                </c:pt>
                <c:pt idx="1466">
                  <c:v>-0.00915667458284982</c:v>
                </c:pt>
                <c:pt idx="1467">
                  <c:v>-0.00842406667989236</c:v>
                </c:pt>
                <c:pt idx="1468">
                  <c:v>-0.00944645155161066</c:v>
                </c:pt>
                <c:pt idx="1469">
                  <c:v>-0.00922592983593034</c:v>
                </c:pt>
                <c:pt idx="1470">
                  <c:v>-0.00846780726487624</c:v>
                </c:pt>
                <c:pt idx="1471">
                  <c:v>-0.0084410714115529</c:v>
                </c:pt>
                <c:pt idx="1472">
                  <c:v>-0.00790603434485878</c:v>
                </c:pt>
                <c:pt idx="1473">
                  <c:v>-0.00842264094003341</c:v>
                </c:pt>
                <c:pt idx="1474">
                  <c:v>-0.0075978653182427</c:v>
                </c:pt>
                <c:pt idx="1475">
                  <c:v>-0.00706171033641152</c:v>
                </c:pt>
                <c:pt idx="1476">
                  <c:v>-0.00779610886529645</c:v>
                </c:pt>
                <c:pt idx="1477">
                  <c:v>-0.00729741267383765</c:v>
                </c:pt>
                <c:pt idx="1478">
                  <c:v>-0.00760015937522366</c:v>
                </c:pt>
                <c:pt idx="1479">
                  <c:v>-0.00740937127319345</c:v>
                </c:pt>
                <c:pt idx="1480">
                  <c:v>-0.00705883825476228</c:v>
                </c:pt>
                <c:pt idx="1481">
                  <c:v>-0.00632021931615445</c:v>
                </c:pt>
                <c:pt idx="1482">
                  <c:v>-0.00730414216428449</c:v>
                </c:pt>
                <c:pt idx="1483">
                  <c:v>-0.0081438730879165</c:v>
                </c:pt>
                <c:pt idx="1484">
                  <c:v>-0.00744285411764953</c:v>
                </c:pt>
                <c:pt idx="1485">
                  <c:v>-0.00738266063086581</c:v>
                </c:pt>
                <c:pt idx="1486">
                  <c:v>-0.00709270117971369</c:v>
                </c:pt>
                <c:pt idx="1487">
                  <c:v>-0.00768381788004748</c:v>
                </c:pt>
                <c:pt idx="1488">
                  <c:v>-0.00713259666919074</c:v>
                </c:pt>
                <c:pt idx="1489">
                  <c:v>-0.00709305758230376</c:v>
                </c:pt>
                <c:pt idx="1490">
                  <c:v>-0.00871059901410459</c:v>
                </c:pt>
                <c:pt idx="1491">
                  <c:v>-0.00941591000254503</c:v>
                </c:pt>
                <c:pt idx="1492">
                  <c:v>-0.00834662328371444</c:v>
                </c:pt>
                <c:pt idx="1493">
                  <c:v>-0.00986706714325834</c:v>
                </c:pt>
                <c:pt idx="1494">
                  <c:v>-0.00936953938334788</c:v>
                </c:pt>
                <c:pt idx="1495">
                  <c:v>-0.00976205799383849</c:v>
                </c:pt>
                <c:pt idx="1496">
                  <c:v>-0.00821086899871696</c:v>
                </c:pt>
                <c:pt idx="1497">
                  <c:v>-0.00969165021993713</c:v>
                </c:pt>
                <c:pt idx="1498">
                  <c:v>-0.00957209080603062</c:v>
                </c:pt>
                <c:pt idx="1499">
                  <c:v>-0.00889291099294036</c:v>
                </c:pt>
                <c:pt idx="1500">
                  <c:v>-0.00889623031782627</c:v>
                </c:pt>
                <c:pt idx="1501">
                  <c:v>-0.00713496459625117</c:v>
                </c:pt>
                <c:pt idx="1502">
                  <c:v>-0.00905235921331919</c:v>
                </c:pt>
                <c:pt idx="1503">
                  <c:v>-0.0096038583719698</c:v>
                </c:pt>
                <c:pt idx="1504">
                  <c:v>-0.00890703024550207</c:v>
                </c:pt>
                <c:pt idx="1505">
                  <c:v>-0.00796550227161676</c:v>
                </c:pt>
                <c:pt idx="1506">
                  <c:v>-0.00758491474410263</c:v>
                </c:pt>
                <c:pt idx="1507">
                  <c:v>-0.0076189462263785</c:v>
                </c:pt>
                <c:pt idx="1508">
                  <c:v>-0.00823024822780112</c:v>
                </c:pt>
                <c:pt idx="1509">
                  <c:v>-0.00902056560017902</c:v>
                </c:pt>
                <c:pt idx="1510">
                  <c:v>-0.00813666833602539</c:v>
                </c:pt>
                <c:pt idx="1511">
                  <c:v>-0.00785959120485011</c:v>
                </c:pt>
                <c:pt idx="1512">
                  <c:v>-0.00738902394901278</c:v>
                </c:pt>
                <c:pt idx="1513">
                  <c:v>-0.00693713861638464</c:v>
                </c:pt>
                <c:pt idx="1514">
                  <c:v>-0.00719772670695743</c:v>
                </c:pt>
                <c:pt idx="1515">
                  <c:v>-0.00773482431032449</c:v>
                </c:pt>
                <c:pt idx="1516">
                  <c:v>-0.00689766062515963</c:v>
                </c:pt>
                <c:pt idx="1517">
                  <c:v>-0.00707153749099126</c:v>
                </c:pt>
                <c:pt idx="1518">
                  <c:v>-0.00565846615571707</c:v>
                </c:pt>
                <c:pt idx="1519">
                  <c:v>-0.00676738253472637</c:v>
                </c:pt>
                <c:pt idx="1520">
                  <c:v>-0.00623851467653743</c:v>
                </c:pt>
                <c:pt idx="1521">
                  <c:v>-0.00672356230401609</c:v>
                </c:pt>
                <c:pt idx="1522">
                  <c:v>-0.00651605003541111</c:v>
                </c:pt>
                <c:pt idx="1523">
                  <c:v>-0.00620319199030109</c:v>
                </c:pt>
                <c:pt idx="1524">
                  <c:v>-0.00807432620863538</c:v>
                </c:pt>
                <c:pt idx="1525">
                  <c:v>-0.00728414400037595</c:v>
                </c:pt>
                <c:pt idx="1526">
                  <c:v>-0.00833703501687956</c:v>
                </c:pt>
                <c:pt idx="1527">
                  <c:v>-0.00789155207064856</c:v>
                </c:pt>
                <c:pt idx="1528">
                  <c:v>-0.00864861032850225</c:v>
                </c:pt>
                <c:pt idx="1529">
                  <c:v>-0.00902193690172547</c:v>
                </c:pt>
                <c:pt idx="1530">
                  <c:v>-0.00825287457904232</c:v>
                </c:pt>
                <c:pt idx="1531">
                  <c:v>-0.00816191614360995</c:v>
                </c:pt>
                <c:pt idx="1532">
                  <c:v>-0.00847703572008351</c:v>
                </c:pt>
                <c:pt idx="1533">
                  <c:v>-0.00867885886007016</c:v>
                </c:pt>
                <c:pt idx="1534">
                  <c:v>-0.00819416651689628</c:v>
                </c:pt>
                <c:pt idx="1535">
                  <c:v>-0.00796791431491706</c:v>
                </c:pt>
                <c:pt idx="1536">
                  <c:v>-0.00804110240291979</c:v>
                </c:pt>
                <c:pt idx="1537">
                  <c:v>-0.00768902157913735</c:v>
                </c:pt>
                <c:pt idx="1538">
                  <c:v>-0.00784231838088363</c:v>
                </c:pt>
                <c:pt idx="1539">
                  <c:v>-0.00753773189120255</c:v>
                </c:pt>
                <c:pt idx="1540">
                  <c:v>-0.00812284391215206</c:v>
                </c:pt>
                <c:pt idx="1541">
                  <c:v>-0.00751583212231742</c:v>
                </c:pt>
                <c:pt idx="1542">
                  <c:v>-0.00734624926761144</c:v>
                </c:pt>
                <c:pt idx="1543">
                  <c:v>-0.00735538338404472</c:v>
                </c:pt>
                <c:pt idx="1544">
                  <c:v>-0.00667806999687696</c:v>
                </c:pt>
                <c:pt idx="1545">
                  <c:v>-0.00703244861665719</c:v>
                </c:pt>
                <c:pt idx="1546">
                  <c:v>-0.00625439841098943</c:v>
                </c:pt>
                <c:pt idx="1547">
                  <c:v>-0.00631955788999947</c:v>
                </c:pt>
                <c:pt idx="1548">
                  <c:v>-0.00606951513047524</c:v>
                </c:pt>
                <c:pt idx="1549">
                  <c:v>-0.00597766178741101</c:v>
                </c:pt>
                <c:pt idx="1550">
                  <c:v>-0.00629738102153613</c:v>
                </c:pt>
                <c:pt idx="1551">
                  <c:v>-0.0066088731277466</c:v>
                </c:pt>
                <c:pt idx="1552">
                  <c:v>-0.00686792224503128</c:v>
                </c:pt>
                <c:pt idx="1553">
                  <c:v>-0.0073325438431917</c:v>
                </c:pt>
                <c:pt idx="1554">
                  <c:v>-0.00692744668743915</c:v>
                </c:pt>
                <c:pt idx="1555">
                  <c:v>-0.00710155606196541</c:v>
                </c:pt>
                <c:pt idx="1556">
                  <c:v>-0.00625726342601312</c:v>
                </c:pt>
                <c:pt idx="1557">
                  <c:v>-0.00776638501523015</c:v>
                </c:pt>
                <c:pt idx="1558">
                  <c:v>-0.00825743318401962</c:v>
                </c:pt>
                <c:pt idx="1559">
                  <c:v>-0.0081682387369015</c:v>
                </c:pt>
                <c:pt idx="1560">
                  <c:v>-0.00792563899905535</c:v>
                </c:pt>
                <c:pt idx="1561">
                  <c:v>-0.00781536320578575</c:v>
                </c:pt>
                <c:pt idx="1562">
                  <c:v>-0.00771296487411745</c:v>
                </c:pt>
                <c:pt idx="1563">
                  <c:v>-0.00702395098026492</c:v>
                </c:pt>
                <c:pt idx="1564">
                  <c:v>-0.00794471884589028</c:v>
                </c:pt>
                <c:pt idx="1565">
                  <c:v>-0.00790683180854831</c:v>
                </c:pt>
                <c:pt idx="1566">
                  <c:v>-0.00730850333198284</c:v>
                </c:pt>
                <c:pt idx="1567">
                  <c:v>-0.00737975882106065</c:v>
                </c:pt>
                <c:pt idx="1568">
                  <c:v>-0.00779820840722558</c:v>
                </c:pt>
                <c:pt idx="1569">
                  <c:v>-0.00695612008752918</c:v>
                </c:pt>
                <c:pt idx="1570">
                  <c:v>-0.00720384987846065</c:v>
                </c:pt>
                <c:pt idx="1571">
                  <c:v>-0.00703819056959467</c:v>
                </c:pt>
                <c:pt idx="1572">
                  <c:v>-0.0066921219188792</c:v>
                </c:pt>
                <c:pt idx="1573">
                  <c:v>-0.00670509199393465</c:v>
                </c:pt>
                <c:pt idx="1574">
                  <c:v>-0.00803985340424436</c:v>
                </c:pt>
                <c:pt idx="1575">
                  <c:v>-0.00685817673168854</c:v>
                </c:pt>
                <c:pt idx="1576">
                  <c:v>-0.00752258933982369</c:v>
                </c:pt>
                <c:pt idx="1577">
                  <c:v>-0.00618579551031534</c:v>
                </c:pt>
                <c:pt idx="1578">
                  <c:v>-0.00666398404111146</c:v>
                </c:pt>
                <c:pt idx="1579">
                  <c:v>-0.00646135719840166</c:v>
                </c:pt>
                <c:pt idx="1580">
                  <c:v>-0.00608761285345977</c:v>
                </c:pt>
                <c:pt idx="1581">
                  <c:v>-0.00586363408472675</c:v>
                </c:pt>
                <c:pt idx="1582">
                  <c:v>-0.00635540246158356</c:v>
                </c:pt>
                <c:pt idx="1583">
                  <c:v>-0.00557075155154635</c:v>
                </c:pt>
                <c:pt idx="1584">
                  <c:v>-0.00637405756811857</c:v>
                </c:pt>
                <c:pt idx="1585">
                  <c:v>-0.00701449581982566</c:v>
                </c:pt>
                <c:pt idx="1586">
                  <c:v>-0.00614943162630104</c:v>
                </c:pt>
                <c:pt idx="1587">
                  <c:v>-0.00634768236217333</c:v>
                </c:pt>
                <c:pt idx="1588">
                  <c:v>-0.0060075334163679</c:v>
                </c:pt>
                <c:pt idx="1589">
                  <c:v>-0.00670210544693447</c:v>
                </c:pt>
                <c:pt idx="1590">
                  <c:v>-0.00576440821279341</c:v>
                </c:pt>
                <c:pt idx="1591">
                  <c:v>-0.00644369033763188</c:v>
                </c:pt>
                <c:pt idx="1592">
                  <c:v>-0.00696409729593491</c:v>
                </c:pt>
                <c:pt idx="1593">
                  <c:v>-0.00740572896943974</c:v>
                </c:pt>
                <c:pt idx="1594">
                  <c:v>-0.00682876827639564</c:v>
                </c:pt>
                <c:pt idx="1595">
                  <c:v>-0.0080955642833</c:v>
                </c:pt>
                <c:pt idx="1596">
                  <c:v>-0.00713062418913461</c:v>
                </c:pt>
                <c:pt idx="1597">
                  <c:v>-0.00668324423947246</c:v>
                </c:pt>
                <c:pt idx="1598">
                  <c:v>-0.00669486208411073</c:v>
                </c:pt>
                <c:pt idx="1599">
                  <c:v>-0.00678958362217233</c:v>
                </c:pt>
                <c:pt idx="1600">
                  <c:v>-0.00674747061381347</c:v>
                </c:pt>
                <c:pt idx="1601">
                  <c:v>-0.00563084753282932</c:v>
                </c:pt>
                <c:pt idx="1602">
                  <c:v>-0.00612568295037253</c:v>
                </c:pt>
                <c:pt idx="1603">
                  <c:v>-0.00685209977350504</c:v>
                </c:pt>
                <c:pt idx="1604">
                  <c:v>-0.0057365460987534</c:v>
                </c:pt>
                <c:pt idx="1605">
                  <c:v>-0.00542555969841539</c:v>
                </c:pt>
                <c:pt idx="1606">
                  <c:v>-0.00584922149392677</c:v>
                </c:pt>
                <c:pt idx="1607">
                  <c:v>-0.00693200884661588</c:v>
                </c:pt>
                <c:pt idx="1608">
                  <c:v>-0.00524834362203877</c:v>
                </c:pt>
                <c:pt idx="1609">
                  <c:v>-0.00614473534279029</c:v>
                </c:pt>
                <c:pt idx="1610">
                  <c:v>-0.00615675905729302</c:v>
                </c:pt>
                <c:pt idx="1611">
                  <c:v>-0.00589157867690551</c:v>
                </c:pt>
                <c:pt idx="1612">
                  <c:v>-0.00540895308514739</c:v>
                </c:pt>
                <c:pt idx="1613">
                  <c:v>-0.00522079918955886</c:v>
                </c:pt>
                <c:pt idx="1614">
                  <c:v>-0.00567321538581158</c:v>
                </c:pt>
                <c:pt idx="1615">
                  <c:v>-0.00641520968947289</c:v>
                </c:pt>
                <c:pt idx="1616">
                  <c:v>-0.00583908522476935</c:v>
                </c:pt>
                <c:pt idx="1617">
                  <c:v>-0.00560630371022996</c:v>
                </c:pt>
                <c:pt idx="1618">
                  <c:v>-0.00529732083236425</c:v>
                </c:pt>
                <c:pt idx="1619">
                  <c:v>-0.00618619292076471</c:v>
                </c:pt>
                <c:pt idx="1620">
                  <c:v>-0.00544427918339189</c:v>
                </c:pt>
                <c:pt idx="1621">
                  <c:v>-0.00517642358134086</c:v>
                </c:pt>
                <c:pt idx="1622">
                  <c:v>-0.00589360074304621</c:v>
                </c:pt>
                <c:pt idx="1623">
                  <c:v>-0.00642697138260089</c:v>
                </c:pt>
                <c:pt idx="1624">
                  <c:v>-0.00723663602114154</c:v>
                </c:pt>
                <c:pt idx="1625">
                  <c:v>-0.00668994307614131</c:v>
                </c:pt>
                <c:pt idx="1626">
                  <c:v>-0.00784795732984979</c:v>
                </c:pt>
                <c:pt idx="1627">
                  <c:v>-0.00646885213641571</c:v>
                </c:pt>
                <c:pt idx="1628">
                  <c:v>-0.00664655974196316</c:v>
                </c:pt>
                <c:pt idx="1629">
                  <c:v>-0.00730739064571576</c:v>
                </c:pt>
                <c:pt idx="1630">
                  <c:v>-0.00650568992305489</c:v>
                </c:pt>
                <c:pt idx="1631">
                  <c:v>-0.00645165500615613</c:v>
                </c:pt>
                <c:pt idx="1632">
                  <c:v>-0.0070981095123773</c:v>
                </c:pt>
                <c:pt idx="1633">
                  <c:v>-0.00754965549051682</c:v>
                </c:pt>
                <c:pt idx="1634">
                  <c:v>-0.00705181841030331</c:v>
                </c:pt>
                <c:pt idx="1635">
                  <c:v>-0.00733539709471481</c:v>
                </c:pt>
                <c:pt idx="1636">
                  <c:v>-0.00571160429816189</c:v>
                </c:pt>
                <c:pt idx="1637">
                  <c:v>-0.00641220957811465</c:v>
                </c:pt>
                <c:pt idx="1638">
                  <c:v>-0.00702436888419705</c:v>
                </c:pt>
                <c:pt idx="1639">
                  <c:v>-0.00544325411276953</c:v>
                </c:pt>
                <c:pt idx="1640">
                  <c:v>-0.00682525921614043</c:v>
                </c:pt>
                <c:pt idx="1641">
                  <c:v>-0.00637488020539402</c:v>
                </c:pt>
                <c:pt idx="1642">
                  <c:v>-0.0069509798547757</c:v>
                </c:pt>
                <c:pt idx="1643">
                  <c:v>-0.00582353237322417</c:v>
                </c:pt>
                <c:pt idx="1644">
                  <c:v>-0.00622797108566918</c:v>
                </c:pt>
                <c:pt idx="1645">
                  <c:v>-0.00630871687721431</c:v>
                </c:pt>
                <c:pt idx="1646">
                  <c:v>-0.0044157467881357</c:v>
                </c:pt>
                <c:pt idx="1647">
                  <c:v>-0.00620681083217967</c:v>
                </c:pt>
                <c:pt idx="1648">
                  <c:v>-0.00610655880663065</c:v>
                </c:pt>
                <c:pt idx="1649">
                  <c:v>-0.00540662148686649</c:v>
                </c:pt>
                <c:pt idx="1650">
                  <c:v>-0.00503578962288456</c:v>
                </c:pt>
                <c:pt idx="1651">
                  <c:v>-0.00648801904371826</c:v>
                </c:pt>
                <c:pt idx="1652">
                  <c:v>-0.00544052457880988</c:v>
                </c:pt>
                <c:pt idx="1653">
                  <c:v>-0.00607092842420458</c:v>
                </c:pt>
                <c:pt idx="1654">
                  <c:v>-0.00450652851909787</c:v>
                </c:pt>
                <c:pt idx="1655">
                  <c:v>-0.00480168238970959</c:v>
                </c:pt>
                <c:pt idx="1656">
                  <c:v>-0.0042330483181863</c:v>
                </c:pt>
                <c:pt idx="1657">
                  <c:v>-0.00528121254986879</c:v>
                </c:pt>
                <c:pt idx="1658">
                  <c:v>-0.00585452343311079</c:v>
                </c:pt>
                <c:pt idx="1659">
                  <c:v>-0.00560769591766224</c:v>
                </c:pt>
                <c:pt idx="1660">
                  <c:v>-0.00608356772517134</c:v>
                </c:pt>
                <c:pt idx="1661">
                  <c:v>-0.0058034933394973</c:v>
                </c:pt>
                <c:pt idx="1662">
                  <c:v>-0.00671277213081328</c:v>
                </c:pt>
                <c:pt idx="1663">
                  <c:v>-0.00587568050664082</c:v>
                </c:pt>
                <c:pt idx="1664">
                  <c:v>-0.00646513451883779</c:v>
                </c:pt>
                <c:pt idx="1665">
                  <c:v>-0.00488996052866797</c:v>
                </c:pt>
                <c:pt idx="1666">
                  <c:v>-0.00509999199509746</c:v>
                </c:pt>
                <c:pt idx="1667">
                  <c:v>-0.00610063379093857</c:v>
                </c:pt>
                <c:pt idx="1668">
                  <c:v>-0.00621749163590633</c:v>
                </c:pt>
                <c:pt idx="1669">
                  <c:v>-0.00603921872434877</c:v>
                </c:pt>
                <c:pt idx="1670">
                  <c:v>-0.00603469979631236</c:v>
                </c:pt>
                <c:pt idx="1671">
                  <c:v>-0.00654558473722282</c:v>
                </c:pt>
                <c:pt idx="1672">
                  <c:v>-0.00496893841497233</c:v>
                </c:pt>
                <c:pt idx="1673">
                  <c:v>-0.0047010798689192</c:v>
                </c:pt>
                <c:pt idx="1674">
                  <c:v>-0.00520564920447805</c:v>
                </c:pt>
                <c:pt idx="1675">
                  <c:v>-0.00586486137930358</c:v>
                </c:pt>
                <c:pt idx="1676">
                  <c:v>-0.00612016292470433</c:v>
                </c:pt>
                <c:pt idx="1677">
                  <c:v>-0.00555333613155034</c:v>
                </c:pt>
                <c:pt idx="1678">
                  <c:v>-0.00513903966039516</c:v>
                </c:pt>
                <c:pt idx="1679">
                  <c:v>-0.00545606472225748</c:v>
                </c:pt>
                <c:pt idx="1680">
                  <c:v>-0.00527433000704539</c:v>
                </c:pt>
                <c:pt idx="1681">
                  <c:v>-0.00431112218624059</c:v>
                </c:pt>
                <c:pt idx="1682">
                  <c:v>-0.00516454650043787</c:v>
                </c:pt>
                <c:pt idx="1683">
                  <c:v>-0.00550003470859298</c:v>
                </c:pt>
                <c:pt idx="1684">
                  <c:v>-0.0048756352158155</c:v>
                </c:pt>
                <c:pt idx="1685">
                  <c:v>-0.00446938548598435</c:v>
                </c:pt>
                <c:pt idx="1686">
                  <c:v>-0.00526457423340164</c:v>
                </c:pt>
                <c:pt idx="1687">
                  <c:v>-0.00388754917309864</c:v>
                </c:pt>
                <c:pt idx="1688">
                  <c:v>-0.00529153461165738</c:v>
                </c:pt>
                <c:pt idx="1689">
                  <c:v>-0.005703933953564</c:v>
                </c:pt>
                <c:pt idx="1690">
                  <c:v>-0.00437326651073926</c:v>
                </c:pt>
                <c:pt idx="1691">
                  <c:v>-0.00480760109113632</c:v>
                </c:pt>
                <c:pt idx="1692">
                  <c:v>-0.00541723699215812</c:v>
                </c:pt>
                <c:pt idx="1693">
                  <c:v>-0.00527407623930352</c:v>
                </c:pt>
                <c:pt idx="1694">
                  <c:v>-0.00484754579622452</c:v>
                </c:pt>
                <c:pt idx="1695">
                  <c:v>-0.00639062877669406</c:v>
                </c:pt>
                <c:pt idx="1696">
                  <c:v>-0.00625366352754181</c:v>
                </c:pt>
                <c:pt idx="1697">
                  <c:v>-0.00595709273338579</c:v>
                </c:pt>
                <c:pt idx="1698">
                  <c:v>-0.00513457421906701</c:v>
                </c:pt>
                <c:pt idx="1699">
                  <c:v>-0.00460337197355003</c:v>
                </c:pt>
                <c:pt idx="1700">
                  <c:v>-0.00562083515472467</c:v>
                </c:pt>
                <c:pt idx="1701">
                  <c:v>-0.00511489104825997</c:v>
                </c:pt>
                <c:pt idx="1702">
                  <c:v>-0.00581999174172741</c:v>
                </c:pt>
                <c:pt idx="1703">
                  <c:v>-0.00493311354877822</c:v>
                </c:pt>
                <c:pt idx="1704">
                  <c:v>-0.00530709188229003</c:v>
                </c:pt>
                <c:pt idx="1705">
                  <c:v>-0.00524212651404463</c:v>
                </c:pt>
                <c:pt idx="1706">
                  <c:v>-0.00503854039734291</c:v>
                </c:pt>
                <c:pt idx="1707">
                  <c:v>-0.00483073647249011</c:v>
                </c:pt>
                <c:pt idx="1708">
                  <c:v>-0.00560008851898973</c:v>
                </c:pt>
                <c:pt idx="1709">
                  <c:v>-0.00587335699832498</c:v>
                </c:pt>
                <c:pt idx="1710">
                  <c:v>-0.00616171980846844</c:v>
                </c:pt>
                <c:pt idx="1711">
                  <c:v>-0.00544489379298017</c:v>
                </c:pt>
                <c:pt idx="1712">
                  <c:v>-0.00458036192729221</c:v>
                </c:pt>
                <c:pt idx="1713">
                  <c:v>-0.00510433767653858</c:v>
                </c:pt>
                <c:pt idx="1714">
                  <c:v>-0.00508400989668115</c:v>
                </c:pt>
                <c:pt idx="1715">
                  <c:v>-0.00487223177926822</c:v>
                </c:pt>
                <c:pt idx="1716">
                  <c:v>-0.0046128661904423</c:v>
                </c:pt>
                <c:pt idx="1717">
                  <c:v>-0.00493056082579012</c:v>
                </c:pt>
                <c:pt idx="1718">
                  <c:v>-0.003950531619666</c:v>
                </c:pt>
                <c:pt idx="1719">
                  <c:v>-0.00427033515909646</c:v>
                </c:pt>
                <c:pt idx="1720">
                  <c:v>-0.00381639485108937</c:v>
                </c:pt>
                <c:pt idx="1721">
                  <c:v>-0.00404807806268414</c:v>
                </c:pt>
                <c:pt idx="1722">
                  <c:v>-0.00394340268459863</c:v>
                </c:pt>
                <c:pt idx="1723">
                  <c:v>-0.00426500521661473</c:v>
                </c:pt>
                <c:pt idx="1724">
                  <c:v>-0.00499446211605337</c:v>
                </c:pt>
                <c:pt idx="1725">
                  <c:v>-0.00507195887467141</c:v>
                </c:pt>
                <c:pt idx="1726">
                  <c:v>-0.00566219358084097</c:v>
                </c:pt>
                <c:pt idx="1727">
                  <c:v>-0.00518619927100359</c:v>
                </c:pt>
                <c:pt idx="1728">
                  <c:v>-0.00555622923884789</c:v>
                </c:pt>
                <c:pt idx="1729">
                  <c:v>-0.00658692326893877</c:v>
                </c:pt>
                <c:pt idx="1730">
                  <c:v>-0.00543190614392586</c:v>
                </c:pt>
                <c:pt idx="1731">
                  <c:v>-0.0055117196258025</c:v>
                </c:pt>
                <c:pt idx="1732">
                  <c:v>-0.00527602629948627</c:v>
                </c:pt>
                <c:pt idx="1733">
                  <c:v>-0.00511114468451874</c:v>
                </c:pt>
                <c:pt idx="1734">
                  <c:v>-0.0040235454467737</c:v>
                </c:pt>
                <c:pt idx="1735">
                  <c:v>-0.00470552206302364</c:v>
                </c:pt>
                <c:pt idx="1736">
                  <c:v>-0.00598213923727948</c:v>
                </c:pt>
                <c:pt idx="1737">
                  <c:v>-0.0051195499398967</c:v>
                </c:pt>
                <c:pt idx="1738">
                  <c:v>-0.00591788120122836</c:v>
                </c:pt>
                <c:pt idx="1739">
                  <c:v>-0.00461176440190653</c:v>
                </c:pt>
                <c:pt idx="1740">
                  <c:v>-0.0044447451119332</c:v>
                </c:pt>
                <c:pt idx="1741">
                  <c:v>-0.00502771196420845</c:v>
                </c:pt>
                <c:pt idx="1742">
                  <c:v>-0.00511681020419543</c:v>
                </c:pt>
                <c:pt idx="1743">
                  <c:v>-0.00435955263241924</c:v>
                </c:pt>
                <c:pt idx="1744">
                  <c:v>-0.00369282297425842</c:v>
                </c:pt>
                <c:pt idx="1745">
                  <c:v>-0.00406313690376083</c:v>
                </c:pt>
                <c:pt idx="1746">
                  <c:v>-0.00477686698185058</c:v>
                </c:pt>
                <c:pt idx="1747">
                  <c:v>-0.00311174658393286</c:v>
                </c:pt>
                <c:pt idx="1748">
                  <c:v>-0.0031745453804177</c:v>
                </c:pt>
                <c:pt idx="1749">
                  <c:v>-0.00488553583789315</c:v>
                </c:pt>
                <c:pt idx="1750">
                  <c:v>-0.0037781571689664</c:v>
                </c:pt>
                <c:pt idx="1751">
                  <c:v>-0.00473778001461948</c:v>
                </c:pt>
                <c:pt idx="1752">
                  <c:v>-0.00417860406233375</c:v>
                </c:pt>
                <c:pt idx="1753">
                  <c:v>-0.00440899419100768</c:v>
                </c:pt>
                <c:pt idx="1754">
                  <c:v>-0.00450086078995561</c:v>
                </c:pt>
                <c:pt idx="1755">
                  <c:v>-0.00501894266124142</c:v>
                </c:pt>
                <c:pt idx="1756">
                  <c:v>-0.00442680152552669</c:v>
                </c:pt>
                <c:pt idx="1757">
                  <c:v>-0.0052676111556594</c:v>
                </c:pt>
                <c:pt idx="1758">
                  <c:v>-0.00435513873993847</c:v>
                </c:pt>
                <c:pt idx="1759">
                  <c:v>-0.0060177084416909</c:v>
                </c:pt>
                <c:pt idx="1760">
                  <c:v>-0.00583497999442393</c:v>
                </c:pt>
                <c:pt idx="1761">
                  <c:v>-0.00521185023337223</c:v>
                </c:pt>
                <c:pt idx="1762">
                  <c:v>-0.00493570608103437</c:v>
                </c:pt>
                <c:pt idx="1763">
                  <c:v>-0.00468095011935398</c:v>
                </c:pt>
                <c:pt idx="1764">
                  <c:v>-0.00446915386960971</c:v>
                </c:pt>
                <c:pt idx="1765">
                  <c:v>-0.00433635658136617</c:v>
                </c:pt>
                <c:pt idx="1766">
                  <c:v>-0.00568664629411701</c:v>
                </c:pt>
                <c:pt idx="1767">
                  <c:v>-0.00433908426754974</c:v>
                </c:pt>
                <c:pt idx="1768">
                  <c:v>-0.00585344322389378</c:v>
                </c:pt>
                <c:pt idx="1769">
                  <c:v>-0.0039645164443656</c:v>
                </c:pt>
                <c:pt idx="1770">
                  <c:v>-0.00495708747856136</c:v>
                </c:pt>
                <c:pt idx="1771">
                  <c:v>-0.0037420016814639</c:v>
                </c:pt>
                <c:pt idx="1772">
                  <c:v>-0.0038268861947327</c:v>
                </c:pt>
                <c:pt idx="1773">
                  <c:v>-0.00461465660997636</c:v>
                </c:pt>
                <c:pt idx="1774">
                  <c:v>-0.00447159535072792</c:v>
                </c:pt>
                <c:pt idx="1775">
                  <c:v>-0.00527738074060557</c:v>
                </c:pt>
                <c:pt idx="1776">
                  <c:v>-0.0048647451510017</c:v>
                </c:pt>
                <c:pt idx="1777">
                  <c:v>-0.00376777390588153</c:v>
                </c:pt>
                <c:pt idx="1778">
                  <c:v>-0.00518991890927833</c:v>
                </c:pt>
                <c:pt idx="1779">
                  <c:v>-0.0041759922100425</c:v>
                </c:pt>
                <c:pt idx="1780">
                  <c:v>-0.00422522634872483</c:v>
                </c:pt>
                <c:pt idx="1781">
                  <c:v>-0.0026033591256334</c:v>
                </c:pt>
                <c:pt idx="1782">
                  <c:v>-0.0039279327073493</c:v>
                </c:pt>
                <c:pt idx="1783">
                  <c:v>-0.00294905901930589</c:v>
                </c:pt>
                <c:pt idx="1784">
                  <c:v>-0.0035376029843223</c:v>
                </c:pt>
                <c:pt idx="1785">
                  <c:v>-0.00279001088275457</c:v>
                </c:pt>
                <c:pt idx="1786">
                  <c:v>-0.00442429347603071</c:v>
                </c:pt>
                <c:pt idx="1787">
                  <c:v>-0.00433793877972546</c:v>
                </c:pt>
                <c:pt idx="1788">
                  <c:v>-0.00355540788058195</c:v>
                </c:pt>
                <c:pt idx="1789">
                  <c:v>-0.00372363742800344</c:v>
                </c:pt>
                <c:pt idx="1790">
                  <c:v>-0.00394771375792548</c:v>
                </c:pt>
                <c:pt idx="1791">
                  <c:v>-0.00508785715898477</c:v>
                </c:pt>
                <c:pt idx="1792">
                  <c:v>-0.00453280360269109</c:v>
                </c:pt>
                <c:pt idx="1793">
                  <c:v>-0.00590978457792431</c:v>
                </c:pt>
                <c:pt idx="1794">
                  <c:v>-0.00463499268856591</c:v>
                </c:pt>
                <c:pt idx="1795">
                  <c:v>-0.00527372790606902</c:v>
                </c:pt>
                <c:pt idx="1796">
                  <c:v>-0.00587541836594424</c:v>
                </c:pt>
                <c:pt idx="1797">
                  <c:v>-0.00527664186689007</c:v>
                </c:pt>
                <c:pt idx="1798">
                  <c:v>-0.0048736237068378</c:v>
                </c:pt>
                <c:pt idx="1799">
                  <c:v>-0.00528957845795825</c:v>
                </c:pt>
                <c:pt idx="1800">
                  <c:v>-0.00362760713117065</c:v>
                </c:pt>
                <c:pt idx="1801">
                  <c:v>-0.00589986889991565</c:v>
                </c:pt>
                <c:pt idx="1802">
                  <c:v>-0.00405785903002582</c:v>
                </c:pt>
                <c:pt idx="1803">
                  <c:v>-0.00494362600654854</c:v>
                </c:pt>
                <c:pt idx="1804">
                  <c:v>-0.00361814675276313</c:v>
                </c:pt>
                <c:pt idx="1805">
                  <c:v>-0.004319539082983</c:v>
                </c:pt>
                <c:pt idx="1806">
                  <c:v>-0.00386971642038036</c:v>
                </c:pt>
                <c:pt idx="1807">
                  <c:v>-0.00492361816379675</c:v>
                </c:pt>
                <c:pt idx="1808">
                  <c:v>-0.00459373318898201</c:v>
                </c:pt>
                <c:pt idx="1809">
                  <c:v>-0.00434486702390035</c:v>
                </c:pt>
                <c:pt idx="1810">
                  <c:v>-0.00448949228837165</c:v>
                </c:pt>
                <c:pt idx="1811">
                  <c:v>-0.00472529608934453</c:v>
                </c:pt>
                <c:pt idx="1812">
                  <c:v>-0.00358321929440243</c:v>
                </c:pt>
                <c:pt idx="1813">
                  <c:v>-0.00354932163793562</c:v>
                </c:pt>
                <c:pt idx="1814">
                  <c:v>-0.00361687465179848</c:v>
                </c:pt>
                <c:pt idx="1815">
                  <c:v>-0.00273822586161134</c:v>
                </c:pt>
                <c:pt idx="1816">
                  <c:v>-0.00446732670587982</c:v>
                </c:pt>
                <c:pt idx="1817">
                  <c:v>-0.00372702172795433</c:v>
                </c:pt>
                <c:pt idx="1818">
                  <c:v>-0.00347739888919298</c:v>
                </c:pt>
                <c:pt idx="1819">
                  <c:v>-0.00446686253669203</c:v>
                </c:pt>
                <c:pt idx="1820">
                  <c:v>-0.00334448086768318</c:v>
                </c:pt>
                <c:pt idx="1821">
                  <c:v>-0.00400186288122046</c:v>
                </c:pt>
                <c:pt idx="1822">
                  <c:v>-0.00361620954119207</c:v>
                </c:pt>
                <c:pt idx="1823">
                  <c:v>-0.00331107961682063</c:v>
                </c:pt>
                <c:pt idx="1824">
                  <c:v>-0.00411136635996774</c:v>
                </c:pt>
                <c:pt idx="1825">
                  <c:v>-0.00465836555543731</c:v>
                </c:pt>
                <c:pt idx="1826">
                  <c:v>-0.00432346983421441</c:v>
                </c:pt>
                <c:pt idx="1827">
                  <c:v>-0.00516054139368104</c:v>
                </c:pt>
                <c:pt idx="1828">
                  <c:v>-0.00526341277978698</c:v>
                </c:pt>
                <c:pt idx="1829">
                  <c:v>-0.00511661344984403</c:v>
                </c:pt>
                <c:pt idx="1830">
                  <c:v>-0.00461510969080214</c:v>
                </c:pt>
                <c:pt idx="1831">
                  <c:v>-0.00493878023459688</c:v>
                </c:pt>
                <c:pt idx="1832">
                  <c:v>-0.00360313014713242</c:v>
                </c:pt>
                <c:pt idx="1833">
                  <c:v>-0.00541327857201447</c:v>
                </c:pt>
                <c:pt idx="1834">
                  <c:v>-0.00568363229555656</c:v>
                </c:pt>
                <c:pt idx="1835">
                  <c:v>-0.00305720351851033</c:v>
                </c:pt>
                <c:pt idx="1836">
                  <c:v>-0.00486087589035278</c:v>
                </c:pt>
                <c:pt idx="1837">
                  <c:v>-0.00530972262649324</c:v>
                </c:pt>
                <c:pt idx="1838">
                  <c:v>-0.00312434578610373</c:v>
                </c:pt>
                <c:pt idx="1839">
                  <c:v>-0.00410907856737717</c:v>
                </c:pt>
                <c:pt idx="1840">
                  <c:v>-0.004212300088101</c:v>
                </c:pt>
                <c:pt idx="1841">
                  <c:v>-0.00432261315758983</c:v>
                </c:pt>
                <c:pt idx="1842">
                  <c:v>-0.00379639650072889</c:v>
                </c:pt>
                <c:pt idx="1843">
                  <c:v>-0.00349186213312336</c:v>
                </c:pt>
                <c:pt idx="1844">
                  <c:v>-0.00310273655174146</c:v>
                </c:pt>
                <c:pt idx="1845">
                  <c:v>-0.00364309268923925</c:v>
                </c:pt>
                <c:pt idx="1846">
                  <c:v>-0.00266137449979538</c:v>
                </c:pt>
                <c:pt idx="1847">
                  <c:v>-0.0026430835630424</c:v>
                </c:pt>
                <c:pt idx="1848">
                  <c:v>-0.00234082851668727</c:v>
                </c:pt>
                <c:pt idx="1849">
                  <c:v>-0.00370569247669417</c:v>
                </c:pt>
                <c:pt idx="1850">
                  <c:v>-0.00226906081773639</c:v>
                </c:pt>
                <c:pt idx="1851">
                  <c:v>-0.00280900292250391</c:v>
                </c:pt>
                <c:pt idx="1852">
                  <c:v>-0.00354930302399596</c:v>
                </c:pt>
                <c:pt idx="1853">
                  <c:v>-0.00447307583875243</c:v>
                </c:pt>
                <c:pt idx="1854">
                  <c:v>-0.00275101068211394</c:v>
                </c:pt>
                <c:pt idx="1855">
                  <c:v>-0.00413601665316883</c:v>
                </c:pt>
                <c:pt idx="1856">
                  <c:v>-0.00351715093433957</c:v>
                </c:pt>
                <c:pt idx="1857">
                  <c:v>-0.00426861685524813</c:v>
                </c:pt>
                <c:pt idx="1858">
                  <c:v>-0.00433965455567024</c:v>
                </c:pt>
                <c:pt idx="1859">
                  <c:v>-0.00439200150084844</c:v>
                </c:pt>
                <c:pt idx="1860">
                  <c:v>-0.00478221971381208</c:v>
                </c:pt>
                <c:pt idx="1861">
                  <c:v>-0.00432319318612622</c:v>
                </c:pt>
                <c:pt idx="1862">
                  <c:v>-0.00442871577358858</c:v>
                </c:pt>
                <c:pt idx="1863">
                  <c:v>-0.00571572110191729</c:v>
                </c:pt>
                <c:pt idx="1864">
                  <c:v>-0.00451673808772185</c:v>
                </c:pt>
                <c:pt idx="1865">
                  <c:v>-0.00461991659184307</c:v>
                </c:pt>
                <c:pt idx="1866">
                  <c:v>-0.00483662376765073</c:v>
                </c:pt>
                <c:pt idx="1867">
                  <c:v>-0.00384822578736735</c:v>
                </c:pt>
                <c:pt idx="1868">
                  <c:v>-0.00423929427955577</c:v>
                </c:pt>
                <c:pt idx="1869">
                  <c:v>-0.0044699760644633</c:v>
                </c:pt>
                <c:pt idx="1870">
                  <c:v>-0.00408339449619933</c:v>
                </c:pt>
                <c:pt idx="1871">
                  <c:v>-0.00396159088826009</c:v>
                </c:pt>
                <c:pt idx="1872">
                  <c:v>-0.00405062817410837</c:v>
                </c:pt>
                <c:pt idx="1873">
                  <c:v>-0.00435771800413001</c:v>
                </c:pt>
                <c:pt idx="1874">
                  <c:v>-0.00332791628009916</c:v>
                </c:pt>
                <c:pt idx="1875">
                  <c:v>-0.00371396880700149</c:v>
                </c:pt>
                <c:pt idx="1876">
                  <c:v>-0.00388421117716346</c:v>
                </c:pt>
                <c:pt idx="1877">
                  <c:v>-0.00278063447705781</c:v>
                </c:pt>
                <c:pt idx="1878">
                  <c:v>-0.0042790370473178</c:v>
                </c:pt>
                <c:pt idx="1879">
                  <c:v>-0.00357131540332082</c:v>
                </c:pt>
                <c:pt idx="1880">
                  <c:v>-0.00382358095381992</c:v>
                </c:pt>
                <c:pt idx="1881">
                  <c:v>-0.00339157407773197</c:v>
                </c:pt>
                <c:pt idx="1882">
                  <c:v>-0.00336112758629945</c:v>
                </c:pt>
                <c:pt idx="1883">
                  <c:v>-0.00230029100288871</c:v>
                </c:pt>
                <c:pt idx="1884">
                  <c:v>-0.00366205052021521</c:v>
                </c:pt>
                <c:pt idx="1885">
                  <c:v>-0.00263913774456608</c:v>
                </c:pt>
                <c:pt idx="1886">
                  <c:v>-0.00249254804045565</c:v>
                </c:pt>
                <c:pt idx="1887">
                  <c:v>-0.00325532681512849</c:v>
                </c:pt>
                <c:pt idx="1888">
                  <c:v>-0.00210453452368745</c:v>
                </c:pt>
                <c:pt idx="1889">
                  <c:v>-0.00405360532273918</c:v>
                </c:pt>
                <c:pt idx="1890">
                  <c:v>-0.00326028515026017</c:v>
                </c:pt>
                <c:pt idx="1891">
                  <c:v>-0.00370396363627813</c:v>
                </c:pt>
                <c:pt idx="1892">
                  <c:v>-0.00417367981791859</c:v>
                </c:pt>
                <c:pt idx="1893">
                  <c:v>-0.00489135190536712</c:v>
                </c:pt>
                <c:pt idx="1894">
                  <c:v>-0.00408119107783508</c:v>
                </c:pt>
                <c:pt idx="1895">
                  <c:v>-0.00384875628564958</c:v>
                </c:pt>
                <c:pt idx="1896">
                  <c:v>-0.00405804285446464</c:v>
                </c:pt>
                <c:pt idx="1897">
                  <c:v>-0.00309272204815849</c:v>
                </c:pt>
                <c:pt idx="1898">
                  <c:v>-0.00296924350779794</c:v>
                </c:pt>
                <c:pt idx="1899">
                  <c:v>-0.0035973861642878</c:v>
                </c:pt>
                <c:pt idx="1900">
                  <c:v>-0.00368635205831259</c:v>
                </c:pt>
                <c:pt idx="1901">
                  <c:v>-0.00440710456814863</c:v>
                </c:pt>
                <c:pt idx="1902">
                  <c:v>-0.00350976682927465</c:v>
                </c:pt>
                <c:pt idx="1903">
                  <c:v>-0.00411266834161277</c:v>
                </c:pt>
                <c:pt idx="1904">
                  <c:v>-0.00287066352389749</c:v>
                </c:pt>
                <c:pt idx="1905">
                  <c:v>-0.00381878960062306</c:v>
                </c:pt>
                <c:pt idx="1906">
                  <c:v>-0.00332126525296238</c:v>
                </c:pt>
                <c:pt idx="1907">
                  <c:v>-0.00373820737985741</c:v>
                </c:pt>
                <c:pt idx="1908">
                  <c:v>-0.00256702832443191</c:v>
                </c:pt>
                <c:pt idx="1909">
                  <c:v>-0.00378571972044428</c:v>
                </c:pt>
                <c:pt idx="1910">
                  <c:v>-0.0036665392120646</c:v>
                </c:pt>
                <c:pt idx="1911">
                  <c:v>-0.00306341844691556</c:v>
                </c:pt>
                <c:pt idx="1912">
                  <c:v>-0.00338873990282451</c:v>
                </c:pt>
                <c:pt idx="1913">
                  <c:v>-0.00300244296537335</c:v>
                </c:pt>
                <c:pt idx="1914">
                  <c:v>-0.00314011016447263</c:v>
                </c:pt>
                <c:pt idx="1915">
                  <c:v>-0.0035265678920705</c:v>
                </c:pt>
                <c:pt idx="1916">
                  <c:v>-0.00383577070760769</c:v>
                </c:pt>
                <c:pt idx="1917">
                  <c:v>-0.00285738719471985</c:v>
                </c:pt>
                <c:pt idx="1918">
                  <c:v>-0.00356706580039337</c:v>
                </c:pt>
                <c:pt idx="1919">
                  <c:v>-0.00251302910945718</c:v>
                </c:pt>
                <c:pt idx="1920">
                  <c:v>-0.00325507145377535</c:v>
                </c:pt>
                <c:pt idx="1921">
                  <c:v>-0.00212839469677352</c:v>
                </c:pt>
                <c:pt idx="1922">
                  <c:v>-0.00403534903765047</c:v>
                </c:pt>
                <c:pt idx="1923">
                  <c:v>-0.00255756608255668</c:v>
                </c:pt>
                <c:pt idx="1924">
                  <c:v>-0.00445187877503143</c:v>
                </c:pt>
                <c:pt idx="1925">
                  <c:v>-0.00361852361588921</c:v>
                </c:pt>
                <c:pt idx="1926">
                  <c:v>-0.00352984450166458</c:v>
                </c:pt>
                <c:pt idx="1927">
                  <c:v>-0.00417968466911497</c:v>
                </c:pt>
                <c:pt idx="1928">
                  <c:v>-0.00377404227208656</c:v>
                </c:pt>
                <c:pt idx="1929">
                  <c:v>-0.00360837882571564</c:v>
                </c:pt>
                <c:pt idx="1930">
                  <c:v>-0.00411239475714702</c:v>
                </c:pt>
                <c:pt idx="1931">
                  <c:v>-0.00403920701161721</c:v>
                </c:pt>
                <c:pt idx="1932">
                  <c:v>-0.00282720049946223</c:v>
                </c:pt>
                <c:pt idx="1933">
                  <c:v>-0.00355130173673852</c:v>
                </c:pt>
                <c:pt idx="1934">
                  <c:v>-0.00440618727613434</c:v>
                </c:pt>
                <c:pt idx="1935">
                  <c:v>-0.00400773886543654</c:v>
                </c:pt>
                <c:pt idx="1936">
                  <c:v>-0.00448578394340256</c:v>
                </c:pt>
                <c:pt idx="1937">
                  <c:v>-0.00373117349153566</c:v>
                </c:pt>
                <c:pt idx="1938">
                  <c:v>-0.00272160805326681</c:v>
                </c:pt>
                <c:pt idx="1939">
                  <c:v>-0.00365652616399508</c:v>
                </c:pt>
                <c:pt idx="1940">
                  <c:v>-0.00395164898883626</c:v>
                </c:pt>
                <c:pt idx="1941">
                  <c:v>-0.00336634809164904</c:v>
                </c:pt>
                <c:pt idx="1942">
                  <c:v>-0.00283652390348449</c:v>
                </c:pt>
                <c:pt idx="1943">
                  <c:v>-0.00396518164249839</c:v>
                </c:pt>
                <c:pt idx="1944">
                  <c:v>-0.00320231482350337</c:v>
                </c:pt>
                <c:pt idx="1945">
                  <c:v>-0.00380049135764851</c:v>
                </c:pt>
                <c:pt idx="1946">
                  <c:v>-0.00251762395602873</c:v>
                </c:pt>
                <c:pt idx="1947">
                  <c:v>-0.00230910959159603</c:v>
                </c:pt>
                <c:pt idx="1948">
                  <c:v>-0.0021725255228322</c:v>
                </c:pt>
                <c:pt idx="1949">
                  <c:v>-0.0026473823210886</c:v>
                </c:pt>
                <c:pt idx="1950">
                  <c:v>-0.00224308512902814</c:v>
                </c:pt>
                <c:pt idx="1951">
                  <c:v>-0.00207315991529639</c:v>
                </c:pt>
                <c:pt idx="1952">
                  <c:v>-0.00229192976112955</c:v>
                </c:pt>
                <c:pt idx="1953">
                  <c:v>-0.00189344776679405</c:v>
                </c:pt>
                <c:pt idx="1954">
                  <c:v>-0.00244881981784157</c:v>
                </c:pt>
                <c:pt idx="1955">
                  <c:v>-0.00199762792992122</c:v>
                </c:pt>
                <c:pt idx="1956">
                  <c:v>-0.00148360376150034</c:v>
                </c:pt>
                <c:pt idx="1957">
                  <c:v>-0.00370819080956756</c:v>
                </c:pt>
                <c:pt idx="1958">
                  <c:v>-0.00284097442191946</c:v>
                </c:pt>
                <c:pt idx="1959">
                  <c:v>-0.00438483809637579</c:v>
                </c:pt>
                <c:pt idx="1960">
                  <c:v>-0.00482168450670364</c:v>
                </c:pt>
                <c:pt idx="1961">
                  <c:v>-0.00264540862552721</c:v>
                </c:pt>
                <c:pt idx="1962">
                  <c:v>-0.00403684849698326</c:v>
                </c:pt>
                <c:pt idx="1963">
                  <c:v>-0.00389197474050179</c:v>
                </c:pt>
                <c:pt idx="1964">
                  <c:v>-0.00318501793300766</c:v>
                </c:pt>
                <c:pt idx="1965">
                  <c:v>-0.00288297023762344</c:v>
                </c:pt>
                <c:pt idx="1966">
                  <c:v>-0.00395086064099549</c:v>
                </c:pt>
                <c:pt idx="1967">
                  <c:v>-0.00395651140923577</c:v>
                </c:pt>
                <c:pt idx="1968">
                  <c:v>-0.0034734939984832</c:v>
                </c:pt>
                <c:pt idx="1969">
                  <c:v>-0.00269287756593328</c:v>
                </c:pt>
                <c:pt idx="1970">
                  <c:v>-0.00319954175470477</c:v>
                </c:pt>
                <c:pt idx="1971">
                  <c:v>-0.00369221909009187</c:v>
                </c:pt>
                <c:pt idx="1972">
                  <c:v>-0.0037638997188105</c:v>
                </c:pt>
                <c:pt idx="1973">
                  <c:v>-0.00255001681128169</c:v>
                </c:pt>
                <c:pt idx="1974">
                  <c:v>-0.00368985383604003</c:v>
                </c:pt>
                <c:pt idx="1975">
                  <c:v>-0.00168624145586146</c:v>
                </c:pt>
                <c:pt idx="1976">
                  <c:v>-0.00202641476440428</c:v>
                </c:pt>
                <c:pt idx="1977">
                  <c:v>-0.00218267582095671</c:v>
                </c:pt>
                <c:pt idx="1978">
                  <c:v>-0.0020893870796292</c:v>
                </c:pt>
                <c:pt idx="1979">
                  <c:v>-0.00233333303407092</c:v>
                </c:pt>
                <c:pt idx="1980">
                  <c:v>-0.00208880524700887</c:v>
                </c:pt>
                <c:pt idx="1981">
                  <c:v>-0.00225436773561841</c:v>
                </c:pt>
                <c:pt idx="1982">
                  <c:v>-0.00128941586540199</c:v>
                </c:pt>
                <c:pt idx="1983">
                  <c:v>-0.00248982351347992</c:v>
                </c:pt>
                <c:pt idx="1984">
                  <c:v>-0.00169547494999026</c:v>
                </c:pt>
                <c:pt idx="1985">
                  <c:v>-0.00168887408222306</c:v>
                </c:pt>
                <c:pt idx="1986">
                  <c:v>-0.00238769202270915</c:v>
                </c:pt>
                <c:pt idx="1987">
                  <c:v>-0.002236153663689</c:v>
                </c:pt>
                <c:pt idx="1988">
                  <c:v>-0.00303605333842926</c:v>
                </c:pt>
                <c:pt idx="1989">
                  <c:v>-0.00209917600689714</c:v>
                </c:pt>
                <c:pt idx="1990">
                  <c:v>-0.00195806206658411</c:v>
                </c:pt>
                <c:pt idx="1991">
                  <c:v>-0.00442948302391788</c:v>
                </c:pt>
                <c:pt idx="1992">
                  <c:v>-0.00361889003132423</c:v>
                </c:pt>
                <c:pt idx="1993">
                  <c:v>-0.0034921336870708</c:v>
                </c:pt>
                <c:pt idx="1994">
                  <c:v>-0.00457173817977839</c:v>
                </c:pt>
                <c:pt idx="1995">
                  <c:v>-0.00434086002496466</c:v>
                </c:pt>
                <c:pt idx="1996">
                  <c:v>-0.003284751363749</c:v>
                </c:pt>
                <c:pt idx="1997">
                  <c:v>-0.0038817039319636</c:v>
                </c:pt>
                <c:pt idx="1998">
                  <c:v>-0.00300879740408376</c:v>
                </c:pt>
                <c:pt idx="1999">
                  <c:v>-0.00371173820882381</c:v>
                </c:pt>
                <c:pt idx="2000">
                  <c:v>-0.00459780567361485</c:v>
                </c:pt>
                <c:pt idx="2001">
                  <c:v>-0.00339121283373039</c:v>
                </c:pt>
                <c:pt idx="2002">
                  <c:v>-0.00416814479753667</c:v>
                </c:pt>
                <c:pt idx="2003">
                  <c:v>-0.0028582119784953</c:v>
                </c:pt>
                <c:pt idx="2004">
                  <c:v>-0.00314130456919835</c:v>
                </c:pt>
                <c:pt idx="2005">
                  <c:v>-0.00344599089491585</c:v>
                </c:pt>
                <c:pt idx="2006">
                  <c:v>-0.00320852655482194</c:v>
                </c:pt>
                <c:pt idx="2007">
                  <c:v>-0.00337860258924907</c:v>
                </c:pt>
                <c:pt idx="2008">
                  <c:v>-0.00432592053938831</c:v>
                </c:pt>
                <c:pt idx="2009">
                  <c:v>-0.00294343671017424</c:v>
                </c:pt>
                <c:pt idx="2010">
                  <c:v>-0.0026938900138382</c:v>
                </c:pt>
                <c:pt idx="2011">
                  <c:v>-0.00238387466354315</c:v>
                </c:pt>
                <c:pt idx="2012">
                  <c:v>-0.00229957199861474</c:v>
                </c:pt>
                <c:pt idx="2013">
                  <c:v>-0.00238103753002218</c:v>
                </c:pt>
                <c:pt idx="2014">
                  <c:v>-0.00216043786534526</c:v>
                </c:pt>
                <c:pt idx="2015">
                  <c:v>-0.001974296792483</c:v>
                </c:pt>
                <c:pt idx="2016">
                  <c:v>-0.00225254022189669</c:v>
                </c:pt>
                <c:pt idx="2017">
                  <c:v>-0.000717076241552754</c:v>
                </c:pt>
                <c:pt idx="2018">
                  <c:v>-0.00189620924342093</c:v>
                </c:pt>
                <c:pt idx="2019">
                  <c:v>-0.00101572099166315</c:v>
                </c:pt>
                <c:pt idx="2020">
                  <c:v>-0.00132465911530437</c:v>
                </c:pt>
                <c:pt idx="2021">
                  <c:v>-0.00091869401624339</c:v>
                </c:pt>
                <c:pt idx="2022">
                  <c:v>-0.00203222932269483</c:v>
                </c:pt>
                <c:pt idx="2023">
                  <c:v>-0.00153924140375647</c:v>
                </c:pt>
                <c:pt idx="2024">
                  <c:v>-0.00331238427966119</c:v>
                </c:pt>
                <c:pt idx="2025">
                  <c:v>-0.00315761207598634</c:v>
                </c:pt>
                <c:pt idx="2026">
                  <c:v>-0.0025964824484991</c:v>
                </c:pt>
                <c:pt idx="2027">
                  <c:v>-0.00379594259860771</c:v>
                </c:pt>
                <c:pt idx="2028">
                  <c:v>-0.00389530367215458</c:v>
                </c:pt>
                <c:pt idx="2029">
                  <c:v>-0.00373343403173894</c:v>
                </c:pt>
                <c:pt idx="2030">
                  <c:v>-0.00367759183647088</c:v>
                </c:pt>
                <c:pt idx="2031">
                  <c:v>-0.00344617954726341</c:v>
                </c:pt>
                <c:pt idx="2032">
                  <c:v>-0.0022832609403563</c:v>
                </c:pt>
                <c:pt idx="2033">
                  <c:v>-0.00419926525575895</c:v>
                </c:pt>
                <c:pt idx="2034">
                  <c:v>-0.00348133062544445</c:v>
                </c:pt>
                <c:pt idx="2035">
                  <c:v>-0.00356701690899085</c:v>
                </c:pt>
                <c:pt idx="2036">
                  <c:v>-0.00381314790994053</c:v>
                </c:pt>
                <c:pt idx="2037">
                  <c:v>-0.00377246735584285</c:v>
                </c:pt>
                <c:pt idx="2038">
                  <c:v>-0.0035013010975571</c:v>
                </c:pt>
                <c:pt idx="2039">
                  <c:v>-0.00229994970623255</c:v>
                </c:pt>
                <c:pt idx="2040">
                  <c:v>-0.00302755536807793</c:v>
                </c:pt>
                <c:pt idx="2041">
                  <c:v>-0.00268251918977759</c:v>
                </c:pt>
                <c:pt idx="2042">
                  <c:v>-0.00308436879244991</c:v>
                </c:pt>
                <c:pt idx="2043">
                  <c:v>-0.00253908066821852</c:v>
                </c:pt>
                <c:pt idx="2044">
                  <c:v>-0.0018929532878931</c:v>
                </c:pt>
                <c:pt idx="2045">
                  <c:v>-0.00238588942715776</c:v>
                </c:pt>
                <c:pt idx="2046">
                  <c:v>-0.00152587927012477</c:v>
                </c:pt>
                <c:pt idx="2047">
                  <c:v>-0.000787509165957388</c:v>
                </c:pt>
                <c:pt idx="2048">
                  <c:v>-0.00148355694085439</c:v>
                </c:pt>
                <c:pt idx="2049">
                  <c:v>-0.00126060770052019</c:v>
                </c:pt>
                <c:pt idx="2050">
                  <c:v>-0.00157790529802406</c:v>
                </c:pt>
                <c:pt idx="2051">
                  <c:v>-0.00162272491624727</c:v>
                </c:pt>
                <c:pt idx="2052">
                  <c:v>-0.00148901933867076</c:v>
                </c:pt>
                <c:pt idx="2053">
                  <c:v>-0.00200058186680507</c:v>
                </c:pt>
                <c:pt idx="2054">
                  <c:v>-0.00163435374193604</c:v>
                </c:pt>
                <c:pt idx="2055">
                  <c:v>-0.00169914609142766</c:v>
                </c:pt>
                <c:pt idx="2056">
                  <c:v>-0.00254825196646534</c:v>
                </c:pt>
                <c:pt idx="2057">
                  <c:v>-0.00140952095498983</c:v>
                </c:pt>
                <c:pt idx="2058">
                  <c:v>-0.00355412641638356</c:v>
                </c:pt>
                <c:pt idx="2059">
                  <c:v>-0.00328750133739352</c:v>
                </c:pt>
                <c:pt idx="2060">
                  <c:v>-0.00359920668262174</c:v>
                </c:pt>
                <c:pt idx="2061">
                  <c:v>-0.00345978353221397</c:v>
                </c:pt>
                <c:pt idx="2062">
                  <c:v>-0.00363641765015286</c:v>
                </c:pt>
                <c:pt idx="2063">
                  <c:v>-0.00396582751226701</c:v>
                </c:pt>
                <c:pt idx="2064">
                  <c:v>-0.00295313474835617</c:v>
                </c:pt>
                <c:pt idx="2065">
                  <c:v>-0.00353031196680775</c:v>
                </c:pt>
                <c:pt idx="2066">
                  <c:v>-0.00429907889422624</c:v>
                </c:pt>
                <c:pt idx="2067">
                  <c:v>-0.00265203850652834</c:v>
                </c:pt>
                <c:pt idx="2068">
                  <c:v>-0.00418368092157883</c:v>
                </c:pt>
                <c:pt idx="2069">
                  <c:v>-0.00256782359667853</c:v>
                </c:pt>
                <c:pt idx="2070">
                  <c:v>-0.00407585470340068</c:v>
                </c:pt>
                <c:pt idx="2071">
                  <c:v>-0.00255275631025806</c:v>
                </c:pt>
                <c:pt idx="2072">
                  <c:v>-0.00263795763749838</c:v>
                </c:pt>
                <c:pt idx="2073">
                  <c:v>-0.00228715290170782</c:v>
                </c:pt>
                <c:pt idx="2074">
                  <c:v>-0.00196784101730823</c:v>
                </c:pt>
                <c:pt idx="2075">
                  <c:v>-0.0027496513815889</c:v>
                </c:pt>
                <c:pt idx="2076">
                  <c:v>-0.00196170092214225</c:v>
                </c:pt>
                <c:pt idx="2077">
                  <c:v>-0.0033764024356417</c:v>
                </c:pt>
                <c:pt idx="2078">
                  <c:v>-0.00287523656689056</c:v>
                </c:pt>
                <c:pt idx="2079">
                  <c:v>-0.00234587967094843</c:v>
                </c:pt>
                <c:pt idx="2080">
                  <c:v>-0.00180928596689675</c:v>
                </c:pt>
                <c:pt idx="2081">
                  <c:v>-0.00164962291757018</c:v>
                </c:pt>
                <c:pt idx="2082">
                  <c:v>-0.00161350214338987</c:v>
                </c:pt>
                <c:pt idx="2083">
                  <c:v>-0.0013144535090757</c:v>
                </c:pt>
                <c:pt idx="2084">
                  <c:v>-0.00151210393758025</c:v>
                </c:pt>
                <c:pt idx="2085">
                  <c:v>-0.00159505879595467</c:v>
                </c:pt>
                <c:pt idx="2086">
                  <c:v>-0.00162626638490162</c:v>
                </c:pt>
                <c:pt idx="2087">
                  <c:v>-0.00173528523403882</c:v>
                </c:pt>
                <c:pt idx="2088">
                  <c:v>-0.0020765759894568</c:v>
                </c:pt>
                <c:pt idx="2089">
                  <c:v>-0.00115863302874533</c:v>
                </c:pt>
                <c:pt idx="2090">
                  <c:v>-0.00202056796425349</c:v>
                </c:pt>
                <c:pt idx="2091">
                  <c:v>-0.00259911032657566</c:v>
                </c:pt>
                <c:pt idx="2092">
                  <c:v>-0.00241605282102424</c:v>
                </c:pt>
                <c:pt idx="2093">
                  <c:v>-0.00141227768571955</c:v>
                </c:pt>
                <c:pt idx="2094">
                  <c:v>-0.00249995702149118</c:v>
                </c:pt>
                <c:pt idx="2095">
                  <c:v>-0.00321388628765761</c:v>
                </c:pt>
                <c:pt idx="2096">
                  <c:v>-0.00278853063240725</c:v>
                </c:pt>
                <c:pt idx="2097">
                  <c:v>-0.00248181302489349</c:v>
                </c:pt>
                <c:pt idx="2098">
                  <c:v>-0.00338678381477729</c:v>
                </c:pt>
                <c:pt idx="2099">
                  <c:v>-0.00361333504082696</c:v>
                </c:pt>
                <c:pt idx="2100">
                  <c:v>-0.00275234339606623</c:v>
                </c:pt>
                <c:pt idx="2101">
                  <c:v>-0.00373148098100507</c:v>
                </c:pt>
                <c:pt idx="2102">
                  <c:v>-0.00272378785669135</c:v>
                </c:pt>
                <c:pt idx="2103">
                  <c:v>-0.00244009121963215</c:v>
                </c:pt>
                <c:pt idx="2104">
                  <c:v>-0.00292294558111069</c:v>
                </c:pt>
                <c:pt idx="2105">
                  <c:v>-0.00272351337440503</c:v>
                </c:pt>
                <c:pt idx="2106">
                  <c:v>-0.00302026603502698</c:v>
                </c:pt>
                <c:pt idx="2107">
                  <c:v>-0.00227518101281665</c:v>
                </c:pt>
                <c:pt idx="2108">
                  <c:v>-0.00188707679695354</c:v>
                </c:pt>
                <c:pt idx="2109">
                  <c:v>-0.00267560388586267</c:v>
                </c:pt>
                <c:pt idx="2110">
                  <c:v>-0.00224550036948618</c:v>
                </c:pt>
                <c:pt idx="2111">
                  <c:v>-0.00217430323293262</c:v>
                </c:pt>
                <c:pt idx="2112">
                  <c:v>-0.00201635907527976</c:v>
                </c:pt>
                <c:pt idx="2113">
                  <c:v>-0.00137279270295859</c:v>
                </c:pt>
                <c:pt idx="2114">
                  <c:v>-0.00155515663799903</c:v>
                </c:pt>
                <c:pt idx="2115">
                  <c:v>-0.00272781947484602</c:v>
                </c:pt>
                <c:pt idx="2116">
                  <c:v>-0.00186864032728988</c:v>
                </c:pt>
                <c:pt idx="2117">
                  <c:v>-0.00140875861938498</c:v>
                </c:pt>
                <c:pt idx="2118">
                  <c:v>-0.00208166418476156</c:v>
                </c:pt>
                <c:pt idx="2119">
                  <c:v>-0.0014118072010014</c:v>
                </c:pt>
                <c:pt idx="2120">
                  <c:v>-0.00189309495564264</c:v>
                </c:pt>
                <c:pt idx="2121">
                  <c:v>-0.00107387418410516</c:v>
                </c:pt>
                <c:pt idx="2122">
                  <c:v>-0.00101725537629741</c:v>
                </c:pt>
                <c:pt idx="2123">
                  <c:v>-0.000768754065844141</c:v>
                </c:pt>
                <c:pt idx="2124">
                  <c:v>-0.00235091275898498</c:v>
                </c:pt>
                <c:pt idx="2125">
                  <c:v>-0.00232794327900319</c:v>
                </c:pt>
                <c:pt idx="2126">
                  <c:v>-0.0025907651258955</c:v>
                </c:pt>
                <c:pt idx="2127">
                  <c:v>-0.00193220231070798</c:v>
                </c:pt>
                <c:pt idx="2128">
                  <c:v>-0.0028517029203762</c:v>
                </c:pt>
                <c:pt idx="2129">
                  <c:v>-0.00340787674172974</c:v>
                </c:pt>
                <c:pt idx="2130">
                  <c:v>-0.00290650419119082</c:v>
                </c:pt>
                <c:pt idx="2131">
                  <c:v>-0.00304857547307865</c:v>
                </c:pt>
                <c:pt idx="2132">
                  <c:v>-0.00312812131905722</c:v>
                </c:pt>
                <c:pt idx="2133">
                  <c:v>-0.00249945370263862</c:v>
                </c:pt>
                <c:pt idx="2134">
                  <c:v>-0.00308981372932115</c:v>
                </c:pt>
                <c:pt idx="2135">
                  <c:v>-0.00345101920591358</c:v>
                </c:pt>
                <c:pt idx="2136">
                  <c:v>-0.00254082838626201</c:v>
                </c:pt>
                <c:pt idx="2137">
                  <c:v>-0.00378385491194057</c:v>
                </c:pt>
                <c:pt idx="2138">
                  <c:v>-0.00276694025847418</c:v>
                </c:pt>
                <c:pt idx="2139">
                  <c:v>-0.00156150929296494</c:v>
                </c:pt>
                <c:pt idx="2140">
                  <c:v>-0.00167343814733611</c:v>
                </c:pt>
                <c:pt idx="2141">
                  <c:v>-0.00279264184848851</c:v>
                </c:pt>
                <c:pt idx="2142">
                  <c:v>-0.00242083371559991</c:v>
                </c:pt>
                <c:pt idx="2143">
                  <c:v>-0.00216037356283199</c:v>
                </c:pt>
                <c:pt idx="2144">
                  <c:v>-0.00190122235038356</c:v>
                </c:pt>
                <c:pt idx="2145">
                  <c:v>-0.00225900998254542</c:v>
                </c:pt>
                <c:pt idx="2146">
                  <c:v>-0.00194486407342092</c:v>
                </c:pt>
                <c:pt idx="2147">
                  <c:v>-0.00139248848188585</c:v>
                </c:pt>
                <c:pt idx="2148">
                  <c:v>-0.000950762876083075</c:v>
                </c:pt>
                <c:pt idx="2149">
                  <c:v>-0.00106396079302532</c:v>
                </c:pt>
                <c:pt idx="2150">
                  <c:v>-0.000522569581512153</c:v>
                </c:pt>
                <c:pt idx="2151">
                  <c:v>-0.000568935867641605</c:v>
                </c:pt>
                <c:pt idx="2152">
                  <c:v>-0.00202175857040804</c:v>
                </c:pt>
                <c:pt idx="2153">
                  <c:v>-0.00113760772122636</c:v>
                </c:pt>
                <c:pt idx="2154">
                  <c:v>-0.000623159550652327</c:v>
                </c:pt>
                <c:pt idx="2155">
                  <c:v>-0.0020851457724064</c:v>
                </c:pt>
                <c:pt idx="2156">
                  <c:v>-0.00236601002653223</c:v>
                </c:pt>
                <c:pt idx="2157">
                  <c:v>-0.00172874634609504</c:v>
                </c:pt>
                <c:pt idx="2158">
                  <c:v>-0.00254938653263709</c:v>
                </c:pt>
                <c:pt idx="2159">
                  <c:v>-0.00209800382038448</c:v>
                </c:pt>
                <c:pt idx="2160">
                  <c:v>-0.00320885460487578</c:v>
                </c:pt>
                <c:pt idx="2161">
                  <c:v>-0.00270750493724158</c:v>
                </c:pt>
                <c:pt idx="2162">
                  <c:v>-0.00221260255173806</c:v>
                </c:pt>
                <c:pt idx="2163">
                  <c:v>-0.00219753977249998</c:v>
                </c:pt>
                <c:pt idx="2164">
                  <c:v>-0.00325504088436836</c:v>
                </c:pt>
                <c:pt idx="2165">
                  <c:v>-0.00327534631250587</c:v>
                </c:pt>
                <c:pt idx="2166">
                  <c:v>-0.00212766548920866</c:v>
                </c:pt>
                <c:pt idx="2167">
                  <c:v>-0.00163648484866802</c:v>
                </c:pt>
                <c:pt idx="2168">
                  <c:v>-0.00213643933824606</c:v>
                </c:pt>
                <c:pt idx="2169">
                  <c:v>-0.00193632432548127</c:v>
                </c:pt>
                <c:pt idx="2170">
                  <c:v>-0.00183342109860426</c:v>
                </c:pt>
                <c:pt idx="2171">
                  <c:v>-0.00261195887784155</c:v>
                </c:pt>
                <c:pt idx="2172">
                  <c:v>-0.00225012533455744</c:v>
                </c:pt>
                <c:pt idx="2173">
                  <c:v>-0.000140494809513698</c:v>
                </c:pt>
                <c:pt idx="2174">
                  <c:v>-0.0018603530483387</c:v>
                </c:pt>
                <c:pt idx="2175">
                  <c:v>-0.00132641121476971</c:v>
                </c:pt>
                <c:pt idx="2176">
                  <c:v>-0.00268832007294473</c:v>
                </c:pt>
                <c:pt idx="2177">
                  <c:v>-0.00133815194173267</c:v>
                </c:pt>
                <c:pt idx="2178">
                  <c:v>-0.000583631683146873</c:v>
                </c:pt>
                <c:pt idx="2179">
                  <c:v>-0.000847595465511773</c:v>
                </c:pt>
                <c:pt idx="2180">
                  <c:v>-0.000780486066008708</c:v>
                </c:pt>
                <c:pt idx="2181">
                  <c:v>-0.000704870795810799</c:v>
                </c:pt>
                <c:pt idx="2182">
                  <c:v>-0.000625460582212585</c:v>
                </c:pt>
                <c:pt idx="2183">
                  <c:v>-0.001726055558579</c:v>
                </c:pt>
                <c:pt idx="2184">
                  <c:v>-0.000801711549808217</c:v>
                </c:pt>
                <c:pt idx="2185">
                  <c:v>-0.00177563986941692</c:v>
                </c:pt>
                <c:pt idx="2186">
                  <c:v>-0.00132135056423697</c:v>
                </c:pt>
                <c:pt idx="2187">
                  <c:v>-0.00189800950577874</c:v>
                </c:pt>
                <c:pt idx="2188">
                  <c:v>-0.00126660343873893</c:v>
                </c:pt>
                <c:pt idx="2189">
                  <c:v>-0.00112870815477979</c:v>
                </c:pt>
                <c:pt idx="2190">
                  <c:v>-0.00121550191575004</c:v>
                </c:pt>
                <c:pt idx="2191">
                  <c:v>-0.00257968306971202</c:v>
                </c:pt>
                <c:pt idx="2192">
                  <c:v>-0.00233831204836979</c:v>
                </c:pt>
                <c:pt idx="2193">
                  <c:v>-0.0035673646341316</c:v>
                </c:pt>
                <c:pt idx="2194">
                  <c:v>-0.00237113773461261</c:v>
                </c:pt>
                <c:pt idx="2195">
                  <c:v>-0.00323837507276254</c:v>
                </c:pt>
                <c:pt idx="2196">
                  <c:v>-0.00234636670088219</c:v>
                </c:pt>
                <c:pt idx="2197">
                  <c:v>-0.00187434705186684</c:v>
                </c:pt>
                <c:pt idx="2198">
                  <c:v>-0.0020700767123614</c:v>
                </c:pt>
                <c:pt idx="2199">
                  <c:v>-0.0020415165857398</c:v>
                </c:pt>
                <c:pt idx="2200">
                  <c:v>-0.00215287798511349</c:v>
                </c:pt>
                <c:pt idx="2201">
                  <c:v>-0.00290173132880256</c:v>
                </c:pt>
                <c:pt idx="2202">
                  <c:v>-0.00170000283852249</c:v>
                </c:pt>
                <c:pt idx="2203">
                  <c:v>-0.0017010229032838</c:v>
                </c:pt>
                <c:pt idx="2204">
                  <c:v>-0.00170895413016263</c:v>
                </c:pt>
                <c:pt idx="2205">
                  <c:v>-0.00265933845177673</c:v>
                </c:pt>
                <c:pt idx="2206">
                  <c:v>-0.00195726412617569</c:v>
                </c:pt>
                <c:pt idx="2207">
                  <c:v>-0.0019260457727911</c:v>
                </c:pt>
                <c:pt idx="2208">
                  <c:v>-0.00347026955130242</c:v>
                </c:pt>
                <c:pt idx="2209">
                  <c:v>-0.00215883402356456</c:v>
                </c:pt>
                <c:pt idx="2210">
                  <c:v>-0.00237648234108965</c:v>
                </c:pt>
                <c:pt idx="2211">
                  <c:v>-0.00158293962935314</c:v>
                </c:pt>
                <c:pt idx="2212">
                  <c:v>-0.00143513820362511</c:v>
                </c:pt>
                <c:pt idx="2213">
                  <c:v>-0.00152021307293587</c:v>
                </c:pt>
                <c:pt idx="2214">
                  <c:v>-0.0019259430617162</c:v>
                </c:pt>
                <c:pt idx="2215">
                  <c:v>-0.00126670607156882</c:v>
                </c:pt>
                <c:pt idx="2216">
                  <c:v>-0.00120884335894213</c:v>
                </c:pt>
                <c:pt idx="2217">
                  <c:v>-0.000447800813245378</c:v>
                </c:pt>
                <c:pt idx="2218">
                  <c:v>-0.00143026424274818</c:v>
                </c:pt>
                <c:pt idx="2219">
                  <c:v>-0.00104730606327175</c:v>
                </c:pt>
                <c:pt idx="2220">
                  <c:v>-0.00126125076815108</c:v>
                </c:pt>
                <c:pt idx="2221">
                  <c:v>-0.000326628737519599</c:v>
                </c:pt>
                <c:pt idx="2222">
                  <c:v>-0.000536133095004556</c:v>
                </c:pt>
                <c:pt idx="2223">
                  <c:v>-0.00111512756127675</c:v>
                </c:pt>
                <c:pt idx="2224">
                  <c:v>-0.00129890762488939</c:v>
                </c:pt>
                <c:pt idx="2225">
                  <c:v>-0.00100038790611947</c:v>
                </c:pt>
                <c:pt idx="2226">
                  <c:v>-0.00154598796791738</c:v>
                </c:pt>
                <c:pt idx="2227">
                  <c:v>-0.00296658402857474</c:v>
                </c:pt>
                <c:pt idx="2228">
                  <c:v>-0.00216322717495016</c:v>
                </c:pt>
                <c:pt idx="2229">
                  <c:v>-0.00209014548017118</c:v>
                </c:pt>
                <c:pt idx="2230">
                  <c:v>-0.00268897330632881</c:v>
                </c:pt>
                <c:pt idx="2231">
                  <c:v>-0.00287396628561621</c:v>
                </c:pt>
                <c:pt idx="2232">
                  <c:v>-0.00255520144906378</c:v>
                </c:pt>
                <c:pt idx="2233">
                  <c:v>-0.00264974146308973</c:v>
                </c:pt>
                <c:pt idx="2234">
                  <c:v>-0.00134345605318566</c:v>
                </c:pt>
                <c:pt idx="2235">
                  <c:v>-0.00364186498056796</c:v>
                </c:pt>
                <c:pt idx="2236">
                  <c:v>-0.00268936507185228</c:v>
                </c:pt>
                <c:pt idx="2237">
                  <c:v>-0.00210127360195408</c:v>
                </c:pt>
                <c:pt idx="2238">
                  <c:v>-0.00299625508218025</c:v>
                </c:pt>
                <c:pt idx="2239">
                  <c:v>-0.00225714008038422</c:v>
                </c:pt>
                <c:pt idx="2240">
                  <c:v>-0.00187379710736255</c:v>
                </c:pt>
                <c:pt idx="2241">
                  <c:v>-0.00231046246191664</c:v>
                </c:pt>
                <c:pt idx="2242">
                  <c:v>-0.00194129850494945</c:v>
                </c:pt>
                <c:pt idx="2243">
                  <c:v>-0.003220511814413</c:v>
                </c:pt>
                <c:pt idx="2244">
                  <c:v>-0.0019802129749038</c:v>
                </c:pt>
                <c:pt idx="2245">
                  <c:v>-0.00236319257312974</c:v>
                </c:pt>
                <c:pt idx="2246">
                  <c:v>-0.00085225407850815</c:v>
                </c:pt>
                <c:pt idx="2247">
                  <c:v>-0.000736544004896477</c:v>
                </c:pt>
                <c:pt idx="2248">
                  <c:v>-0.00114617204381163</c:v>
                </c:pt>
                <c:pt idx="2249">
                  <c:v>-0.00199404037032488</c:v>
                </c:pt>
                <c:pt idx="2250">
                  <c:v>-0.00111230118831314</c:v>
                </c:pt>
                <c:pt idx="2251">
                  <c:v>-0.00142720230693367</c:v>
                </c:pt>
                <c:pt idx="2252">
                  <c:v>-0.000463725712785783</c:v>
                </c:pt>
                <c:pt idx="2253">
                  <c:v>-0.000139630371837358</c:v>
                </c:pt>
                <c:pt idx="2254">
                  <c:v>-0.000520252231554412</c:v>
                </c:pt>
                <c:pt idx="2255">
                  <c:v>-0.000803674549682395</c:v>
                </c:pt>
                <c:pt idx="2256">
                  <c:v>-0.00176292143383919</c:v>
                </c:pt>
                <c:pt idx="2257">
                  <c:v>-0.00166845382320749</c:v>
                </c:pt>
                <c:pt idx="2258">
                  <c:v>-0.00214272095268795</c:v>
                </c:pt>
                <c:pt idx="2259">
                  <c:v>-0.00210072690859019</c:v>
                </c:pt>
                <c:pt idx="2260">
                  <c:v>-0.00270581232999124</c:v>
                </c:pt>
                <c:pt idx="2261">
                  <c:v>-0.00245042160290858</c:v>
                </c:pt>
                <c:pt idx="2262">
                  <c:v>-0.00271732007996926</c:v>
                </c:pt>
                <c:pt idx="2263">
                  <c:v>-0.00388308239329053</c:v>
                </c:pt>
                <c:pt idx="2264">
                  <c:v>-0.00299980062477703</c:v>
                </c:pt>
                <c:pt idx="2265">
                  <c:v>-0.00236114664273132</c:v>
                </c:pt>
                <c:pt idx="2266">
                  <c:v>-0.00333653143693674</c:v>
                </c:pt>
                <c:pt idx="2267">
                  <c:v>-0.00327815225397154</c:v>
                </c:pt>
                <c:pt idx="2268">
                  <c:v>-0.00218034819278902</c:v>
                </c:pt>
                <c:pt idx="2269">
                  <c:v>-0.00198260972000494</c:v>
                </c:pt>
                <c:pt idx="2270">
                  <c:v>-0.00266027833480847</c:v>
                </c:pt>
                <c:pt idx="2271">
                  <c:v>-0.0021499067943886</c:v>
                </c:pt>
                <c:pt idx="2272">
                  <c:v>-0.00246248757655109</c:v>
                </c:pt>
                <c:pt idx="2273">
                  <c:v>-0.0024650162380131</c:v>
                </c:pt>
                <c:pt idx="2274">
                  <c:v>-0.00149617334309685</c:v>
                </c:pt>
                <c:pt idx="2275">
                  <c:v>-0.00180920946673328</c:v>
                </c:pt>
                <c:pt idx="2276">
                  <c:v>-0.00119414685415593</c:v>
                </c:pt>
                <c:pt idx="2277">
                  <c:v>-0.00111847538043534</c:v>
                </c:pt>
                <c:pt idx="2278">
                  <c:v>-0.00134525617119174</c:v>
                </c:pt>
                <c:pt idx="2279">
                  <c:v>-0.00124964301194486</c:v>
                </c:pt>
                <c:pt idx="2280">
                  <c:v>1.94220043140707E-5</c:v>
                </c:pt>
                <c:pt idx="2281">
                  <c:v>-0.000104870893095712</c:v>
                </c:pt>
                <c:pt idx="2282">
                  <c:v>-0.000301953197391234</c:v>
                </c:pt>
                <c:pt idx="2283">
                  <c:v>-0.000585386622415553</c:v>
                </c:pt>
                <c:pt idx="2284">
                  <c:v>-0.000178900302442666</c:v>
                </c:pt>
                <c:pt idx="2285">
                  <c:v>-0.00123029008625901</c:v>
                </c:pt>
                <c:pt idx="2286">
                  <c:v>-0.00184335018796326</c:v>
                </c:pt>
                <c:pt idx="2287">
                  <c:v>-0.000564452897513347</c:v>
                </c:pt>
                <c:pt idx="2288">
                  <c:v>-0.000131678910060931</c:v>
                </c:pt>
                <c:pt idx="2289">
                  <c:v>-0.001307506006282</c:v>
                </c:pt>
                <c:pt idx="2290">
                  <c:v>-0.00111870737585409</c:v>
                </c:pt>
                <c:pt idx="2291">
                  <c:v>-0.00179938796519531</c:v>
                </c:pt>
                <c:pt idx="2292">
                  <c:v>-0.00176405444216069</c:v>
                </c:pt>
                <c:pt idx="2293">
                  <c:v>-0.00272340443308043</c:v>
                </c:pt>
                <c:pt idx="2294">
                  <c:v>-0.00149747496566766</c:v>
                </c:pt>
                <c:pt idx="2295">
                  <c:v>-0.00239458823285279</c:v>
                </c:pt>
                <c:pt idx="2296">
                  <c:v>-0.00186453742399783</c:v>
                </c:pt>
                <c:pt idx="2297">
                  <c:v>-0.00171757289577927</c:v>
                </c:pt>
                <c:pt idx="2298">
                  <c:v>-0.002493983638631</c:v>
                </c:pt>
                <c:pt idx="2299">
                  <c:v>-0.00262805327584957</c:v>
                </c:pt>
                <c:pt idx="2300">
                  <c:v>-0.00328918105468527</c:v>
                </c:pt>
                <c:pt idx="2301">
                  <c:v>-0.00231654910441556</c:v>
                </c:pt>
                <c:pt idx="2302">
                  <c:v>-0.00215935165096265</c:v>
                </c:pt>
                <c:pt idx="2303">
                  <c:v>-0.00178535552756399</c:v>
                </c:pt>
                <c:pt idx="2304">
                  <c:v>-0.000969669088949544</c:v>
                </c:pt>
                <c:pt idx="2305">
                  <c:v>-0.000949514670247737</c:v>
                </c:pt>
                <c:pt idx="2306">
                  <c:v>-0.00162766349076974</c:v>
                </c:pt>
                <c:pt idx="2307">
                  <c:v>-0.00147615142693253</c:v>
                </c:pt>
                <c:pt idx="2308">
                  <c:v>-0.00202647579778293</c:v>
                </c:pt>
                <c:pt idx="2309">
                  <c:v>-0.0016216222575787</c:v>
                </c:pt>
                <c:pt idx="2310">
                  <c:v>-0.00153230476480922</c:v>
                </c:pt>
                <c:pt idx="2311">
                  <c:v>-0.00175940712015317</c:v>
                </c:pt>
                <c:pt idx="2312">
                  <c:v>-0.000983475788033596</c:v>
                </c:pt>
                <c:pt idx="2313">
                  <c:v>-0.00118160642222819</c:v>
                </c:pt>
                <c:pt idx="2314">
                  <c:v>-0.00130467649116668</c:v>
                </c:pt>
                <c:pt idx="2315">
                  <c:v>-0.000912581087857122</c:v>
                </c:pt>
                <c:pt idx="2316">
                  <c:v>-0.000535636218878464</c:v>
                </c:pt>
                <c:pt idx="2317">
                  <c:v>-0.000786496279439811</c:v>
                </c:pt>
                <c:pt idx="2318">
                  <c:v>-0.00125189790241811</c:v>
                </c:pt>
                <c:pt idx="2319">
                  <c:v>-0.000513952469601225</c:v>
                </c:pt>
                <c:pt idx="2320">
                  <c:v>-0.00108161650270917</c:v>
                </c:pt>
                <c:pt idx="2321">
                  <c:v>-0.000580842452938263</c:v>
                </c:pt>
                <c:pt idx="2322">
                  <c:v>-0.000620294632933878</c:v>
                </c:pt>
                <c:pt idx="2323">
                  <c:v>-5.38748470751559E-5</c:v>
                </c:pt>
                <c:pt idx="2324">
                  <c:v>-0.000615075740596914</c:v>
                </c:pt>
                <c:pt idx="2325">
                  <c:v>-0.000983523913317302</c:v>
                </c:pt>
                <c:pt idx="2326">
                  <c:v>-0.0024723577638657</c:v>
                </c:pt>
                <c:pt idx="2327">
                  <c:v>-0.00209200047021299</c:v>
                </c:pt>
                <c:pt idx="2328">
                  <c:v>-0.00194827928781014</c:v>
                </c:pt>
                <c:pt idx="2329">
                  <c:v>-0.00244662568708133</c:v>
                </c:pt>
                <c:pt idx="2330">
                  <c:v>-0.00242576330459669</c:v>
                </c:pt>
                <c:pt idx="2331">
                  <c:v>-0.00214589151927753</c:v>
                </c:pt>
                <c:pt idx="2332">
                  <c:v>-0.00206899902365695</c:v>
                </c:pt>
                <c:pt idx="2333">
                  <c:v>-0.00244111501267915</c:v>
                </c:pt>
                <c:pt idx="2334">
                  <c:v>-0.00223400453251993</c:v>
                </c:pt>
                <c:pt idx="2335">
                  <c:v>-0.00220203131208381</c:v>
                </c:pt>
                <c:pt idx="2336">
                  <c:v>-0.00270394422745096</c:v>
                </c:pt>
                <c:pt idx="2337">
                  <c:v>-0.00205010277727118</c:v>
                </c:pt>
                <c:pt idx="2338">
                  <c:v>-0.00115725161987716</c:v>
                </c:pt>
                <c:pt idx="2339">
                  <c:v>-0.00213055266778049</c:v>
                </c:pt>
                <c:pt idx="2340">
                  <c:v>-0.00080174168144115</c:v>
                </c:pt>
                <c:pt idx="2341">
                  <c:v>-0.00169643264282189</c:v>
                </c:pt>
                <c:pt idx="2342">
                  <c:v>-0.00129903256202316</c:v>
                </c:pt>
                <c:pt idx="2343">
                  <c:v>-0.00231585442059399</c:v>
                </c:pt>
                <c:pt idx="2344">
                  <c:v>-0.00132556796871205</c:v>
                </c:pt>
                <c:pt idx="2345">
                  <c:v>-0.00176464793449503</c:v>
                </c:pt>
                <c:pt idx="2346">
                  <c:v>-0.00111426761880087</c:v>
                </c:pt>
                <c:pt idx="2347">
                  <c:v>-0.000596733606097031</c:v>
                </c:pt>
                <c:pt idx="2348">
                  <c:v>-0.000589467395404695</c:v>
                </c:pt>
                <c:pt idx="2349">
                  <c:v>-0.000769985980856075</c:v>
                </c:pt>
                <c:pt idx="2350">
                  <c:v>-0.000367197385510532</c:v>
                </c:pt>
                <c:pt idx="2351">
                  <c:v>-0.000915242435110542</c:v>
                </c:pt>
                <c:pt idx="2352">
                  <c:v>-0.00183870954272076</c:v>
                </c:pt>
                <c:pt idx="2353">
                  <c:v>-0.00191473216267264</c:v>
                </c:pt>
                <c:pt idx="2354">
                  <c:v>-0.00147913769415529</c:v>
                </c:pt>
                <c:pt idx="2355">
                  <c:v>-0.00112731748085013</c:v>
                </c:pt>
                <c:pt idx="2356">
                  <c:v>-0.00128423358995104</c:v>
                </c:pt>
                <c:pt idx="2357">
                  <c:v>-0.00160741804002311</c:v>
                </c:pt>
                <c:pt idx="2358">
                  <c:v>-0.00243279544904264</c:v>
                </c:pt>
                <c:pt idx="2359">
                  <c:v>5.36297715930091E-5</c:v>
                </c:pt>
                <c:pt idx="2360">
                  <c:v>-0.00119230040301079</c:v>
                </c:pt>
                <c:pt idx="2361">
                  <c:v>-0.00183544786616826</c:v>
                </c:pt>
                <c:pt idx="2362">
                  <c:v>-0.00244122198164685</c:v>
                </c:pt>
                <c:pt idx="2363">
                  <c:v>-0.00208182185106347</c:v>
                </c:pt>
                <c:pt idx="2364">
                  <c:v>-0.00212469595692255</c:v>
                </c:pt>
                <c:pt idx="2365">
                  <c:v>-0.00186332751479325</c:v>
                </c:pt>
                <c:pt idx="2366">
                  <c:v>-0.00237689289623094</c:v>
                </c:pt>
                <c:pt idx="2367">
                  <c:v>-0.00172843996059799</c:v>
                </c:pt>
                <c:pt idx="2368">
                  <c:v>-0.00223171621327865</c:v>
                </c:pt>
                <c:pt idx="2369">
                  <c:v>-0.00241421316343599</c:v>
                </c:pt>
                <c:pt idx="2370">
                  <c:v>-0.00218466730015103</c:v>
                </c:pt>
                <c:pt idx="2371">
                  <c:v>-0.00190617470958668</c:v>
                </c:pt>
                <c:pt idx="2372">
                  <c:v>-0.00139055697004772</c:v>
                </c:pt>
                <c:pt idx="2373">
                  <c:v>-0.00156553836928689</c:v>
                </c:pt>
                <c:pt idx="2374">
                  <c:v>-0.000865267240636455</c:v>
                </c:pt>
                <c:pt idx="2375">
                  <c:v>-0.00209976160045145</c:v>
                </c:pt>
                <c:pt idx="2376">
                  <c:v>-0.00108392632264046</c:v>
                </c:pt>
                <c:pt idx="2377">
                  <c:v>-0.00163670337586845</c:v>
                </c:pt>
                <c:pt idx="2378">
                  <c:v>-0.00201042109891719</c:v>
                </c:pt>
                <c:pt idx="2379">
                  <c:v>-0.00200517246156717</c:v>
                </c:pt>
                <c:pt idx="2380">
                  <c:v>-0.00115403302987163</c:v>
                </c:pt>
                <c:pt idx="2381">
                  <c:v>0.000625505332770004</c:v>
                </c:pt>
                <c:pt idx="2382">
                  <c:v>-0.00128473972542482</c:v>
                </c:pt>
                <c:pt idx="2383">
                  <c:v>-0.00122815196338762</c:v>
                </c:pt>
                <c:pt idx="2384">
                  <c:v>-0.000991617658114804</c:v>
                </c:pt>
                <c:pt idx="2385">
                  <c:v>-0.000664656739418259</c:v>
                </c:pt>
                <c:pt idx="2386">
                  <c:v>-0.000881637439170817</c:v>
                </c:pt>
                <c:pt idx="2387">
                  <c:v>-0.00085779526532141</c:v>
                </c:pt>
                <c:pt idx="2388">
                  <c:v>0.00039556922474315</c:v>
                </c:pt>
                <c:pt idx="2389">
                  <c:v>-0.000470116694884503</c:v>
                </c:pt>
                <c:pt idx="2390">
                  <c:v>-0.00042831233765978</c:v>
                </c:pt>
                <c:pt idx="2391">
                  <c:v>-0.00173956962778015</c:v>
                </c:pt>
                <c:pt idx="2392">
                  <c:v>-0.00248329754315409</c:v>
                </c:pt>
                <c:pt idx="2393">
                  <c:v>-0.000876758966122577</c:v>
                </c:pt>
                <c:pt idx="2394">
                  <c:v>-0.00233658891233448</c:v>
                </c:pt>
                <c:pt idx="2395">
                  <c:v>-0.00147627077333627</c:v>
                </c:pt>
                <c:pt idx="2396">
                  <c:v>-0.00199634211618174</c:v>
                </c:pt>
                <c:pt idx="2397">
                  <c:v>-0.00124505342741747</c:v>
                </c:pt>
                <c:pt idx="2398">
                  <c:v>-0.00195435901555414</c:v>
                </c:pt>
                <c:pt idx="2399">
                  <c:v>-0.00248019541838783</c:v>
                </c:pt>
                <c:pt idx="2400">
                  <c:v>-0.00211776926232568</c:v>
                </c:pt>
                <c:pt idx="2401">
                  <c:v>-0.00120331848188458</c:v>
                </c:pt>
                <c:pt idx="2402">
                  <c:v>-0.00173103183357778</c:v>
                </c:pt>
                <c:pt idx="2403">
                  <c:v>-0.00152810222776648</c:v>
                </c:pt>
                <c:pt idx="2404">
                  <c:v>-0.00189216036861096</c:v>
                </c:pt>
                <c:pt idx="2405">
                  <c:v>-0.00172904909823799</c:v>
                </c:pt>
                <c:pt idx="2406">
                  <c:v>-0.00149805492319369</c:v>
                </c:pt>
                <c:pt idx="2407">
                  <c:v>-0.00178090797973869</c:v>
                </c:pt>
                <c:pt idx="2408">
                  <c:v>-0.00232633989920205</c:v>
                </c:pt>
                <c:pt idx="2409">
                  <c:v>-0.000317504202794899</c:v>
                </c:pt>
                <c:pt idx="2410">
                  <c:v>-0.00226063716460524</c:v>
                </c:pt>
                <c:pt idx="2411">
                  <c:v>-0.0021050022365283</c:v>
                </c:pt>
                <c:pt idx="2412">
                  <c:v>-0.00232390556574025</c:v>
                </c:pt>
                <c:pt idx="2413">
                  <c:v>-0.00169553122278926</c:v>
                </c:pt>
                <c:pt idx="2414">
                  <c:v>-0.00138795383488972</c:v>
                </c:pt>
                <c:pt idx="2415">
                  <c:v>-0.000780484053058217</c:v>
                </c:pt>
                <c:pt idx="2416">
                  <c:v>-0.000899259033989511</c:v>
                </c:pt>
                <c:pt idx="2417">
                  <c:v>-0.000144738775417933</c:v>
                </c:pt>
                <c:pt idx="2418">
                  <c:v>-0.000787823477865403</c:v>
                </c:pt>
                <c:pt idx="2419">
                  <c:v>-0.0014147772956424</c:v>
                </c:pt>
                <c:pt idx="2420">
                  <c:v>-0.00135545108296978</c:v>
                </c:pt>
                <c:pt idx="2421">
                  <c:v>-0.000537815050572517</c:v>
                </c:pt>
                <c:pt idx="2422">
                  <c:v>-0.000787602760899253</c:v>
                </c:pt>
                <c:pt idx="2423">
                  <c:v>-0.000301951143719227</c:v>
                </c:pt>
                <c:pt idx="2424">
                  <c:v>-0.000867269682602794</c:v>
                </c:pt>
                <c:pt idx="2425">
                  <c:v>-0.00123736876746582</c:v>
                </c:pt>
                <c:pt idx="2426">
                  <c:v>-0.00155909152404904</c:v>
                </c:pt>
                <c:pt idx="2427">
                  <c:v>-0.00277646173541477</c:v>
                </c:pt>
                <c:pt idx="2428">
                  <c:v>-0.00157394913889813</c:v>
                </c:pt>
                <c:pt idx="2429">
                  <c:v>-0.00226920872611144</c:v>
                </c:pt>
                <c:pt idx="2430">
                  <c:v>-0.00147891457906855</c:v>
                </c:pt>
                <c:pt idx="2431">
                  <c:v>-0.00161500995250946</c:v>
                </c:pt>
                <c:pt idx="2432">
                  <c:v>-0.0014423562575936</c:v>
                </c:pt>
                <c:pt idx="2433">
                  <c:v>-0.00343048055560924</c:v>
                </c:pt>
                <c:pt idx="2434">
                  <c:v>-0.00237369838858841</c:v>
                </c:pt>
                <c:pt idx="2435">
                  <c:v>-0.00190292264434936</c:v>
                </c:pt>
                <c:pt idx="2436">
                  <c:v>-0.00213353123086212</c:v>
                </c:pt>
                <c:pt idx="2437">
                  <c:v>-0.00232521980181818</c:v>
                </c:pt>
                <c:pt idx="2438">
                  <c:v>-0.00129769626160692</c:v>
                </c:pt>
                <c:pt idx="2439">
                  <c:v>-0.00244252998190341</c:v>
                </c:pt>
                <c:pt idx="2440">
                  <c:v>-0.00144355235404599</c:v>
                </c:pt>
                <c:pt idx="2441">
                  <c:v>-0.00103441710759251</c:v>
                </c:pt>
                <c:pt idx="2442">
                  <c:v>-0.00187361684083288</c:v>
                </c:pt>
                <c:pt idx="2443">
                  <c:v>-0.00161665883777243</c:v>
                </c:pt>
                <c:pt idx="2444">
                  <c:v>-0.000835480169074527</c:v>
                </c:pt>
                <c:pt idx="2445">
                  <c:v>-0.00161043965617904</c:v>
                </c:pt>
                <c:pt idx="2446">
                  <c:v>-0.00077190674569647</c:v>
                </c:pt>
                <c:pt idx="2447">
                  <c:v>-0.000887381039858579</c:v>
                </c:pt>
                <c:pt idx="2448">
                  <c:v>-0.000396323913231199</c:v>
                </c:pt>
                <c:pt idx="2449">
                  <c:v>-0.000452163506927443</c:v>
                </c:pt>
                <c:pt idx="2450">
                  <c:v>-0.000114819184745641</c:v>
                </c:pt>
                <c:pt idx="2451">
                  <c:v>-0.000717751742854295</c:v>
                </c:pt>
                <c:pt idx="2452">
                  <c:v>-0.000618997434823216</c:v>
                </c:pt>
                <c:pt idx="2453">
                  <c:v>-0.000606715258859002</c:v>
                </c:pt>
                <c:pt idx="2454">
                  <c:v>-0.000531341329390432</c:v>
                </c:pt>
                <c:pt idx="2455">
                  <c:v>-0.00163814177888208</c:v>
                </c:pt>
                <c:pt idx="2456">
                  <c:v>-0.000688192908747753</c:v>
                </c:pt>
                <c:pt idx="2457">
                  <c:v>-0.00112486006988735</c:v>
                </c:pt>
                <c:pt idx="2458">
                  <c:v>-0.00152760979902681</c:v>
                </c:pt>
                <c:pt idx="2459">
                  <c:v>-0.000712760927076538</c:v>
                </c:pt>
                <c:pt idx="2460">
                  <c:v>-0.00152621234613747</c:v>
                </c:pt>
                <c:pt idx="2461">
                  <c:v>-0.00118717676578852</c:v>
                </c:pt>
                <c:pt idx="2462">
                  <c:v>-0.00198938386350497</c:v>
                </c:pt>
                <c:pt idx="2463">
                  <c:v>-0.0013886666026885</c:v>
                </c:pt>
                <c:pt idx="2464">
                  <c:v>-0.00155014543572309</c:v>
                </c:pt>
                <c:pt idx="2465">
                  <c:v>-0.00137181043261023</c:v>
                </c:pt>
                <c:pt idx="2466">
                  <c:v>-0.00176352546622352</c:v>
                </c:pt>
                <c:pt idx="2467">
                  <c:v>-0.00176029145821371</c:v>
                </c:pt>
                <c:pt idx="2468">
                  <c:v>-0.00118553621882789</c:v>
                </c:pt>
                <c:pt idx="2469">
                  <c:v>-0.00233477402192715</c:v>
                </c:pt>
                <c:pt idx="2470">
                  <c:v>-0.0016850431916884</c:v>
                </c:pt>
                <c:pt idx="2471">
                  <c:v>-0.00186599755534397</c:v>
                </c:pt>
                <c:pt idx="2472">
                  <c:v>-0.000557628399137813</c:v>
                </c:pt>
                <c:pt idx="2473">
                  <c:v>-0.00076747947894824</c:v>
                </c:pt>
                <c:pt idx="2474">
                  <c:v>-0.000566382309258366</c:v>
                </c:pt>
                <c:pt idx="2475">
                  <c:v>-0.00217603925406553</c:v>
                </c:pt>
                <c:pt idx="2476">
                  <c:v>-0.000870552670436953</c:v>
                </c:pt>
                <c:pt idx="2477">
                  <c:v>-0.00119737161617869</c:v>
                </c:pt>
                <c:pt idx="2478">
                  <c:v>-0.00202926723091892</c:v>
                </c:pt>
                <c:pt idx="2479">
                  <c:v>-0.0011775574002238</c:v>
                </c:pt>
                <c:pt idx="2480">
                  <c:v>-0.000131676913626461</c:v>
                </c:pt>
                <c:pt idx="2481">
                  <c:v>-0.00101755924121084</c:v>
                </c:pt>
                <c:pt idx="2482">
                  <c:v>-0.000895885035217492</c:v>
                </c:pt>
                <c:pt idx="2483">
                  <c:v>-0.00138922704434661</c:v>
                </c:pt>
                <c:pt idx="2484">
                  <c:v>-0.000846341287016967</c:v>
                </c:pt>
                <c:pt idx="2485">
                  <c:v>-0.00138699202476467</c:v>
                </c:pt>
                <c:pt idx="2486">
                  <c:v>-0.000918428291399643</c:v>
                </c:pt>
                <c:pt idx="2487">
                  <c:v>-0.0010103030532276</c:v>
                </c:pt>
                <c:pt idx="2488">
                  <c:v>-0.00163920532737081</c:v>
                </c:pt>
                <c:pt idx="2489">
                  <c:v>-0.00187130959711663</c:v>
                </c:pt>
                <c:pt idx="2490">
                  <c:v>-0.00122196356043732</c:v>
                </c:pt>
                <c:pt idx="2491">
                  <c:v>-0.00173956636340704</c:v>
                </c:pt>
                <c:pt idx="2492">
                  <c:v>-0.0018326827551639</c:v>
                </c:pt>
                <c:pt idx="2493">
                  <c:v>-0.000911253502228906</c:v>
                </c:pt>
                <c:pt idx="2494">
                  <c:v>-0.00258348686760429</c:v>
                </c:pt>
                <c:pt idx="2495">
                  <c:v>-0.000989585857542078</c:v>
                </c:pt>
                <c:pt idx="2496">
                  <c:v>-0.001490302908804</c:v>
                </c:pt>
                <c:pt idx="2497">
                  <c:v>-0.00196822674768994</c:v>
                </c:pt>
                <c:pt idx="2498">
                  <c:v>-0.00227559418307517</c:v>
                </c:pt>
                <c:pt idx="2499">
                  <c:v>-0.000540962851305072</c:v>
                </c:pt>
                <c:pt idx="2500">
                  <c:v>-0.00167582606342999</c:v>
                </c:pt>
                <c:pt idx="2501">
                  <c:v>-0.000488712835684688</c:v>
                </c:pt>
                <c:pt idx="2502">
                  <c:v>-0.00104916996898018</c:v>
                </c:pt>
                <c:pt idx="2503">
                  <c:v>-0.00125208881036807</c:v>
                </c:pt>
                <c:pt idx="2504">
                  <c:v>-0.000418024349062532</c:v>
                </c:pt>
                <c:pt idx="2505">
                  <c:v>-0.00129810299195323</c:v>
                </c:pt>
                <c:pt idx="2506">
                  <c:v>-0.000446251983275409</c:v>
                </c:pt>
                <c:pt idx="2507">
                  <c:v>-0.000685990099017369</c:v>
                </c:pt>
                <c:pt idx="2508">
                  <c:v>-0.00147894167783694</c:v>
                </c:pt>
                <c:pt idx="2509">
                  <c:v>-0.0006939218316958</c:v>
                </c:pt>
                <c:pt idx="2510">
                  <c:v>-0.00105333113677262</c:v>
                </c:pt>
                <c:pt idx="2511">
                  <c:v>-0.000742404553142499</c:v>
                </c:pt>
                <c:pt idx="2512">
                  <c:v>-0.000689714841225909</c:v>
                </c:pt>
                <c:pt idx="2513">
                  <c:v>-0.000783132189512987</c:v>
                </c:pt>
                <c:pt idx="2514">
                  <c:v>-0.00194318556113069</c:v>
                </c:pt>
                <c:pt idx="2515">
                  <c:v>-0.000657652907298698</c:v>
                </c:pt>
                <c:pt idx="2516">
                  <c:v>-0.000758626152585315</c:v>
                </c:pt>
                <c:pt idx="2517">
                  <c:v>-0.00103330895387882</c:v>
                </c:pt>
                <c:pt idx="2518">
                  <c:v>-0.000403815546861292</c:v>
                </c:pt>
                <c:pt idx="2519">
                  <c:v>-0.00206653980831174</c:v>
                </c:pt>
                <c:pt idx="2520">
                  <c:v>-0.000677902628033772</c:v>
                </c:pt>
                <c:pt idx="2521">
                  <c:v>-0.000629513892114362</c:v>
                </c:pt>
                <c:pt idx="2522">
                  <c:v>-0.000569986216503455</c:v>
                </c:pt>
                <c:pt idx="2523">
                  <c:v>-0.000522480612179086</c:v>
                </c:pt>
                <c:pt idx="2524">
                  <c:v>-0.000425640543013796</c:v>
                </c:pt>
                <c:pt idx="2525">
                  <c:v>-0.00205810180703642</c:v>
                </c:pt>
                <c:pt idx="2526">
                  <c:v>-0.00149317021072808</c:v>
                </c:pt>
                <c:pt idx="2527">
                  <c:v>-0.000781593338375207</c:v>
                </c:pt>
                <c:pt idx="2528">
                  <c:v>-0.00188970861626161</c:v>
                </c:pt>
                <c:pt idx="2529">
                  <c:v>-0.00137387716949986</c:v>
                </c:pt>
                <c:pt idx="2530">
                  <c:v>-0.000630099950220848</c:v>
                </c:pt>
                <c:pt idx="2531">
                  <c:v>-0.00240072397073135</c:v>
                </c:pt>
                <c:pt idx="2532">
                  <c:v>-0.00192987797209962</c:v>
                </c:pt>
                <c:pt idx="2533">
                  <c:v>-0.00252639951269764</c:v>
                </c:pt>
                <c:pt idx="2534">
                  <c:v>-0.00222617200912193</c:v>
                </c:pt>
                <c:pt idx="2535">
                  <c:v>-0.00188372380320612</c:v>
                </c:pt>
                <c:pt idx="2536">
                  <c:v>-0.00154201822004313</c:v>
                </c:pt>
                <c:pt idx="2537">
                  <c:v>-0.00239599071951838</c:v>
                </c:pt>
                <c:pt idx="2538">
                  <c:v>-0.00186788769784651</c:v>
                </c:pt>
                <c:pt idx="2539">
                  <c:v>-0.00189994262203036</c:v>
                </c:pt>
                <c:pt idx="2540">
                  <c:v>-0.000976333541422697</c:v>
                </c:pt>
                <c:pt idx="2541">
                  <c:v>-0.00116154311529441</c:v>
                </c:pt>
                <c:pt idx="2542">
                  <c:v>-0.0005062241141987</c:v>
                </c:pt>
                <c:pt idx="2543">
                  <c:v>-0.000384459714881607</c:v>
                </c:pt>
                <c:pt idx="2544">
                  <c:v>-0.00151542782090223</c:v>
                </c:pt>
                <c:pt idx="2545">
                  <c:v>-0.000691822905478828</c:v>
                </c:pt>
                <c:pt idx="2546">
                  <c:v>0.000300736679432956</c:v>
                </c:pt>
                <c:pt idx="2547">
                  <c:v>-0.000468111609274551</c:v>
                </c:pt>
                <c:pt idx="2548">
                  <c:v>-0.000464813703138147</c:v>
                </c:pt>
                <c:pt idx="2549">
                  <c:v>0.000118644788462117</c:v>
                </c:pt>
                <c:pt idx="2550">
                  <c:v>-0.000326709767422185</c:v>
                </c:pt>
                <c:pt idx="2551">
                  <c:v>-0.000515364150062103</c:v>
                </c:pt>
                <c:pt idx="2552">
                  <c:v>-0.000809738785625927</c:v>
                </c:pt>
                <c:pt idx="2553">
                  <c:v>0.000239322286091328</c:v>
                </c:pt>
                <c:pt idx="2554">
                  <c:v>4.70023620112025E-5</c:v>
                </c:pt>
                <c:pt idx="2555">
                  <c:v>-0.0011050740544559</c:v>
                </c:pt>
                <c:pt idx="2556">
                  <c:v>-0.000682114208919976</c:v>
                </c:pt>
                <c:pt idx="2557">
                  <c:v>0.000243196099277735</c:v>
                </c:pt>
                <c:pt idx="2558">
                  <c:v>-0.00209317062568145</c:v>
                </c:pt>
                <c:pt idx="2559">
                  <c:v>-0.000697493550508993</c:v>
                </c:pt>
                <c:pt idx="2560">
                  <c:v>-0.00203235693015085</c:v>
                </c:pt>
                <c:pt idx="2561">
                  <c:v>-0.00150320511034645</c:v>
                </c:pt>
                <c:pt idx="2562">
                  <c:v>-0.0026630746830811</c:v>
                </c:pt>
                <c:pt idx="2563">
                  <c:v>-0.00304526609362334</c:v>
                </c:pt>
                <c:pt idx="2564">
                  <c:v>-0.00175045865117496</c:v>
                </c:pt>
                <c:pt idx="2565">
                  <c:v>-0.00223258624734197</c:v>
                </c:pt>
                <c:pt idx="2566">
                  <c:v>-0.00204884867881228</c:v>
                </c:pt>
                <c:pt idx="2567">
                  <c:v>-0.00237483661504874</c:v>
                </c:pt>
                <c:pt idx="2568">
                  <c:v>-0.00198741406784239</c:v>
                </c:pt>
                <c:pt idx="2569">
                  <c:v>-0.0023551418315742</c:v>
                </c:pt>
                <c:pt idx="2570">
                  <c:v>-0.0010595425882569</c:v>
                </c:pt>
                <c:pt idx="2571">
                  <c:v>-0.00149461504083339</c:v>
                </c:pt>
                <c:pt idx="2572">
                  <c:v>-0.0017885320320896</c:v>
                </c:pt>
                <c:pt idx="2573">
                  <c:v>-0.000487533167357567</c:v>
                </c:pt>
                <c:pt idx="2574">
                  <c:v>-0.00153553808875443</c:v>
                </c:pt>
                <c:pt idx="2575">
                  <c:v>-0.00187958542712496</c:v>
                </c:pt>
                <c:pt idx="2576">
                  <c:v>-0.00140733222697263</c:v>
                </c:pt>
                <c:pt idx="2577">
                  <c:v>-0.000482166509021612</c:v>
                </c:pt>
                <c:pt idx="2578">
                  <c:v>-0.000875774932895049</c:v>
                </c:pt>
                <c:pt idx="2579">
                  <c:v>0.000107197130790662</c:v>
                </c:pt>
                <c:pt idx="2580">
                  <c:v>0.000234263932763736</c:v>
                </c:pt>
                <c:pt idx="2581">
                  <c:v>-0.00130565003770147</c:v>
                </c:pt>
                <c:pt idx="2582">
                  <c:v>0.000150000966565423</c:v>
                </c:pt>
                <c:pt idx="2583">
                  <c:v>-0.000130941704833118</c:v>
                </c:pt>
                <c:pt idx="2584">
                  <c:v>0.000260703869373812</c:v>
                </c:pt>
                <c:pt idx="2585">
                  <c:v>4.47474791563613E-5</c:v>
                </c:pt>
                <c:pt idx="2586">
                  <c:v>0.000135731072355076</c:v>
                </c:pt>
                <c:pt idx="2587">
                  <c:v>-0.00144304557272756</c:v>
                </c:pt>
                <c:pt idx="2588">
                  <c:v>-0.000196938967120206</c:v>
                </c:pt>
                <c:pt idx="2589">
                  <c:v>-0.00133889372799592</c:v>
                </c:pt>
                <c:pt idx="2590">
                  <c:v>-0.000272457866817669</c:v>
                </c:pt>
                <c:pt idx="2591">
                  <c:v>-0.00122956071965994</c:v>
                </c:pt>
                <c:pt idx="2592">
                  <c:v>-0.00173187723007257</c:v>
                </c:pt>
                <c:pt idx="2593">
                  <c:v>-0.00124457945138016</c:v>
                </c:pt>
                <c:pt idx="2594">
                  <c:v>-0.0030130009622345</c:v>
                </c:pt>
                <c:pt idx="2595">
                  <c:v>-0.00266777690364663</c:v>
                </c:pt>
                <c:pt idx="2596">
                  <c:v>-0.0026487938605379</c:v>
                </c:pt>
                <c:pt idx="2597">
                  <c:v>-0.0022085464748342</c:v>
                </c:pt>
                <c:pt idx="2598">
                  <c:v>-0.00251910332735986</c:v>
                </c:pt>
                <c:pt idx="2599">
                  <c:v>-0.00104572672985938</c:v>
                </c:pt>
                <c:pt idx="2600">
                  <c:v>-0.00193041205590773</c:v>
                </c:pt>
                <c:pt idx="2601">
                  <c:v>-0.00145309294823849</c:v>
                </c:pt>
                <c:pt idx="2602">
                  <c:v>-0.00170736610261437</c:v>
                </c:pt>
                <c:pt idx="2603">
                  <c:v>-0.00164592690444041</c:v>
                </c:pt>
                <c:pt idx="2604">
                  <c:v>-0.00124013335997798</c:v>
                </c:pt>
                <c:pt idx="2605">
                  <c:v>-0.000615230778577297</c:v>
                </c:pt>
                <c:pt idx="2606">
                  <c:v>-0.00226998966000695</c:v>
                </c:pt>
                <c:pt idx="2607">
                  <c:v>-0.00129642359346902</c:v>
                </c:pt>
                <c:pt idx="2608">
                  <c:v>-0.000869493636805865</c:v>
                </c:pt>
                <c:pt idx="2609">
                  <c:v>-0.000707573011731264</c:v>
                </c:pt>
                <c:pt idx="2610">
                  <c:v>-0.00130038799566722</c:v>
                </c:pt>
                <c:pt idx="2611">
                  <c:v>-0.000767201029163976</c:v>
                </c:pt>
                <c:pt idx="2612">
                  <c:v>-0.000891771531923138</c:v>
                </c:pt>
                <c:pt idx="2613">
                  <c:v>-0.000366994354786802</c:v>
                </c:pt>
                <c:pt idx="2614">
                  <c:v>-0.000248282276088764</c:v>
                </c:pt>
                <c:pt idx="2615">
                  <c:v>-0.000431618398602972</c:v>
                </c:pt>
                <c:pt idx="2616">
                  <c:v>0.000339874392721945</c:v>
                </c:pt>
                <c:pt idx="2617">
                  <c:v>-0.000523447900392628</c:v>
                </c:pt>
                <c:pt idx="2618">
                  <c:v>-0.000753588525457198</c:v>
                </c:pt>
                <c:pt idx="2619">
                  <c:v>-0.00024611474597258</c:v>
                </c:pt>
                <c:pt idx="2620">
                  <c:v>-0.0015272484100339</c:v>
                </c:pt>
                <c:pt idx="2621">
                  <c:v>0.000849816495483645</c:v>
                </c:pt>
                <c:pt idx="2622">
                  <c:v>0.000111702953563231</c:v>
                </c:pt>
                <c:pt idx="2623">
                  <c:v>0.000234820720714093</c:v>
                </c:pt>
                <c:pt idx="2624">
                  <c:v>-0.00161552086371442</c:v>
                </c:pt>
                <c:pt idx="2625">
                  <c:v>-0.00163946829335677</c:v>
                </c:pt>
                <c:pt idx="2626">
                  <c:v>-0.00179592888622945</c:v>
                </c:pt>
                <c:pt idx="2627">
                  <c:v>-0.00295681574310685</c:v>
                </c:pt>
                <c:pt idx="2628">
                  <c:v>-0.00307821629936632</c:v>
                </c:pt>
                <c:pt idx="2629">
                  <c:v>-0.00369701980083709</c:v>
                </c:pt>
                <c:pt idx="2630">
                  <c:v>-0.00283611721194088</c:v>
                </c:pt>
                <c:pt idx="2631">
                  <c:v>-0.00271925817743582</c:v>
                </c:pt>
                <c:pt idx="2632">
                  <c:v>-0.00215987079277469</c:v>
                </c:pt>
                <c:pt idx="2633">
                  <c:v>-0.002705392905576</c:v>
                </c:pt>
                <c:pt idx="2634">
                  <c:v>-0.00233556541224076</c:v>
                </c:pt>
                <c:pt idx="2635">
                  <c:v>-0.00265458417626573</c:v>
                </c:pt>
                <c:pt idx="2636">
                  <c:v>-0.00122669905957743</c:v>
                </c:pt>
                <c:pt idx="2637">
                  <c:v>-0.0018833595266669</c:v>
                </c:pt>
                <c:pt idx="2638">
                  <c:v>-0.00117900179839678</c:v>
                </c:pt>
                <c:pt idx="2639">
                  <c:v>-0.0016938994713348</c:v>
                </c:pt>
                <c:pt idx="2640">
                  <c:v>-0.00192317623458069</c:v>
                </c:pt>
                <c:pt idx="2641">
                  <c:v>-0.000820370727229765</c:v>
                </c:pt>
                <c:pt idx="2642">
                  <c:v>-0.00103076410431396</c:v>
                </c:pt>
                <c:pt idx="2643">
                  <c:v>-0.000547278732127424</c:v>
                </c:pt>
                <c:pt idx="2644">
                  <c:v>-0.000689414380403742</c:v>
                </c:pt>
                <c:pt idx="2645">
                  <c:v>-0.000633411068264551</c:v>
                </c:pt>
                <c:pt idx="2646">
                  <c:v>0.000158006413686125</c:v>
                </c:pt>
                <c:pt idx="2647">
                  <c:v>-0.000346554089880642</c:v>
                </c:pt>
                <c:pt idx="2648">
                  <c:v>0.000106025824843455</c:v>
                </c:pt>
                <c:pt idx="2649">
                  <c:v>8.40685359581012E-5</c:v>
                </c:pt>
                <c:pt idx="2650">
                  <c:v>0.000391004601296466</c:v>
                </c:pt>
                <c:pt idx="2651">
                  <c:v>0.000682544710141688</c:v>
                </c:pt>
                <c:pt idx="2652">
                  <c:v>8.68260772662825E-5</c:v>
                </c:pt>
                <c:pt idx="2653">
                  <c:v>0.000557130916055048</c:v>
                </c:pt>
                <c:pt idx="2654">
                  <c:v>-0.000437652128986303</c:v>
                </c:pt>
                <c:pt idx="2655">
                  <c:v>0.000134234588663518</c:v>
                </c:pt>
                <c:pt idx="2656">
                  <c:v>0.000366234271813736</c:v>
                </c:pt>
                <c:pt idx="2657">
                  <c:v>-0.000247332999975045</c:v>
                </c:pt>
                <c:pt idx="2658">
                  <c:v>-0.000880850120099076</c:v>
                </c:pt>
                <c:pt idx="2659">
                  <c:v>-0.000621518052798124</c:v>
                </c:pt>
                <c:pt idx="2660">
                  <c:v>-0.00189332775015538</c:v>
                </c:pt>
                <c:pt idx="2661">
                  <c:v>-0.00289731011058516</c:v>
                </c:pt>
                <c:pt idx="2662">
                  <c:v>-0.000651452371937909</c:v>
                </c:pt>
                <c:pt idx="2663">
                  <c:v>-0.00192448489776646</c:v>
                </c:pt>
                <c:pt idx="2664">
                  <c:v>-0.00171236480861567</c:v>
                </c:pt>
                <c:pt idx="2665">
                  <c:v>-0.00155557322501299</c:v>
                </c:pt>
                <c:pt idx="2666">
                  <c:v>-0.00148496756382087</c:v>
                </c:pt>
                <c:pt idx="2667">
                  <c:v>-0.000833550694278673</c:v>
                </c:pt>
                <c:pt idx="2668">
                  <c:v>-0.000670998716065792</c:v>
                </c:pt>
                <c:pt idx="2669">
                  <c:v>-0.00106635118935085</c:v>
                </c:pt>
                <c:pt idx="2670">
                  <c:v>-0.00245367160884537</c:v>
                </c:pt>
                <c:pt idx="2671">
                  <c:v>-0.00112471422565961</c:v>
                </c:pt>
                <c:pt idx="2672">
                  <c:v>0.000192563727132181</c:v>
                </c:pt>
                <c:pt idx="2673">
                  <c:v>0.000256197941265414</c:v>
                </c:pt>
                <c:pt idx="2674">
                  <c:v>-0.000742830344540762</c:v>
                </c:pt>
                <c:pt idx="2675">
                  <c:v>-0.000327251897361086</c:v>
                </c:pt>
                <c:pt idx="2676">
                  <c:v>-0.000328358073999022</c:v>
                </c:pt>
                <c:pt idx="2677">
                  <c:v>-0.000596263196582216</c:v>
                </c:pt>
                <c:pt idx="2678">
                  <c:v>-0.000173953712078235</c:v>
                </c:pt>
                <c:pt idx="2679">
                  <c:v>0.000483584325298073</c:v>
                </c:pt>
                <c:pt idx="2680">
                  <c:v>-0.000115727788010924</c:v>
                </c:pt>
                <c:pt idx="2681">
                  <c:v>0.000168519978314129</c:v>
                </c:pt>
                <c:pt idx="2682">
                  <c:v>-0.000737352075439196</c:v>
                </c:pt>
                <c:pt idx="2683">
                  <c:v>-0.000172705578177134</c:v>
                </c:pt>
                <c:pt idx="2684">
                  <c:v>0.000447001119580286</c:v>
                </c:pt>
                <c:pt idx="2685">
                  <c:v>-2.13843762098932E-5</c:v>
                </c:pt>
                <c:pt idx="2686">
                  <c:v>0.000194368402039274</c:v>
                </c:pt>
                <c:pt idx="2687">
                  <c:v>-0.00112021653923056</c:v>
                </c:pt>
                <c:pt idx="2688">
                  <c:v>-0.000675353170101025</c:v>
                </c:pt>
                <c:pt idx="2689">
                  <c:v>-0.00124947920537857</c:v>
                </c:pt>
                <c:pt idx="2690">
                  <c:v>-0.000735370731680787</c:v>
                </c:pt>
                <c:pt idx="2691">
                  <c:v>-0.00164277720907007</c:v>
                </c:pt>
                <c:pt idx="2692">
                  <c:v>-0.00249923704989289</c:v>
                </c:pt>
                <c:pt idx="2693">
                  <c:v>-0.00153046574772137</c:v>
                </c:pt>
                <c:pt idx="2694">
                  <c:v>-0.00256690317752193</c:v>
                </c:pt>
                <c:pt idx="2695">
                  <c:v>-0.00288317419062908</c:v>
                </c:pt>
                <c:pt idx="2696">
                  <c:v>-0.00257158701467565</c:v>
                </c:pt>
                <c:pt idx="2697">
                  <c:v>-0.00188642313030107</c:v>
                </c:pt>
                <c:pt idx="2698">
                  <c:v>-0.00208593001526259</c:v>
                </c:pt>
                <c:pt idx="2699">
                  <c:v>-0.00188298047054865</c:v>
                </c:pt>
                <c:pt idx="2700">
                  <c:v>-0.00131781275236047</c:v>
                </c:pt>
                <c:pt idx="2701">
                  <c:v>-0.00110513745246828</c:v>
                </c:pt>
                <c:pt idx="2702">
                  <c:v>-0.00112399143608983</c:v>
                </c:pt>
                <c:pt idx="2703">
                  <c:v>-0.0018616666314084</c:v>
                </c:pt>
                <c:pt idx="2704">
                  <c:v>0.000140202368541674</c:v>
                </c:pt>
                <c:pt idx="2705">
                  <c:v>-0.000726148224856414</c:v>
                </c:pt>
                <c:pt idx="2706">
                  <c:v>-0.000151791160731126</c:v>
                </c:pt>
                <c:pt idx="2707">
                  <c:v>-0.000342417350903891</c:v>
                </c:pt>
                <c:pt idx="2708">
                  <c:v>-0.000488246642388861</c:v>
                </c:pt>
                <c:pt idx="2709">
                  <c:v>-0.000156269758406226</c:v>
                </c:pt>
                <c:pt idx="2710">
                  <c:v>0.000124612285606458</c:v>
                </c:pt>
                <c:pt idx="2711">
                  <c:v>-0.00109346067073526</c:v>
                </c:pt>
                <c:pt idx="2712">
                  <c:v>-0.000859321037774495</c:v>
                </c:pt>
                <c:pt idx="2713">
                  <c:v>-0.000589949813587762</c:v>
                </c:pt>
                <c:pt idx="2714">
                  <c:v>-0.000477157439813977</c:v>
                </c:pt>
                <c:pt idx="2715">
                  <c:v>0.000155640735448279</c:v>
                </c:pt>
                <c:pt idx="2716">
                  <c:v>-0.000240066623042275</c:v>
                </c:pt>
                <c:pt idx="2717">
                  <c:v>-0.000264467294051245</c:v>
                </c:pt>
                <c:pt idx="2718">
                  <c:v>0.000300552220690797</c:v>
                </c:pt>
                <c:pt idx="2719">
                  <c:v>-0.00242999054649441</c:v>
                </c:pt>
                <c:pt idx="2720">
                  <c:v>0.000665423527910146</c:v>
                </c:pt>
                <c:pt idx="2721">
                  <c:v>-0.000281546562444396</c:v>
                </c:pt>
                <c:pt idx="2722">
                  <c:v>-0.00177997609705625</c:v>
                </c:pt>
                <c:pt idx="2723">
                  <c:v>0.000527707276554809</c:v>
                </c:pt>
                <c:pt idx="2724">
                  <c:v>-0.000482129084087121</c:v>
                </c:pt>
                <c:pt idx="2725">
                  <c:v>-0.0015434328339313</c:v>
                </c:pt>
                <c:pt idx="2726">
                  <c:v>-0.00149345708406692</c:v>
                </c:pt>
                <c:pt idx="2727">
                  <c:v>-0.00216415017035023</c:v>
                </c:pt>
                <c:pt idx="2728">
                  <c:v>-0.00255501786875506</c:v>
                </c:pt>
                <c:pt idx="2729">
                  <c:v>-0.00196995536829507</c:v>
                </c:pt>
                <c:pt idx="2730">
                  <c:v>-0.00150258341764501</c:v>
                </c:pt>
                <c:pt idx="2731">
                  <c:v>-0.00187496817999609</c:v>
                </c:pt>
                <c:pt idx="2732">
                  <c:v>-0.00206474712935186</c:v>
                </c:pt>
                <c:pt idx="2733">
                  <c:v>-0.00165027027157762</c:v>
                </c:pt>
                <c:pt idx="2734">
                  <c:v>-0.00165933707764875</c:v>
                </c:pt>
                <c:pt idx="2735">
                  <c:v>-0.00109285928166763</c:v>
                </c:pt>
                <c:pt idx="2736">
                  <c:v>-0.00150000834299383</c:v>
                </c:pt>
                <c:pt idx="2737">
                  <c:v>-0.00135594973851949</c:v>
                </c:pt>
                <c:pt idx="2738">
                  <c:v>-0.00130228375771044</c:v>
                </c:pt>
                <c:pt idx="2739">
                  <c:v>-0.001086697783458</c:v>
                </c:pt>
                <c:pt idx="2740">
                  <c:v>-0.000306771182416429</c:v>
                </c:pt>
                <c:pt idx="2741">
                  <c:v>-0.000363017783422148</c:v>
                </c:pt>
                <c:pt idx="2742">
                  <c:v>0.000198919502403743</c:v>
                </c:pt>
                <c:pt idx="2743">
                  <c:v>-0.000782386134170949</c:v>
                </c:pt>
                <c:pt idx="2744">
                  <c:v>-0.000204065516091548</c:v>
                </c:pt>
                <c:pt idx="2745">
                  <c:v>-0.00111018707344002</c:v>
                </c:pt>
                <c:pt idx="2746">
                  <c:v>3.73676554506474E-6</c:v>
                </c:pt>
                <c:pt idx="2747">
                  <c:v>8.42585379716027E-5</c:v>
                </c:pt>
                <c:pt idx="2748">
                  <c:v>0.000472611120013266</c:v>
                </c:pt>
                <c:pt idx="2749">
                  <c:v>-0.000534043986339832</c:v>
                </c:pt>
                <c:pt idx="2750">
                  <c:v>-0.000521109380903899</c:v>
                </c:pt>
                <c:pt idx="2751">
                  <c:v>0.000339680800946971</c:v>
                </c:pt>
                <c:pt idx="2752">
                  <c:v>-0.00128468568110897</c:v>
                </c:pt>
                <c:pt idx="2753">
                  <c:v>-0.000438902580758896</c:v>
                </c:pt>
                <c:pt idx="2754">
                  <c:v>-0.000458275510459164</c:v>
                </c:pt>
                <c:pt idx="2755">
                  <c:v>-4.0130836425744E-5</c:v>
                </c:pt>
                <c:pt idx="2756">
                  <c:v>-0.000403605664774599</c:v>
                </c:pt>
                <c:pt idx="2757">
                  <c:v>-5.0891213020699E-5</c:v>
                </c:pt>
                <c:pt idx="2758">
                  <c:v>-0.00226500874571182</c:v>
                </c:pt>
                <c:pt idx="2759">
                  <c:v>-0.00172430984147564</c:v>
                </c:pt>
                <c:pt idx="2760">
                  <c:v>-0.00209027134203158</c:v>
                </c:pt>
                <c:pt idx="2761">
                  <c:v>-0.00100211756274249</c:v>
                </c:pt>
                <c:pt idx="2762">
                  <c:v>-0.00197184393166984</c:v>
                </c:pt>
                <c:pt idx="2763">
                  <c:v>-0.000162537497315144</c:v>
                </c:pt>
                <c:pt idx="2764">
                  <c:v>-0.00155235275185413</c:v>
                </c:pt>
                <c:pt idx="2765">
                  <c:v>-0.000937477551316622</c:v>
                </c:pt>
                <c:pt idx="2766">
                  <c:v>-0.00175572239640613</c:v>
                </c:pt>
                <c:pt idx="2767">
                  <c:v>-0.00119822953940753</c:v>
                </c:pt>
                <c:pt idx="2768">
                  <c:v>-0.00169112647003584</c:v>
                </c:pt>
                <c:pt idx="2769">
                  <c:v>-0.00156232853213298</c:v>
                </c:pt>
                <c:pt idx="2770">
                  <c:v>-0.00131928304658868</c:v>
                </c:pt>
                <c:pt idx="2771">
                  <c:v>-0.00103153788112955</c:v>
                </c:pt>
                <c:pt idx="2772">
                  <c:v>-0.00051618777748865</c:v>
                </c:pt>
                <c:pt idx="2773">
                  <c:v>-0.000301983942007338</c:v>
                </c:pt>
                <c:pt idx="2774">
                  <c:v>-0.000921099506862023</c:v>
                </c:pt>
                <c:pt idx="2775">
                  <c:v>-0.000321860934378085</c:v>
                </c:pt>
                <c:pt idx="2776">
                  <c:v>-0.000992248313543575</c:v>
                </c:pt>
                <c:pt idx="2777">
                  <c:v>-0.000583045756685299</c:v>
                </c:pt>
                <c:pt idx="2778">
                  <c:v>0.000170398070232976</c:v>
                </c:pt>
                <c:pt idx="2779">
                  <c:v>-0.00135132709618071</c:v>
                </c:pt>
                <c:pt idx="2780">
                  <c:v>0.00132180602068346</c:v>
                </c:pt>
                <c:pt idx="2781">
                  <c:v>-0.000130633025940127</c:v>
                </c:pt>
                <c:pt idx="2782">
                  <c:v>0.000509820071637496</c:v>
                </c:pt>
                <c:pt idx="2783">
                  <c:v>-0.00127996085895117</c:v>
                </c:pt>
                <c:pt idx="2784">
                  <c:v>-0.000410834086142396</c:v>
                </c:pt>
                <c:pt idx="2785">
                  <c:v>-0.000889604040041117</c:v>
                </c:pt>
                <c:pt idx="2786">
                  <c:v>-0.0012724700937909</c:v>
                </c:pt>
                <c:pt idx="2787">
                  <c:v>-0.00124171562040738</c:v>
                </c:pt>
                <c:pt idx="2788">
                  <c:v>-0.00109987491479704</c:v>
                </c:pt>
                <c:pt idx="2789">
                  <c:v>-0.00182489735484549</c:v>
                </c:pt>
                <c:pt idx="2790">
                  <c:v>-0.000455961188519186</c:v>
                </c:pt>
                <c:pt idx="2791">
                  <c:v>-0.000229299035242611</c:v>
                </c:pt>
                <c:pt idx="2792">
                  <c:v>-0.0014115940216659</c:v>
                </c:pt>
                <c:pt idx="2793">
                  <c:v>-0.00166653840699955</c:v>
                </c:pt>
                <c:pt idx="2794">
                  <c:v>-0.00234154357616216</c:v>
                </c:pt>
                <c:pt idx="2795">
                  <c:v>-0.00204015827965833</c:v>
                </c:pt>
                <c:pt idx="2796">
                  <c:v>-0.002082718515548</c:v>
                </c:pt>
                <c:pt idx="2797">
                  <c:v>-0.000865589987356093</c:v>
                </c:pt>
                <c:pt idx="2798">
                  <c:v>-0.000894023329281051</c:v>
                </c:pt>
                <c:pt idx="2799">
                  <c:v>-0.000409216772462093</c:v>
                </c:pt>
                <c:pt idx="2800">
                  <c:v>-0.000982732530920582</c:v>
                </c:pt>
                <c:pt idx="2801">
                  <c:v>0.00021975671442944</c:v>
                </c:pt>
                <c:pt idx="2802">
                  <c:v>-0.00175036552237718</c:v>
                </c:pt>
                <c:pt idx="2803">
                  <c:v>-0.000745956089932111</c:v>
                </c:pt>
                <c:pt idx="2804">
                  <c:v>-0.000964897490363819</c:v>
                </c:pt>
                <c:pt idx="2805">
                  <c:v>-5.84565174435773E-5</c:v>
                </c:pt>
                <c:pt idx="2806">
                  <c:v>-0.00070121851787269</c:v>
                </c:pt>
                <c:pt idx="2807">
                  <c:v>0.000590440522642909</c:v>
                </c:pt>
                <c:pt idx="2808">
                  <c:v>-0.000665860141992731</c:v>
                </c:pt>
                <c:pt idx="2809">
                  <c:v>-0.00142484691732423</c:v>
                </c:pt>
                <c:pt idx="2810">
                  <c:v>-0.00107295350559585</c:v>
                </c:pt>
                <c:pt idx="2811">
                  <c:v>-0.00101299660893965</c:v>
                </c:pt>
                <c:pt idx="2812">
                  <c:v>-0.001127641700182</c:v>
                </c:pt>
                <c:pt idx="2813">
                  <c:v>-0.000767046842838907</c:v>
                </c:pt>
                <c:pt idx="2814">
                  <c:v>-0.000947891074310743</c:v>
                </c:pt>
                <c:pt idx="2815">
                  <c:v>-0.000930703533520281</c:v>
                </c:pt>
                <c:pt idx="2816">
                  <c:v>8.25795682785457E-5</c:v>
                </c:pt>
                <c:pt idx="2817">
                  <c:v>-0.000423732679289549</c:v>
                </c:pt>
                <c:pt idx="2818">
                  <c:v>0.000370104632696882</c:v>
                </c:pt>
                <c:pt idx="2819">
                  <c:v>-0.00219246789677241</c:v>
                </c:pt>
                <c:pt idx="2820">
                  <c:v>-0.00188771412269443</c:v>
                </c:pt>
                <c:pt idx="2821">
                  <c:v>-0.000373630170142166</c:v>
                </c:pt>
                <c:pt idx="2822">
                  <c:v>-0.00084813502718095</c:v>
                </c:pt>
                <c:pt idx="2823">
                  <c:v>8.36853238716482E-5</c:v>
                </c:pt>
                <c:pt idx="2824">
                  <c:v>-0.000171921928632709</c:v>
                </c:pt>
                <c:pt idx="2825">
                  <c:v>-0.00124542338580909</c:v>
                </c:pt>
                <c:pt idx="2826">
                  <c:v>-0.00133896377976175</c:v>
                </c:pt>
                <c:pt idx="2827">
                  <c:v>-0.00190977802137377</c:v>
                </c:pt>
                <c:pt idx="2828">
                  <c:v>-0.00180695863151178</c:v>
                </c:pt>
                <c:pt idx="2829">
                  <c:v>-0.00296151583213913</c:v>
                </c:pt>
                <c:pt idx="2830">
                  <c:v>-0.00201810510659971</c:v>
                </c:pt>
                <c:pt idx="2831">
                  <c:v>-0.000846805949510729</c:v>
                </c:pt>
                <c:pt idx="2832">
                  <c:v>-0.000972504095698769</c:v>
                </c:pt>
                <c:pt idx="2833">
                  <c:v>-0.000988712765996527</c:v>
                </c:pt>
                <c:pt idx="2834">
                  <c:v>-0.00104145086100026</c:v>
                </c:pt>
                <c:pt idx="2835">
                  <c:v>-0.00104486559805941</c:v>
                </c:pt>
                <c:pt idx="2836">
                  <c:v>-0.000705943562186605</c:v>
                </c:pt>
                <c:pt idx="2837">
                  <c:v>-0.00129211796393362</c:v>
                </c:pt>
                <c:pt idx="2838">
                  <c:v>-0.000885834244315613</c:v>
                </c:pt>
                <c:pt idx="2839">
                  <c:v>-0.000344215742957328</c:v>
                </c:pt>
                <c:pt idx="2840">
                  <c:v>0.000335071258314576</c:v>
                </c:pt>
                <c:pt idx="2841">
                  <c:v>-0.00104047070545592</c:v>
                </c:pt>
                <c:pt idx="2842">
                  <c:v>-8.722001112161E-5</c:v>
                </c:pt>
                <c:pt idx="2843">
                  <c:v>-0.0011240415653127</c:v>
                </c:pt>
                <c:pt idx="2844">
                  <c:v>-0.000891228008853585</c:v>
                </c:pt>
                <c:pt idx="2845">
                  <c:v>-0.000532760187896056</c:v>
                </c:pt>
                <c:pt idx="2846">
                  <c:v>-0.001355698965408</c:v>
                </c:pt>
                <c:pt idx="2847">
                  <c:v>7.74801732778755E-7</c:v>
                </c:pt>
                <c:pt idx="2848">
                  <c:v>7.26753524028105E-5</c:v>
                </c:pt>
                <c:pt idx="2849">
                  <c:v>-0.000487681618131832</c:v>
                </c:pt>
                <c:pt idx="2850">
                  <c:v>-0.000396918757605122</c:v>
                </c:pt>
                <c:pt idx="2851">
                  <c:v>0.000105145431041877</c:v>
                </c:pt>
                <c:pt idx="2852">
                  <c:v>7.53440011873726E-5</c:v>
                </c:pt>
                <c:pt idx="2853">
                  <c:v>-0.000174375261332188</c:v>
                </c:pt>
                <c:pt idx="2854">
                  <c:v>-0.000503518624950652</c:v>
                </c:pt>
                <c:pt idx="2855">
                  <c:v>-0.000978574611283718</c:v>
                </c:pt>
                <c:pt idx="2856">
                  <c:v>-0.000965803397580523</c:v>
                </c:pt>
                <c:pt idx="2857">
                  <c:v>-0.000426760624308048</c:v>
                </c:pt>
                <c:pt idx="2858">
                  <c:v>-0.00130340917848368</c:v>
                </c:pt>
                <c:pt idx="2859">
                  <c:v>-0.00219315804218467</c:v>
                </c:pt>
                <c:pt idx="2860">
                  <c:v>-0.00143127043612684</c:v>
                </c:pt>
                <c:pt idx="2861">
                  <c:v>-0.0020029766413402</c:v>
                </c:pt>
                <c:pt idx="2862">
                  <c:v>-0.00195519229423565</c:v>
                </c:pt>
                <c:pt idx="2863">
                  <c:v>-0.00235264256473545</c:v>
                </c:pt>
                <c:pt idx="2864">
                  <c:v>-0.00166626695872906</c:v>
                </c:pt>
                <c:pt idx="2865">
                  <c:v>-0.00120600990796799</c:v>
                </c:pt>
                <c:pt idx="2866">
                  <c:v>-0.00116449948181006</c:v>
                </c:pt>
                <c:pt idx="2867">
                  <c:v>-0.00113125833623366</c:v>
                </c:pt>
                <c:pt idx="2868">
                  <c:v>-0.000149852879342612</c:v>
                </c:pt>
                <c:pt idx="2869">
                  <c:v>-0.00106250080524917</c:v>
                </c:pt>
                <c:pt idx="2870">
                  <c:v>-0.00055746385070084</c:v>
                </c:pt>
                <c:pt idx="2871">
                  <c:v>0.000473280152449819</c:v>
                </c:pt>
                <c:pt idx="2872">
                  <c:v>0.000896833279918479</c:v>
                </c:pt>
                <c:pt idx="2873">
                  <c:v>0.000583467722336289</c:v>
                </c:pt>
                <c:pt idx="2874">
                  <c:v>0.00136892334671005</c:v>
                </c:pt>
                <c:pt idx="2875">
                  <c:v>-0.00090309480647242</c:v>
                </c:pt>
                <c:pt idx="2876">
                  <c:v>-0.000474855441156818</c:v>
                </c:pt>
                <c:pt idx="2877">
                  <c:v>-0.000362819741034291</c:v>
                </c:pt>
                <c:pt idx="2878">
                  <c:v>0.000272815241038726</c:v>
                </c:pt>
                <c:pt idx="2879">
                  <c:v>0.000293648384352549</c:v>
                </c:pt>
                <c:pt idx="2880">
                  <c:v>-0.00125004012233423</c:v>
                </c:pt>
                <c:pt idx="2881">
                  <c:v>0.000204741801221852</c:v>
                </c:pt>
                <c:pt idx="2882">
                  <c:v>-0.000297262444885632</c:v>
                </c:pt>
                <c:pt idx="2883">
                  <c:v>-0.000268427656930973</c:v>
                </c:pt>
                <c:pt idx="2884">
                  <c:v>0.000391013070973665</c:v>
                </c:pt>
                <c:pt idx="2885">
                  <c:v>0.000370944421760845</c:v>
                </c:pt>
                <c:pt idx="2886">
                  <c:v>-0.000305294682769401</c:v>
                </c:pt>
                <c:pt idx="2887">
                  <c:v>0.000268787050825479</c:v>
                </c:pt>
                <c:pt idx="2888">
                  <c:v>-0.000301953992363335</c:v>
                </c:pt>
                <c:pt idx="2889">
                  <c:v>0.000351873406932214</c:v>
                </c:pt>
                <c:pt idx="2890">
                  <c:v>-0.000554149794255134</c:v>
                </c:pt>
                <c:pt idx="2891">
                  <c:v>-0.00119640643122786</c:v>
                </c:pt>
                <c:pt idx="2892">
                  <c:v>-0.000517558152190673</c:v>
                </c:pt>
                <c:pt idx="2893">
                  <c:v>-0.00066084704372873</c:v>
                </c:pt>
                <c:pt idx="2894">
                  <c:v>-0.000837324795369883</c:v>
                </c:pt>
                <c:pt idx="2895">
                  <c:v>-0.00227143452912816</c:v>
                </c:pt>
                <c:pt idx="2896">
                  <c:v>-0.00263614509945858</c:v>
                </c:pt>
                <c:pt idx="2897">
                  <c:v>-0.000858942930730499</c:v>
                </c:pt>
                <c:pt idx="2898">
                  <c:v>-0.0018159286259256</c:v>
                </c:pt>
                <c:pt idx="2899">
                  <c:v>-0.000681520804168878</c:v>
                </c:pt>
                <c:pt idx="2900">
                  <c:v>-0.00117015777400765</c:v>
                </c:pt>
                <c:pt idx="2901">
                  <c:v>-0.00144892717493506</c:v>
                </c:pt>
                <c:pt idx="2902">
                  <c:v>-0.00206588465761943</c:v>
                </c:pt>
                <c:pt idx="2903">
                  <c:v>-0.000440986190213952</c:v>
                </c:pt>
                <c:pt idx="2904">
                  <c:v>-0.00152711932632702</c:v>
                </c:pt>
                <c:pt idx="2905">
                  <c:v>0.000276156802615163</c:v>
                </c:pt>
                <c:pt idx="2906">
                  <c:v>-0.000520979731985224</c:v>
                </c:pt>
                <c:pt idx="2907">
                  <c:v>9.00765048590804E-5</c:v>
                </c:pt>
                <c:pt idx="2908">
                  <c:v>-0.00136971470097836</c:v>
                </c:pt>
                <c:pt idx="2909">
                  <c:v>-0.00051649513615174</c:v>
                </c:pt>
                <c:pt idx="2910">
                  <c:v>-0.00110260630892687</c:v>
                </c:pt>
                <c:pt idx="2911">
                  <c:v>-0.00172533709970328</c:v>
                </c:pt>
                <c:pt idx="2912">
                  <c:v>-0.000865971059480725</c:v>
                </c:pt>
                <c:pt idx="2913">
                  <c:v>-0.000858081190254027</c:v>
                </c:pt>
                <c:pt idx="2914">
                  <c:v>0.000484892954641637</c:v>
                </c:pt>
                <c:pt idx="2915">
                  <c:v>-0.000555592334404154</c:v>
                </c:pt>
                <c:pt idx="2916">
                  <c:v>-0.0013335959792477</c:v>
                </c:pt>
                <c:pt idx="2917">
                  <c:v>-0.000961573469967399</c:v>
                </c:pt>
                <c:pt idx="2918">
                  <c:v>6.76584463004757E-5</c:v>
                </c:pt>
                <c:pt idx="2919">
                  <c:v>-0.000604255661882838</c:v>
                </c:pt>
                <c:pt idx="2920">
                  <c:v>-0.000525938874838463</c:v>
                </c:pt>
                <c:pt idx="2921">
                  <c:v>0.000276682637153932</c:v>
                </c:pt>
                <c:pt idx="2922">
                  <c:v>-0.000700674371316229</c:v>
                </c:pt>
                <c:pt idx="2923">
                  <c:v>-0.000229578869117778</c:v>
                </c:pt>
                <c:pt idx="2924">
                  <c:v>-0.000188254717597313</c:v>
                </c:pt>
                <c:pt idx="2925">
                  <c:v>-0.00124159195000411</c:v>
                </c:pt>
                <c:pt idx="2926">
                  <c:v>-0.00144531731228563</c:v>
                </c:pt>
                <c:pt idx="2927">
                  <c:v>-0.000906698541194735</c:v>
                </c:pt>
                <c:pt idx="2928">
                  <c:v>-0.00119264854672324</c:v>
                </c:pt>
                <c:pt idx="2929">
                  <c:v>-0.00190655787398703</c:v>
                </c:pt>
                <c:pt idx="2930">
                  <c:v>-0.000134407466888981</c:v>
                </c:pt>
                <c:pt idx="2931">
                  <c:v>-0.00122213236756305</c:v>
                </c:pt>
                <c:pt idx="2932">
                  <c:v>-0.00166291423010499</c:v>
                </c:pt>
                <c:pt idx="2933">
                  <c:v>-0.00140661976336996</c:v>
                </c:pt>
                <c:pt idx="2934">
                  <c:v>-0.00113999695924154</c:v>
                </c:pt>
                <c:pt idx="2935">
                  <c:v>-0.0011671893404065</c:v>
                </c:pt>
                <c:pt idx="2936">
                  <c:v>-0.00128453775508082</c:v>
                </c:pt>
                <c:pt idx="2937">
                  <c:v>-0.000994020149213627</c:v>
                </c:pt>
                <c:pt idx="2938">
                  <c:v>-0.00182325867457902</c:v>
                </c:pt>
                <c:pt idx="2939">
                  <c:v>-0.000258642586480888</c:v>
                </c:pt>
                <c:pt idx="2940">
                  <c:v>-0.000863132919377908</c:v>
                </c:pt>
                <c:pt idx="2941">
                  <c:v>-0.00164650219586354</c:v>
                </c:pt>
                <c:pt idx="2942">
                  <c:v>-0.000929761811880142</c:v>
                </c:pt>
                <c:pt idx="2943">
                  <c:v>-0.000497986307098642</c:v>
                </c:pt>
                <c:pt idx="2944">
                  <c:v>-0.000658415672789145</c:v>
                </c:pt>
                <c:pt idx="2945">
                  <c:v>-0.000366114808873974</c:v>
                </c:pt>
                <c:pt idx="2946">
                  <c:v>-0.00112056923688763</c:v>
                </c:pt>
                <c:pt idx="2947">
                  <c:v>8.83339699751286E-5</c:v>
                </c:pt>
                <c:pt idx="2948">
                  <c:v>-0.000369381684931476</c:v>
                </c:pt>
                <c:pt idx="2949">
                  <c:v>0.000197839871219056</c:v>
                </c:pt>
                <c:pt idx="2950">
                  <c:v>-0.000163943029836371</c:v>
                </c:pt>
                <c:pt idx="2951">
                  <c:v>-0.00076943545853268</c:v>
                </c:pt>
                <c:pt idx="2952">
                  <c:v>-0.000714608740793425</c:v>
                </c:pt>
                <c:pt idx="2953">
                  <c:v>0.000174132934061958</c:v>
                </c:pt>
                <c:pt idx="2954">
                  <c:v>-0.000409036528929769</c:v>
                </c:pt>
                <c:pt idx="2955">
                  <c:v>0.00020224338458864</c:v>
                </c:pt>
                <c:pt idx="2956">
                  <c:v>8.25313433870292E-5</c:v>
                </c:pt>
                <c:pt idx="2957">
                  <c:v>-0.000777280637154264</c:v>
                </c:pt>
                <c:pt idx="2958">
                  <c:v>0.000242309237989872</c:v>
                </c:pt>
                <c:pt idx="2959">
                  <c:v>-0.00168469464576393</c:v>
                </c:pt>
                <c:pt idx="2960">
                  <c:v>-0.00156498883501101</c:v>
                </c:pt>
                <c:pt idx="2961">
                  <c:v>-0.00148949547303366</c:v>
                </c:pt>
                <c:pt idx="2962">
                  <c:v>-0.000946706934462764</c:v>
                </c:pt>
                <c:pt idx="2963">
                  <c:v>-0.000985389059120241</c:v>
                </c:pt>
                <c:pt idx="2964">
                  <c:v>-0.000425891542246951</c:v>
                </c:pt>
                <c:pt idx="2965">
                  <c:v>-0.000562765803089148</c:v>
                </c:pt>
                <c:pt idx="2966">
                  <c:v>-0.000627798824155405</c:v>
                </c:pt>
                <c:pt idx="2967">
                  <c:v>-0.000759776552220291</c:v>
                </c:pt>
                <c:pt idx="2968">
                  <c:v>-0.000576570174096457</c:v>
                </c:pt>
                <c:pt idx="2969">
                  <c:v>-0.000609527031304534</c:v>
                </c:pt>
                <c:pt idx="2970">
                  <c:v>-0.000141450529078768</c:v>
                </c:pt>
                <c:pt idx="2971">
                  <c:v>-0.00120701243314119</c:v>
                </c:pt>
                <c:pt idx="2972">
                  <c:v>-0.000292130625083503</c:v>
                </c:pt>
                <c:pt idx="2973">
                  <c:v>-0.00110421101222701</c:v>
                </c:pt>
                <c:pt idx="2974">
                  <c:v>-0.000978244662242773</c:v>
                </c:pt>
                <c:pt idx="2975">
                  <c:v>-0.00137875019736373</c:v>
                </c:pt>
                <c:pt idx="2976">
                  <c:v>-0.000775534020055667</c:v>
                </c:pt>
                <c:pt idx="2977">
                  <c:v>-0.00124206714080757</c:v>
                </c:pt>
                <c:pt idx="2978">
                  <c:v>-0.000823946487109684</c:v>
                </c:pt>
                <c:pt idx="2979">
                  <c:v>-0.0013303366922593</c:v>
                </c:pt>
                <c:pt idx="2980">
                  <c:v>-0.000520581065422802</c:v>
                </c:pt>
                <c:pt idx="2981">
                  <c:v>0.000205823170966506</c:v>
                </c:pt>
                <c:pt idx="2982">
                  <c:v>-0.000423459146120123</c:v>
                </c:pt>
                <c:pt idx="2983">
                  <c:v>1.2039910209766E-5</c:v>
                </c:pt>
                <c:pt idx="2984">
                  <c:v>-0.000824428397872822</c:v>
                </c:pt>
                <c:pt idx="2985">
                  <c:v>-0.000496949202223833</c:v>
                </c:pt>
                <c:pt idx="2986">
                  <c:v>-0.000515665621062117</c:v>
                </c:pt>
                <c:pt idx="2987">
                  <c:v>-5.19884509946579E-5</c:v>
                </c:pt>
                <c:pt idx="2988">
                  <c:v>-0.00100821927915244</c:v>
                </c:pt>
                <c:pt idx="2989">
                  <c:v>0.000494119070031867</c:v>
                </c:pt>
                <c:pt idx="2990">
                  <c:v>-0.000735171243288269</c:v>
                </c:pt>
                <c:pt idx="2991">
                  <c:v>-0.000652821116158989</c:v>
                </c:pt>
                <c:pt idx="2992">
                  <c:v>-0.000522972573481235</c:v>
                </c:pt>
                <c:pt idx="2993">
                  <c:v>-0.000169996373833471</c:v>
                </c:pt>
                <c:pt idx="2994">
                  <c:v>-0.00101256999230887</c:v>
                </c:pt>
                <c:pt idx="2995">
                  <c:v>-0.000664333959154896</c:v>
                </c:pt>
                <c:pt idx="2996">
                  <c:v>-0.00132186531354069</c:v>
                </c:pt>
                <c:pt idx="2997">
                  <c:v>-0.00127308067717971</c:v>
                </c:pt>
                <c:pt idx="2998">
                  <c:v>-0.00118449697514255</c:v>
                </c:pt>
                <c:pt idx="2999">
                  <c:v>-0.000350494605363884</c:v>
                </c:pt>
                <c:pt idx="3000">
                  <c:v>-0.00169788655719369</c:v>
                </c:pt>
                <c:pt idx="3001">
                  <c:v>-0.000252533513718549</c:v>
                </c:pt>
                <c:pt idx="3002">
                  <c:v>-0.00066655974737542</c:v>
                </c:pt>
                <c:pt idx="3003">
                  <c:v>-0.000481361622830319</c:v>
                </c:pt>
                <c:pt idx="3004">
                  <c:v>-0.00103310734105977</c:v>
                </c:pt>
                <c:pt idx="3005">
                  <c:v>-0.000360199174097152</c:v>
                </c:pt>
                <c:pt idx="3006">
                  <c:v>-0.000472573106983342</c:v>
                </c:pt>
                <c:pt idx="3007">
                  <c:v>-0.000934109532197083</c:v>
                </c:pt>
                <c:pt idx="3008">
                  <c:v>-0.000142385205711991</c:v>
                </c:pt>
                <c:pt idx="3009">
                  <c:v>-0.00130653173415092</c:v>
                </c:pt>
                <c:pt idx="3010">
                  <c:v>-0.00122687676755938</c:v>
                </c:pt>
                <c:pt idx="3011">
                  <c:v>-0.00107268018179045</c:v>
                </c:pt>
                <c:pt idx="3012">
                  <c:v>-0.00123971092104775</c:v>
                </c:pt>
                <c:pt idx="3013">
                  <c:v>-0.00140862508112808</c:v>
                </c:pt>
                <c:pt idx="3014">
                  <c:v>-0.000942843088425096</c:v>
                </c:pt>
                <c:pt idx="3015">
                  <c:v>-0.000279732068464217</c:v>
                </c:pt>
                <c:pt idx="3016">
                  <c:v>-0.000215941488047465</c:v>
                </c:pt>
                <c:pt idx="3017">
                  <c:v>-0.000597791395113736</c:v>
                </c:pt>
                <c:pt idx="3018">
                  <c:v>5.29086785966832E-5</c:v>
                </c:pt>
                <c:pt idx="3019">
                  <c:v>-0.000173417064221803</c:v>
                </c:pt>
                <c:pt idx="3020">
                  <c:v>-0.000363618114753751</c:v>
                </c:pt>
                <c:pt idx="3021">
                  <c:v>-0.000100749238803773</c:v>
                </c:pt>
                <c:pt idx="3022">
                  <c:v>-0.000268958847308407</c:v>
                </c:pt>
                <c:pt idx="3023">
                  <c:v>0.000608393915984226</c:v>
                </c:pt>
                <c:pt idx="3024">
                  <c:v>-0.000329539113326464</c:v>
                </c:pt>
                <c:pt idx="3025">
                  <c:v>-0.00119300077783824</c:v>
                </c:pt>
                <c:pt idx="3026">
                  <c:v>-0.00109632068814169</c:v>
                </c:pt>
                <c:pt idx="3027">
                  <c:v>-0.0008019168081765</c:v>
                </c:pt>
                <c:pt idx="3028">
                  <c:v>-0.00195566996366464</c:v>
                </c:pt>
                <c:pt idx="3029">
                  <c:v>-0.00215517865522589</c:v>
                </c:pt>
                <c:pt idx="3030">
                  <c:v>-0.000945730876256178</c:v>
                </c:pt>
                <c:pt idx="3031">
                  <c:v>-0.00208967330212025</c:v>
                </c:pt>
                <c:pt idx="3032">
                  <c:v>-0.00270022859934292</c:v>
                </c:pt>
                <c:pt idx="3033">
                  <c:v>-0.00216886590610952</c:v>
                </c:pt>
                <c:pt idx="3034">
                  <c:v>-0.00281158347905278</c:v>
                </c:pt>
                <c:pt idx="3035">
                  <c:v>-0.0020140525238577</c:v>
                </c:pt>
                <c:pt idx="3036">
                  <c:v>-0.00127726374655233</c:v>
                </c:pt>
                <c:pt idx="3037">
                  <c:v>-0.000571446599669176</c:v>
                </c:pt>
                <c:pt idx="3038">
                  <c:v>-0.00134962654971309</c:v>
                </c:pt>
                <c:pt idx="3039">
                  <c:v>-0.000833505721536708</c:v>
                </c:pt>
                <c:pt idx="3040">
                  <c:v>-0.000645519299085389</c:v>
                </c:pt>
                <c:pt idx="3041">
                  <c:v>-0.0014869555317972</c:v>
                </c:pt>
                <c:pt idx="3042">
                  <c:v>-0.000698351505476451</c:v>
                </c:pt>
                <c:pt idx="3043">
                  <c:v>-0.000577517140994671</c:v>
                </c:pt>
                <c:pt idx="3044">
                  <c:v>-0.00176395017997272</c:v>
                </c:pt>
                <c:pt idx="3045">
                  <c:v>-0.000495516516852068</c:v>
                </c:pt>
                <c:pt idx="3046">
                  <c:v>-0.000662882202398014</c:v>
                </c:pt>
                <c:pt idx="3047">
                  <c:v>-0.000421328318682305</c:v>
                </c:pt>
                <c:pt idx="3048">
                  <c:v>5.98004523977299E-5</c:v>
                </c:pt>
                <c:pt idx="3049">
                  <c:v>0.00042356251314543</c:v>
                </c:pt>
                <c:pt idx="3050">
                  <c:v>0.00055698412909225</c:v>
                </c:pt>
                <c:pt idx="3051">
                  <c:v>-0.000238756885035915</c:v>
                </c:pt>
                <c:pt idx="3052">
                  <c:v>-0.00014356070254983</c:v>
                </c:pt>
                <c:pt idx="3053">
                  <c:v>0.000183273089076657</c:v>
                </c:pt>
                <c:pt idx="3054">
                  <c:v>0.000293439419260369</c:v>
                </c:pt>
                <c:pt idx="3055">
                  <c:v>0.00151075649692293</c:v>
                </c:pt>
                <c:pt idx="3056">
                  <c:v>0.00131807352478572</c:v>
                </c:pt>
                <c:pt idx="3057">
                  <c:v>0.000279692389206541</c:v>
                </c:pt>
                <c:pt idx="3058">
                  <c:v>-0.000812994079802242</c:v>
                </c:pt>
                <c:pt idx="3059">
                  <c:v>-0.00145037298545527</c:v>
                </c:pt>
                <c:pt idx="3060">
                  <c:v>-0.000671920523108285</c:v>
                </c:pt>
                <c:pt idx="3061">
                  <c:v>-0.000922730268151157</c:v>
                </c:pt>
                <c:pt idx="3062">
                  <c:v>-0.00161479635679113</c:v>
                </c:pt>
                <c:pt idx="3063">
                  <c:v>-0.000761754234553047</c:v>
                </c:pt>
                <c:pt idx="3064">
                  <c:v>-0.000895941029447213</c:v>
                </c:pt>
                <c:pt idx="3065">
                  <c:v>-0.00170707913749933</c:v>
                </c:pt>
                <c:pt idx="3066">
                  <c:v>-0.00190105699911445</c:v>
                </c:pt>
                <c:pt idx="3067">
                  <c:v>-0.000779630522693042</c:v>
                </c:pt>
                <c:pt idx="3068">
                  <c:v>-0.000752927521711549</c:v>
                </c:pt>
                <c:pt idx="3069">
                  <c:v>-0.000864035336042974</c:v>
                </c:pt>
                <c:pt idx="3070">
                  <c:v>-0.000590167560910761</c:v>
                </c:pt>
                <c:pt idx="3071">
                  <c:v>-0.00166224472666336</c:v>
                </c:pt>
                <c:pt idx="3072">
                  <c:v>-0.00183306632787384</c:v>
                </c:pt>
                <c:pt idx="3073">
                  <c:v>-9.96408296887138E-5</c:v>
                </c:pt>
                <c:pt idx="3074">
                  <c:v>-0.00105831845221989</c:v>
                </c:pt>
                <c:pt idx="3075">
                  <c:v>-0.00191812862616146</c:v>
                </c:pt>
                <c:pt idx="3076">
                  <c:v>-0.00012407288888429</c:v>
                </c:pt>
                <c:pt idx="3077">
                  <c:v>-0.000605107058525895</c:v>
                </c:pt>
                <c:pt idx="3078">
                  <c:v>-0.000419558130193992</c:v>
                </c:pt>
                <c:pt idx="3079">
                  <c:v>-0.00195297972185955</c:v>
                </c:pt>
                <c:pt idx="3080">
                  <c:v>-0.00115733921292251</c:v>
                </c:pt>
                <c:pt idx="3081">
                  <c:v>-0.000176386997426508</c:v>
                </c:pt>
                <c:pt idx="3082">
                  <c:v>0.00108781661324435</c:v>
                </c:pt>
                <c:pt idx="3083">
                  <c:v>0.000170059584754289</c:v>
                </c:pt>
                <c:pt idx="3084">
                  <c:v>-2.78034135564561E-5</c:v>
                </c:pt>
                <c:pt idx="3085">
                  <c:v>0.000453875817663159</c:v>
                </c:pt>
                <c:pt idx="3086">
                  <c:v>0.000814327841427445</c:v>
                </c:pt>
                <c:pt idx="3087">
                  <c:v>-6.84875432732347E-6</c:v>
                </c:pt>
                <c:pt idx="3088">
                  <c:v>0.000262282935715578</c:v>
                </c:pt>
                <c:pt idx="3089">
                  <c:v>0.0013640172302627</c:v>
                </c:pt>
                <c:pt idx="3090">
                  <c:v>-2.79619944650155E-5</c:v>
                </c:pt>
                <c:pt idx="3091">
                  <c:v>0.000847060462932478</c:v>
                </c:pt>
                <c:pt idx="3092">
                  <c:v>-0.0010629767760864</c:v>
                </c:pt>
                <c:pt idx="3093">
                  <c:v>-0.00125365756407493</c:v>
                </c:pt>
                <c:pt idx="3094">
                  <c:v>5.19787811627274E-6</c:v>
                </c:pt>
                <c:pt idx="3095">
                  <c:v>-0.00176240373012913</c:v>
                </c:pt>
                <c:pt idx="3096">
                  <c:v>-0.000665897502398188</c:v>
                </c:pt>
                <c:pt idx="3097">
                  <c:v>-0.00176316549681248</c:v>
                </c:pt>
                <c:pt idx="3098">
                  <c:v>-0.000827550202402221</c:v>
                </c:pt>
                <c:pt idx="3099">
                  <c:v>0.00035410131241569</c:v>
                </c:pt>
                <c:pt idx="3100">
                  <c:v>-0.00136021385217869</c:v>
                </c:pt>
                <c:pt idx="3101">
                  <c:v>-0.00121112228757458</c:v>
                </c:pt>
                <c:pt idx="3102">
                  <c:v>-0.001497801333262</c:v>
                </c:pt>
                <c:pt idx="3103">
                  <c:v>-0.000351676009905754</c:v>
                </c:pt>
                <c:pt idx="3104">
                  <c:v>-0.00051707805081309</c:v>
                </c:pt>
                <c:pt idx="3105">
                  <c:v>-3.60026109888783E-6</c:v>
                </c:pt>
                <c:pt idx="3106">
                  <c:v>-0.000339500695398755</c:v>
                </c:pt>
                <c:pt idx="3107">
                  <c:v>-0.000409307872759871</c:v>
                </c:pt>
                <c:pt idx="3108">
                  <c:v>-0.00101282193675022</c:v>
                </c:pt>
                <c:pt idx="3109">
                  <c:v>-0.000875439710851388</c:v>
                </c:pt>
                <c:pt idx="3110">
                  <c:v>-0.00115787170921691</c:v>
                </c:pt>
                <c:pt idx="3111">
                  <c:v>-0.000450079810798809</c:v>
                </c:pt>
                <c:pt idx="3112">
                  <c:v>-0.00054055986078576</c:v>
                </c:pt>
                <c:pt idx="3113">
                  <c:v>-0.00124355573161767</c:v>
                </c:pt>
                <c:pt idx="3114">
                  <c:v>0.000318100504032554</c:v>
                </c:pt>
                <c:pt idx="3115">
                  <c:v>0.000155741483447657</c:v>
                </c:pt>
                <c:pt idx="3116">
                  <c:v>-3.47945133871512E-5</c:v>
                </c:pt>
                <c:pt idx="3117">
                  <c:v>0.00013160339285657</c:v>
                </c:pt>
                <c:pt idx="3118">
                  <c:v>9.48376591791992E-6</c:v>
                </c:pt>
                <c:pt idx="3119">
                  <c:v>0.00052308573870008</c:v>
                </c:pt>
                <c:pt idx="3120">
                  <c:v>6.62994494456605E-5</c:v>
                </c:pt>
                <c:pt idx="3121">
                  <c:v>-0.000727204396098994</c:v>
                </c:pt>
                <c:pt idx="3122">
                  <c:v>5.04440211229943E-5</c:v>
                </c:pt>
                <c:pt idx="3123">
                  <c:v>0.00074214605010669</c:v>
                </c:pt>
                <c:pt idx="3124">
                  <c:v>-0.000314088943221145</c:v>
                </c:pt>
                <c:pt idx="3125">
                  <c:v>-0.00164595639332722</c:v>
                </c:pt>
                <c:pt idx="3126">
                  <c:v>-0.00035467579009076</c:v>
                </c:pt>
                <c:pt idx="3127">
                  <c:v>-0.00180756352838617</c:v>
                </c:pt>
                <c:pt idx="3128">
                  <c:v>-0.000847013466096682</c:v>
                </c:pt>
                <c:pt idx="3129">
                  <c:v>-0.00203753377384913</c:v>
                </c:pt>
                <c:pt idx="3130">
                  <c:v>-0.00189967134223182</c:v>
                </c:pt>
                <c:pt idx="3131">
                  <c:v>-0.00255835640812703</c:v>
                </c:pt>
                <c:pt idx="3132">
                  <c:v>-0.0011155883930059</c:v>
                </c:pt>
                <c:pt idx="3133">
                  <c:v>-0.00164335794823599</c:v>
                </c:pt>
                <c:pt idx="3134">
                  <c:v>-0.00135955592956644</c:v>
                </c:pt>
                <c:pt idx="3135">
                  <c:v>-0.00215238218787303</c:v>
                </c:pt>
                <c:pt idx="3136">
                  <c:v>-0.00162880676290298</c:v>
                </c:pt>
                <c:pt idx="3137">
                  <c:v>-0.000891967000924432</c:v>
                </c:pt>
                <c:pt idx="3138">
                  <c:v>-0.000911094508462456</c:v>
                </c:pt>
                <c:pt idx="3139">
                  <c:v>1.30246861892046E-5</c:v>
                </c:pt>
                <c:pt idx="3140">
                  <c:v>-0.000677081170047728</c:v>
                </c:pt>
                <c:pt idx="3141">
                  <c:v>-0.000406833170546256</c:v>
                </c:pt>
                <c:pt idx="3142">
                  <c:v>-0.0014394550489176</c:v>
                </c:pt>
                <c:pt idx="3143">
                  <c:v>-0.000569483112018049</c:v>
                </c:pt>
                <c:pt idx="3144">
                  <c:v>-0.00122144262122165</c:v>
                </c:pt>
                <c:pt idx="3145">
                  <c:v>-0.000564956995177323</c:v>
                </c:pt>
                <c:pt idx="3146">
                  <c:v>-0.000475439176900365</c:v>
                </c:pt>
                <c:pt idx="3147">
                  <c:v>0.00143582871102534</c:v>
                </c:pt>
                <c:pt idx="3148">
                  <c:v>0.000719546456951845</c:v>
                </c:pt>
                <c:pt idx="3149">
                  <c:v>0.000743297300089343</c:v>
                </c:pt>
                <c:pt idx="3150">
                  <c:v>-0.000497429965450407</c:v>
                </c:pt>
                <c:pt idx="3151">
                  <c:v>0.000384587959341515</c:v>
                </c:pt>
                <c:pt idx="3152">
                  <c:v>0.00149294175975834</c:v>
                </c:pt>
                <c:pt idx="3153">
                  <c:v>0.000864825398465635</c:v>
                </c:pt>
                <c:pt idx="3154">
                  <c:v>-0.000471918457968732</c:v>
                </c:pt>
                <c:pt idx="3155">
                  <c:v>-2.8386242951359E-5</c:v>
                </c:pt>
                <c:pt idx="3156">
                  <c:v>-0.000310856312522424</c:v>
                </c:pt>
                <c:pt idx="3157">
                  <c:v>-0.000508946600678287</c:v>
                </c:pt>
                <c:pt idx="3158">
                  <c:v>-0.000934960964572736</c:v>
                </c:pt>
                <c:pt idx="3159">
                  <c:v>-0.00136030130570488</c:v>
                </c:pt>
                <c:pt idx="3160">
                  <c:v>-0.000773155728111713</c:v>
                </c:pt>
                <c:pt idx="3161">
                  <c:v>-0.00152934490525459</c:v>
                </c:pt>
                <c:pt idx="3162">
                  <c:v>-0.00136095297772799</c:v>
                </c:pt>
                <c:pt idx="3163">
                  <c:v>-0.00148319270633012</c:v>
                </c:pt>
                <c:pt idx="3164">
                  <c:v>-0.00172319029510433</c:v>
                </c:pt>
                <c:pt idx="3165">
                  <c:v>-0.00169703775423399</c:v>
                </c:pt>
                <c:pt idx="3166">
                  <c:v>-0.000643540416555261</c:v>
                </c:pt>
                <c:pt idx="3167">
                  <c:v>-0.00166757914437565</c:v>
                </c:pt>
                <c:pt idx="3168">
                  <c:v>-0.000663527541123957</c:v>
                </c:pt>
                <c:pt idx="3169">
                  <c:v>-0.00159122470118397</c:v>
                </c:pt>
                <c:pt idx="3170">
                  <c:v>-8.37020293011947E-5</c:v>
                </c:pt>
                <c:pt idx="3171">
                  <c:v>-0.000307668227025291</c:v>
                </c:pt>
                <c:pt idx="3172">
                  <c:v>-0.000917501977814367</c:v>
                </c:pt>
                <c:pt idx="3173">
                  <c:v>-0.000999218150233545</c:v>
                </c:pt>
                <c:pt idx="3174">
                  <c:v>-0.000374704443825215</c:v>
                </c:pt>
                <c:pt idx="3175">
                  <c:v>-0.000764971165707609</c:v>
                </c:pt>
                <c:pt idx="3176">
                  <c:v>-0.000549826857691989</c:v>
                </c:pt>
                <c:pt idx="3177">
                  <c:v>-0.00091933787944335</c:v>
                </c:pt>
                <c:pt idx="3178">
                  <c:v>-0.000325970971255228</c:v>
                </c:pt>
                <c:pt idx="3179">
                  <c:v>-0.000231601716813083</c:v>
                </c:pt>
                <c:pt idx="3180">
                  <c:v>0.000288422380347619</c:v>
                </c:pt>
                <c:pt idx="3181">
                  <c:v>0.000813490076300964</c:v>
                </c:pt>
                <c:pt idx="3182">
                  <c:v>0.000147322311857849</c:v>
                </c:pt>
                <c:pt idx="3183">
                  <c:v>0.00121579454787866</c:v>
                </c:pt>
                <c:pt idx="3184">
                  <c:v>0.00119036842987535</c:v>
                </c:pt>
                <c:pt idx="3185">
                  <c:v>0.000888644231453163</c:v>
                </c:pt>
                <c:pt idx="3186">
                  <c:v>-0.000120375170567716</c:v>
                </c:pt>
                <c:pt idx="3187">
                  <c:v>-0.00014864692737387</c:v>
                </c:pt>
                <c:pt idx="3188">
                  <c:v>0.000614929661989494</c:v>
                </c:pt>
                <c:pt idx="3189">
                  <c:v>-1.29512466065023E-5</c:v>
                </c:pt>
                <c:pt idx="3190">
                  <c:v>0.000151210628498728</c:v>
                </c:pt>
                <c:pt idx="3191">
                  <c:v>-0.00118037314069317</c:v>
                </c:pt>
                <c:pt idx="3192">
                  <c:v>-0.00154415548277378</c:v>
                </c:pt>
                <c:pt idx="3193">
                  <c:v>-0.00165661505926049</c:v>
                </c:pt>
                <c:pt idx="3194">
                  <c:v>-0.0012938510129076</c:v>
                </c:pt>
                <c:pt idx="3195">
                  <c:v>-0.00209271707780193</c:v>
                </c:pt>
                <c:pt idx="3196">
                  <c:v>-0.00175634086163256</c:v>
                </c:pt>
                <c:pt idx="3197">
                  <c:v>-0.00109438422235001</c:v>
                </c:pt>
                <c:pt idx="3198">
                  <c:v>-0.00128195514788741</c:v>
                </c:pt>
                <c:pt idx="3199">
                  <c:v>-0.00111683808022316</c:v>
                </c:pt>
                <c:pt idx="3200">
                  <c:v>-0.00108693274861939</c:v>
                </c:pt>
                <c:pt idx="3201">
                  <c:v>-0.000674257950393385</c:v>
                </c:pt>
                <c:pt idx="3202">
                  <c:v>-0.00124708909619302</c:v>
                </c:pt>
                <c:pt idx="3203">
                  <c:v>-0.000514901113970026</c:v>
                </c:pt>
                <c:pt idx="3204">
                  <c:v>-0.000583374193231094</c:v>
                </c:pt>
                <c:pt idx="3205">
                  <c:v>-0.000455649742936802</c:v>
                </c:pt>
                <c:pt idx="3206">
                  <c:v>-0.00118490631686796</c:v>
                </c:pt>
                <c:pt idx="3207">
                  <c:v>0.000282569377180091</c:v>
                </c:pt>
                <c:pt idx="3208">
                  <c:v>-0.0015119587453658</c:v>
                </c:pt>
                <c:pt idx="3209">
                  <c:v>-0.000643364300365264</c:v>
                </c:pt>
                <c:pt idx="3210">
                  <c:v>-0.00089128852878581</c:v>
                </c:pt>
                <c:pt idx="3211">
                  <c:v>-0.000765864476061134</c:v>
                </c:pt>
                <c:pt idx="3212">
                  <c:v>-0.00053354911635599</c:v>
                </c:pt>
                <c:pt idx="3213">
                  <c:v>0.00108566396140536</c:v>
                </c:pt>
                <c:pt idx="3214">
                  <c:v>-0.000388825674784532</c:v>
                </c:pt>
                <c:pt idx="3215">
                  <c:v>0.000442058201401085</c:v>
                </c:pt>
                <c:pt idx="3216">
                  <c:v>0.000656463499820683</c:v>
                </c:pt>
                <c:pt idx="3217">
                  <c:v>0.000776069816995885</c:v>
                </c:pt>
                <c:pt idx="3218">
                  <c:v>0.00042188677213553</c:v>
                </c:pt>
                <c:pt idx="3219">
                  <c:v>6.11240763413015E-6</c:v>
                </c:pt>
                <c:pt idx="3220">
                  <c:v>-0.000146793244286609</c:v>
                </c:pt>
                <c:pt idx="3221">
                  <c:v>-9.61362940273586E-5</c:v>
                </c:pt>
                <c:pt idx="3222">
                  <c:v>0.000304365954647005</c:v>
                </c:pt>
                <c:pt idx="3223">
                  <c:v>0.000238224318740309</c:v>
                </c:pt>
                <c:pt idx="3224">
                  <c:v>0.000520775407141688</c:v>
                </c:pt>
                <c:pt idx="3225">
                  <c:v>0.000196437245574413</c:v>
                </c:pt>
                <c:pt idx="3226">
                  <c:v>-0.00168391328302041</c:v>
                </c:pt>
                <c:pt idx="3227">
                  <c:v>-0.00130958515734942</c:v>
                </c:pt>
                <c:pt idx="3228">
                  <c:v>-0.00182426571081488</c:v>
                </c:pt>
                <c:pt idx="3229">
                  <c:v>-0.00228903551240722</c:v>
                </c:pt>
                <c:pt idx="3230">
                  <c:v>-0.000326890104919584</c:v>
                </c:pt>
                <c:pt idx="3231">
                  <c:v>-0.00156417911889267</c:v>
                </c:pt>
                <c:pt idx="3232">
                  <c:v>-0.000902372957832591</c:v>
                </c:pt>
                <c:pt idx="3233">
                  <c:v>-0.00187381346784604</c:v>
                </c:pt>
                <c:pt idx="3234">
                  <c:v>-0.000720682707644054</c:v>
                </c:pt>
                <c:pt idx="3235">
                  <c:v>-0.00218263085820679</c:v>
                </c:pt>
                <c:pt idx="3236">
                  <c:v>-0.00214512567040796</c:v>
                </c:pt>
                <c:pt idx="3237">
                  <c:v>-0.00139064053903983</c:v>
                </c:pt>
                <c:pt idx="3238">
                  <c:v>-0.00104484246826716</c:v>
                </c:pt>
                <c:pt idx="3239">
                  <c:v>0.000264543972081739</c:v>
                </c:pt>
                <c:pt idx="3240">
                  <c:v>-0.00051454426728092</c:v>
                </c:pt>
                <c:pt idx="3241">
                  <c:v>-0.000681959130928749</c:v>
                </c:pt>
                <c:pt idx="3242">
                  <c:v>-0.000584542774745474</c:v>
                </c:pt>
                <c:pt idx="3243">
                  <c:v>-0.000380973652930075</c:v>
                </c:pt>
                <c:pt idx="3244">
                  <c:v>-0.000681329763436935</c:v>
                </c:pt>
                <c:pt idx="3245">
                  <c:v>-0.000167726653238182</c:v>
                </c:pt>
                <c:pt idx="3246">
                  <c:v>-8.39973313114484E-5</c:v>
                </c:pt>
                <c:pt idx="3247">
                  <c:v>0.000766509609800797</c:v>
                </c:pt>
                <c:pt idx="3248">
                  <c:v>0.000677693725779225</c:v>
                </c:pt>
                <c:pt idx="3249">
                  <c:v>0.000499493670214588</c:v>
                </c:pt>
                <c:pt idx="3250">
                  <c:v>0.000596016925365718</c:v>
                </c:pt>
                <c:pt idx="3251">
                  <c:v>-0.00017277288498593</c:v>
                </c:pt>
                <c:pt idx="3252">
                  <c:v>0.000288291154944873</c:v>
                </c:pt>
                <c:pt idx="3253">
                  <c:v>0.000268772965828993</c:v>
                </c:pt>
                <c:pt idx="3254">
                  <c:v>0.000886571085039672</c:v>
                </c:pt>
                <c:pt idx="3255">
                  <c:v>-0.000947757909824771</c:v>
                </c:pt>
                <c:pt idx="3256">
                  <c:v>-0.000791571852453545</c:v>
                </c:pt>
                <c:pt idx="3257">
                  <c:v>0.000482506185060955</c:v>
                </c:pt>
                <c:pt idx="3258">
                  <c:v>-0.00108946762350239</c:v>
                </c:pt>
                <c:pt idx="3259">
                  <c:v>-0.000920391083302717</c:v>
                </c:pt>
                <c:pt idx="3260">
                  <c:v>-0.00093304615097215</c:v>
                </c:pt>
                <c:pt idx="3261">
                  <c:v>-0.00152511509989129</c:v>
                </c:pt>
                <c:pt idx="3262">
                  <c:v>-0.00151111878284098</c:v>
                </c:pt>
                <c:pt idx="3263">
                  <c:v>-0.00123796666615237</c:v>
                </c:pt>
                <c:pt idx="3264">
                  <c:v>-0.00113577796027396</c:v>
                </c:pt>
                <c:pt idx="3265">
                  <c:v>-0.000974571187057462</c:v>
                </c:pt>
                <c:pt idx="3266">
                  <c:v>-0.0016381147144818</c:v>
                </c:pt>
                <c:pt idx="3267">
                  <c:v>-0.0011391379736573</c:v>
                </c:pt>
                <c:pt idx="3268">
                  <c:v>-3.77334065777579E-5</c:v>
                </c:pt>
                <c:pt idx="3269">
                  <c:v>-0.000388515601865442</c:v>
                </c:pt>
                <c:pt idx="3270">
                  <c:v>-0.000314688340303115</c:v>
                </c:pt>
                <c:pt idx="3271">
                  <c:v>-0.000357263764507809</c:v>
                </c:pt>
                <c:pt idx="3272">
                  <c:v>0.000100291100266306</c:v>
                </c:pt>
                <c:pt idx="3273">
                  <c:v>-0.000531281644924408</c:v>
                </c:pt>
                <c:pt idx="3274">
                  <c:v>-0.000280626333762149</c:v>
                </c:pt>
                <c:pt idx="3275">
                  <c:v>-0.000427567184103871</c:v>
                </c:pt>
                <c:pt idx="3276">
                  <c:v>-0.000415457231878693</c:v>
                </c:pt>
                <c:pt idx="3277">
                  <c:v>0.000509827918552673</c:v>
                </c:pt>
                <c:pt idx="3278">
                  <c:v>-0.000264062831502457</c:v>
                </c:pt>
                <c:pt idx="3279">
                  <c:v>0.000243931603881262</c:v>
                </c:pt>
                <c:pt idx="3280">
                  <c:v>-0.000127447650378108</c:v>
                </c:pt>
                <c:pt idx="3281">
                  <c:v>-0.000491677345806927</c:v>
                </c:pt>
                <c:pt idx="3282">
                  <c:v>0.000914096896359492</c:v>
                </c:pt>
                <c:pt idx="3283">
                  <c:v>-0.000209056977045927</c:v>
                </c:pt>
                <c:pt idx="3284">
                  <c:v>-9.68848495425127E-5</c:v>
                </c:pt>
                <c:pt idx="3285">
                  <c:v>-0.00116704346728284</c:v>
                </c:pt>
                <c:pt idx="3286">
                  <c:v>-0.000492609708733198</c:v>
                </c:pt>
                <c:pt idx="3287">
                  <c:v>-0.000175977796584743</c:v>
                </c:pt>
                <c:pt idx="3288">
                  <c:v>0.000247128445797601</c:v>
                </c:pt>
                <c:pt idx="3289">
                  <c:v>3.13445071322558E-6</c:v>
                </c:pt>
                <c:pt idx="3290">
                  <c:v>-0.00035497180201987</c:v>
                </c:pt>
                <c:pt idx="3291">
                  <c:v>0.000594365653878807</c:v>
                </c:pt>
                <c:pt idx="3292">
                  <c:v>0.000460255001409949</c:v>
                </c:pt>
                <c:pt idx="3293">
                  <c:v>-0.000693501098094509</c:v>
                </c:pt>
                <c:pt idx="3294">
                  <c:v>-0.00076076018089058</c:v>
                </c:pt>
                <c:pt idx="3295">
                  <c:v>-0.00203841049671626</c:v>
                </c:pt>
                <c:pt idx="3296">
                  <c:v>-0.000796498816326827</c:v>
                </c:pt>
                <c:pt idx="3297">
                  <c:v>-0.000539445401107351</c:v>
                </c:pt>
                <c:pt idx="3298">
                  <c:v>-0.000729226530890621</c:v>
                </c:pt>
                <c:pt idx="3299">
                  <c:v>-0.00102157577790715</c:v>
                </c:pt>
                <c:pt idx="3300">
                  <c:v>-0.000345020201821446</c:v>
                </c:pt>
                <c:pt idx="3301">
                  <c:v>-0.000683315977602278</c:v>
                </c:pt>
                <c:pt idx="3302">
                  <c:v>-0.000196594954189739</c:v>
                </c:pt>
                <c:pt idx="3303">
                  <c:v>-0.000122060490585644</c:v>
                </c:pt>
                <c:pt idx="3304">
                  <c:v>-0.00088587287511864</c:v>
                </c:pt>
                <c:pt idx="3305">
                  <c:v>-9.35020071944535E-5</c:v>
                </c:pt>
                <c:pt idx="3306">
                  <c:v>-0.00047799722755609</c:v>
                </c:pt>
                <c:pt idx="3307">
                  <c:v>-0.000449297729551512</c:v>
                </c:pt>
                <c:pt idx="3308">
                  <c:v>0.00036033846479042</c:v>
                </c:pt>
                <c:pt idx="3309">
                  <c:v>-0.00130544286786669</c:v>
                </c:pt>
                <c:pt idx="3310">
                  <c:v>-0.00047982104826989</c:v>
                </c:pt>
                <c:pt idx="3311">
                  <c:v>-0.000388146954408122</c:v>
                </c:pt>
                <c:pt idx="3312">
                  <c:v>-0.00128924665845209</c:v>
                </c:pt>
                <c:pt idx="3313">
                  <c:v>-0.000249016490936012</c:v>
                </c:pt>
                <c:pt idx="3314">
                  <c:v>0.000182643662798041</c:v>
                </c:pt>
                <c:pt idx="3315">
                  <c:v>-0.000292369501727658</c:v>
                </c:pt>
                <c:pt idx="3316">
                  <c:v>-0.000911530163237107</c:v>
                </c:pt>
                <c:pt idx="3317">
                  <c:v>-0.000101893968895176</c:v>
                </c:pt>
                <c:pt idx="3318">
                  <c:v>-0.000307727566090428</c:v>
                </c:pt>
                <c:pt idx="3319">
                  <c:v>-0.000149224116277478</c:v>
                </c:pt>
                <c:pt idx="3320">
                  <c:v>0.000552493517532566</c:v>
                </c:pt>
                <c:pt idx="3321">
                  <c:v>-0.000355994610359515</c:v>
                </c:pt>
                <c:pt idx="3322">
                  <c:v>0.000569484977603559</c:v>
                </c:pt>
                <c:pt idx="3323">
                  <c:v>0.000439671219698975</c:v>
                </c:pt>
                <c:pt idx="3324">
                  <c:v>0.000488285438863783</c:v>
                </c:pt>
                <c:pt idx="3325">
                  <c:v>-6.19317437623396E-5</c:v>
                </c:pt>
                <c:pt idx="3326">
                  <c:v>-0.0010217426706384</c:v>
                </c:pt>
                <c:pt idx="3327">
                  <c:v>-0.000878641065351222</c:v>
                </c:pt>
                <c:pt idx="3328">
                  <c:v>-0.00141359416917029</c:v>
                </c:pt>
                <c:pt idx="3329">
                  <c:v>-0.00108607168348047</c:v>
                </c:pt>
                <c:pt idx="3330">
                  <c:v>-0.00192034678220351</c:v>
                </c:pt>
                <c:pt idx="3331">
                  <c:v>-0.00123066935199713</c:v>
                </c:pt>
                <c:pt idx="3332">
                  <c:v>-0.00125687730138961</c:v>
                </c:pt>
                <c:pt idx="3333">
                  <c:v>-0.00130468487385761</c:v>
                </c:pt>
                <c:pt idx="3334">
                  <c:v>-0.000993654046033737</c:v>
                </c:pt>
                <c:pt idx="3335">
                  <c:v>-0.00168592976049202</c:v>
                </c:pt>
                <c:pt idx="3336">
                  <c:v>-0.00191521127429709</c:v>
                </c:pt>
                <c:pt idx="3337">
                  <c:v>-0.00127679388239312</c:v>
                </c:pt>
                <c:pt idx="3338">
                  <c:v>-0.00140807997236415</c:v>
                </c:pt>
                <c:pt idx="3339">
                  <c:v>-0.000190076475428795</c:v>
                </c:pt>
                <c:pt idx="3340">
                  <c:v>-0.000771845656970667</c:v>
                </c:pt>
                <c:pt idx="3341">
                  <c:v>-0.00035799132032841</c:v>
                </c:pt>
                <c:pt idx="3342">
                  <c:v>-0.000453998915833198</c:v>
                </c:pt>
                <c:pt idx="3343">
                  <c:v>-0.00114653524075454</c:v>
                </c:pt>
                <c:pt idx="3344">
                  <c:v>-0.00103864936920939</c:v>
                </c:pt>
                <c:pt idx="3345">
                  <c:v>-0.000128293334226082</c:v>
                </c:pt>
                <c:pt idx="3346">
                  <c:v>0.000563141058845337</c:v>
                </c:pt>
                <c:pt idx="3347">
                  <c:v>-4.19255610980957E-5</c:v>
                </c:pt>
                <c:pt idx="3348">
                  <c:v>0.00117303966610242</c:v>
                </c:pt>
                <c:pt idx="3349">
                  <c:v>0.000758547277597091</c:v>
                </c:pt>
                <c:pt idx="3350">
                  <c:v>0.000260242562716671</c:v>
                </c:pt>
                <c:pt idx="3351">
                  <c:v>-0.000243786282196556</c:v>
                </c:pt>
                <c:pt idx="3352">
                  <c:v>0.000577939293850923</c:v>
                </c:pt>
                <c:pt idx="3353">
                  <c:v>0.000257118470334573</c:v>
                </c:pt>
                <c:pt idx="3354">
                  <c:v>0.000389717633468019</c:v>
                </c:pt>
                <c:pt idx="3355">
                  <c:v>0.000698097259963896</c:v>
                </c:pt>
                <c:pt idx="3356">
                  <c:v>-0.000476653404632298</c:v>
                </c:pt>
                <c:pt idx="3357">
                  <c:v>-0.000175487703398097</c:v>
                </c:pt>
                <c:pt idx="3358">
                  <c:v>7.57719965932315E-5</c:v>
                </c:pt>
                <c:pt idx="3359">
                  <c:v>-0.00145055169008387</c:v>
                </c:pt>
                <c:pt idx="3360">
                  <c:v>-0.000775859127656676</c:v>
                </c:pt>
                <c:pt idx="3361">
                  <c:v>-0.00174936230763878</c:v>
                </c:pt>
                <c:pt idx="3362">
                  <c:v>-0.000509332910641577</c:v>
                </c:pt>
                <c:pt idx="3363">
                  <c:v>-0.00131866668431228</c:v>
                </c:pt>
                <c:pt idx="3364">
                  <c:v>-0.000309541105680524</c:v>
                </c:pt>
                <c:pt idx="3365">
                  <c:v>-0.00114026012599239</c:v>
                </c:pt>
                <c:pt idx="3366">
                  <c:v>-0.000289401243676749</c:v>
                </c:pt>
                <c:pt idx="3367">
                  <c:v>-0.00105544377137246</c:v>
                </c:pt>
                <c:pt idx="3368">
                  <c:v>-0.000215237735025652</c:v>
                </c:pt>
                <c:pt idx="3369">
                  <c:v>-0.00125143790554399</c:v>
                </c:pt>
                <c:pt idx="3370">
                  <c:v>-0.00144222521258788</c:v>
                </c:pt>
                <c:pt idx="3371">
                  <c:v>-0.000914077094275464</c:v>
                </c:pt>
                <c:pt idx="3372">
                  <c:v>-0.00045149040674553</c:v>
                </c:pt>
                <c:pt idx="3373">
                  <c:v>0.00028829923825804</c:v>
                </c:pt>
                <c:pt idx="3374">
                  <c:v>-0.000550998851186091</c:v>
                </c:pt>
                <c:pt idx="3375">
                  <c:v>-0.00028997238079465</c:v>
                </c:pt>
                <c:pt idx="3376">
                  <c:v>-0.000973629817498529</c:v>
                </c:pt>
                <c:pt idx="3377">
                  <c:v>-0.000165396838232737</c:v>
                </c:pt>
                <c:pt idx="3378">
                  <c:v>-0.00140258863344708</c:v>
                </c:pt>
                <c:pt idx="3379">
                  <c:v>-0.000487075472236893</c:v>
                </c:pt>
                <c:pt idx="3380">
                  <c:v>0.00060119727128487</c:v>
                </c:pt>
                <c:pt idx="3381">
                  <c:v>0.000915147605503705</c:v>
                </c:pt>
                <c:pt idx="3382">
                  <c:v>0.000151911507988694</c:v>
                </c:pt>
                <c:pt idx="3383">
                  <c:v>0.000457818044914028</c:v>
                </c:pt>
                <c:pt idx="3384">
                  <c:v>0.00104229609546179</c:v>
                </c:pt>
                <c:pt idx="3385">
                  <c:v>7.62643001266702E-5</c:v>
                </c:pt>
                <c:pt idx="3386">
                  <c:v>0.00103610630358802</c:v>
                </c:pt>
                <c:pt idx="3387">
                  <c:v>0.000788252329560158</c:v>
                </c:pt>
                <c:pt idx="3388">
                  <c:v>-0.000412008921642928</c:v>
                </c:pt>
                <c:pt idx="3389">
                  <c:v>0.0012060445566048</c:v>
                </c:pt>
                <c:pt idx="3390">
                  <c:v>0.000428868977236002</c:v>
                </c:pt>
                <c:pt idx="3391">
                  <c:v>-0.000166175012431865</c:v>
                </c:pt>
                <c:pt idx="3392">
                  <c:v>-0.000136581275964336</c:v>
                </c:pt>
                <c:pt idx="3393">
                  <c:v>-0.00124465734520017</c:v>
                </c:pt>
                <c:pt idx="3394">
                  <c:v>-0.00118620496381176</c:v>
                </c:pt>
                <c:pt idx="3395">
                  <c:v>-0.00203411089329709</c:v>
                </c:pt>
                <c:pt idx="3396">
                  <c:v>-0.000556407024616496</c:v>
                </c:pt>
                <c:pt idx="3397">
                  <c:v>-0.000605367171148886</c:v>
                </c:pt>
                <c:pt idx="3398">
                  <c:v>-0.000810837051089707</c:v>
                </c:pt>
                <c:pt idx="3399">
                  <c:v>-0.000699242348063511</c:v>
                </c:pt>
                <c:pt idx="3400">
                  <c:v>-0.00146325619550636</c:v>
                </c:pt>
                <c:pt idx="3401">
                  <c:v>-0.000630233038622258</c:v>
                </c:pt>
                <c:pt idx="3402">
                  <c:v>-0.000774480534997537</c:v>
                </c:pt>
                <c:pt idx="3403">
                  <c:v>-0.00041631139573704</c:v>
                </c:pt>
                <c:pt idx="3404">
                  <c:v>-0.000332779455315686</c:v>
                </c:pt>
                <c:pt idx="3405">
                  <c:v>-0.000656606365422374</c:v>
                </c:pt>
                <c:pt idx="3406">
                  <c:v>-0.000373980271983853</c:v>
                </c:pt>
                <c:pt idx="3407">
                  <c:v>-0.000363408155644408</c:v>
                </c:pt>
                <c:pt idx="3408">
                  <c:v>-0.000308811002597669</c:v>
                </c:pt>
                <c:pt idx="3409">
                  <c:v>-0.000713582386526568</c:v>
                </c:pt>
                <c:pt idx="3410">
                  <c:v>-0.000398941083397001</c:v>
                </c:pt>
                <c:pt idx="3411">
                  <c:v>-0.00176519307022187</c:v>
                </c:pt>
                <c:pt idx="3412">
                  <c:v>-0.00165865715423228</c:v>
                </c:pt>
                <c:pt idx="3413">
                  <c:v>-0.00110310686560991</c:v>
                </c:pt>
                <c:pt idx="3414">
                  <c:v>-0.000304971521628395</c:v>
                </c:pt>
                <c:pt idx="3415">
                  <c:v>-0.000242407851101628</c:v>
                </c:pt>
                <c:pt idx="3416">
                  <c:v>-0.000176549381852514</c:v>
                </c:pt>
                <c:pt idx="3417">
                  <c:v>-0.000947923551389248</c:v>
                </c:pt>
                <c:pt idx="3418">
                  <c:v>0.00055035335594171</c:v>
                </c:pt>
                <c:pt idx="3419">
                  <c:v>0.000324968754826446</c:v>
                </c:pt>
                <c:pt idx="3420">
                  <c:v>0.000837539392595854</c:v>
                </c:pt>
                <c:pt idx="3421">
                  <c:v>-0.000757737073204332</c:v>
                </c:pt>
                <c:pt idx="3422">
                  <c:v>0.000745894358858162</c:v>
                </c:pt>
                <c:pt idx="3423">
                  <c:v>0.000180724023392306</c:v>
                </c:pt>
                <c:pt idx="3424">
                  <c:v>0.000959515045227376</c:v>
                </c:pt>
                <c:pt idx="3425">
                  <c:v>0.000878021412051495</c:v>
                </c:pt>
                <c:pt idx="3426">
                  <c:v>-9.54876559490184E-5</c:v>
                </c:pt>
                <c:pt idx="3427">
                  <c:v>0.000751487227087593</c:v>
                </c:pt>
                <c:pt idx="3428">
                  <c:v>-0.000476383545410569</c:v>
                </c:pt>
                <c:pt idx="3429">
                  <c:v>-0.00066712167436679</c:v>
                </c:pt>
                <c:pt idx="3430">
                  <c:v>-0.00012616035306783</c:v>
                </c:pt>
                <c:pt idx="3431">
                  <c:v>-0.000696971650677753</c:v>
                </c:pt>
                <c:pt idx="3432">
                  <c:v>-0.00122175619566516</c:v>
                </c:pt>
                <c:pt idx="3433">
                  <c:v>-0.00134887251815618</c:v>
                </c:pt>
                <c:pt idx="3434">
                  <c:v>-0.000786847983037073</c:v>
                </c:pt>
                <c:pt idx="3435">
                  <c:v>-0.000278533224624293</c:v>
                </c:pt>
                <c:pt idx="3436">
                  <c:v>-0.00106871825105421</c:v>
                </c:pt>
                <c:pt idx="3437">
                  <c:v>-0.000716953103855128</c:v>
                </c:pt>
                <c:pt idx="3438">
                  <c:v>-0.000456627103592271</c:v>
                </c:pt>
                <c:pt idx="3439">
                  <c:v>0.000121113146007812</c:v>
                </c:pt>
                <c:pt idx="3440">
                  <c:v>-0.000230353661938727</c:v>
                </c:pt>
                <c:pt idx="3441">
                  <c:v>-7.02274018084396E-5</c:v>
                </c:pt>
                <c:pt idx="3442">
                  <c:v>-0.000856365037240804</c:v>
                </c:pt>
                <c:pt idx="3443">
                  <c:v>-0.000998508380149468</c:v>
                </c:pt>
                <c:pt idx="3444">
                  <c:v>-0.000639300880441215</c:v>
                </c:pt>
                <c:pt idx="3445">
                  <c:v>-0.000142991198400225</c:v>
                </c:pt>
                <c:pt idx="3446">
                  <c:v>-0.00147817955489362</c:v>
                </c:pt>
                <c:pt idx="3447">
                  <c:v>-0.000496864188449417</c:v>
                </c:pt>
                <c:pt idx="3448">
                  <c:v>0.000795175564178508</c:v>
                </c:pt>
                <c:pt idx="3449">
                  <c:v>-0.000307730916597007</c:v>
                </c:pt>
                <c:pt idx="3450">
                  <c:v>-0.000899806221782237</c:v>
                </c:pt>
                <c:pt idx="3451">
                  <c:v>-0.000193414594466606</c:v>
                </c:pt>
                <c:pt idx="3452">
                  <c:v>-0.000222438274336413</c:v>
                </c:pt>
                <c:pt idx="3453">
                  <c:v>-0.000158993278842751</c:v>
                </c:pt>
                <c:pt idx="3454">
                  <c:v>0.000678181513218447</c:v>
                </c:pt>
                <c:pt idx="3455">
                  <c:v>-0.000232084653872114</c:v>
                </c:pt>
                <c:pt idx="3456">
                  <c:v>0.00071920828382779</c:v>
                </c:pt>
                <c:pt idx="3457">
                  <c:v>-0.000691184090780247</c:v>
                </c:pt>
                <c:pt idx="3458">
                  <c:v>-0.000166518183272666</c:v>
                </c:pt>
                <c:pt idx="3459">
                  <c:v>-0.00108846264332639</c:v>
                </c:pt>
                <c:pt idx="3460">
                  <c:v>-0.000118524716163612</c:v>
                </c:pt>
                <c:pt idx="3461">
                  <c:v>-0.000253003167319806</c:v>
                </c:pt>
                <c:pt idx="3462">
                  <c:v>-0.000501248960327904</c:v>
                </c:pt>
                <c:pt idx="3463">
                  <c:v>-0.00148856155109164</c:v>
                </c:pt>
                <c:pt idx="3464">
                  <c:v>-0.000436230838361529</c:v>
                </c:pt>
                <c:pt idx="3465">
                  <c:v>-0.00137665281469828</c:v>
                </c:pt>
                <c:pt idx="3466">
                  <c:v>-0.000976237815331345</c:v>
                </c:pt>
                <c:pt idx="3467">
                  <c:v>0.000331449672246484</c:v>
                </c:pt>
                <c:pt idx="3468">
                  <c:v>-0.000139322332975722</c:v>
                </c:pt>
                <c:pt idx="3469">
                  <c:v>-0.000451846911615536</c:v>
                </c:pt>
                <c:pt idx="3470">
                  <c:v>-6.04353819936991E-6</c:v>
                </c:pt>
                <c:pt idx="3471">
                  <c:v>6.8234689882178E-5</c:v>
                </c:pt>
                <c:pt idx="3472">
                  <c:v>-0.000552154688116976</c:v>
                </c:pt>
                <c:pt idx="3473">
                  <c:v>-0.00113917006879216</c:v>
                </c:pt>
                <c:pt idx="3474">
                  <c:v>-0.000537446630743492</c:v>
                </c:pt>
                <c:pt idx="3475">
                  <c:v>-7.01080006829432E-5</c:v>
                </c:pt>
                <c:pt idx="3476">
                  <c:v>-1.18289804643754E-5</c:v>
                </c:pt>
                <c:pt idx="3477">
                  <c:v>0.000669011714148777</c:v>
                </c:pt>
                <c:pt idx="3478">
                  <c:v>-0.000600432550081468</c:v>
                </c:pt>
                <c:pt idx="3479">
                  <c:v>-0.000194672995405888</c:v>
                </c:pt>
                <c:pt idx="3480">
                  <c:v>-7.6451761018125E-5</c:v>
                </c:pt>
                <c:pt idx="3481">
                  <c:v>0.00141745685988243</c:v>
                </c:pt>
                <c:pt idx="3482">
                  <c:v>-0.000243593606549075</c:v>
                </c:pt>
                <c:pt idx="3483">
                  <c:v>0.000422305042120681</c:v>
                </c:pt>
                <c:pt idx="3484">
                  <c:v>0.000774233581038287</c:v>
                </c:pt>
                <c:pt idx="3485">
                  <c:v>-0.000563910546498548</c:v>
                </c:pt>
                <c:pt idx="3486">
                  <c:v>0.00016582769733474</c:v>
                </c:pt>
                <c:pt idx="3487">
                  <c:v>-0.000148852688642207</c:v>
                </c:pt>
                <c:pt idx="3488">
                  <c:v>0.000257782972164983</c:v>
                </c:pt>
                <c:pt idx="3489">
                  <c:v>0.000271173762983849</c:v>
                </c:pt>
                <c:pt idx="3490">
                  <c:v>-0.0013779788152575</c:v>
                </c:pt>
                <c:pt idx="3491">
                  <c:v>-0.000451852685855334</c:v>
                </c:pt>
                <c:pt idx="3492">
                  <c:v>-0.000707244424537183</c:v>
                </c:pt>
                <c:pt idx="3493">
                  <c:v>-0.00129070506515323</c:v>
                </c:pt>
                <c:pt idx="3494">
                  <c:v>0.000370581648989727</c:v>
                </c:pt>
                <c:pt idx="3495">
                  <c:v>-0.000488764176717317</c:v>
                </c:pt>
                <c:pt idx="3496">
                  <c:v>-0.000636204034249337</c:v>
                </c:pt>
                <c:pt idx="3497">
                  <c:v>0.000400399857117675</c:v>
                </c:pt>
                <c:pt idx="3498">
                  <c:v>-0.000137312104501341</c:v>
                </c:pt>
                <c:pt idx="3499">
                  <c:v>0.000383441701987195</c:v>
                </c:pt>
                <c:pt idx="3500">
                  <c:v>-0.000233686197879128</c:v>
                </c:pt>
                <c:pt idx="3501">
                  <c:v>2.57156555668283E-5</c:v>
                </c:pt>
                <c:pt idx="3502">
                  <c:v>0.00014761240081769</c:v>
                </c:pt>
                <c:pt idx="3503">
                  <c:v>0.000265594101047407</c:v>
                </c:pt>
                <c:pt idx="3504">
                  <c:v>-0.000586647262469637</c:v>
                </c:pt>
                <c:pt idx="3505">
                  <c:v>-0.000197851408512671</c:v>
                </c:pt>
                <c:pt idx="3506">
                  <c:v>0.000207980207141098</c:v>
                </c:pt>
                <c:pt idx="3507">
                  <c:v>-0.000329588301662026</c:v>
                </c:pt>
                <c:pt idx="3508">
                  <c:v>-0.000133900722852411</c:v>
                </c:pt>
                <c:pt idx="3509">
                  <c:v>-3.71977502227084E-5</c:v>
                </c:pt>
                <c:pt idx="3510">
                  <c:v>-0.000575938772007077</c:v>
                </c:pt>
                <c:pt idx="3511">
                  <c:v>-0.000914571300662062</c:v>
                </c:pt>
                <c:pt idx="3512">
                  <c:v>-0.000908317155234545</c:v>
                </c:pt>
                <c:pt idx="3513">
                  <c:v>-0.00203355477495627</c:v>
                </c:pt>
                <c:pt idx="3514">
                  <c:v>-0.00107065152386691</c:v>
                </c:pt>
                <c:pt idx="3515">
                  <c:v>-0.000479135184088919</c:v>
                </c:pt>
                <c:pt idx="3516">
                  <c:v>0.000462351774588732</c:v>
                </c:pt>
                <c:pt idx="3517">
                  <c:v>8.03343943710312E-5</c:v>
                </c:pt>
                <c:pt idx="3518">
                  <c:v>0.000573161865592972</c:v>
                </c:pt>
                <c:pt idx="3519">
                  <c:v>-0.000220092476328107</c:v>
                </c:pt>
                <c:pt idx="3520">
                  <c:v>-0.000820877148820158</c:v>
                </c:pt>
                <c:pt idx="3521">
                  <c:v>0.000470121299372124</c:v>
                </c:pt>
                <c:pt idx="3522">
                  <c:v>0.00117570593754645</c:v>
                </c:pt>
                <c:pt idx="3523">
                  <c:v>8.66820538801337E-6</c:v>
                </c:pt>
                <c:pt idx="3524">
                  <c:v>0.000659590818327517</c:v>
                </c:pt>
                <c:pt idx="3525">
                  <c:v>-0.00064851920729088</c:v>
                </c:pt>
                <c:pt idx="3526">
                  <c:v>0.000786518880520389</c:v>
                </c:pt>
                <c:pt idx="3527">
                  <c:v>-0.000194549028495977</c:v>
                </c:pt>
                <c:pt idx="3528">
                  <c:v>-0.000117155250837696</c:v>
                </c:pt>
                <c:pt idx="3529">
                  <c:v>-0.00123364927230625</c:v>
                </c:pt>
                <c:pt idx="3530">
                  <c:v>-0.000794610664203828</c:v>
                </c:pt>
                <c:pt idx="3531">
                  <c:v>-0.000147190200971793</c:v>
                </c:pt>
                <c:pt idx="3532">
                  <c:v>-0.000599021947326507</c:v>
                </c:pt>
                <c:pt idx="3533">
                  <c:v>-0.00109226265630661</c:v>
                </c:pt>
                <c:pt idx="3534">
                  <c:v>-0.00180773972781009</c:v>
                </c:pt>
                <c:pt idx="3535">
                  <c:v>-0.00110404847988169</c:v>
                </c:pt>
                <c:pt idx="3536">
                  <c:v>-0.00107422631613824</c:v>
                </c:pt>
                <c:pt idx="3537">
                  <c:v>-0.000230813867764679</c:v>
                </c:pt>
                <c:pt idx="3538">
                  <c:v>0.000125109940046497</c:v>
                </c:pt>
                <c:pt idx="3539">
                  <c:v>0.000127046783716786</c:v>
                </c:pt>
                <c:pt idx="3540">
                  <c:v>-0.000504890816144952</c:v>
                </c:pt>
                <c:pt idx="3541">
                  <c:v>-0.000112575817594195</c:v>
                </c:pt>
                <c:pt idx="3542">
                  <c:v>-0.00181184582946802</c:v>
                </c:pt>
                <c:pt idx="3543">
                  <c:v>6.41136556232797E-5</c:v>
                </c:pt>
                <c:pt idx="3544">
                  <c:v>0.000787975016325467</c:v>
                </c:pt>
                <c:pt idx="3545">
                  <c:v>-0.000208264503326811</c:v>
                </c:pt>
                <c:pt idx="3546">
                  <c:v>-0.000712746589620871</c:v>
                </c:pt>
                <c:pt idx="3547">
                  <c:v>0.0010525987061247</c:v>
                </c:pt>
                <c:pt idx="3548">
                  <c:v>-0.000117743794235824</c:v>
                </c:pt>
                <c:pt idx="3549">
                  <c:v>0.000185174788458939</c:v>
                </c:pt>
                <c:pt idx="3550">
                  <c:v>0.000457156867920718</c:v>
                </c:pt>
                <c:pt idx="3551">
                  <c:v>0.00018455895036011</c:v>
                </c:pt>
                <c:pt idx="3552">
                  <c:v>0.000142925805275231</c:v>
                </c:pt>
                <c:pt idx="3553">
                  <c:v>-3.99600198886697E-5</c:v>
                </c:pt>
                <c:pt idx="3554">
                  <c:v>0.00102891039139268</c:v>
                </c:pt>
                <c:pt idx="3555">
                  <c:v>-0.000348067639824219</c:v>
                </c:pt>
                <c:pt idx="3556">
                  <c:v>0.000302063172260579</c:v>
                </c:pt>
                <c:pt idx="3557">
                  <c:v>0.000622833806132708</c:v>
                </c:pt>
                <c:pt idx="3558">
                  <c:v>0.000338904317934403</c:v>
                </c:pt>
                <c:pt idx="3559">
                  <c:v>-0.000520538726517174</c:v>
                </c:pt>
                <c:pt idx="3560">
                  <c:v>-0.000805695793802806</c:v>
                </c:pt>
                <c:pt idx="3561">
                  <c:v>-0.00134030217528219</c:v>
                </c:pt>
                <c:pt idx="3562">
                  <c:v>-0.00139964753187113</c:v>
                </c:pt>
                <c:pt idx="3563">
                  <c:v>-0.00150875657433207</c:v>
                </c:pt>
                <c:pt idx="3564">
                  <c:v>-0.000970287144075484</c:v>
                </c:pt>
                <c:pt idx="3565">
                  <c:v>0.000155755984954887</c:v>
                </c:pt>
                <c:pt idx="3566">
                  <c:v>-0.000188968940639491</c:v>
                </c:pt>
                <c:pt idx="3567">
                  <c:v>-0.000688461356830397</c:v>
                </c:pt>
                <c:pt idx="3568">
                  <c:v>2.59289711666102E-5</c:v>
                </c:pt>
                <c:pt idx="3569">
                  <c:v>-0.000917509061140726</c:v>
                </c:pt>
                <c:pt idx="3570">
                  <c:v>-0.000853101847638829</c:v>
                </c:pt>
                <c:pt idx="3571">
                  <c:v>0.000736186123013864</c:v>
                </c:pt>
                <c:pt idx="3572">
                  <c:v>-0.000663893102530025</c:v>
                </c:pt>
                <c:pt idx="3573">
                  <c:v>-0.00082921900099784</c:v>
                </c:pt>
                <c:pt idx="3574">
                  <c:v>-0.000761629395776305</c:v>
                </c:pt>
                <c:pt idx="3575">
                  <c:v>-0.00026577703653484</c:v>
                </c:pt>
                <c:pt idx="3576">
                  <c:v>-0.00022791990753261</c:v>
                </c:pt>
                <c:pt idx="3577">
                  <c:v>-0.000677221691667832</c:v>
                </c:pt>
                <c:pt idx="3578">
                  <c:v>-0.000582761106499565</c:v>
                </c:pt>
                <c:pt idx="3579">
                  <c:v>0.000637814505293731</c:v>
                </c:pt>
                <c:pt idx="3580">
                  <c:v>0.00105786548305492</c:v>
                </c:pt>
                <c:pt idx="3581">
                  <c:v>0.000531158308622339</c:v>
                </c:pt>
                <c:pt idx="3582">
                  <c:v>0.000239405287526432</c:v>
                </c:pt>
                <c:pt idx="3583">
                  <c:v>6.11009877680432E-5</c:v>
                </c:pt>
                <c:pt idx="3584">
                  <c:v>0.000154014905001639</c:v>
                </c:pt>
                <c:pt idx="3585">
                  <c:v>0.000138067982583533</c:v>
                </c:pt>
                <c:pt idx="3586">
                  <c:v>0.000580085234272519</c:v>
                </c:pt>
                <c:pt idx="3587">
                  <c:v>-0.0010446970870992</c:v>
                </c:pt>
                <c:pt idx="3588">
                  <c:v>0.00120061427284138</c:v>
                </c:pt>
                <c:pt idx="3589">
                  <c:v>0.00088721586290314</c:v>
                </c:pt>
                <c:pt idx="3590">
                  <c:v>0.000216045514917667</c:v>
                </c:pt>
                <c:pt idx="3591">
                  <c:v>0.000309019717121056</c:v>
                </c:pt>
                <c:pt idx="3592">
                  <c:v>-0.000450434350447067</c:v>
                </c:pt>
                <c:pt idx="3593">
                  <c:v>-0.000886000591364352</c:v>
                </c:pt>
                <c:pt idx="3594">
                  <c:v>-0.000696955401329178</c:v>
                </c:pt>
                <c:pt idx="3595">
                  <c:v>-0.00111929781879365</c:v>
                </c:pt>
                <c:pt idx="3596">
                  <c:v>-0.000958242192982745</c:v>
                </c:pt>
                <c:pt idx="3597">
                  <c:v>-8.73432689938986E-5</c:v>
                </c:pt>
                <c:pt idx="3598">
                  <c:v>-0.000319509630295018</c:v>
                </c:pt>
                <c:pt idx="3599">
                  <c:v>-0.00064668640521592</c:v>
                </c:pt>
                <c:pt idx="3600">
                  <c:v>-0.000518347596698096</c:v>
                </c:pt>
                <c:pt idx="3601">
                  <c:v>6.18845439301454E-5</c:v>
                </c:pt>
                <c:pt idx="3602">
                  <c:v>0.000382121712577442</c:v>
                </c:pt>
                <c:pt idx="3603">
                  <c:v>0.000189039895996561</c:v>
                </c:pt>
                <c:pt idx="3604">
                  <c:v>0.000261962949658833</c:v>
                </c:pt>
                <c:pt idx="3605">
                  <c:v>-0.000290832235900498</c:v>
                </c:pt>
                <c:pt idx="3606">
                  <c:v>0.000155399890284857</c:v>
                </c:pt>
                <c:pt idx="3607">
                  <c:v>0.000768700321119249</c:v>
                </c:pt>
                <c:pt idx="3608">
                  <c:v>6.50372148280049E-6</c:v>
                </c:pt>
                <c:pt idx="3609">
                  <c:v>-0.000670537069295164</c:v>
                </c:pt>
                <c:pt idx="3610">
                  <c:v>-0.000678408011232634</c:v>
                </c:pt>
                <c:pt idx="3611">
                  <c:v>-0.000311555558646118</c:v>
                </c:pt>
                <c:pt idx="3612">
                  <c:v>-0.000803902029177486</c:v>
                </c:pt>
                <c:pt idx="3613">
                  <c:v>-0.000492938511758416</c:v>
                </c:pt>
                <c:pt idx="3614">
                  <c:v>0.000522548671788696</c:v>
                </c:pt>
                <c:pt idx="3615">
                  <c:v>0.000250014652354681</c:v>
                </c:pt>
                <c:pt idx="3616">
                  <c:v>0.000555821026519168</c:v>
                </c:pt>
                <c:pt idx="3617">
                  <c:v>-9.71007007210982E-5</c:v>
                </c:pt>
                <c:pt idx="3618">
                  <c:v>-0.000237274510944314</c:v>
                </c:pt>
                <c:pt idx="3619">
                  <c:v>0.000871923212402777</c:v>
                </c:pt>
                <c:pt idx="3620">
                  <c:v>0.000572548589652085</c:v>
                </c:pt>
                <c:pt idx="3621">
                  <c:v>0.000102651553144897</c:v>
                </c:pt>
                <c:pt idx="3622">
                  <c:v>0.000773092986817277</c:v>
                </c:pt>
                <c:pt idx="3623">
                  <c:v>0.000197388100446355</c:v>
                </c:pt>
                <c:pt idx="3624">
                  <c:v>-0.000783221816587359</c:v>
                </c:pt>
                <c:pt idx="3625">
                  <c:v>0.000749340321431058</c:v>
                </c:pt>
                <c:pt idx="3626">
                  <c:v>-0.000639193626252347</c:v>
                </c:pt>
                <c:pt idx="3627">
                  <c:v>-0.00156968202820647</c:v>
                </c:pt>
                <c:pt idx="3628">
                  <c:v>-0.000656960108904602</c:v>
                </c:pt>
                <c:pt idx="3629">
                  <c:v>-0.00150709731894082</c:v>
                </c:pt>
                <c:pt idx="3630">
                  <c:v>-0.000371812253650103</c:v>
                </c:pt>
                <c:pt idx="3631">
                  <c:v>-0.00119719260665752</c:v>
                </c:pt>
                <c:pt idx="3632">
                  <c:v>-0.00118728402667192</c:v>
                </c:pt>
                <c:pt idx="3633">
                  <c:v>-0.00108302443136111</c:v>
                </c:pt>
                <c:pt idx="3634">
                  <c:v>-0.000702373674889298</c:v>
                </c:pt>
                <c:pt idx="3635">
                  <c:v>-0.000837266158761545</c:v>
                </c:pt>
                <c:pt idx="3636">
                  <c:v>-0.0017246348693108</c:v>
                </c:pt>
                <c:pt idx="3637">
                  <c:v>-0.000858821027584138</c:v>
                </c:pt>
                <c:pt idx="3638">
                  <c:v>-0.000244738765332143</c:v>
                </c:pt>
                <c:pt idx="3639">
                  <c:v>-0.000243618880240264</c:v>
                </c:pt>
                <c:pt idx="3640">
                  <c:v>-0.000556002280925799</c:v>
                </c:pt>
                <c:pt idx="3641">
                  <c:v>0.000481319075470331</c:v>
                </c:pt>
                <c:pt idx="3642">
                  <c:v>0.00026799869829427</c:v>
                </c:pt>
                <c:pt idx="3643">
                  <c:v>0.000281104858300324</c:v>
                </c:pt>
                <c:pt idx="3644">
                  <c:v>-1.81807086000706E-5</c:v>
                </c:pt>
                <c:pt idx="3645">
                  <c:v>0.000450066210779224</c:v>
                </c:pt>
                <c:pt idx="3646">
                  <c:v>-0.00104103926638721</c:v>
                </c:pt>
                <c:pt idx="3647">
                  <c:v>0.00117946492106294</c:v>
                </c:pt>
                <c:pt idx="3648">
                  <c:v>-0.000126609398924448</c:v>
                </c:pt>
                <c:pt idx="3649">
                  <c:v>0.000822859265519832</c:v>
                </c:pt>
                <c:pt idx="3650">
                  <c:v>3.4104418517906E-5</c:v>
                </c:pt>
                <c:pt idx="3651">
                  <c:v>0.00143337858730918</c:v>
                </c:pt>
                <c:pt idx="3652">
                  <c:v>9.03689727797926E-5</c:v>
                </c:pt>
                <c:pt idx="3653">
                  <c:v>0.000507592444026838</c:v>
                </c:pt>
                <c:pt idx="3654">
                  <c:v>-0.000702481811676146</c:v>
                </c:pt>
                <c:pt idx="3655">
                  <c:v>-8.44049496852817E-5</c:v>
                </c:pt>
                <c:pt idx="3656">
                  <c:v>-0.000370551667550251</c:v>
                </c:pt>
                <c:pt idx="3657">
                  <c:v>-0.000343525964578827</c:v>
                </c:pt>
                <c:pt idx="3658">
                  <c:v>-0.000615168689566204</c:v>
                </c:pt>
                <c:pt idx="3659">
                  <c:v>-0.000849724504301449</c:v>
                </c:pt>
                <c:pt idx="3660">
                  <c:v>-0.00149271854519171</c:v>
                </c:pt>
                <c:pt idx="3661">
                  <c:v>-0.000392963752767143</c:v>
                </c:pt>
                <c:pt idx="3662">
                  <c:v>-0.00132626969178409</c:v>
                </c:pt>
                <c:pt idx="3663">
                  <c:v>-0.000778237898067774</c:v>
                </c:pt>
                <c:pt idx="3664">
                  <c:v>-1.92029562620148E-5</c:v>
                </c:pt>
                <c:pt idx="3665">
                  <c:v>-0.00114186665449765</c:v>
                </c:pt>
                <c:pt idx="3666">
                  <c:v>0.000753880528783086</c:v>
                </c:pt>
                <c:pt idx="3667">
                  <c:v>1.88044126600918E-5</c:v>
                </c:pt>
                <c:pt idx="3668">
                  <c:v>-0.00134563735176495</c:v>
                </c:pt>
                <c:pt idx="3669">
                  <c:v>-0.000625935789105662</c:v>
                </c:pt>
                <c:pt idx="3670">
                  <c:v>0.000311868633259674</c:v>
                </c:pt>
                <c:pt idx="3671">
                  <c:v>-0.000463424662745322</c:v>
                </c:pt>
                <c:pt idx="3672">
                  <c:v>0.000386185582996578</c:v>
                </c:pt>
                <c:pt idx="3673">
                  <c:v>-0.000656433767883991</c:v>
                </c:pt>
                <c:pt idx="3674">
                  <c:v>0.000334993181851815</c:v>
                </c:pt>
                <c:pt idx="3675">
                  <c:v>0.000391427521636021</c:v>
                </c:pt>
                <c:pt idx="3676">
                  <c:v>0.00106562174604183</c:v>
                </c:pt>
                <c:pt idx="3677">
                  <c:v>0.000767150193746169</c:v>
                </c:pt>
                <c:pt idx="3678">
                  <c:v>0.000215446628155168</c:v>
                </c:pt>
                <c:pt idx="3679">
                  <c:v>0.00117584801876505</c:v>
                </c:pt>
                <c:pt idx="3680">
                  <c:v>0.00127027347671566</c:v>
                </c:pt>
                <c:pt idx="3681">
                  <c:v>0.000267740097199915</c:v>
                </c:pt>
                <c:pt idx="3682">
                  <c:v>-5.36803645294728E-5</c:v>
                </c:pt>
                <c:pt idx="3683">
                  <c:v>0.000825948775983024</c:v>
                </c:pt>
                <c:pt idx="3684">
                  <c:v>0.000731961028639519</c:v>
                </c:pt>
                <c:pt idx="3685">
                  <c:v>0.00164237144353229</c:v>
                </c:pt>
                <c:pt idx="3686">
                  <c:v>0.000522592592750066</c:v>
                </c:pt>
                <c:pt idx="3687">
                  <c:v>0.000310036382922159</c:v>
                </c:pt>
                <c:pt idx="3688">
                  <c:v>0.000181187117901636</c:v>
                </c:pt>
                <c:pt idx="3689">
                  <c:v>0.000555664584435354</c:v>
                </c:pt>
                <c:pt idx="3690">
                  <c:v>-0.000310211691276889</c:v>
                </c:pt>
                <c:pt idx="3691">
                  <c:v>0.000222305850868311</c:v>
                </c:pt>
                <c:pt idx="3692">
                  <c:v>-0.000734363030355274</c:v>
                </c:pt>
                <c:pt idx="3693">
                  <c:v>-0.00153070207700378</c:v>
                </c:pt>
                <c:pt idx="3694">
                  <c:v>-0.000718488548911765</c:v>
                </c:pt>
                <c:pt idx="3695">
                  <c:v>-0.000954488593959222</c:v>
                </c:pt>
                <c:pt idx="3696">
                  <c:v>-0.00063757499501427</c:v>
                </c:pt>
                <c:pt idx="3697">
                  <c:v>-0.000236637637318841</c:v>
                </c:pt>
                <c:pt idx="3698">
                  <c:v>-0.000906835797830548</c:v>
                </c:pt>
                <c:pt idx="3699">
                  <c:v>0.000150681966493882</c:v>
                </c:pt>
                <c:pt idx="3700">
                  <c:v>-0.00019804639083145</c:v>
                </c:pt>
                <c:pt idx="3701">
                  <c:v>-0.00125984847872544</c:v>
                </c:pt>
                <c:pt idx="3702">
                  <c:v>-0.000130903507355339</c:v>
                </c:pt>
                <c:pt idx="3703">
                  <c:v>-0.00144758149520967</c:v>
                </c:pt>
                <c:pt idx="3704">
                  <c:v>-0.000393962918436653</c:v>
                </c:pt>
                <c:pt idx="3705">
                  <c:v>-0.000119120011842788</c:v>
                </c:pt>
                <c:pt idx="3706">
                  <c:v>0.000664798914061828</c:v>
                </c:pt>
                <c:pt idx="3707">
                  <c:v>-0.000531892207888504</c:v>
                </c:pt>
                <c:pt idx="3708">
                  <c:v>-0.000212040970217244</c:v>
                </c:pt>
                <c:pt idx="3709">
                  <c:v>-0.000316348892074114</c:v>
                </c:pt>
                <c:pt idx="3710">
                  <c:v>-0.000571756488225692</c:v>
                </c:pt>
                <c:pt idx="3711">
                  <c:v>-0.000221684405779272</c:v>
                </c:pt>
                <c:pt idx="3712">
                  <c:v>-9.87159794485001E-5</c:v>
                </c:pt>
                <c:pt idx="3713">
                  <c:v>0.00113781896244515</c:v>
                </c:pt>
                <c:pt idx="3714">
                  <c:v>0.000683117556923625</c:v>
                </c:pt>
                <c:pt idx="3715">
                  <c:v>0.000314623819272367</c:v>
                </c:pt>
                <c:pt idx="3716">
                  <c:v>0.00109282744720733</c:v>
                </c:pt>
                <c:pt idx="3717">
                  <c:v>-0.000850872969628917</c:v>
                </c:pt>
                <c:pt idx="3718">
                  <c:v>5.25771050586554E-5</c:v>
                </c:pt>
                <c:pt idx="3719">
                  <c:v>0.00020379751267648</c:v>
                </c:pt>
                <c:pt idx="3720">
                  <c:v>-0.000598691271864899</c:v>
                </c:pt>
                <c:pt idx="3721">
                  <c:v>0.000435139041677457</c:v>
                </c:pt>
                <c:pt idx="3722">
                  <c:v>0.000263355222444524</c:v>
                </c:pt>
                <c:pt idx="3723">
                  <c:v>0.000115191543645722</c:v>
                </c:pt>
                <c:pt idx="3724">
                  <c:v>9.4522587022525E-5</c:v>
                </c:pt>
                <c:pt idx="3725">
                  <c:v>-0.000689904988799284</c:v>
                </c:pt>
                <c:pt idx="3726">
                  <c:v>-0.000202033867076769</c:v>
                </c:pt>
                <c:pt idx="3727">
                  <c:v>3.44154637502304E-5</c:v>
                </c:pt>
                <c:pt idx="3728">
                  <c:v>-0.00120496024052704</c:v>
                </c:pt>
                <c:pt idx="3729">
                  <c:v>-0.00127302403763124</c:v>
                </c:pt>
                <c:pt idx="3730">
                  <c:v>-0.00174981704794092</c:v>
                </c:pt>
                <c:pt idx="3731">
                  <c:v>-0.000732543427850344</c:v>
                </c:pt>
                <c:pt idx="3732">
                  <c:v>-0.0019624422113756</c:v>
                </c:pt>
                <c:pt idx="3733">
                  <c:v>-0.00133587761103545</c:v>
                </c:pt>
                <c:pt idx="3734">
                  <c:v>-0.00225268419755409</c:v>
                </c:pt>
                <c:pt idx="3735">
                  <c:v>-0.000651271718006621</c:v>
                </c:pt>
                <c:pt idx="3736">
                  <c:v>-0.0017759752033346</c:v>
                </c:pt>
                <c:pt idx="3737">
                  <c:v>-0.000650733844610247</c:v>
                </c:pt>
                <c:pt idx="3738">
                  <c:v>-0.0006749663733273</c:v>
                </c:pt>
                <c:pt idx="3739">
                  <c:v>-0.000279500028827447</c:v>
                </c:pt>
                <c:pt idx="3740">
                  <c:v>-0.000805909659008016</c:v>
                </c:pt>
                <c:pt idx="3741">
                  <c:v>8.91064292613721E-6</c:v>
                </c:pt>
                <c:pt idx="3742">
                  <c:v>-4.26830408647945E-5</c:v>
                </c:pt>
                <c:pt idx="3743">
                  <c:v>5.32269934651824E-5</c:v>
                </c:pt>
                <c:pt idx="3744">
                  <c:v>0.000629705205957619</c:v>
                </c:pt>
                <c:pt idx="3745">
                  <c:v>0.00127633635992314</c:v>
                </c:pt>
                <c:pt idx="3746">
                  <c:v>0.000477519004840385</c:v>
                </c:pt>
                <c:pt idx="3747">
                  <c:v>-0.000463875158955915</c:v>
                </c:pt>
                <c:pt idx="3748">
                  <c:v>0.000890735126278676</c:v>
                </c:pt>
                <c:pt idx="3749">
                  <c:v>0.000663366941607956</c:v>
                </c:pt>
                <c:pt idx="3750">
                  <c:v>0.00167692062332116</c:v>
                </c:pt>
                <c:pt idx="3751">
                  <c:v>0.000223486506304861</c:v>
                </c:pt>
                <c:pt idx="3752">
                  <c:v>2.77054477391251E-5</c:v>
                </c:pt>
                <c:pt idx="3753">
                  <c:v>-0.000473835587550422</c:v>
                </c:pt>
                <c:pt idx="3754">
                  <c:v>6.15942553424922E-8</c:v>
                </c:pt>
                <c:pt idx="3755">
                  <c:v>0.000120549236397439</c:v>
                </c:pt>
                <c:pt idx="3756">
                  <c:v>-0.000303705841060888</c:v>
                </c:pt>
                <c:pt idx="3757">
                  <c:v>0.000211072056980721</c:v>
                </c:pt>
                <c:pt idx="3758">
                  <c:v>-0.000130976509505109</c:v>
                </c:pt>
                <c:pt idx="3759">
                  <c:v>8.0935622542484E-6</c:v>
                </c:pt>
                <c:pt idx="3760">
                  <c:v>-0.000772828451567673</c:v>
                </c:pt>
                <c:pt idx="3761">
                  <c:v>-0.000534122013268743</c:v>
                </c:pt>
                <c:pt idx="3762">
                  <c:v>-0.000661316284756365</c:v>
                </c:pt>
                <c:pt idx="3763">
                  <c:v>-0.000158519442807861</c:v>
                </c:pt>
                <c:pt idx="3764">
                  <c:v>-0.00048139704831709</c:v>
                </c:pt>
                <c:pt idx="3765">
                  <c:v>-0.00074711304294521</c:v>
                </c:pt>
                <c:pt idx="3766">
                  <c:v>-0.000181913141584108</c:v>
                </c:pt>
                <c:pt idx="3767">
                  <c:v>-0.00160984777880457</c:v>
                </c:pt>
                <c:pt idx="3768">
                  <c:v>-0.00111623145074424</c:v>
                </c:pt>
                <c:pt idx="3769">
                  <c:v>-0.000518025350689642</c:v>
                </c:pt>
                <c:pt idx="3770">
                  <c:v>-0.000436998214778288</c:v>
                </c:pt>
                <c:pt idx="3771">
                  <c:v>-0.000460392708555064</c:v>
                </c:pt>
                <c:pt idx="3772">
                  <c:v>-7.47763023156368E-5</c:v>
                </c:pt>
                <c:pt idx="3773">
                  <c:v>5.56263136442835E-5</c:v>
                </c:pt>
                <c:pt idx="3774">
                  <c:v>0.000490041912885865</c:v>
                </c:pt>
                <c:pt idx="3775">
                  <c:v>0.000599567589677321</c:v>
                </c:pt>
                <c:pt idx="3776">
                  <c:v>-1.32430084602015E-5</c:v>
                </c:pt>
                <c:pt idx="3777">
                  <c:v>0.000161256036044715</c:v>
                </c:pt>
                <c:pt idx="3778">
                  <c:v>7.24761889438211E-5</c:v>
                </c:pt>
                <c:pt idx="3779">
                  <c:v>9.38516295172012E-5</c:v>
                </c:pt>
                <c:pt idx="3780">
                  <c:v>0.000672432858073874</c:v>
                </c:pt>
                <c:pt idx="3781">
                  <c:v>0.000862842054548834</c:v>
                </c:pt>
                <c:pt idx="3782">
                  <c:v>1.17321887911746E-5</c:v>
                </c:pt>
                <c:pt idx="3783">
                  <c:v>0.000749204441353022</c:v>
                </c:pt>
                <c:pt idx="3784">
                  <c:v>0.000306674447980764</c:v>
                </c:pt>
                <c:pt idx="3785">
                  <c:v>0.00154833956876293</c:v>
                </c:pt>
                <c:pt idx="3786">
                  <c:v>0.000494730619010957</c:v>
                </c:pt>
                <c:pt idx="3787">
                  <c:v>-0.000287968764868956</c:v>
                </c:pt>
                <c:pt idx="3788">
                  <c:v>-0.000249393033435229</c:v>
                </c:pt>
                <c:pt idx="3789">
                  <c:v>-4.73608804570909E-7</c:v>
                </c:pt>
                <c:pt idx="3790">
                  <c:v>5.44643785634398E-5</c:v>
                </c:pt>
                <c:pt idx="3791">
                  <c:v>-0.00025361757784881</c:v>
                </c:pt>
                <c:pt idx="3792">
                  <c:v>0.000151234824924617</c:v>
                </c:pt>
                <c:pt idx="3793">
                  <c:v>0.000683489950035465</c:v>
                </c:pt>
                <c:pt idx="3794">
                  <c:v>-0.000868067855344164</c:v>
                </c:pt>
                <c:pt idx="3795">
                  <c:v>-0.0010024409248758</c:v>
                </c:pt>
                <c:pt idx="3796">
                  <c:v>-0.00110502065476235</c:v>
                </c:pt>
                <c:pt idx="3797">
                  <c:v>-0.00140112155509571</c:v>
                </c:pt>
                <c:pt idx="3798">
                  <c:v>-0.000154749588409262</c:v>
                </c:pt>
                <c:pt idx="3799">
                  <c:v>-0.000328820891729968</c:v>
                </c:pt>
                <c:pt idx="3800">
                  <c:v>-0.000362720028057861</c:v>
                </c:pt>
                <c:pt idx="3801">
                  <c:v>-7.31125181233458E-5</c:v>
                </c:pt>
                <c:pt idx="3802">
                  <c:v>-0.000114958233000206</c:v>
                </c:pt>
                <c:pt idx="3803">
                  <c:v>-0.000383373469641607</c:v>
                </c:pt>
                <c:pt idx="3804">
                  <c:v>-0.000507852641674647</c:v>
                </c:pt>
                <c:pt idx="3805">
                  <c:v>-0.000463033365881716</c:v>
                </c:pt>
                <c:pt idx="3806">
                  <c:v>0.00087930126302407</c:v>
                </c:pt>
                <c:pt idx="3807">
                  <c:v>0.000475093921857082</c:v>
                </c:pt>
                <c:pt idx="3808">
                  <c:v>0.000817914007864706</c:v>
                </c:pt>
                <c:pt idx="3809">
                  <c:v>-2.77008243191972E-5</c:v>
                </c:pt>
                <c:pt idx="3810">
                  <c:v>-0.000262238506737315</c:v>
                </c:pt>
                <c:pt idx="3811">
                  <c:v>0.000193790766435568</c:v>
                </c:pt>
                <c:pt idx="3812">
                  <c:v>0.000881742279519024</c:v>
                </c:pt>
                <c:pt idx="3813">
                  <c:v>-0.000205033316600229</c:v>
                </c:pt>
                <c:pt idx="3814">
                  <c:v>6.91261147513727E-5</c:v>
                </c:pt>
                <c:pt idx="3815">
                  <c:v>0.000922957762968341</c:v>
                </c:pt>
                <c:pt idx="3816">
                  <c:v>0.000198689052526401</c:v>
                </c:pt>
                <c:pt idx="3817">
                  <c:v>0.00195758412215341</c:v>
                </c:pt>
                <c:pt idx="3818">
                  <c:v>0.00095798476817875</c:v>
                </c:pt>
                <c:pt idx="3819">
                  <c:v>-0.000531296435703638</c:v>
                </c:pt>
                <c:pt idx="3820">
                  <c:v>0.00119644889170107</c:v>
                </c:pt>
                <c:pt idx="3821">
                  <c:v>0.000670965683156371</c:v>
                </c:pt>
                <c:pt idx="3822">
                  <c:v>-0.00046724331242092</c:v>
                </c:pt>
                <c:pt idx="3823">
                  <c:v>0.000273008405983995</c:v>
                </c:pt>
                <c:pt idx="3824">
                  <c:v>0.000753454839252573</c:v>
                </c:pt>
                <c:pt idx="3825">
                  <c:v>-5.19043256030928E-6</c:v>
                </c:pt>
                <c:pt idx="3826">
                  <c:v>-0.000671351840723122</c:v>
                </c:pt>
                <c:pt idx="3827">
                  <c:v>-1.35026671626648E-6</c:v>
                </c:pt>
                <c:pt idx="3828">
                  <c:v>-0.00108785708952086</c:v>
                </c:pt>
                <c:pt idx="3829">
                  <c:v>-0.00160170482690976</c:v>
                </c:pt>
                <c:pt idx="3830">
                  <c:v>-0.000328996014684543</c:v>
                </c:pt>
                <c:pt idx="3831">
                  <c:v>-0.000385920872083027</c:v>
                </c:pt>
                <c:pt idx="3832">
                  <c:v>-0.000360178282510049</c:v>
                </c:pt>
                <c:pt idx="3833">
                  <c:v>0.000258960960235683</c:v>
                </c:pt>
                <c:pt idx="3834">
                  <c:v>-0.000841210013934937</c:v>
                </c:pt>
                <c:pt idx="3835">
                  <c:v>-0.000478061174022604</c:v>
                </c:pt>
                <c:pt idx="3836">
                  <c:v>-0.000348940534072963</c:v>
                </c:pt>
                <c:pt idx="3837">
                  <c:v>-8.64634771174333E-5</c:v>
                </c:pt>
                <c:pt idx="3838">
                  <c:v>-0.00137937084630095</c:v>
                </c:pt>
                <c:pt idx="3839">
                  <c:v>5.38336679438672E-5</c:v>
                </c:pt>
                <c:pt idx="3840">
                  <c:v>0.000196035815932813</c:v>
                </c:pt>
                <c:pt idx="3841">
                  <c:v>-0.000403936889699501</c:v>
                </c:pt>
                <c:pt idx="3842">
                  <c:v>-0.000186290052035492</c:v>
                </c:pt>
                <c:pt idx="3843">
                  <c:v>-0.000318669568560356</c:v>
                </c:pt>
                <c:pt idx="3844">
                  <c:v>-0.000512435997800093</c:v>
                </c:pt>
                <c:pt idx="3845">
                  <c:v>-0.000619047261186038</c:v>
                </c:pt>
                <c:pt idx="3846">
                  <c:v>-0.000195101177306338</c:v>
                </c:pt>
                <c:pt idx="3847">
                  <c:v>0.000686557780875613</c:v>
                </c:pt>
                <c:pt idx="3848">
                  <c:v>0.000678440948528221</c:v>
                </c:pt>
                <c:pt idx="3849">
                  <c:v>0.00030724094344289</c:v>
                </c:pt>
                <c:pt idx="3850">
                  <c:v>0.000728385347729491</c:v>
                </c:pt>
                <c:pt idx="3851">
                  <c:v>0.000740497106525962</c:v>
                </c:pt>
                <c:pt idx="3852">
                  <c:v>0.000941126314781867</c:v>
                </c:pt>
                <c:pt idx="3853">
                  <c:v>-0.000115338243238483</c:v>
                </c:pt>
                <c:pt idx="3854">
                  <c:v>-0.000207625900365896</c:v>
                </c:pt>
                <c:pt idx="3855">
                  <c:v>0.000562959069873739</c:v>
                </c:pt>
                <c:pt idx="3856">
                  <c:v>-4.42434184615519E-5</c:v>
                </c:pt>
                <c:pt idx="3857">
                  <c:v>0.000158007227618959</c:v>
                </c:pt>
                <c:pt idx="3858">
                  <c:v>-0.00125731566955324</c:v>
                </c:pt>
                <c:pt idx="3859">
                  <c:v>0.000360956266533305</c:v>
                </c:pt>
                <c:pt idx="3860">
                  <c:v>-0.000475246212222513</c:v>
                </c:pt>
                <c:pt idx="3861">
                  <c:v>-0.00109533985255516</c:v>
                </c:pt>
                <c:pt idx="3862">
                  <c:v>-0.000646053130917566</c:v>
                </c:pt>
                <c:pt idx="3863">
                  <c:v>-0.00152742666330039</c:v>
                </c:pt>
                <c:pt idx="3864">
                  <c:v>-0.000927547437409983</c:v>
                </c:pt>
                <c:pt idx="3865">
                  <c:v>0.000475213692787948</c:v>
                </c:pt>
                <c:pt idx="3866">
                  <c:v>-0.000736063452469482</c:v>
                </c:pt>
                <c:pt idx="3867">
                  <c:v>-0.000518367436717804</c:v>
                </c:pt>
                <c:pt idx="3868">
                  <c:v>2.5713047328902E-5</c:v>
                </c:pt>
                <c:pt idx="3869">
                  <c:v>0.000533536493183728</c:v>
                </c:pt>
                <c:pt idx="3870">
                  <c:v>-0.000822681586632803</c:v>
                </c:pt>
                <c:pt idx="3871">
                  <c:v>-9.36911844444761E-5</c:v>
                </c:pt>
                <c:pt idx="3872">
                  <c:v>0.000417701721508404</c:v>
                </c:pt>
                <c:pt idx="3873">
                  <c:v>7.40017683072774E-6</c:v>
                </c:pt>
                <c:pt idx="3874">
                  <c:v>-0.000417474477714843</c:v>
                </c:pt>
                <c:pt idx="3875">
                  <c:v>-0.0004929219480369</c:v>
                </c:pt>
                <c:pt idx="3876">
                  <c:v>0.000351942893514685</c:v>
                </c:pt>
                <c:pt idx="3877">
                  <c:v>0.000999749287708542</c:v>
                </c:pt>
                <c:pt idx="3878">
                  <c:v>5.14088346054833E-5</c:v>
                </c:pt>
                <c:pt idx="3879">
                  <c:v>0.00194541547753213</c:v>
                </c:pt>
                <c:pt idx="3880">
                  <c:v>0.00179278334954208</c:v>
                </c:pt>
                <c:pt idx="3881">
                  <c:v>0.00101509651867005</c:v>
                </c:pt>
                <c:pt idx="3882">
                  <c:v>0.000405529266376662</c:v>
                </c:pt>
                <c:pt idx="3883">
                  <c:v>0.000496597834035409</c:v>
                </c:pt>
                <c:pt idx="3884">
                  <c:v>0.00038048924273292</c:v>
                </c:pt>
                <c:pt idx="3885">
                  <c:v>0.000880385379744071</c:v>
                </c:pt>
                <c:pt idx="3886">
                  <c:v>0.00054909095941872</c:v>
                </c:pt>
                <c:pt idx="3887">
                  <c:v>-0.000450983381396489</c:v>
                </c:pt>
                <c:pt idx="3888">
                  <c:v>-0.000386989063208266</c:v>
                </c:pt>
                <c:pt idx="3889">
                  <c:v>-2.26022065238242E-5</c:v>
                </c:pt>
                <c:pt idx="3890">
                  <c:v>-0.000590025568028706</c:v>
                </c:pt>
                <c:pt idx="3891">
                  <c:v>-0.000278775144992066</c:v>
                </c:pt>
                <c:pt idx="3892">
                  <c:v>-0.000389785740564744</c:v>
                </c:pt>
                <c:pt idx="3893">
                  <c:v>-0.00166774062609165</c:v>
                </c:pt>
                <c:pt idx="3894">
                  <c:v>-0.000767089956163996</c:v>
                </c:pt>
                <c:pt idx="3895">
                  <c:v>-0.00243001046168902</c:v>
                </c:pt>
                <c:pt idx="3896">
                  <c:v>-0.000818023085183529</c:v>
                </c:pt>
                <c:pt idx="3897">
                  <c:v>-0.000629127235982658</c:v>
                </c:pt>
                <c:pt idx="3898">
                  <c:v>-0.0013249583596832</c:v>
                </c:pt>
                <c:pt idx="3899">
                  <c:v>-0.00161947271427662</c:v>
                </c:pt>
                <c:pt idx="3900">
                  <c:v>-0.00167513078393722</c:v>
                </c:pt>
                <c:pt idx="3901">
                  <c:v>2.11146666699363E-5</c:v>
                </c:pt>
                <c:pt idx="3902">
                  <c:v>-0.000723666128283658</c:v>
                </c:pt>
                <c:pt idx="3903">
                  <c:v>2.52899797380743E-5</c:v>
                </c:pt>
                <c:pt idx="3904">
                  <c:v>9.02834497377002E-5</c:v>
                </c:pt>
                <c:pt idx="3905">
                  <c:v>-2.17566742480099E-5</c:v>
                </c:pt>
                <c:pt idx="3906">
                  <c:v>0.000810718966527043</c:v>
                </c:pt>
                <c:pt idx="3907">
                  <c:v>-8.81628386955642E-5</c:v>
                </c:pt>
                <c:pt idx="3908">
                  <c:v>0.00159299122510546</c:v>
                </c:pt>
                <c:pt idx="3909">
                  <c:v>-0.000333720333217399</c:v>
                </c:pt>
                <c:pt idx="3910">
                  <c:v>0.000180398109931699</c:v>
                </c:pt>
                <c:pt idx="3911">
                  <c:v>-0.000172770594788012</c:v>
                </c:pt>
                <c:pt idx="3912">
                  <c:v>0.000161656027555901</c:v>
                </c:pt>
                <c:pt idx="3913">
                  <c:v>-0.00109957107819679</c:v>
                </c:pt>
                <c:pt idx="3914">
                  <c:v>0.000892150439226637</c:v>
                </c:pt>
                <c:pt idx="3915">
                  <c:v>-0.000782122044072178</c:v>
                </c:pt>
                <c:pt idx="3916">
                  <c:v>5.8926777774091E-5</c:v>
                </c:pt>
                <c:pt idx="3917">
                  <c:v>0.000519683973156264</c:v>
                </c:pt>
                <c:pt idx="3918">
                  <c:v>-1.49304051332735E-6</c:v>
                </c:pt>
                <c:pt idx="3919">
                  <c:v>0.000743297381461306</c:v>
                </c:pt>
                <c:pt idx="3920">
                  <c:v>-0.000557479286457703</c:v>
                </c:pt>
                <c:pt idx="3921">
                  <c:v>7.16012252887891E-5</c:v>
                </c:pt>
                <c:pt idx="3922">
                  <c:v>-0.000158441043643081</c:v>
                </c:pt>
                <c:pt idx="3923">
                  <c:v>0.000417922955218501</c:v>
                </c:pt>
                <c:pt idx="3924">
                  <c:v>-0.000104547141343493</c:v>
                </c:pt>
                <c:pt idx="3925">
                  <c:v>-0.000202322806595444</c:v>
                </c:pt>
                <c:pt idx="3926">
                  <c:v>0.000223258331914522</c:v>
                </c:pt>
                <c:pt idx="3927">
                  <c:v>-0.000928774794483324</c:v>
                </c:pt>
                <c:pt idx="3928">
                  <c:v>-0.000398488532917437</c:v>
                </c:pt>
                <c:pt idx="3929">
                  <c:v>-0.00126327907666555</c:v>
                </c:pt>
                <c:pt idx="3930">
                  <c:v>-0.0013955233032119</c:v>
                </c:pt>
                <c:pt idx="3931">
                  <c:v>0.000271934894269431</c:v>
                </c:pt>
                <c:pt idx="3932">
                  <c:v>-0.00127212662992575</c:v>
                </c:pt>
                <c:pt idx="3933">
                  <c:v>-0.000600687099079466</c:v>
                </c:pt>
                <c:pt idx="3934">
                  <c:v>-0.000941211211409083</c:v>
                </c:pt>
                <c:pt idx="3935">
                  <c:v>-0.000232867046294326</c:v>
                </c:pt>
                <c:pt idx="3936">
                  <c:v>-0.00103163227925889</c:v>
                </c:pt>
                <c:pt idx="3937">
                  <c:v>-0.000144354104449438</c:v>
                </c:pt>
                <c:pt idx="3938">
                  <c:v>-0.00156372258601947</c:v>
                </c:pt>
                <c:pt idx="3939">
                  <c:v>-0.000321262720366288</c:v>
                </c:pt>
                <c:pt idx="3940">
                  <c:v>-0.00102129987613845</c:v>
                </c:pt>
                <c:pt idx="3941">
                  <c:v>0.000166820666284062</c:v>
                </c:pt>
                <c:pt idx="3942">
                  <c:v>0.000722348741170612</c:v>
                </c:pt>
                <c:pt idx="3943">
                  <c:v>-0.000580150899812368</c:v>
                </c:pt>
                <c:pt idx="3944">
                  <c:v>-0.000501935412945431</c:v>
                </c:pt>
                <c:pt idx="3945">
                  <c:v>-0.000651422083004799</c:v>
                </c:pt>
                <c:pt idx="3946">
                  <c:v>6.710582925665E-5</c:v>
                </c:pt>
                <c:pt idx="3947">
                  <c:v>0.000449583802986185</c:v>
                </c:pt>
                <c:pt idx="3948">
                  <c:v>0.00156353755032522</c:v>
                </c:pt>
                <c:pt idx="3949">
                  <c:v>0.000186841875059518</c:v>
                </c:pt>
                <c:pt idx="3950">
                  <c:v>0.000728728012330079</c:v>
                </c:pt>
                <c:pt idx="3951">
                  <c:v>0.000331551265746754</c:v>
                </c:pt>
                <c:pt idx="3952">
                  <c:v>0.000146069305403584</c:v>
                </c:pt>
                <c:pt idx="3953">
                  <c:v>0.000912257887472799</c:v>
                </c:pt>
                <c:pt idx="3954">
                  <c:v>0.00022922183448431</c:v>
                </c:pt>
                <c:pt idx="3955">
                  <c:v>0.000994365030684983</c:v>
                </c:pt>
                <c:pt idx="3956">
                  <c:v>0.000267747882016558</c:v>
                </c:pt>
                <c:pt idx="3957">
                  <c:v>0.000207677566715817</c:v>
                </c:pt>
                <c:pt idx="3958">
                  <c:v>-0.000170136725403939</c:v>
                </c:pt>
                <c:pt idx="3959">
                  <c:v>0.000227422665680405</c:v>
                </c:pt>
                <c:pt idx="3960">
                  <c:v>-0.000403214357592033</c:v>
                </c:pt>
                <c:pt idx="3961">
                  <c:v>-0.000887043850532221</c:v>
                </c:pt>
                <c:pt idx="3962">
                  <c:v>-0.00134325452192336</c:v>
                </c:pt>
                <c:pt idx="3963">
                  <c:v>-0.00140651719839505</c:v>
                </c:pt>
                <c:pt idx="3964">
                  <c:v>-0.000980929034435866</c:v>
                </c:pt>
                <c:pt idx="3965">
                  <c:v>-0.000299386732263324</c:v>
                </c:pt>
                <c:pt idx="3966">
                  <c:v>-0.00127687452551949</c:v>
                </c:pt>
                <c:pt idx="3967">
                  <c:v>-0.00145698904766349</c:v>
                </c:pt>
                <c:pt idx="3968">
                  <c:v>-1.89619814009217E-6</c:v>
                </c:pt>
                <c:pt idx="3969">
                  <c:v>-0.000336224806767371</c:v>
                </c:pt>
                <c:pt idx="3970">
                  <c:v>-0.000416556565582237</c:v>
                </c:pt>
                <c:pt idx="3971">
                  <c:v>-8.29099680277793E-5</c:v>
                </c:pt>
                <c:pt idx="3972">
                  <c:v>-0.0010092999943396</c:v>
                </c:pt>
                <c:pt idx="3973">
                  <c:v>0.00101310216642715</c:v>
                </c:pt>
                <c:pt idx="3974">
                  <c:v>0.000207182155768321</c:v>
                </c:pt>
                <c:pt idx="3975">
                  <c:v>-0.000836688125351986</c:v>
                </c:pt>
                <c:pt idx="3976">
                  <c:v>0.00013184725586093</c:v>
                </c:pt>
                <c:pt idx="3977">
                  <c:v>0.000623535066457676</c:v>
                </c:pt>
                <c:pt idx="3978">
                  <c:v>0.000388487939150264</c:v>
                </c:pt>
                <c:pt idx="3979">
                  <c:v>0.000298183865592521</c:v>
                </c:pt>
                <c:pt idx="3980">
                  <c:v>6.63542571797685E-5</c:v>
                </c:pt>
                <c:pt idx="3981">
                  <c:v>0.000826805327543509</c:v>
                </c:pt>
                <c:pt idx="3982">
                  <c:v>0.00099031838637646</c:v>
                </c:pt>
                <c:pt idx="3983">
                  <c:v>0.000712910047886738</c:v>
                </c:pt>
                <c:pt idx="3984">
                  <c:v>0.000489398898128981</c:v>
                </c:pt>
                <c:pt idx="3985">
                  <c:v>0.000879575084257353</c:v>
                </c:pt>
                <c:pt idx="3986">
                  <c:v>0.00100917592988282</c:v>
                </c:pt>
                <c:pt idx="3987">
                  <c:v>0.00135582019847579</c:v>
                </c:pt>
                <c:pt idx="3988">
                  <c:v>0.0010187683275139</c:v>
                </c:pt>
                <c:pt idx="3989">
                  <c:v>0.000879766361117231</c:v>
                </c:pt>
                <c:pt idx="3990">
                  <c:v>0.000962985568943117</c:v>
                </c:pt>
                <c:pt idx="3991">
                  <c:v>0.000995762834532664</c:v>
                </c:pt>
                <c:pt idx="3992">
                  <c:v>0.000273123959899919</c:v>
                </c:pt>
                <c:pt idx="3993">
                  <c:v>-0.00110720868678987</c:v>
                </c:pt>
                <c:pt idx="3994">
                  <c:v>-0.000456985406562358</c:v>
                </c:pt>
                <c:pt idx="3995">
                  <c:v>-0.0016481411489002</c:v>
                </c:pt>
                <c:pt idx="3996">
                  <c:v>-0.00133096580206139</c:v>
                </c:pt>
                <c:pt idx="3997">
                  <c:v>-0.00132199020089898</c:v>
                </c:pt>
                <c:pt idx="3998">
                  <c:v>-0.000943218783788875</c:v>
                </c:pt>
                <c:pt idx="3999">
                  <c:v>-0.000857076657289817</c:v>
                </c:pt>
                <c:pt idx="4000">
                  <c:v>-0.00127142559296504</c:v>
                </c:pt>
                <c:pt idx="4001">
                  <c:v>0.000575162584264581</c:v>
                </c:pt>
                <c:pt idx="4002">
                  <c:v>-0.000386642363880147</c:v>
                </c:pt>
                <c:pt idx="4003">
                  <c:v>-0.00121653445614807</c:v>
                </c:pt>
                <c:pt idx="4004">
                  <c:v>-0.000487866755963889</c:v>
                </c:pt>
                <c:pt idx="4005">
                  <c:v>6.22728043900564E-5</c:v>
                </c:pt>
                <c:pt idx="4006">
                  <c:v>-0.00101707449010425</c:v>
                </c:pt>
                <c:pt idx="4007">
                  <c:v>-0.000354356426554409</c:v>
                </c:pt>
                <c:pt idx="4008">
                  <c:v>0.00121917662096674</c:v>
                </c:pt>
                <c:pt idx="4009">
                  <c:v>-0.000633494600202215</c:v>
                </c:pt>
                <c:pt idx="4010">
                  <c:v>-4.93872923296707E-5</c:v>
                </c:pt>
                <c:pt idx="4011">
                  <c:v>0.000438390223833537</c:v>
                </c:pt>
                <c:pt idx="4012">
                  <c:v>-0.000823420194428995</c:v>
                </c:pt>
                <c:pt idx="4013">
                  <c:v>-0.000166827380174601</c:v>
                </c:pt>
                <c:pt idx="4014">
                  <c:v>0.000508609611619345</c:v>
                </c:pt>
                <c:pt idx="4015">
                  <c:v>0.000590617767024975</c:v>
                </c:pt>
                <c:pt idx="4016">
                  <c:v>0.000796200380778207</c:v>
                </c:pt>
                <c:pt idx="4017">
                  <c:v>0.000574616611067446</c:v>
                </c:pt>
                <c:pt idx="4018">
                  <c:v>0.000640493212619473</c:v>
                </c:pt>
                <c:pt idx="4019">
                  <c:v>0.00126482947643927</c:v>
                </c:pt>
                <c:pt idx="4020">
                  <c:v>0.00162393273195377</c:v>
                </c:pt>
                <c:pt idx="4021">
                  <c:v>0.00112696030857368</c:v>
                </c:pt>
                <c:pt idx="4022">
                  <c:v>0.000422227413765149</c:v>
                </c:pt>
                <c:pt idx="4023">
                  <c:v>0.00127596592469892</c:v>
                </c:pt>
                <c:pt idx="4024">
                  <c:v>0.000282773506773555</c:v>
                </c:pt>
                <c:pt idx="4025">
                  <c:v>0.0018413586203329</c:v>
                </c:pt>
                <c:pt idx="4026">
                  <c:v>-0.000547806647926493</c:v>
                </c:pt>
                <c:pt idx="4027">
                  <c:v>4.98365467969971E-5</c:v>
                </c:pt>
                <c:pt idx="4028">
                  <c:v>-0.00148504218867683</c:v>
                </c:pt>
                <c:pt idx="4029">
                  <c:v>-0.00119023016398557</c:v>
                </c:pt>
                <c:pt idx="4030">
                  <c:v>-0.000509436372584259</c:v>
                </c:pt>
                <c:pt idx="4031">
                  <c:v>-0.000605399540603197</c:v>
                </c:pt>
                <c:pt idx="4032">
                  <c:v>-0.000494796879880882</c:v>
                </c:pt>
                <c:pt idx="4033">
                  <c:v>-0.00080520031016776</c:v>
                </c:pt>
                <c:pt idx="4034">
                  <c:v>-0.000498878603081354</c:v>
                </c:pt>
                <c:pt idx="4035">
                  <c:v>-0.00155925118068784</c:v>
                </c:pt>
                <c:pt idx="4036">
                  <c:v>-0.000795988461308114</c:v>
                </c:pt>
                <c:pt idx="4037">
                  <c:v>-0.0014783639219875</c:v>
                </c:pt>
                <c:pt idx="4038">
                  <c:v>-0.00133304328040551</c:v>
                </c:pt>
                <c:pt idx="4039">
                  <c:v>-0.000695921915381827</c:v>
                </c:pt>
                <c:pt idx="4040">
                  <c:v>-0.000778903068939178</c:v>
                </c:pt>
                <c:pt idx="4041">
                  <c:v>-0.000825408726465829</c:v>
                </c:pt>
                <c:pt idx="4042">
                  <c:v>-0.000328920932667392</c:v>
                </c:pt>
                <c:pt idx="4043">
                  <c:v>-0.000614952299499127</c:v>
                </c:pt>
                <c:pt idx="4044">
                  <c:v>-0.000784033932702466</c:v>
                </c:pt>
                <c:pt idx="4045">
                  <c:v>-0.000604795859106137</c:v>
                </c:pt>
                <c:pt idx="4046">
                  <c:v>-0.000852769265628567</c:v>
                </c:pt>
                <c:pt idx="4047">
                  <c:v>-0.000417801399661898</c:v>
                </c:pt>
                <c:pt idx="4048">
                  <c:v>0.00107219692680512</c:v>
                </c:pt>
                <c:pt idx="4049">
                  <c:v>0.00114335371730573</c:v>
                </c:pt>
                <c:pt idx="4050">
                  <c:v>0.00129568160231898</c:v>
                </c:pt>
                <c:pt idx="4051">
                  <c:v>-0.000384469570668017</c:v>
                </c:pt>
                <c:pt idx="4052">
                  <c:v>0.00099025101061825</c:v>
                </c:pt>
                <c:pt idx="4053">
                  <c:v>0.000516163130297619</c:v>
                </c:pt>
                <c:pt idx="4054">
                  <c:v>0.000527774744487198</c:v>
                </c:pt>
                <c:pt idx="4055">
                  <c:v>0.000349836436787999</c:v>
                </c:pt>
                <c:pt idx="4056">
                  <c:v>-1.2397430786649E-5</c:v>
                </c:pt>
                <c:pt idx="4057">
                  <c:v>-0.000171968822662669</c:v>
                </c:pt>
                <c:pt idx="4058">
                  <c:v>0.000521729034160985</c:v>
                </c:pt>
                <c:pt idx="4059">
                  <c:v>-0.000141606004904275</c:v>
                </c:pt>
                <c:pt idx="4060">
                  <c:v>-0.000838511285396511</c:v>
                </c:pt>
                <c:pt idx="4061">
                  <c:v>-0.00105360153890524</c:v>
                </c:pt>
                <c:pt idx="4062">
                  <c:v>0.000379508031428226</c:v>
                </c:pt>
                <c:pt idx="4063">
                  <c:v>-0.000655044170978004</c:v>
                </c:pt>
                <c:pt idx="4064">
                  <c:v>0.00064550486462297</c:v>
                </c:pt>
                <c:pt idx="4065">
                  <c:v>-5.15601944167771E-5</c:v>
                </c:pt>
                <c:pt idx="4066">
                  <c:v>0.000165698905699902</c:v>
                </c:pt>
                <c:pt idx="4067">
                  <c:v>0.000702741769699513</c:v>
                </c:pt>
                <c:pt idx="4068">
                  <c:v>-0.000933987617950024</c:v>
                </c:pt>
                <c:pt idx="4069">
                  <c:v>0.00124326225728567</c:v>
                </c:pt>
                <c:pt idx="4070">
                  <c:v>-0.000830800266074015</c:v>
                </c:pt>
                <c:pt idx="4071">
                  <c:v>0.000171107305877369</c:v>
                </c:pt>
                <c:pt idx="4072">
                  <c:v>-0.000650284803685694</c:v>
                </c:pt>
                <c:pt idx="4073">
                  <c:v>0.000503543482614354</c:v>
                </c:pt>
                <c:pt idx="4074">
                  <c:v>0.000273059079197986</c:v>
                </c:pt>
                <c:pt idx="4075">
                  <c:v>0.000875313707666725</c:v>
                </c:pt>
                <c:pt idx="4076">
                  <c:v>-0.000314558252061119</c:v>
                </c:pt>
                <c:pt idx="4077">
                  <c:v>1.60161724888802E-6</c:v>
                </c:pt>
                <c:pt idx="4078">
                  <c:v>-0.000260277281383116</c:v>
                </c:pt>
                <c:pt idx="4079">
                  <c:v>-0.00112399841892714</c:v>
                </c:pt>
                <c:pt idx="4080">
                  <c:v>-0.000487641890420527</c:v>
                </c:pt>
                <c:pt idx="4081">
                  <c:v>-0.000403233843867563</c:v>
                </c:pt>
                <c:pt idx="4082">
                  <c:v>0.000275357437877577</c:v>
                </c:pt>
                <c:pt idx="4083">
                  <c:v>0.00189111346258622</c:v>
                </c:pt>
                <c:pt idx="4084">
                  <c:v>-0.0001205079301269</c:v>
                </c:pt>
                <c:pt idx="4085">
                  <c:v>0.00133883899216762</c:v>
                </c:pt>
                <c:pt idx="4086">
                  <c:v>0.000449955796899253</c:v>
                </c:pt>
                <c:pt idx="4087">
                  <c:v>-0.000564278758498603</c:v>
                </c:pt>
                <c:pt idx="4088">
                  <c:v>0.000508545906440247</c:v>
                </c:pt>
                <c:pt idx="4089">
                  <c:v>0.000124258505268772</c:v>
                </c:pt>
                <c:pt idx="4090">
                  <c:v>-0.000638743946092391</c:v>
                </c:pt>
                <c:pt idx="4091">
                  <c:v>-0.000399165483094756</c:v>
                </c:pt>
                <c:pt idx="4092">
                  <c:v>-5.49310751146561E-5</c:v>
                </c:pt>
                <c:pt idx="4093">
                  <c:v>-0.0010656412670408</c:v>
                </c:pt>
                <c:pt idx="4094">
                  <c:v>0.000332556470082962</c:v>
                </c:pt>
                <c:pt idx="4095">
                  <c:v>-0.000323803040462076</c:v>
                </c:pt>
                <c:pt idx="4096">
                  <c:v>-0.00083749849301457</c:v>
                </c:pt>
                <c:pt idx="4097">
                  <c:v>-0.000417668917080085</c:v>
                </c:pt>
                <c:pt idx="4098">
                  <c:v>0.000129437592402738</c:v>
                </c:pt>
                <c:pt idx="4099">
                  <c:v>0.000181303320263274</c:v>
                </c:pt>
                <c:pt idx="4100">
                  <c:v>0.000179921344861466</c:v>
                </c:pt>
                <c:pt idx="4101">
                  <c:v>-0.000342268202334836</c:v>
                </c:pt>
                <c:pt idx="4102">
                  <c:v>-0.000512690959115869</c:v>
                </c:pt>
                <c:pt idx="4103">
                  <c:v>0.000358181669704254</c:v>
                </c:pt>
                <c:pt idx="4104">
                  <c:v>-0.000650042987474034</c:v>
                </c:pt>
                <c:pt idx="4105">
                  <c:v>-6.66325365590597E-5</c:v>
                </c:pt>
                <c:pt idx="4106">
                  <c:v>0.00014021913972261</c:v>
                </c:pt>
                <c:pt idx="4107">
                  <c:v>0.000941890623212661</c:v>
                </c:pt>
                <c:pt idx="4108">
                  <c:v>0.000922686973249328</c:v>
                </c:pt>
                <c:pt idx="4109">
                  <c:v>-0.000247685435479359</c:v>
                </c:pt>
                <c:pt idx="4110">
                  <c:v>-0.000147694689548102</c:v>
                </c:pt>
                <c:pt idx="4111">
                  <c:v>-0.000622032073435456</c:v>
                </c:pt>
                <c:pt idx="4112">
                  <c:v>-0.000385378335696499</c:v>
                </c:pt>
                <c:pt idx="4113">
                  <c:v>-0.000971662869627253</c:v>
                </c:pt>
                <c:pt idx="4114">
                  <c:v>0.000220448191101223</c:v>
                </c:pt>
                <c:pt idx="4115">
                  <c:v>-0.000129902976569874</c:v>
                </c:pt>
                <c:pt idx="4116">
                  <c:v>0.00089349883683246</c:v>
                </c:pt>
                <c:pt idx="4117">
                  <c:v>0.000401960024625526</c:v>
                </c:pt>
                <c:pt idx="4118">
                  <c:v>0.000488102151153011</c:v>
                </c:pt>
                <c:pt idx="4119">
                  <c:v>0.000345759151919995</c:v>
                </c:pt>
                <c:pt idx="4120">
                  <c:v>3.47572208366724E-5</c:v>
                </c:pt>
                <c:pt idx="4121">
                  <c:v>0.000603397180406798</c:v>
                </c:pt>
                <c:pt idx="4122">
                  <c:v>0.000695870100586704</c:v>
                </c:pt>
                <c:pt idx="4123">
                  <c:v>-0.000245715556710779</c:v>
                </c:pt>
                <c:pt idx="4124">
                  <c:v>0.000723326994544033</c:v>
                </c:pt>
                <c:pt idx="4125">
                  <c:v>0.000167307264640824</c:v>
                </c:pt>
                <c:pt idx="4126">
                  <c:v>-0.000840120372804833</c:v>
                </c:pt>
                <c:pt idx="4127">
                  <c:v>-0.000451360315220229</c:v>
                </c:pt>
                <c:pt idx="4128">
                  <c:v>-0.00103386690067964</c:v>
                </c:pt>
                <c:pt idx="4129">
                  <c:v>-0.00115186660736644</c:v>
                </c:pt>
                <c:pt idx="4130">
                  <c:v>-0.00102930813238989</c:v>
                </c:pt>
                <c:pt idx="4131">
                  <c:v>-0.000270981823578521</c:v>
                </c:pt>
                <c:pt idx="4132">
                  <c:v>-0.00107723858712571</c:v>
                </c:pt>
                <c:pt idx="4133">
                  <c:v>-0.000545608258008459</c:v>
                </c:pt>
                <c:pt idx="4134">
                  <c:v>-0.000354327036806367</c:v>
                </c:pt>
                <c:pt idx="4135">
                  <c:v>-0.000992566191121281</c:v>
                </c:pt>
                <c:pt idx="4136">
                  <c:v>-0.000934355618738311</c:v>
                </c:pt>
                <c:pt idx="4137">
                  <c:v>0.000147732727977449</c:v>
                </c:pt>
                <c:pt idx="4138">
                  <c:v>-0.001028425233142</c:v>
                </c:pt>
                <c:pt idx="4139">
                  <c:v>-0.000183751885063173</c:v>
                </c:pt>
                <c:pt idx="4140">
                  <c:v>-0.000248445209224751</c:v>
                </c:pt>
                <c:pt idx="4141">
                  <c:v>-0.000400427851745182</c:v>
                </c:pt>
                <c:pt idx="4142">
                  <c:v>-0.000786486734927811</c:v>
                </c:pt>
                <c:pt idx="4143">
                  <c:v>0.000579488441533992</c:v>
                </c:pt>
                <c:pt idx="4144">
                  <c:v>0.00035415709992509</c:v>
                </c:pt>
                <c:pt idx="4145">
                  <c:v>-0.000487396290391253</c:v>
                </c:pt>
                <c:pt idx="4146">
                  <c:v>-0.000297365999428898</c:v>
                </c:pt>
                <c:pt idx="4147">
                  <c:v>0.0004662123965484</c:v>
                </c:pt>
                <c:pt idx="4148">
                  <c:v>0.000940858089125399</c:v>
                </c:pt>
                <c:pt idx="4149">
                  <c:v>0.000502236115339281</c:v>
                </c:pt>
                <c:pt idx="4150">
                  <c:v>-0.00050232708181749</c:v>
                </c:pt>
                <c:pt idx="4151">
                  <c:v>0.00031283813587084</c:v>
                </c:pt>
                <c:pt idx="4152">
                  <c:v>0.000834920152455227</c:v>
                </c:pt>
                <c:pt idx="4153">
                  <c:v>-0.000506682165565119</c:v>
                </c:pt>
                <c:pt idx="4154">
                  <c:v>-0.000196447220014649</c:v>
                </c:pt>
                <c:pt idx="4155">
                  <c:v>-9.27850446389851E-5</c:v>
                </c:pt>
                <c:pt idx="4156">
                  <c:v>-0.000338265422702451</c:v>
                </c:pt>
                <c:pt idx="4157">
                  <c:v>-0.00043924455600748</c:v>
                </c:pt>
                <c:pt idx="4158">
                  <c:v>-0.000794378711993948</c:v>
                </c:pt>
                <c:pt idx="4159">
                  <c:v>-0.000960885286294604</c:v>
                </c:pt>
                <c:pt idx="4160">
                  <c:v>-0.000947575388488652</c:v>
                </c:pt>
                <c:pt idx="4161">
                  <c:v>-0.000647312757723698</c:v>
                </c:pt>
                <c:pt idx="4162">
                  <c:v>-0.00100566329518823</c:v>
                </c:pt>
                <c:pt idx="4163">
                  <c:v>-0.000739592757784897</c:v>
                </c:pt>
                <c:pt idx="4164">
                  <c:v>-0.000962594462653361</c:v>
                </c:pt>
                <c:pt idx="4165">
                  <c:v>-0.00114907784966955</c:v>
                </c:pt>
                <c:pt idx="4166">
                  <c:v>0.000386862254959957</c:v>
                </c:pt>
                <c:pt idx="4167">
                  <c:v>-0.000649491337811377</c:v>
                </c:pt>
                <c:pt idx="4168">
                  <c:v>-0.000507165675909174</c:v>
                </c:pt>
                <c:pt idx="4169">
                  <c:v>-0.000448711487949471</c:v>
                </c:pt>
                <c:pt idx="4170">
                  <c:v>0.000332320783930441</c:v>
                </c:pt>
                <c:pt idx="4171">
                  <c:v>0.000150357968152635</c:v>
                </c:pt>
                <c:pt idx="4172">
                  <c:v>1.2111537990628E-5</c:v>
                </c:pt>
                <c:pt idx="4173">
                  <c:v>-0.000195026248950723</c:v>
                </c:pt>
                <c:pt idx="4174">
                  <c:v>5.77719560810391E-5</c:v>
                </c:pt>
                <c:pt idx="4175">
                  <c:v>0.000489712659180784</c:v>
                </c:pt>
                <c:pt idx="4176">
                  <c:v>-0.00043453741726363</c:v>
                </c:pt>
                <c:pt idx="4177">
                  <c:v>0.00136423627274308</c:v>
                </c:pt>
                <c:pt idx="4178">
                  <c:v>0.000693106939979472</c:v>
                </c:pt>
                <c:pt idx="4179">
                  <c:v>0.00111941665038647</c:v>
                </c:pt>
                <c:pt idx="4180">
                  <c:v>0.000147673377257289</c:v>
                </c:pt>
                <c:pt idx="4181">
                  <c:v>0.00170852081715227</c:v>
                </c:pt>
                <c:pt idx="4182">
                  <c:v>0.000459537184498613</c:v>
                </c:pt>
                <c:pt idx="4183">
                  <c:v>0.000837376291926009</c:v>
                </c:pt>
                <c:pt idx="4184">
                  <c:v>2.37703131812749E-5</c:v>
                </c:pt>
                <c:pt idx="4185">
                  <c:v>0.000885888705113782</c:v>
                </c:pt>
                <c:pt idx="4186">
                  <c:v>0.000835110173344181</c:v>
                </c:pt>
                <c:pt idx="4187">
                  <c:v>-0.000700640586814137</c:v>
                </c:pt>
                <c:pt idx="4188">
                  <c:v>0.000449338827424545</c:v>
                </c:pt>
                <c:pt idx="4189">
                  <c:v>0.000532487111717261</c:v>
                </c:pt>
                <c:pt idx="4190">
                  <c:v>0.000264656325002295</c:v>
                </c:pt>
                <c:pt idx="4191">
                  <c:v>0.00095004683006729</c:v>
                </c:pt>
                <c:pt idx="4192">
                  <c:v>0.000505187123216213</c:v>
                </c:pt>
                <c:pt idx="4193">
                  <c:v>-0.000662253066528473</c:v>
                </c:pt>
                <c:pt idx="4194">
                  <c:v>-0.00052739264002596</c:v>
                </c:pt>
                <c:pt idx="4195">
                  <c:v>-0.00144517027660178</c:v>
                </c:pt>
                <c:pt idx="4196">
                  <c:v>-0.000655296050336</c:v>
                </c:pt>
                <c:pt idx="4197">
                  <c:v>-0.000363387005415277</c:v>
                </c:pt>
                <c:pt idx="4198">
                  <c:v>-0.000708330388805835</c:v>
                </c:pt>
                <c:pt idx="4199">
                  <c:v>-0.000628832925914404</c:v>
                </c:pt>
                <c:pt idx="4200">
                  <c:v>-0.000580945472061117</c:v>
                </c:pt>
                <c:pt idx="4201">
                  <c:v>-0.000965915679291727</c:v>
                </c:pt>
                <c:pt idx="4202">
                  <c:v>0.000440727643585512</c:v>
                </c:pt>
                <c:pt idx="4203">
                  <c:v>-0.000477340980054998</c:v>
                </c:pt>
                <c:pt idx="4204">
                  <c:v>5.36668279729128E-5</c:v>
                </c:pt>
                <c:pt idx="4205">
                  <c:v>0.00129683827062259</c:v>
                </c:pt>
                <c:pt idx="4206">
                  <c:v>0.000732725565323999</c:v>
                </c:pt>
                <c:pt idx="4207">
                  <c:v>0.000228360636705534</c:v>
                </c:pt>
                <c:pt idx="4208">
                  <c:v>-0.000141695626350124</c:v>
                </c:pt>
                <c:pt idx="4209">
                  <c:v>-0.000913312274018575</c:v>
                </c:pt>
                <c:pt idx="4210">
                  <c:v>0.00073473656577313</c:v>
                </c:pt>
                <c:pt idx="4211">
                  <c:v>-7.06891882972155E-5</c:v>
                </c:pt>
                <c:pt idx="4212">
                  <c:v>-7.96025720727057E-5</c:v>
                </c:pt>
                <c:pt idx="4213">
                  <c:v>0.000224084928557817</c:v>
                </c:pt>
                <c:pt idx="4214">
                  <c:v>0.000157183674983551</c:v>
                </c:pt>
                <c:pt idx="4215">
                  <c:v>0.000616460375419258</c:v>
                </c:pt>
                <c:pt idx="4216">
                  <c:v>0.000930220353581931</c:v>
                </c:pt>
                <c:pt idx="4217">
                  <c:v>0.000317428556944662</c:v>
                </c:pt>
                <c:pt idx="4218">
                  <c:v>-2.29008560558344E-5</c:v>
                </c:pt>
                <c:pt idx="4219">
                  <c:v>0.00114453129666887</c:v>
                </c:pt>
                <c:pt idx="4220">
                  <c:v>0.000560661373895946</c:v>
                </c:pt>
                <c:pt idx="4221">
                  <c:v>-0.000204936075256321</c:v>
                </c:pt>
                <c:pt idx="4222">
                  <c:v>-0.000295083782544757</c:v>
                </c:pt>
                <c:pt idx="4223">
                  <c:v>0.000514376106611021</c:v>
                </c:pt>
                <c:pt idx="4224">
                  <c:v>-0.000550664576511071</c:v>
                </c:pt>
                <c:pt idx="4225">
                  <c:v>0.000837851364701034</c:v>
                </c:pt>
                <c:pt idx="4226">
                  <c:v>-0.000175392870920144</c:v>
                </c:pt>
                <c:pt idx="4227">
                  <c:v>-0.000740220766386244</c:v>
                </c:pt>
                <c:pt idx="4228">
                  <c:v>-0.000951727508898485</c:v>
                </c:pt>
                <c:pt idx="4229">
                  <c:v>-0.00209517748475959</c:v>
                </c:pt>
                <c:pt idx="4230">
                  <c:v>-0.00151757841314221</c:v>
                </c:pt>
                <c:pt idx="4231">
                  <c:v>-0.000559038229591115</c:v>
                </c:pt>
                <c:pt idx="4232">
                  <c:v>-0.00195273862079729</c:v>
                </c:pt>
                <c:pt idx="4233">
                  <c:v>-0.00103191897552665</c:v>
                </c:pt>
                <c:pt idx="4234">
                  <c:v>-0.000817068598563604</c:v>
                </c:pt>
                <c:pt idx="4235">
                  <c:v>-0.00183594315772283</c:v>
                </c:pt>
                <c:pt idx="4236">
                  <c:v>-0.000531039217420975</c:v>
                </c:pt>
                <c:pt idx="4237">
                  <c:v>-0.000406529342047671</c:v>
                </c:pt>
                <c:pt idx="4238">
                  <c:v>-0.000858772177144765</c:v>
                </c:pt>
                <c:pt idx="4239">
                  <c:v>-0.000487222848133717</c:v>
                </c:pt>
                <c:pt idx="4240">
                  <c:v>0.0014550044259297</c:v>
                </c:pt>
                <c:pt idx="4241">
                  <c:v>-0.000478681523482573</c:v>
                </c:pt>
                <c:pt idx="4242">
                  <c:v>6.52262685489914E-5</c:v>
                </c:pt>
                <c:pt idx="4243">
                  <c:v>-0.000167530430654335</c:v>
                </c:pt>
                <c:pt idx="4244">
                  <c:v>-0.00021876106640239</c:v>
                </c:pt>
                <c:pt idx="4245">
                  <c:v>-3.60969855096855E-5</c:v>
                </c:pt>
                <c:pt idx="4246">
                  <c:v>0.000265877511479756</c:v>
                </c:pt>
                <c:pt idx="4247">
                  <c:v>0.000597460301620545</c:v>
                </c:pt>
                <c:pt idx="4248">
                  <c:v>0.000188061827426331</c:v>
                </c:pt>
                <c:pt idx="4249">
                  <c:v>0.000844337827666566</c:v>
                </c:pt>
                <c:pt idx="4250">
                  <c:v>0.00068417201644122</c:v>
                </c:pt>
                <c:pt idx="4251">
                  <c:v>0.000327449039910057</c:v>
                </c:pt>
                <c:pt idx="4252">
                  <c:v>-8.53140192225746E-5</c:v>
                </c:pt>
                <c:pt idx="4253">
                  <c:v>0.000277671428985448</c:v>
                </c:pt>
                <c:pt idx="4254">
                  <c:v>0.000439891873145247</c:v>
                </c:pt>
                <c:pt idx="4255">
                  <c:v>-0.00157380918445127</c:v>
                </c:pt>
                <c:pt idx="4256">
                  <c:v>0.000394681067573014</c:v>
                </c:pt>
                <c:pt idx="4257">
                  <c:v>-0.000490921379828802</c:v>
                </c:pt>
                <c:pt idx="4258">
                  <c:v>-0.000351805073955447</c:v>
                </c:pt>
                <c:pt idx="4259">
                  <c:v>-0.000786950724969354</c:v>
                </c:pt>
                <c:pt idx="4260">
                  <c:v>-0.000820001388657973</c:v>
                </c:pt>
                <c:pt idx="4261">
                  <c:v>-0.00134565682095592</c:v>
                </c:pt>
                <c:pt idx="4262">
                  <c:v>-0.00163061650672196</c:v>
                </c:pt>
                <c:pt idx="4263">
                  <c:v>-0.000807537562840708</c:v>
                </c:pt>
                <c:pt idx="4264">
                  <c:v>-0.00100989189321901</c:v>
                </c:pt>
                <c:pt idx="4265">
                  <c:v>-0.00121735940762794</c:v>
                </c:pt>
                <c:pt idx="4266">
                  <c:v>-0.00147580935494725</c:v>
                </c:pt>
                <c:pt idx="4267">
                  <c:v>-7.68742138917403E-5</c:v>
                </c:pt>
                <c:pt idx="4268">
                  <c:v>0.000556246663388874</c:v>
                </c:pt>
                <c:pt idx="4269">
                  <c:v>0.000321626482265144</c:v>
                </c:pt>
                <c:pt idx="4270">
                  <c:v>3.07273565782786E-6</c:v>
                </c:pt>
                <c:pt idx="4271">
                  <c:v>-0.000564605348305914</c:v>
                </c:pt>
                <c:pt idx="4272">
                  <c:v>0.000560395338843797</c:v>
                </c:pt>
                <c:pt idx="4273">
                  <c:v>0.000832211082584951</c:v>
                </c:pt>
                <c:pt idx="4274">
                  <c:v>0.00136662268415921</c:v>
                </c:pt>
                <c:pt idx="4275">
                  <c:v>0.00133359149109711</c:v>
                </c:pt>
                <c:pt idx="4276">
                  <c:v>0.000882367077530928</c:v>
                </c:pt>
                <c:pt idx="4277">
                  <c:v>0.000530227901238462</c:v>
                </c:pt>
                <c:pt idx="4278">
                  <c:v>-8.09440290835675E-5</c:v>
                </c:pt>
                <c:pt idx="4279">
                  <c:v>0.000777552780632691</c:v>
                </c:pt>
                <c:pt idx="4280">
                  <c:v>0.00177059551526504</c:v>
                </c:pt>
                <c:pt idx="4281">
                  <c:v>0.000423913333846229</c:v>
                </c:pt>
                <c:pt idx="4282">
                  <c:v>0.00138589424473262</c:v>
                </c:pt>
                <c:pt idx="4283">
                  <c:v>0.00142975130251732</c:v>
                </c:pt>
                <c:pt idx="4284">
                  <c:v>0.000975581087373227</c:v>
                </c:pt>
                <c:pt idx="4285">
                  <c:v>0.00103153568971507</c:v>
                </c:pt>
                <c:pt idx="4286">
                  <c:v>0.000378344519962804</c:v>
                </c:pt>
                <c:pt idx="4287">
                  <c:v>0.000729572588780253</c:v>
                </c:pt>
                <c:pt idx="4288">
                  <c:v>-7.90414450281422E-5</c:v>
                </c:pt>
                <c:pt idx="4289">
                  <c:v>0.000157751664108014</c:v>
                </c:pt>
                <c:pt idx="4290">
                  <c:v>-0.000774548097662526</c:v>
                </c:pt>
                <c:pt idx="4291">
                  <c:v>0.000340638915875227</c:v>
                </c:pt>
                <c:pt idx="4292">
                  <c:v>-0.00114403741147767</c:v>
                </c:pt>
                <c:pt idx="4293">
                  <c:v>-0.000987247634488924</c:v>
                </c:pt>
                <c:pt idx="4294">
                  <c:v>-0.00111044844366848</c:v>
                </c:pt>
                <c:pt idx="4295">
                  <c:v>-0.000892968610879799</c:v>
                </c:pt>
                <c:pt idx="4296">
                  <c:v>-0.000744264783808798</c:v>
                </c:pt>
                <c:pt idx="4297">
                  <c:v>-0.00192043157694876</c:v>
                </c:pt>
                <c:pt idx="4298">
                  <c:v>-0.000657682166027219</c:v>
                </c:pt>
                <c:pt idx="4299">
                  <c:v>-0.000192480541817761</c:v>
                </c:pt>
                <c:pt idx="4300">
                  <c:v>-0.00190420365260893</c:v>
                </c:pt>
                <c:pt idx="4301">
                  <c:v>-0.00110076998740434</c:v>
                </c:pt>
                <c:pt idx="4302">
                  <c:v>0.000932484675698224</c:v>
                </c:pt>
                <c:pt idx="4303">
                  <c:v>6.51788897269047E-5</c:v>
                </c:pt>
                <c:pt idx="4304">
                  <c:v>0.000676697199944126</c:v>
                </c:pt>
                <c:pt idx="4305">
                  <c:v>0.000373543491262858</c:v>
                </c:pt>
                <c:pt idx="4306">
                  <c:v>9.16245509860745E-5</c:v>
                </c:pt>
                <c:pt idx="4307">
                  <c:v>-0.000437578595935997</c:v>
                </c:pt>
                <c:pt idx="4308">
                  <c:v>0.00103395559597752</c:v>
                </c:pt>
                <c:pt idx="4309">
                  <c:v>0.000100580071722589</c:v>
                </c:pt>
                <c:pt idx="4310">
                  <c:v>0.00121188194856472</c:v>
                </c:pt>
                <c:pt idx="4311">
                  <c:v>0.000342933413359218</c:v>
                </c:pt>
                <c:pt idx="4312">
                  <c:v>-0.000519557870278509</c:v>
                </c:pt>
                <c:pt idx="4313">
                  <c:v>0.00113150180666271</c:v>
                </c:pt>
                <c:pt idx="4314">
                  <c:v>0.00116241559034607</c:v>
                </c:pt>
                <c:pt idx="4315">
                  <c:v>0.000818030361670583</c:v>
                </c:pt>
                <c:pt idx="4316">
                  <c:v>0.00104265159042401</c:v>
                </c:pt>
                <c:pt idx="4317">
                  <c:v>0.0017881986860499</c:v>
                </c:pt>
                <c:pt idx="4318">
                  <c:v>0.000862781984628439</c:v>
                </c:pt>
                <c:pt idx="4319">
                  <c:v>0.00133267573468904</c:v>
                </c:pt>
                <c:pt idx="4320">
                  <c:v>0.000410966727360451</c:v>
                </c:pt>
                <c:pt idx="4321">
                  <c:v>0.000221805174678638</c:v>
                </c:pt>
                <c:pt idx="4322">
                  <c:v>0.0011662472352166</c:v>
                </c:pt>
                <c:pt idx="4323">
                  <c:v>3.96995377303645E-5</c:v>
                </c:pt>
                <c:pt idx="4324">
                  <c:v>0.000234233405044777</c:v>
                </c:pt>
                <c:pt idx="4325">
                  <c:v>0.000646365905997016</c:v>
                </c:pt>
                <c:pt idx="4326">
                  <c:v>-0.000968704711080667</c:v>
                </c:pt>
                <c:pt idx="4327">
                  <c:v>-0.000178311070445847</c:v>
                </c:pt>
                <c:pt idx="4328">
                  <c:v>-0.00103303208070655</c:v>
                </c:pt>
                <c:pt idx="4329">
                  <c:v>-0.000618812421145587</c:v>
                </c:pt>
                <c:pt idx="4330">
                  <c:v>-0.0015482864830017</c:v>
                </c:pt>
                <c:pt idx="4331">
                  <c:v>-0.000443867666508651</c:v>
                </c:pt>
                <c:pt idx="4332">
                  <c:v>-0.000885632823378053</c:v>
                </c:pt>
                <c:pt idx="4333">
                  <c:v>-0.000325484683632765</c:v>
                </c:pt>
                <c:pt idx="4334">
                  <c:v>-0.000779571730888116</c:v>
                </c:pt>
                <c:pt idx="4335">
                  <c:v>-0.00046644604989425</c:v>
                </c:pt>
                <c:pt idx="4336">
                  <c:v>-0.00110814045070478</c:v>
                </c:pt>
                <c:pt idx="4337">
                  <c:v>-0.000666646216165821</c:v>
                </c:pt>
                <c:pt idx="4338">
                  <c:v>-0.000602590943853105</c:v>
                </c:pt>
                <c:pt idx="4339">
                  <c:v>-0.000748582489654221</c:v>
                </c:pt>
                <c:pt idx="4340">
                  <c:v>0.000552696924429288</c:v>
                </c:pt>
                <c:pt idx="4341">
                  <c:v>-0.000160456866628269</c:v>
                </c:pt>
                <c:pt idx="4342">
                  <c:v>0.000683495604157452</c:v>
                </c:pt>
                <c:pt idx="4343">
                  <c:v>-0.000284966921062533</c:v>
                </c:pt>
                <c:pt idx="4344">
                  <c:v>-0.000694930575421037</c:v>
                </c:pt>
                <c:pt idx="4345">
                  <c:v>0.000743718656864845</c:v>
                </c:pt>
                <c:pt idx="4346">
                  <c:v>0.000385918111263786</c:v>
                </c:pt>
                <c:pt idx="4347">
                  <c:v>-0.000257607588251588</c:v>
                </c:pt>
                <c:pt idx="4348">
                  <c:v>0.00194434702190893</c:v>
                </c:pt>
                <c:pt idx="4349">
                  <c:v>0.000804989065424037</c:v>
                </c:pt>
                <c:pt idx="4350">
                  <c:v>0.000477835173407868</c:v>
                </c:pt>
                <c:pt idx="4351">
                  <c:v>-0.000100802601087544</c:v>
                </c:pt>
                <c:pt idx="4352">
                  <c:v>0.00232062115005199</c:v>
                </c:pt>
                <c:pt idx="4353">
                  <c:v>0.00225763494151308</c:v>
                </c:pt>
                <c:pt idx="4354">
                  <c:v>0.00084693391577091</c:v>
                </c:pt>
                <c:pt idx="4355">
                  <c:v>-0.000579199331070234</c:v>
                </c:pt>
                <c:pt idx="4356">
                  <c:v>0.00147052002557486</c:v>
                </c:pt>
                <c:pt idx="4357">
                  <c:v>0.000277175824507706</c:v>
                </c:pt>
                <c:pt idx="4358">
                  <c:v>0.000989336009313567</c:v>
                </c:pt>
                <c:pt idx="4359">
                  <c:v>-0.000487713497463975</c:v>
                </c:pt>
                <c:pt idx="4360">
                  <c:v>-4.43745825332904E-5</c:v>
                </c:pt>
                <c:pt idx="4361">
                  <c:v>-0.000289093068067574</c:v>
                </c:pt>
                <c:pt idx="4362">
                  <c:v>-0.000484892928133565</c:v>
                </c:pt>
                <c:pt idx="4363">
                  <c:v>-0.000442511146460051</c:v>
                </c:pt>
                <c:pt idx="4364">
                  <c:v>-0.0015003297414973</c:v>
                </c:pt>
                <c:pt idx="4365">
                  <c:v>-0.000926560740441033</c:v>
                </c:pt>
                <c:pt idx="4366">
                  <c:v>-0.000987979204726045</c:v>
                </c:pt>
                <c:pt idx="4367">
                  <c:v>-0.000459591552284008</c:v>
                </c:pt>
                <c:pt idx="4368">
                  <c:v>-0.000723141707442394</c:v>
                </c:pt>
                <c:pt idx="4369">
                  <c:v>0.000647676742290359</c:v>
                </c:pt>
                <c:pt idx="4370">
                  <c:v>0.000507686262688301</c:v>
                </c:pt>
                <c:pt idx="4371">
                  <c:v>0.000267556327951894</c:v>
                </c:pt>
                <c:pt idx="4372">
                  <c:v>-0.0001084278028654</c:v>
                </c:pt>
                <c:pt idx="4373">
                  <c:v>-0.000585190904821135</c:v>
                </c:pt>
                <c:pt idx="4374">
                  <c:v>0.000254411411879737</c:v>
                </c:pt>
                <c:pt idx="4375">
                  <c:v>-0.000511850711042965</c:v>
                </c:pt>
                <c:pt idx="4376">
                  <c:v>-3.87716252748431E-5</c:v>
                </c:pt>
                <c:pt idx="4377">
                  <c:v>0.000260038612326301</c:v>
                </c:pt>
                <c:pt idx="4378">
                  <c:v>8.66618911015536E-5</c:v>
                </c:pt>
                <c:pt idx="4379">
                  <c:v>0.000270066788175787</c:v>
                </c:pt>
                <c:pt idx="4380">
                  <c:v>0.000580550099876387</c:v>
                </c:pt>
                <c:pt idx="4381">
                  <c:v>0.00221453480644181</c:v>
                </c:pt>
                <c:pt idx="4382">
                  <c:v>0.00130691054039684</c:v>
                </c:pt>
                <c:pt idx="4383">
                  <c:v>0.00123552564937315</c:v>
                </c:pt>
                <c:pt idx="4384">
                  <c:v>0.00114351037874562</c:v>
                </c:pt>
                <c:pt idx="4385">
                  <c:v>0.00108300314778145</c:v>
                </c:pt>
                <c:pt idx="4386">
                  <c:v>6.16366976224935E-5</c:v>
                </c:pt>
                <c:pt idx="4387">
                  <c:v>0.00151567011037891</c:v>
                </c:pt>
                <c:pt idx="4388">
                  <c:v>0.000741844395866964</c:v>
                </c:pt>
                <c:pt idx="4389">
                  <c:v>0.000695253763894494</c:v>
                </c:pt>
                <c:pt idx="4390">
                  <c:v>0.00145067006751453</c:v>
                </c:pt>
                <c:pt idx="4391">
                  <c:v>0.00134390946326585</c:v>
                </c:pt>
                <c:pt idx="4392">
                  <c:v>0.000908527222138642</c:v>
                </c:pt>
                <c:pt idx="4393">
                  <c:v>-0.000260574986616589</c:v>
                </c:pt>
                <c:pt idx="4394">
                  <c:v>-0.000116690412509426</c:v>
                </c:pt>
                <c:pt idx="4395">
                  <c:v>-0.000134784310201514</c:v>
                </c:pt>
                <c:pt idx="4396">
                  <c:v>-0.000234941266035994</c:v>
                </c:pt>
                <c:pt idx="4397">
                  <c:v>-0.000388795085080747</c:v>
                </c:pt>
                <c:pt idx="4398">
                  <c:v>0.00013595920912243</c:v>
                </c:pt>
                <c:pt idx="4399">
                  <c:v>0.000146600442452178</c:v>
                </c:pt>
                <c:pt idx="4400">
                  <c:v>-0.000727430900168108</c:v>
                </c:pt>
                <c:pt idx="4401">
                  <c:v>0.000359313307750325</c:v>
                </c:pt>
                <c:pt idx="4402">
                  <c:v>0.000762999085546705</c:v>
                </c:pt>
                <c:pt idx="4403">
                  <c:v>0.000778397480256565</c:v>
                </c:pt>
                <c:pt idx="4404">
                  <c:v>-0.000668253739143071</c:v>
                </c:pt>
                <c:pt idx="4405">
                  <c:v>-0.000472514038215259</c:v>
                </c:pt>
                <c:pt idx="4406">
                  <c:v>0.000264378983255436</c:v>
                </c:pt>
                <c:pt idx="4407">
                  <c:v>-0.00069578321562668</c:v>
                </c:pt>
                <c:pt idx="4408">
                  <c:v>7.07321498937973E-5</c:v>
                </c:pt>
                <c:pt idx="4409">
                  <c:v>-0.000942763864169929</c:v>
                </c:pt>
                <c:pt idx="4410">
                  <c:v>-0.00044214096181883</c:v>
                </c:pt>
                <c:pt idx="4411">
                  <c:v>0.000271199898848299</c:v>
                </c:pt>
                <c:pt idx="4412">
                  <c:v>0.000330294740242898</c:v>
                </c:pt>
                <c:pt idx="4413">
                  <c:v>-0.00119603416529791</c:v>
                </c:pt>
                <c:pt idx="4414">
                  <c:v>-0.000419018238630794</c:v>
                </c:pt>
                <c:pt idx="4415">
                  <c:v>-0.000417978577425554</c:v>
                </c:pt>
                <c:pt idx="4416">
                  <c:v>-0.000797292634211283</c:v>
                </c:pt>
                <c:pt idx="4417">
                  <c:v>-0.00118727064383375</c:v>
                </c:pt>
                <c:pt idx="4418">
                  <c:v>-0.000421086143197437</c:v>
                </c:pt>
                <c:pt idx="4419">
                  <c:v>-0.000329325937459044</c:v>
                </c:pt>
                <c:pt idx="4420">
                  <c:v>0.00050512037341805</c:v>
                </c:pt>
                <c:pt idx="4421">
                  <c:v>0.000296221542178754</c:v>
                </c:pt>
                <c:pt idx="4422">
                  <c:v>0.000242266506693713</c:v>
                </c:pt>
                <c:pt idx="4423">
                  <c:v>0.00103365702429254</c:v>
                </c:pt>
                <c:pt idx="4424">
                  <c:v>0.00100373616197189</c:v>
                </c:pt>
                <c:pt idx="4425">
                  <c:v>0.00103739428429487</c:v>
                </c:pt>
                <c:pt idx="4426">
                  <c:v>0.000154751689383608</c:v>
                </c:pt>
                <c:pt idx="4427">
                  <c:v>0.000424767648409716</c:v>
                </c:pt>
                <c:pt idx="4428">
                  <c:v>-0.000706682469886453</c:v>
                </c:pt>
                <c:pt idx="4429">
                  <c:v>-0.000278043122724806</c:v>
                </c:pt>
                <c:pt idx="4430">
                  <c:v>-0.000806503178617949</c:v>
                </c:pt>
                <c:pt idx="4431">
                  <c:v>0.000472353096652743</c:v>
                </c:pt>
                <c:pt idx="4432">
                  <c:v>-0.000180168648727265</c:v>
                </c:pt>
                <c:pt idx="4433">
                  <c:v>-0.000338651364651266</c:v>
                </c:pt>
                <c:pt idx="4434">
                  <c:v>-0.000556439053587771</c:v>
                </c:pt>
                <c:pt idx="4435">
                  <c:v>-0.000536400655130752</c:v>
                </c:pt>
                <c:pt idx="4436">
                  <c:v>-0.00110084308788271</c:v>
                </c:pt>
                <c:pt idx="4437">
                  <c:v>3.60706758006091E-5</c:v>
                </c:pt>
                <c:pt idx="4438">
                  <c:v>-0.00109217303046881</c:v>
                </c:pt>
                <c:pt idx="4439">
                  <c:v>0.00070107866162651</c:v>
                </c:pt>
                <c:pt idx="4440">
                  <c:v>0.00010221048940173</c:v>
                </c:pt>
                <c:pt idx="4441">
                  <c:v>-6.42761459820794E-5</c:v>
                </c:pt>
                <c:pt idx="4442">
                  <c:v>0.000316449615484235</c:v>
                </c:pt>
                <c:pt idx="4443">
                  <c:v>-0.000326804366685959</c:v>
                </c:pt>
                <c:pt idx="4444">
                  <c:v>0.00115376916114723</c:v>
                </c:pt>
                <c:pt idx="4445">
                  <c:v>0.000750629419570398</c:v>
                </c:pt>
                <c:pt idx="4446">
                  <c:v>0.000430721635960399</c:v>
                </c:pt>
                <c:pt idx="4447">
                  <c:v>-4.97462160718969E-5</c:v>
                </c:pt>
                <c:pt idx="4448">
                  <c:v>0.00077613802055925</c:v>
                </c:pt>
                <c:pt idx="4449">
                  <c:v>0.000221027249157915</c:v>
                </c:pt>
                <c:pt idx="4450">
                  <c:v>0.00148346981554504</c:v>
                </c:pt>
                <c:pt idx="4451">
                  <c:v>-0.000143527928922044</c:v>
                </c:pt>
                <c:pt idx="4452">
                  <c:v>0.00050058890351028</c:v>
                </c:pt>
                <c:pt idx="4453">
                  <c:v>-0.000266958139439014</c:v>
                </c:pt>
                <c:pt idx="4454">
                  <c:v>0.00128382090435673</c:v>
                </c:pt>
                <c:pt idx="4455">
                  <c:v>0.000414129746369972</c:v>
                </c:pt>
                <c:pt idx="4456">
                  <c:v>0.00100567351874749</c:v>
                </c:pt>
                <c:pt idx="4457">
                  <c:v>-9.8361515771097E-5</c:v>
                </c:pt>
                <c:pt idx="4458">
                  <c:v>0.00096177051609237</c:v>
                </c:pt>
                <c:pt idx="4459">
                  <c:v>-0.00097134503430612</c:v>
                </c:pt>
                <c:pt idx="4460">
                  <c:v>-0.000646583882170667</c:v>
                </c:pt>
                <c:pt idx="4461">
                  <c:v>-0.000414082917011179</c:v>
                </c:pt>
                <c:pt idx="4462">
                  <c:v>-0.000989660208050152</c:v>
                </c:pt>
                <c:pt idx="4463">
                  <c:v>-0.000408673200341947</c:v>
                </c:pt>
                <c:pt idx="4464">
                  <c:v>-0.000941907412515736</c:v>
                </c:pt>
                <c:pt idx="4465">
                  <c:v>0.000726411702824819</c:v>
                </c:pt>
                <c:pt idx="4466">
                  <c:v>-0.000786741419905821</c:v>
                </c:pt>
                <c:pt idx="4467">
                  <c:v>0.00035230118673435</c:v>
                </c:pt>
                <c:pt idx="4468">
                  <c:v>-0.00116485128632277</c:v>
                </c:pt>
                <c:pt idx="4469">
                  <c:v>-0.000196666708896651</c:v>
                </c:pt>
                <c:pt idx="4470">
                  <c:v>-0.000116616979294347</c:v>
                </c:pt>
                <c:pt idx="4471">
                  <c:v>-0.000576082571659414</c:v>
                </c:pt>
                <c:pt idx="4472">
                  <c:v>0.000165284787020943</c:v>
                </c:pt>
                <c:pt idx="4473">
                  <c:v>0.000222814828206385</c:v>
                </c:pt>
                <c:pt idx="4474">
                  <c:v>7.22043549773369E-5</c:v>
                </c:pt>
                <c:pt idx="4475">
                  <c:v>0.00173228409810452</c:v>
                </c:pt>
                <c:pt idx="4476">
                  <c:v>-0.000730444713882722</c:v>
                </c:pt>
                <c:pt idx="4477">
                  <c:v>0.000389822163039287</c:v>
                </c:pt>
                <c:pt idx="4478">
                  <c:v>-0.000537913068240489</c:v>
                </c:pt>
                <c:pt idx="4479">
                  <c:v>0.00136354409003271</c:v>
                </c:pt>
                <c:pt idx="4480">
                  <c:v>0.000924259717337774</c:v>
                </c:pt>
                <c:pt idx="4481">
                  <c:v>0.00135911042565728</c:v>
                </c:pt>
                <c:pt idx="4482">
                  <c:v>0.00138106804126705</c:v>
                </c:pt>
                <c:pt idx="4483">
                  <c:v>0.000778844116167006</c:v>
                </c:pt>
                <c:pt idx="4484">
                  <c:v>0.000313828424150528</c:v>
                </c:pt>
                <c:pt idx="4485">
                  <c:v>8.28971356194175E-5</c:v>
                </c:pt>
                <c:pt idx="4486">
                  <c:v>0.00090722587232381</c:v>
                </c:pt>
                <c:pt idx="4487">
                  <c:v>0.000544117036034144</c:v>
                </c:pt>
                <c:pt idx="4488">
                  <c:v>0.00132874686978055</c:v>
                </c:pt>
                <c:pt idx="4489">
                  <c:v>0.00040312281741661</c:v>
                </c:pt>
                <c:pt idx="4490">
                  <c:v>6.56920409279061E-5</c:v>
                </c:pt>
                <c:pt idx="4491">
                  <c:v>-0.000502039971725325</c:v>
                </c:pt>
                <c:pt idx="4492">
                  <c:v>-0.000418347583601759</c:v>
                </c:pt>
                <c:pt idx="4493">
                  <c:v>-0.000495359385913721</c:v>
                </c:pt>
                <c:pt idx="4494">
                  <c:v>-0.000818283894663222</c:v>
                </c:pt>
                <c:pt idx="4495">
                  <c:v>-0.00128217170210554</c:v>
                </c:pt>
                <c:pt idx="4496">
                  <c:v>-0.000451002726845221</c:v>
                </c:pt>
                <c:pt idx="4497">
                  <c:v>-0.000723586593535821</c:v>
                </c:pt>
                <c:pt idx="4498">
                  <c:v>-0.000834683300999337</c:v>
                </c:pt>
                <c:pt idx="4499">
                  <c:v>-0.000719941333442737</c:v>
                </c:pt>
                <c:pt idx="4500">
                  <c:v>-0.00111243780463334</c:v>
                </c:pt>
                <c:pt idx="4501">
                  <c:v>-0.000838099124079266</c:v>
                </c:pt>
                <c:pt idx="4502">
                  <c:v>-0.000560364344582773</c:v>
                </c:pt>
                <c:pt idx="4503">
                  <c:v>-0.000339460779359325</c:v>
                </c:pt>
                <c:pt idx="4504">
                  <c:v>-0.00061062738007535</c:v>
                </c:pt>
                <c:pt idx="4505">
                  <c:v>-0.000424527322449167</c:v>
                </c:pt>
                <c:pt idx="4506">
                  <c:v>-3.0137409602618E-5</c:v>
                </c:pt>
                <c:pt idx="4507">
                  <c:v>0.000280789843196412</c:v>
                </c:pt>
                <c:pt idx="4508">
                  <c:v>-0.000890395442720421</c:v>
                </c:pt>
                <c:pt idx="4509">
                  <c:v>-0.000467912858872439</c:v>
                </c:pt>
                <c:pt idx="4510">
                  <c:v>0.000125291795027964</c:v>
                </c:pt>
                <c:pt idx="4511">
                  <c:v>-0.000719117203570967</c:v>
                </c:pt>
                <c:pt idx="4512">
                  <c:v>0.000290129614126643</c:v>
                </c:pt>
                <c:pt idx="4513">
                  <c:v>-0.000210171597791076</c:v>
                </c:pt>
                <c:pt idx="4514">
                  <c:v>0.000762220818334803</c:v>
                </c:pt>
                <c:pt idx="4515">
                  <c:v>0.000688076400342253</c:v>
                </c:pt>
                <c:pt idx="4516">
                  <c:v>0.000546864898854408</c:v>
                </c:pt>
                <c:pt idx="4517">
                  <c:v>0.000718172251357284</c:v>
                </c:pt>
                <c:pt idx="4518">
                  <c:v>0.000809056350964067</c:v>
                </c:pt>
                <c:pt idx="4519">
                  <c:v>0.000305419325059501</c:v>
                </c:pt>
                <c:pt idx="4520">
                  <c:v>0.00076537066871696</c:v>
                </c:pt>
                <c:pt idx="4521">
                  <c:v>0.00119894937044907</c:v>
                </c:pt>
                <c:pt idx="4522">
                  <c:v>0.00080217554975653</c:v>
                </c:pt>
                <c:pt idx="4523">
                  <c:v>0.000395943609798011</c:v>
                </c:pt>
                <c:pt idx="4524">
                  <c:v>0.000929195611858651</c:v>
                </c:pt>
                <c:pt idx="4525">
                  <c:v>0.000607693119642904</c:v>
                </c:pt>
                <c:pt idx="4526">
                  <c:v>0.000319892545647413</c:v>
                </c:pt>
                <c:pt idx="4527">
                  <c:v>-0.000845944772668355</c:v>
                </c:pt>
                <c:pt idx="4528">
                  <c:v>-0.00181448230289706</c:v>
                </c:pt>
                <c:pt idx="4529">
                  <c:v>-0.00096143201780737</c:v>
                </c:pt>
                <c:pt idx="4530">
                  <c:v>0.000294445439618788</c:v>
                </c:pt>
                <c:pt idx="4531">
                  <c:v>-0.000612059773872537</c:v>
                </c:pt>
                <c:pt idx="4532">
                  <c:v>-0.000763787693948321</c:v>
                </c:pt>
                <c:pt idx="4533">
                  <c:v>-0.00127862688855891</c:v>
                </c:pt>
                <c:pt idx="4534">
                  <c:v>-0.00178272835888038</c:v>
                </c:pt>
                <c:pt idx="4535">
                  <c:v>-0.000902253020576011</c:v>
                </c:pt>
                <c:pt idx="4536">
                  <c:v>-0.00109988645418003</c:v>
                </c:pt>
                <c:pt idx="4537">
                  <c:v>-0.00156169345930814</c:v>
                </c:pt>
                <c:pt idx="4538">
                  <c:v>-0.000676608493872457</c:v>
                </c:pt>
                <c:pt idx="4539">
                  <c:v>0.00044248245781853</c:v>
                </c:pt>
                <c:pt idx="4540">
                  <c:v>-0.00065633447932098</c:v>
                </c:pt>
                <c:pt idx="4541">
                  <c:v>-0.000485548347758434</c:v>
                </c:pt>
                <c:pt idx="4542">
                  <c:v>0.000185450103226639</c:v>
                </c:pt>
                <c:pt idx="4543">
                  <c:v>-0.00128629405692125</c:v>
                </c:pt>
                <c:pt idx="4544">
                  <c:v>0.000354306977032611</c:v>
                </c:pt>
                <c:pt idx="4545">
                  <c:v>-0.000491628750584143</c:v>
                </c:pt>
                <c:pt idx="4546">
                  <c:v>0.000141349811297172</c:v>
                </c:pt>
                <c:pt idx="4547">
                  <c:v>-0.000480205522481688</c:v>
                </c:pt>
                <c:pt idx="4548">
                  <c:v>0.00121314805520862</c:v>
                </c:pt>
                <c:pt idx="4549">
                  <c:v>0.000670952456140181</c:v>
                </c:pt>
                <c:pt idx="4550">
                  <c:v>0.00120566682080173</c:v>
                </c:pt>
                <c:pt idx="4551">
                  <c:v>0.000295895579482779</c:v>
                </c:pt>
                <c:pt idx="4552">
                  <c:v>0.00113549314558183</c:v>
                </c:pt>
                <c:pt idx="4553">
                  <c:v>0.000600599858442235</c:v>
                </c:pt>
                <c:pt idx="4554">
                  <c:v>0.00162119932305413</c:v>
                </c:pt>
                <c:pt idx="4555">
                  <c:v>0.000396433662447917</c:v>
                </c:pt>
                <c:pt idx="4556">
                  <c:v>0.000728237185246498</c:v>
                </c:pt>
                <c:pt idx="4557">
                  <c:v>-0.000450953826729863</c:v>
                </c:pt>
                <c:pt idx="4558">
                  <c:v>-0.000161229828302882</c:v>
                </c:pt>
                <c:pt idx="4559">
                  <c:v>0.000445191623615335</c:v>
                </c:pt>
                <c:pt idx="4560">
                  <c:v>-0.000258885429457484</c:v>
                </c:pt>
                <c:pt idx="4561">
                  <c:v>-0.00107658162097871</c:v>
                </c:pt>
                <c:pt idx="4562">
                  <c:v>-0.000475689861575805</c:v>
                </c:pt>
                <c:pt idx="4563">
                  <c:v>-0.000496729560831584</c:v>
                </c:pt>
                <c:pt idx="4564">
                  <c:v>-0.00100564677567053</c:v>
                </c:pt>
                <c:pt idx="4565">
                  <c:v>-0.000738308313112705</c:v>
                </c:pt>
                <c:pt idx="4566">
                  <c:v>-0.00113461303498311</c:v>
                </c:pt>
                <c:pt idx="4567">
                  <c:v>-0.00021034630606844</c:v>
                </c:pt>
                <c:pt idx="4568">
                  <c:v>-0.000634842055072979</c:v>
                </c:pt>
                <c:pt idx="4569">
                  <c:v>0.000146960018463534</c:v>
                </c:pt>
                <c:pt idx="4570">
                  <c:v>-0.000823546375295913</c:v>
                </c:pt>
                <c:pt idx="4571">
                  <c:v>-0.000165357715033392</c:v>
                </c:pt>
                <c:pt idx="4572">
                  <c:v>-0.000763878027501897</c:v>
                </c:pt>
                <c:pt idx="4573">
                  <c:v>-0.000133230908946527</c:v>
                </c:pt>
                <c:pt idx="4574">
                  <c:v>0.000835445650234882</c:v>
                </c:pt>
                <c:pt idx="4575">
                  <c:v>0.00090827442915472</c:v>
                </c:pt>
                <c:pt idx="4576">
                  <c:v>0.000578375061039698</c:v>
                </c:pt>
                <c:pt idx="4577">
                  <c:v>0.0015874795633238</c:v>
                </c:pt>
                <c:pt idx="4578">
                  <c:v>8.45242386240696E-5</c:v>
                </c:pt>
                <c:pt idx="4579">
                  <c:v>0.000812720620485867</c:v>
                </c:pt>
                <c:pt idx="4580">
                  <c:v>0.000475990314125747</c:v>
                </c:pt>
                <c:pt idx="4581">
                  <c:v>0.00146965148842875</c:v>
                </c:pt>
                <c:pt idx="4582">
                  <c:v>0.000929822459875492</c:v>
                </c:pt>
                <c:pt idx="4583">
                  <c:v>0.00137448095380275</c:v>
                </c:pt>
                <c:pt idx="4584">
                  <c:v>0.000700571017751053</c:v>
                </c:pt>
                <c:pt idx="4585">
                  <c:v>0.00259893189620967</c:v>
                </c:pt>
                <c:pt idx="4586">
                  <c:v>0.00154884322848229</c:v>
                </c:pt>
                <c:pt idx="4587">
                  <c:v>0.00143324702611384</c:v>
                </c:pt>
                <c:pt idx="4588">
                  <c:v>0.00137570078502839</c:v>
                </c:pt>
                <c:pt idx="4589">
                  <c:v>0.000654005326932051</c:v>
                </c:pt>
                <c:pt idx="4590">
                  <c:v>0.000763085256025357</c:v>
                </c:pt>
                <c:pt idx="4591">
                  <c:v>0.000359867565451919</c:v>
                </c:pt>
                <c:pt idx="4592">
                  <c:v>-0.000427679173103423</c:v>
                </c:pt>
                <c:pt idx="4593">
                  <c:v>-0.000882479603954987</c:v>
                </c:pt>
                <c:pt idx="4594">
                  <c:v>-0.000156879613597696</c:v>
                </c:pt>
                <c:pt idx="4595">
                  <c:v>-0.00142116265315467</c:v>
                </c:pt>
                <c:pt idx="4596">
                  <c:v>-0.00201059625818712</c:v>
                </c:pt>
                <c:pt idx="4597">
                  <c:v>-0.000288739589921908</c:v>
                </c:pt>
                <c:pt idx="4598">
                  <c:v>-0.000909409517286754</c:v>
                </c:pt>
                <c:pt idx="4599">
                  <c:v>-0.00143617175783963</c:v>
                </c:pt>
                <c:pt idx="4600">
                  <c:v>-0.000436081433708866</c:v>
                </c:pt>
                <c:pt idx="4601">
                  <c:v>3.69865972978299E-6</c:v>
                </c:pt>
                <c:pt idx="4602">
                  <c:v>-0.000747178729236686</c:v>
                </c:pt>
                <c:pt idx="4603">
                  <c:v>0.000241460591776029</c:v>
                </c:pt>
                <c:pt idx="4604">
                  <c:v>-4.57727183359458E-6</c:v>
                </c:pt>
                <c:pt idx="4605">
                  <c:v>-0.000950573368157292</c:v>
                </c:pt>
                <c:pt idx="4606">
                  <c:v>0.000663743176855168</c:v>
                </c:pt>
                <c:pt idx="4607">
                  <c:v>0.000294167788701109</c:v>
                </c:pt>
                <c:pt idx="4608">
                  <c:v>0.000834667705767639</c:v>
                </c:pt>
                <c:pt idx="4609">
                  <c:v>0.000885496879780138</c:v>
                </c:pt>
                <c:pt idx="4610">
                  <c:v>0.000953275034486543</c:v>
                </c:pt>
                <c:pt idx="4611">
                  <c:v>-0.000143599457308296</c:v>
                </c:pt>
                <c:pt idx="4612">
                  <c:v>5.87497800236951E-5</c:v>
                </c:pt>
                <c:pt idx="4613">
                  <c:v>0.00102142346643475</c:v>
                </c:pt>
                <c:pt idx="4614">
                  <c:v>0.000480272584080158</c:v>
                </c:pt>
                <c:pt idx="4615">
                  <c:v>0.000837457291568175</c:v>
                </c:pt>
                <c:pt idx="4616">
                  <c:v>0.00200488128142707</c:v>
                </c:pt>
                <c:pt idx="4617">
                  <c:v>0.00146949079368268</c:v>
                </c:pt>
                <c:pt idx="4618">
                  <c:v>0.000478073470982127</c:v>
                </c:pt>
                <c:pt idx="4619">
                  <c:v>0.00102121281333982</c:v>
                </c:pt>
                <c:pt idx="4620">
                  <c:v>0.00096989900974567</c:v>
                </c:pt>
                <c:pt idx="4621">
                  <c:v>0.000405242200602013</c:v>
                </c:pt>
                <c:pt idx="4622">
                  <c:v>0.000524714365229514</c:v>
                </c:pt>
                <c:pt idx="4623">
                  <c:v>0.00099668302957169</c:v>
                </c:pt>
                <c:pt idx="4624">
                  <c:v>0.000198891121483271</c:v>
                </c:pt>
                <c:pt idx="4625">
                  <c:v>0.00140281282110868</c:v>
                </c:pt>
                <c:pt idx="4626">
                  <c:v>-4.48447435971155E-5</c:v>
                </c:pt>
                <c:pt idx="4627">
                  <c:v>-0.000127480513124184</c:v>
                </c:pt>
                <c:pt idx="4628">
                  <c:v>-0.000779663230768428</c:v>
                </c:pt>
                <c:pt idx="4629">
                  <c:v>-0.00135293604281909</c:v>
                </c:pt>
                <c:pt idx="4630">
                  <c:v>-0.00105047023324327</c:v>
                </c:pt>
                <c:pt idx="4631">
                  <c:v>-0.00170517180626752</c:v>
                </c:pt>
                <c:pt idx="4632">
                  <c:v>-0.00147617820965079</c:v>
                </c:pt>
                <c:pt idx="4633">
                  <c:v>-0.00106565168549479</c:v>
                </c:pt>
                <c:pt idx="4634">
                  <c:v>-0.00099104667396198</c:v>
                </c:pt>
                <c:pt idx="4635">
                  <c:v>-0.00117346045624479</c:v>
                </c:pt>
                <c:pt idx="4636">
                  <c:v>0.00031528105194986</c:v>
                </c:pt>
                <c:pt idx="4637">
                  <c:v>-0.000360139287359616</c:v>
                </c:pt>
                <c:pt idx="4638">
                  <c:v>7.70628031742511E-5</c:v>
                </c:pt>
                <c:pt idx="4639">
                  <c:v>-0.00142657305275143</c:v>
                </c:pt>
                <c:pt idx="4640">
                  <c:v>-9.64581998086186E-6</c:v>
                </c:pt>
                <c:pt idx="4641">
                  <c:v>0.00111853725888849</c:v>
                </c:pt>
                <c:pt idx="4642">
                  <c:v>0.00101941933265646</c:v>
                </c:pt>
                <c:pt idx="4643">
                  <c:v>0.00102960846199354</c:v>
                </c:pt>
                <c:pt idx="4644">
                  <c:v>0.000805448964211185</c:v>
                </c:pt>
                <c:pt idx="4645">
                  <c:v>-0.000370559656045538</c:v>
                </c:pt>
                <c:pt idx="4646">
                  <c:v>0.000234565768978177</c:v>
                </c:pt>
                <c:pt idx="4647">
                  <c:v>0.000288300866777528</c:v>
                </c:pt>
                <c:pt idx="4648">
                  <c:v>0.000887740902185538</c:v>
                </c:pt>
                <c:pt idx="4649">
                  <c:v>0.00065706386786561</c:v>
                </c:pt>
                <c:pt idx="4650">
                  <c:v>0.00183668850905881</c:v>
                </c:pt>
                <c:pt idx="4651">
                  <c:v>0.00123061049303368</c:v>
                </c:pt>
                <c:pt idx="4652">
                  <c:v>0.000934263033135701</c:v>
                </c:pt>
                <c:pt idx="4653">
                  <c:v>0.000414624524506543</c:v>
                </c:pt>
                <c:pt idx="4654">
                  <c:v>0.000100725969961412</c:v>
                </c:pt>
                <c:pt idx="4655">
                  <c:v>0.000485991572414038</c:v>
                </c:pt>
                <c:pt idx="4656">
                  <c:v>0.00066340356614081</c:v>
                </c:pt>
                <c:pt idx="4657">
                  <c:v>0.000385919085239994</c:v>
                </c:pt>
                <c:pt idx="4658">
                  <c:v>0.000856866384034948</c:v>
                </c:pt>
                <c:pt idx="4659">
                  <c:v>5.88138654834711E-5</c:v>
                </c:pt>
                <c:pt idx="4660">
                  <c:v>0.000120022829796002</c:v>
                </c:pt>
                <c:pt idx="4661">
                  <c:v>-0.000658697142645857</c:v>
                </c:pt>
                <c:pt idx="4662">
                  <c:v>-0.000298396885538467</c:v>
                </c:pt>
                <c:pt idx="4663">
                  <c:v>-0.000751929391263974</c:v>
                </c:pt>
                <c:pt idx="4664">
                  <c:v>-0.000897197115769881</c:v>
                </c:pt>
                <c:pt idx="4665">
                  <c:v>-0.000119103620047083</c:v>
                </c:pt>
                <c:pt idx="4666">
                  <c:v>-0.000672500250376532</c:v>
                </c:pt>
                <c:pt idx="4667">
                  <c:v>-0.000680251090650521</c:v>
                </c:pt>
                <c:pt idx="4668">
                  <c:v>-0.000238507352530622</c:v>
                </c:pt>
                <c:pt idx="4669">
                  <c:v>0.000247165340982843</c:v>
                </c:pt>
                <c:pt idx="4670">
                  <c:v>-0.000284420233924137</c:v>
                </c:pt>
                <c:pt idx="4671">
                  <c:v>0.00021828233331036</c:v>
                </c:pt>
                <c:pt idx="4672">
                  <c:v>-0.000702229003313278</c:v>
                </c:pt>
                <c:pt idx="4673">
                  <c:v>0.00039045712327944</c:v>
                </c:pt>
                <c:pt idx="4674">
                  <c:v>0.000348391813147168</c:v>
                </c:pt>
                <c:pt idx="4675">
                  <c:v>0.000201486090023108</c:v>
                </c:pt>
                <c:pt idx="4676">
                  <c:v>0.000135889695363855</c:v>
                </c:pt>
                <c:pt idx="4677">
                  <c:v>0.000236970923846851</c:v>
                </c:pt>
                <c:pt idx="4678">
                  <c:v>-0.000271503487324467</c:v>
                </c:pt>
                <c:pt idx="4679">
                  <c:v>0.000802235354965754</c:v>
                </c:pt>
                <c:pt idx="4680">
                  <c:v>0.000377739605961216</c:v>
                </c:pt>
                <c:pt idx="4681">
                  <c:v>0.00139308765260452</c:v>
                </c:pt>
                <c:pt idx="4682">
                  <c:v>0.000775545720007928</c:v>
                </c:pt>
                <c:pt idx="4683">
                  <c:v>0.00074948597401894</c:v>
                </c:pt>
                <c:pt idx="4684">
                  <c:v>0.00176113924005121</c:v>
                </c:pt>
                <c:pt idx="4685">
                  <c:v>0.000469727554100763</c:v>
                </c:pt>
                <c:pt idx="4686">
                  <c:v>0.000911823233409842</c:v>
                </c:pt>
                <c:pt idx="4687">
                  <c:v>0.00116480409989385</c:v>
                </c:pt>
                <c:pt idx="4688">
                  <c:v>0.00113889891360287</c:v>
                </c:pt>
                <c:pt idx="4689">
                  <c:v>0.000423856951163102</c:v>
                </c:pt>
                <c:pt idx="4690">
                  <c:v>0.00103607800635631</c:v>
                </c:pt>
                <c:pt idx="4691">
                  <c:v>0.000707008414104951</c:v>
                </c:pt>
                <c:pt idx="4692">
                  <c:v>1.60878741085806E-5</c:v>
                </c:pt>
                <c:pt idx="4693">
                  <c:v>-5.12022544438205E-5</c:v>
                </c:pt>
                <c:pt idx="4694">
                  <c:v>-0.000311385813475765</c:v>
                </c:pt>
                <c:pt idx="4695">
                  <c:v>-0.00155245458251991</c:v>
                </c:pt>
                <c:pt idx="4696">
                  <c:v>-2.49630076459909E-5</c:v>
                </c:pt>
                <c:pt idx="4697">
                  <c:v>0.000197161579477457</c:v>
                </c:pt>
                <c:pt idx="4698">
                  <c:v>0.000493740536499289</c:v>
                </c:pt>
                <c:pt idx="4699">
                  <c:v>0.000217562051930078</c:v>
                </c:pt>
                <c:pt idx="4700">
                  <c:v>-0.000126471235556228</c:v>
                </c:pt>
                <c:pt idx="4701">
                  <c:v>-5.52963127384844E-5</c:v>
                </c:pt>
                <c:pt idx="4702">
                  <c:v>-0.000718411756562545</c:v>
                </c:pt>
                <c:pt idx="4703">
                  <c:v>0.00115313615205752</c:v>
                </c:pt>
                <c:pt idx="4704">
                  <c:v>0.00129384602907739</c:v>
                </c:pt>
                <c:pt idx="4705">
                  <c:v>0.000698713652699713</c:v>
                </c:pt>
                <c:pt idx="4706">
                  <c:v>0.00112167706151747</c:v>
                </c:pt>
                <c:pt idx="4707">
                  <c:v>0.000655764187021725</c:v>
                </c:pt>
                <c:pt idx="4708">
                  <c:v>0.000893374923933633</c:v>
                </c:pt>
                <c:pt idx="4709">
                  <c:v>0.000974192434055104</c:v>
                </c:pt>
                <c:pt idx="4710">
                  <c:v>-0.000164654940095471</c:v>
                </c:pt>
                <c:pt idx="4711">
                  <c:v>-8.57226573967565E-5</c:v>
                </c:pt>
                <c:pt idx="4712">
                  <c:v>0.000137340127399388</c:v>
                </c:pt>
                <c:pt idx="4713">
                  <c:v>0.000159942477905393</c:v>
                </c:pt>
                <c:pt idx="4714">
                  <c:v>0.000416262102364131</c:v>
                </c:pt>
                <c:pt idx="4715">
                  <c:v>0.000670611056763468</c:v>
                </c:pt>
                <c:pt idx="4716">
                  <c:v>-0.000316043216538562</c:v>
                </c:pt>
                <c:pt idx="4717">
                  <c:v>0.000239152186906741</c:v>
                </c:pt>
                <c:pt idx="4718">
                  <c:v>0.00026609358460126</c:v>
                </c:pt>
                <c:pt idx="4719">
                  <c:v>0.000403367484887651</c:v>
                </c:pt>
                <c:pt idx="4720">
                  <c:v>0.00091309542788474</c:v>
                </c:pt>
                <c:pt idx="4721">
                  <c:v>0.000139044230084757</c:v>
                </c:pt>
                <c:pt idx="4722">
                  <c:v>0.000121991636828312</c:v>
                </c:pt>
                <c:pt idx="4723">
                  <c:v>0.000811036576479818</c:v>
                </c:pt>
                <c:pt idx="4724">
                  <c:v>-0.00108279002225805</c:v>
                </c:pt>
                <c:pt idx="4725">
                  <c:v>-0.000468967233038307</c:v>
                </c:pt>
                <c:pt idx="4726">
                  <c:v>-0.000787985997077493</c:v>
                </c:pt>
                <c:pt idx="4727">
                  <c:v>-0.00117013117351995</c:v>
                </c:pt>
                <c:pt idx="4728">
                  <c:v>-0.00200206485945151</c:v>
                </c:pt>
                <c:pt idx="4729">
                  <c:v>-0.000902093415816271</c:v>
                </c:pt>
                <c:pt idx="4730">
                  <c:v>-0.000711074611648531</c:v>
                </c:pt>
                <c:pt idx="4731">
                  <c:v>-0.000800908448967547</c:v>
                </c:pt>
                <c:pt idx="4732">
                  <c:v>-0.000150239421056097</c:v>
                </c:pt>
                <c:pt idx="4733">
                  <c:v>-0.000522456710255744</c:v>
                </c:pt>
                <c:pt idx="4734">
                  <c:v>-0.000576992114191675</c:v>
                </c:pt>
                <c:pt idx="4735">
                  <c:v>-3.40372398859426E-5</c:v>
                </c:pt>
                <c:pt idx="4736">
                  <c:v>0.000167071036671842</c:v>
                </c:pt>
                <c:pt idx="4737">
                  <c:v>-0.00130124303474677</c:v>
                </c:pt>
                <c:pt idx="4738">
                  <c:v>0.000232441768967884</c:v>
                </c:pt>
                <c:pt idx="4739">
                  <c:v>-0.000214445403938441</c:v>
                </c:pt>
                <c:pt idx="4740">
                  <c:v>-0.000248292418190777</c:v>
                </c:pt>
                <c:pt idx="4741">
                  <c:v>-0.000436795653396672</c:v>
                </c:pt>
                <c:pt idx="4742">
                  <c:v>-0.000113629678086219</c:v>
                </c:pt>
                <c:pt idx="4743">
                  <c:v>-0.0004471003128848</c:v>
                </c:pt>
                <c:pt idx="4744">
                  <c:v>-0.000188900211590911</c:v>
                </c:pt>
                <c:pt idx="4745">
                  <c:v>0.000877310835468214</c:v>
                </c:pt>
                <c:pt idx="4746">
                  <c:v>-0.00104494518715945</c:v>
                </c:pt>
                <c:pt idx="4747">
                  <c:v>-9.026431336872E-5</c:v>
                </c:pt>
                <c:pt idx="4748">
                  <c:v>2.56594674515268E-5</c:v>
                </c:pt>
                <c:pt idx="4749">
                  <c:v>0.00106176388336635</c:v>
                </c:pt>
                <c:pt idx="4750">
                  <c:v>0.000519976429009763</c:v>
                </c:pt>
                <c:pt idx="4751">
                  <c:v>0.0003696265662722</c:v>
                </c:pt>
                <c:pt idx="4752">
                  <c:v>0.000364660410719202</c:v>
                </c:pt>
                <c:pt idx="4753">
                  <c:v>0.000867595486634101</c:v>
                </c:pt>
                <c:pt idx="4754">
                  <c:v>0.000354167670008097</c:v>
                </c:pt>
                <c:pt idx="4755">
                  <c:v>-0.000221379712662713</c:v>
                </c:pt>
                <c:pt idx="4756">
                  <c:v>6.38858060527625E-5</c:v>
                </c:pt>
                <c:pt idx="4757">
                  <c:v>0.000539814612085061</c:v>
                </c:pt>
                <c:pt idx="4758">
                  <c:v>0.00104965496211329</c:v>
                </c:pt>
                <c:pt idx="4759">
                  <c:v>-0.000213542813769871</c:v>
                </c:pt>
                <c:pt idx="4760">
                  <c:v>-0.000604713275290426</c:v>
                </c:pt>
                <c:pt idx="4761">
                  <c:v>0.000271878063763343</c:v>
                </c:pt>
                <c:pt idx="4762">
                  <c:v>-0.00124261798911628</c:v>
                </c:pt>
                <c:pt idx="4763">
                  <c:v>0.000152765154960959</c:v>
                </c:pt>
                <c:pt idx="4764">
                  <c:v>-0.000939211543636837</c:v>
                </c:pt>
                <c:pt idx="4765">
                  <c:v>-0.000334482019026261</c:v>
                </c:pt>
                <c:pt idx="4766">
                  <c:v>-0.000281007531689969</c:v>
                </c:pt>
                <c:pt idx="4767">
                  <c:v>-0.00010267661002422</c:v>
                </c:pt>
                <c:pt idx="4768">
                  <c:v>-0.000226214640368251</c:v>
                </c:pt>
                <c:pt idx="4769">
                  <c:v>-3.36432802900689E-5</c:v>
                </c:pt>
                <c:pt idx="4770">
                  <c:v>5.98078104273091E-6</c:v>
                </c:pt>
                <c:pt idx="4771">
                  <c:v>-0.000622636862287676</c:v>
                </c:pt>
                <c:pt idx="4772">
                  <c:v>-0.000385867104318144</c:v>
                </c:pt>
                <c:pt idx="4773">
                  <c:v>0.000595390149155193</c:v>
                </c:pt>
                <c:pt idx="4774">
                  <c:v>0.00103182037773699</c:v>
                </c:pt>
                <c:pt idx="4775">
                  <c:v>0.000488772023660921</c:v>
                </c:pt>
                <c:pt idx="4776">
                  <c:v>0.00118139819946152</c:v>
                </c:pt>
                <c:pt idx="4777">
                  <c:v>0.000336959292494423</c:v>
                </c:pt>
                <c:pt idx="4778">
                  <c:v>-0.00066223419160157</c:v>
                </c:pt>
                <c:pt idx="4779">
                  <c:v>0.000662353098582494</c:v>
                </c:pt>
                <c:pt idx="4780">
                  <c:v>0.000426990294705942</c:v>
                </c:pt>
                <c:pt idx="4781">
                  <c:v>4.76674058712762E-5</c:v>
                </c:pt>
                <c:pt idx="4782">
                  <c:v>0.000598390278720851</c:v>
                </c:pt>
                <c:pt idx="4783">
                  <c:v>0.00130464842268612</c:v>
                </c:pt>
                <c:pt idx="4784">
                  <c:v>0.000150645295355148</c:v>
                </c:pt>
                <c:pt idx="4785">
                  <c:v>0.00137712181060087</c:v>
                </c:pt>
                <c:pt idx="4786">
                  <c:v>0.00130156828951377</c:v>
                </c:pt>
                <c:pt idx="4787">
                  <c:v>0.000473786238745084</c:v>
                </c:pt>
                <c:pt idx="4788">
                  <c:v>-0.000756357966970843</c:v>
                </c:pt>
                <c:pt idx="4789">
                  <c:v>-0.000260882238437225</c:v>
                </c:pt>
                <c:pt idx="4790">
                  <c:v>0.00112390198836068</c:v>
                </c:pt>
                <c:pt idx="4791">
                  <c:v>0.000557409799079279</c:v>
                </c:pt>
                <c:pt idx="4792">
                  <c:v>-0.000668763158092831</c:v>
                </c:pt>
                <c:pt idx="4793">
                  <c:v>-0.00120241842843189</c:v>
                </c:pt>
                <c:pt idx="4794">
                  <c:v>9.27876342004468E-6</c:v>
                </c:pt>
                <c:pt idx="4795">
                  <c:v>-0.00048746703926963</c:v>
                </c:pt>
                <c:pt idx="4796">
                  <c:v>-0.000412234287783765</c:v>
                </c:pt>
                <c:pt idx="4797">
                  <c:v>-0.000627404765150709</c:v>
                </c:pt>
                <c:pt idx="4798">
                  <c:v>-0.000762797393615633</c:v>
                </c:pt>
                <c:pt idx="4799">
                  <c:v>0.00067912442371363</c:v>
                </c:pt>
                <c:pt idx="4800">
                  <c:v>9.31174951180425E-5</c:v>
                </c:pt>
                <c:pt idx="4801">
                  <c:v>-0.000670820209927932</c:v>
                </c:pt>
                <c:pt idx="4802">
                  <c:v>0.00122013230580837</c:v>
                </c:pt>
                <c:pt idx="4803">
                  <c:v>-0.000469845922548531</c:v>
                </c:pt>
                <c:pt idx="4804">
                  <c:v>-0.000675321690521977</c:v>
                </c:pt>
                <c:pt idx="4805">
                  <c:v>0.000429303339496966</c:v>
                </c:pt>
                <c:pt idx="4806">
                  <c:v>0.000834333184873139</c:v>
                </c:pt>
                <c:pt idx="4807">
                  <c:v>0.000522280649085986</c:v>
                </c:pt>
                <c:pt idx="4808">
                  <c:v>0.00127982693307947</c:v>
                </c:pt>
                <c:pt idx="4809">
                  <c:v>0.00110837170388331</c:v>
                </c:pt>
                <c:pt idx="4810">
                  <c:v>0.000403142745900789</c:v>
                </c:pt>
                <c:pt idx="4811">
                  <c:v>0.000360325980966757</c:v>
                </c:pt>
                <c:pt idx="4812">
                  <c:v>0.000336276113730376</c:v>
                </c:pt>
                <c:pt idx="4813">
                  <c:v>0.000723474315093708</c:v>
                </c:pt>
                <c:pt idx="4814">
                  <c:v>-0.000776251246426858</c:v>
                </c:pt>
                <c:pt idx="4815">
                  <c:v>-0.000505111952478748</c:v>
                </c:pt>
                <c:pt idx="4816">
                  <c:v>-4.52548835495108E-5</c:v>
                </c:pt>
                <c:pt idx="4817">
                  <c:v>0.000103077732570163</c:v>
                </c:pt>
                <c:pt idx="4818">
                  <c:v>0.000624803726518251</c:v>
                </c:pt>
                <c:pt idx="4819">
                  <c:v>0.000996733098486924</c:v>
                </c:pt>
                <c:pt idx="4820">
                  <c:v>-0.000257110802324007</c:v>
                </c:pt>
                <c:pt idx="4821">
                  <c:v>-9.62156242153192E-5</c:v>
                </c:pt>
                <c:pt idx="4822">
                  <c:v>0.000600883082152579</c:v>
                </c:pt>
                <c:pt idx="4823">
                  <c:v>0.000146071403165692</c:v>
                </c:pt>
                <c:pt idx="4824">
                  <c:v>-0.000194842721572868</c:v>
                </c:pt>
                <c:pt idx="4825">
                  <c:v>0.000612226576746405</c:v>
                </c:pt>
                <c:pt idx="4826">
                  <c:v>0.000540976975672796</c:v>
                </c:pt>
                <c:pt idx="4827">
                  <c:v>0.000170732631422588</c:v>
                </c:pt>
                <c:pt idx="4828">
                  <c:v>-0.00054043824522</c:v>
                </c:pt>
                <c:pt idx="4829">
                  <c:v>-0.000927872910907665</c:v>
                </c:pt>
                <c:pt idx="4830">
                  <c:v>0.000392288082752028</c:v>
                </c:pt>
                <c:pt idx="4831">
                  <c:v>-0.000726419086978707</c:v>
                </c:pt>
                <c:pt idx="4832">
                  <c:v>-0.00127296959074803</c:v>
                </c:pt>
                <c:pt idx="4833">
                  <c:v>-0.00111399296068004</c:v>
                </c:pt>
                <c:pt idx="4834">
                  <c:v>-0.0006460177586175</c:v>
                </c:pt>
                <c:pt idx="4835">
                  <c:v>0.00014842099815326</c:v>
                </c:pt>
                <c:pt idx="4836">
                  <c:v>-0.00106323799666151</c:v>
                </c:pt>
                <c:pt idx="4837">
                  <c:v>-0.00154662060450117</c:v>
                </c:pt>
                <c:pt idx="4838">
                  <c:v>-0.000328258140941634</c:v>
                </c:pt>
                <c:pt idx="4839">
                  <c:v>-0.000923035632128031</c:v>
                </c:pt>
                <c:pt idx="4840">
                  <c:v>7.12961039638209E-5</c:v>
                </c:pt>
                <c:pt idx="4841">
                  <c:v>-0.000504218426365152</c:v>
                </c:pt>
                <c:pt idx="4842">
                  <c:v>-0.000394529357869385</c:v>
                </c:pt>
                <c:pt idx="4843">
                  <c:v>-0.000709993850054479</c:v>
                </c:pt>
                <c:pt idx="4844">
                  <c:v>-0.000326792055029736</c:v>
                </c:pt>
                <c:pt idx="4845">
                  <c:v>-0.00102753376236339</c:v>
                </c:pt>
                <c:pt idx="4846">
                  <c:v>0.000567231109545934</c:v>
                </c:pt>
                <c:pt idx="4847">
                  <c:v>0.000304405850375424</c:v>
                </c:pt>
                <c:pt idx="4848">
                  <c:v>0.0008368168735079</c:v>
                </c:pt>
                <c:pt idx="4849">
                  <c:v>0.000843188845723072</c:v>
                </c:pt>
                <c:pt idx="4850">
                  <c:v>0.00118141810608542</c:v>
                </c:pt>
                <c:pt idx="4851">
                  <c:v>0.00151316315052814</c:v>
                </c:pt>
                <c:pt idx="4852">
                  <c:v>0.00167518099433306</c:v>
                </c:pt>
                <c:pt idx="4853">
                  <c:v>0.000519625311063222</c:v>
                </c:pt>
                <c:pt idx="4854">
                  <c:v>1.30705853207689E-5</c:v>
                </c:pt>
                <c:pt idx="4855">
                  <c:v>0.000528480973917251</c:v>
                </c:pt>
                <c:pt idx="4856">
                  <c:v>0.00047330130337541</c:v>
                </c:pt>
                <c:pt idx="4857">
                  <c:v>0.000765487408105129</c:v>
                </c:pt>
                <c:pt idx="4858">
                  <c:v>0.000834207841917134</c:v>
                </c:pt>
                <c:pt idx="4859">
                  <c:v>-0.000366773149162469</c:v>
                </c:pt>
                <c:pt idx="4860">
                  <c:v>-0.00109316956513046</c:v>
                </c:pt>
                <c:pt idx="4861">
                  <c:v>-0.000170654580245542</c:v>
                </c:pt>
                <c:pt idx="4862">
                  <c:v>-0.00130317410476001</c:v>
                </c:pt>
                <c:pt idx="4863">
                  <c:v>-0.00105152619894525</c:v>
                </c:pt>
                <c:pt idx="4864">
                  <c:v>-0.00197659798459832</c:v>
                </c:pt>
                <c:pt idx="4865">
                  <c:v>-0.000505729135624151</c:v>
                </c:pt>
                <c:pt idx="4866">
                  <c:v>-0.000761715293655326</c:v>
                </c:pt>
                <c:pt idx="4867">
                  <c:v>-0.00141649801242173</c:v>
                </c:pt>
                <c:pt idx="4868">
                  <c:v>-0.00152731825193824</c:v>
                </c:pt>
                <c:pt idx="4869">
                  <c:v>-0.000315616309484489</c:v>
                </c:pt>
                <c:pt idx="4870">
                  <c:v>0.000131190297147558</c:v>
                </c:pt>
                <c:pt idx="4871">
                  <c:v>-0.000183032096832522</c:v>
                </c:pt>
                <c:pt idx="4872">
                  <c:v>-0.000415785852062176</c:v>
                </c:pt>
                <c:pt idx="4873">
                  <c:v>-3.99162773060148E-5</c:v>
                </c:pt>
                <c:pt idx="4874">
                  <c:v>-4.72372273515824E-5</c:v>
                </c:pt>
                <c:pt idx="4875">
                  <c:v>0.00070450945339534</c:v>
                </c:pt>
                <c:pt idx="4876">
                  <c:v>-0.000714130456306095</c:v>
                </c:pt>
                <c:pt idx="4877">
                  <c:v>-0.000386865637063021</c:v>
                </c:pt>
                <c:pt idx="4878">
                  <c:v>0.000401606043281324</c:v>
                </c:pt>
                <c:pt idx="4879">
                  <c:v>0.000433422897448142</c:v>
                </c:pt>
                <c:pt idx="4880">
                  <c:v>0.000634728555511306</c:v>
                </c:pt>
                <c:pt idx="4881">
                  <c:v>0.00153101568963881</c:v>
                </c:pt>
                <c:pt idx="4882">
                  <c:v>0.000469440891618356</c:v>
                </c:pt>
                <c:pt idx="4883">
                  <c:v>0.000339258197638271</c:v>
                </c:pt>
                <c:pt idx="4884">
                  <c:v>0.000750968502994434</c:v>
                </c:pt>
                <c:pt idx="4885">
                  <c:v>0.00176644481415281</c:v>
                </c:pt>
                <c:pt idx="4886">
                  <c:v>0.00115866315194969</c:v>
                </c:pt>
                <c:pt idx="4887">
                  <c:v>0.0011076099588186</c:v>
                </c:pt>
                <c:pt idx="4888">
                  <c:v>0.000361048180664424</c:v>
                </c:pt>
                <c:pt idx="4889">
                  <c:v>0.000871937998008313</c:v>
                </c:pt>
                <c:pt idx="4890">
                  <c:v>0.000242267943345929</c:v>
                </c:pt>
                <c:pt idx="4891">
                  <c:v>0.00166995159713858</c:v>
                </c:pt>
                <c:pt idx="4892">
                  <c:v>0.00114332283993607</c:v>
                </c:pt>
                <c:pt idx="4893">
                  <c:v>-0.00133258061743053</c:v>
                </c:pt>
                <c:pt idx="4894">
                  <c:v>-0.000181590476250648</c:v>
                </c:pt>
                <c:pt idx="4895">
                  <c:v>-0.00117552143548171</c:v>
                </c:pt>
                <c:pt idx="4896">
                  <c:v>-0.00107049478537594</c:v>
                </c:pt>
                <c:pt idx="4897">
                  <c:v>-0.000916301143594899</c:v>
                </c:pt>
                <c:pt idx="4898">
                  <c:v>-0.000812415291545132</c:v>
                </c:pt>
                <c:pt idx="4899">
                  <c:v>-0.00108342258196132</c:v>
                </c:pt>
                <c:pt idx="4900">
                  <c:v>-0.000473428725900314</c:v>
                </c:pt>
                <c:pt idx="4901">
                  <c:v>-0.000837831782498975</c:v>
                </c:pt>
                <c:pt idx="4902">
                  <c:v>-0.001170102471731</c:v>
                </c:pt>
                <c:pt idx="4903">
                  <c:v>-0.000282728215593604</c:v>
                </c:pt>
                <c:pt idx="4904">
                  <c:v>-0.000205019898796989</c:v>
                </c:pt>
                <c:pt idx="4905">
                  <c:v>1.79544993035591E-5</c:v>
                </c:pt>
                <c:pt idx="4906">
                  <c:v>0.000376984556409065</c:v>
                </c:pt>
                <c:pt idx="4907">
                  <c:v>0.000878090140190415</c:v>
                </c:pt>
                <c:pt idx="4908">
                  <c:v>0.000354861095129765</c:v>
                </c:pt>
                <c:pt idx="4909">
                  <c:v>0.000711513474852181</c:v>
                </c:pt>
                <c:pt idx="4910">
                  <c:v>-0.000659037870153101</c:v>
                </c:pt>
                <c:pt idx="4911">
                  <c:v>0.00057096187113353</c:v>
                </c:pt>
                <c:pt idx="4912">
                  <c:v>-0.000215237855868347</c:v>
                </c:pt>
                <c:pt idx="4913">
                  <c:v>0.000209820924327337</c:v>
                </c:pt>
                <c:pt idx="4914">
                  <c:v>0.00131545032499297</c:v>
                </c:pt>
                <c:pt idx="4915">
                  <c:v>0.00115595213154016</c:v>
                </c:pt>
                <c:pt idx="4916">
                  <c:v>0.000330624569762997</c:v>
                </c:pt>
                <c:pt idx="4917">
                  <c:v>0.000491049511590317</c:v>
                </c:pt>
                <c:pt idx="4918">
                  <c:v>0.000879124488268387</c:v>
                </c:pt>
                <c:pt idx="4919">
                  <c:v>0.0006138025874679</c:v>
                </c:pt>
                <c:pt idx="4920">
                  <c:v>0.0011195341241264</c:v>
                </c:pt>
                <c:pt idx="4921">
                  <c:v>0.000760500780588517</c:v>
                </c:pt>
                <c:pt idx="4922">
                  <c:v>0.00045939502185119</c:v>
                </c:pt>
                <c:pt idx="4923">
                  <c:v>0.000426067421967891</c:v>
                </c:pt>
                <c:pt idx="4924">
                  <c:v>0.000829835230207991</c:v>
                </c:pt>
                <c:pt idx="4925">
                  <c:v>-0.000260518658058253</c:v>
                </c:pt>
                <c:pt idx="4926">
                  <c:v>-0.000490631181382806</c:v>
                </c:pt>
                <c:pt idx="4927">
                  <c:v>-0.000213560607366429</c:v>
                </c:pt>
                <c:pt idx="4928">
                  <c:v>-0.000208532234440731</c:v>
                </c:pt>
                <c:pt idx="4929">
                  <c:v>-0.0010548223790153</c:v>
                </c:pt>
                <c:pt idx="4930">
                  <c:v>-0.00216147529424394</c:v>
                </c:pt>
                <c:pt idx="4931">
                  <c:v>-0.00196188036500288</c:v>
                </c:pt>
                <c:pt idx="4932">
                  <c:v>-0.000678692067964467</c:v>
                </c:pt>
                <c:pt idx="4933">
                  <c:v>-0.000747056821584664</c:v>
                </c:pt>
                <c:pt idx="4934">
                  <c:v>-0.00131568307270085</c:v>
                </c:pt>
                <c:pt idx="4935">
                  <c:v>4.51209096221519E-5</c:v>
                </c:pt>
                <c:pt idx="4936">
                  <c:v>-0.000352226254100489</c:v>
                </c:pt>
                <c:pt idx="4937">
                  <c:v>-0.00137276283219919</c:v>
                </c:pt>
                <c:pt idx="4938">
                  <c:v>-0.000120462997722687</c:v>
                </c:pt>
                <c:pt idx="4939">
                  <c:v>-0.000681594774239928</c:v>
                </c:pt>
                <c:pt idx="4940">
                  <c:v>0.000643539563805512</c:v>
                </c:pt>
                <c:pt idx="4941">
                  <c:v>0.000179228423322096</c:v>
                </c:pt>
                <c:pt idx="4942">
                  <c:v>-0.000622848603307988</c:v>
                </c:pt>
                <c:pt idx="4943">
                  <c:v>0.000937448376475843</c:v>
                </c:pt>
                <c:pt idx="4944">
                  <c:v>0.000582411439233909</c:v>
                </c:pt>
                <c:pt idx="4945">
                  <c:v>0.000230200871089528</c:v>
                </c:pt>
                <c:pt idx="4946">
                  <c:v>0.00143068545655065</c:v>
                </c:pt>
                <c:pt idx="4947">
                  <c:v>0.000455838878143459</c:v>
                </c:pt>
                <c:pt idx="4948">
                  <c:v>0.00064709607903844</c:v>
                </c:pt>
                <c:pt idx="4949">
                  <c:v>0.00104679020114069</c:v>
                </c:pt>
                <c:pt idx="4950">
                  <c:v>0.00162312609821961</c:v>
                </c:pt>
                <c:pt idx="4951">
                  <c:v>0.000239272701271763</c:v>
                </c:pt>
                <c:pt idx="4952">
                  <c:v>-3.27026952137162E-5</c:v>
                </c:pt>
                <c:pt idx="4953">
                  <c:v>0.00117217419701335</c:v>
                </c:pt>
                <c:pt idx="4954">
                  <c:v>0.000268792227702678</c:v>
                </c:pt>
                <c:pt idx="4955">
                  <c:v>-0.000143074786353069</c:v>
                </c:pt>
                <c:pt idx="4956">
                  <c:v>-0.000154492974638559</c:v>
                </c:pt>
                <c:pt idx="4957">
                  <c:v>-5.92365072253219E-5</c:v>
                </c:pt>
                <c:pt idx="4958">
                  <c:v>0.000480945926686561</c:v>
                </c:pt>
                <c:pt idx="4959">
                  <c:v>0.000317414393134633</c:v>
                </c:pt>
                <c:pt idx="4960">
                  <c:v>-0.00118140990447376</c:v>
                </c:pt>
                <c:pt idx="4961">
                  <c:v>-0.00093902862443801</c:v>
                </c:pt>
                <c:pt idx="4962">
                  <c:v>-0.0025961817099036</c:v>
                </c:pt>
                <c:pt idx="4963">
                  <c:v>-0.000369695257740436</c:v>
                </c:pt>
                <c:pt idx="4964">
                  <c:v>-0.00126836924373024</c:v>
                </c:pt>
                <c:pt idx="4965">
                  <c:v>-0.000889517602790348</c:v>
                </c:pt>
                <c:pt idx="4966">
                  <c:v>-0.000628112226872088</c:v>
                </c:pt>
                <c:pt idx="4967">
                  <c:v>-0.00161183655606594</c:v>
                </c:pt>
                <c:pt idx="4968">
                  <c:v>0.000318091041333134</c:v>
                </c:pt>
                <c:pt idx="4969">
                  <c:v>0.000582298096844493</c:v>
                </c:pt>
                <c:pt idx="4970">
                  <c:v>0.000215604612141746</c:v>
                </c:pt>
                <c:pt idx="4971">
                  <c:v>-0.000186189924438705</c:v>
                </c:pt>
                <c:pt idx="4972">
                  <c:v>-0.000982154615240975</c:v>
                </c:pt>
                <c:pt idx="4973">
                  <c:v>0.000855157240807728</c:v>
                </c:pt>
                <c:pt idx="4974">
                  <c:v>-4.4405095626616E-5</c:v>
                </c:pt>
                <c:pt idx="4975">
                  <c:v>0.000703498601063139</c:v>
                </c:pt>
                <c:pt idx="4976">
                  <c:v>0.000805480625167984</c:v>
                </c:pt>
                <c:pt idx="4977">
                  <c:v>0.000706466273960798</c:v>
                </c:pt>
                <c:pt idx="4978">
                  <c:v>0.000810607517652553</c:v>
                </c:pt>
                <c:pt idx="4979">
                  <c:v>0.000840618230852448</c:v>
                </c:pt>
                <c:pt idx="4980">
                  <c:v>-0.000239568868226899</c:v>
                </c:pt>
                <c:pt idx="4981">
                  <c:v>0.000562281195268277</c:v>
                </c:pt>
                <c:pt idx="4982">
                  <c:v>0.000767808742901214</c:v>
                </c:pt>
                <c:pt idx="4983">
                  <c:v>0.000617139122147393</c:v>
                </c:pt>
                <c:pt idx="4984">
                  <c:v>0.000378095588515605</c:v>
                </c:pt>
                <c:pt idx="4985">
                  <c:v>0.00062500513440787</c:v>
                </c:pt>
                <c:pt idx="4986">
                  <c:v>0.00149407570369397</c:v>
                </c:pt>
                <c:pt idx="4987">
                  <c:v>0.000167290111118262</c:v>
                </c:pt>
                <c:pt idx="4988">
                  <c:v>1.74186474852364E-5</c:v>
                </c:pt>
                <c:pt idx="4989">
                  <c:v>-0.000139277866360262</c:v>
                </c:pt>
                <c:pt idx="4990">
                  <c:v>0.000703916124188695</c:v>
                </c:pt>
                <c:pt idx="4991">
                  <c:v>0.000917929603628057</c:v>
                </c:pt>
                <c:pt idx="4992">
                  <c:v>0.000704441084117439</c:v>
                </c:pt>
                <c:pt idx="4993">
                  <c:v>6.81784879229827E-5</c:v>
                </c:pt>
                <c:pt idx="4994">
                  <c:v>0.000817492893399986</c:v>
                </c:pt>
                <c:pt idx="4995">
                  <c:v>-0.000687576085969994</c:v>
                </c:pt>
                <c:pt idx="4996">
                  <c:v>-0.00108718624519719</c:v>
                </c:pt>
                <c:pt idx="4997">
                  <c:v>-0.000342679316632988</c:v>
                </c:pt>
                <c:pt idx="4998">
                  <c:v>-0.000806747510680153</c:v>
                </c:pt>
                <c:pt idx="4999">
                  <c:v>-5.44204614681271E-5</c:v>
                </c:pt>
                <c:pt idx="5000">
                  <c:v>-0.000510484066858144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1769176"/>
        <c:axId val="1754835176"/>
      </c:lineChart>
      <c:lineChart>
        <c:grouping val="standard"/>
        <c:varyColors val="0"/>
        <c:ser>
          <c:idx val="1"/>
          <c:order val="1"/>
          <c:tx>
            <c:strRef>
              <c:f>'C:\Users\lfiscare\AppData\Local\Microsoft\Windows\Temporary Internet Files\Content.Outlook\O5KG23I5\[Analyse_Elena-0-800A_10k_200Asec_plateau_1s_e.xls]data'!$E$13</c:f>
              <c:strCache>
                <c:ptCount val="1"/>
                <c:pt idx="0">
                  <c:v>I [A]</c:v>
                </c:pt>
              </c:strCache>
            </c:strRef>
          </c:tx>
          <c:marker>
            <c:symbol val="none"/>
          </c:marker>
          <c:cat>
            <c:numRef>
              <c:f>'C:\Users\lfiscare\AppData\Local\Microsoft\Windows\Temporary Internet Files\Content.Outlook\O5KG23I5\[Analyse_Elena-0-800A_10k_200Asec_plateau_1s_e.xls]data'!$A$15000:$A$18500</c:f>
              <c:numCache>
                <c:formatCode>General</c:formatCode>
                <c:ptCount val="3501"/>
                <c:pt idx="0">
                  <c:v>2.9972</c:v>
                </c:pt>
                <c:pt idx="1">
                  <c:v>2.9974</c:v>
                </c:pt>
                <c:pt idx="2">
                  <c:v>2.9976</c:v>
                </c:pt>
                <c:pt idx="3">
                  <c:v>2.9978</c:v>
                </c:pt>
                <c:pt idx="4">
                  <c:v>2.998</c:v>
                </c:pt>
                <c:pt idx="5">
                  <c:v>2.9982</c:v>
                </c:pt>
                <c:pt idx="6">
                  <c:v>2.9984</c:v>
                </c:pt>
                <c:pt idx="7">
                  <c:v>2.9986</c:v>
                </c:pt>
                <c:pt idx="8">
                  <c:v>2.9988</c:v>
                </c:pt>
                <c:pt idx="9">
                  <c:v>2.999</c:v>
                </c:pt>
                <c:pt idx="10">
                  <c:v>2.9992</c:v>
                </c:pt>
                <c:pt idx="11">
                  <c:v>2.9994</c:v>
                </c:pt>
                <c:pt idx="12">
                  <c:v>2.9996</c:v>
                </c:pt>
                <c:pt idx="13">
                  <c:v>2.9998</c:v>
                </c:pt>
                <c:pt idx="14">
                  <c:v>3.0</c:v>
                </c:pt>
                <c:pt idx="15">
                  <c:v>3.0002</c:v>
                </c:pt>
                <c:pt idx="16">
                  <c:v>3.0004</c:v>
                </c:pt>
                <c:pt idx="17">
                  <c:v>3.0006</c:v>
                </c:pt>
                <c:pt idx="18">
                  <c:v>3.0008</c:v>
                </c:pt>
                <c:pt idx="19">
                  <c:v>3.001</c:v>
                </c:pt>
                <c:pt idx="20">
                  <c:v>3.0012</c:v>
                </c:pt>
                <c:pt idx="21">
                  <c:v>3.0014</c:v>
                </c:pt>
                <c:pt idx="22">
                  <c:v>3.0016</c:v>
                </c:pt>
                <c:pt idx="23">
                  <c:v>3.0018</c:v>
                </c:pt>
                <c:pt idx="24">
                  <c:v>3.002</c:v>
                </c:pt>
                <c:pt idx="25">
                  <c:v>3.0022</c:v>
                </c:pt>
                <c:pt idx="26">
                  <c:v>3.0024</c:v>
                </c:pt>
                <c:pt idx="27">
                  <c:v>3.0026</c:v>
                </c:pt>
                <c:pt idx="28">
                  <c:v>3.0028</c:v>
                </c:pt>
                <c:pt idx="29">
                  <c:v>3.003</c:v>
                </c:pt>
                <c:pt idx="30">
                  <c:v>3.0032</c:v>
                </c:pt>
                <c:pt idx="31">
                  <c:v>3.0034</c:v>
                </c:pt>
                <c:pt idx="32">
                  <c:v>3.0036</c:v>
                </c:pt>
                <c:pt idx="33">
                  <c:v>3.0038</c:v>
                </c:pt>
                <c:pt idx="34">
                  <c:v>3.004</c:v>
                </c:pt>
                <c:pt idx="35">
                  <c:v>3.0042</c:v>
                </c:pt>
                <c:pt idx="36">
                  <c:v>3.0044</c:v>
                </c:pt>
                <c:pt idx="37">
                  <c:v>3.0046</c:v>
                </c:pt>
                <c:pt idx="38">
                  <c:v>3.0048</c:v>
                </c:pt>
                <c:pt idx="39">
                  <c:v>3.005</c:v>
                </c:pt>
                <c:pt idx="40">
                  <c:v>3.0052</c:v>
                </c:pt>
                <c:pt idx="41">
                  <c:v>3.0054</c:v>
                </c:pt>
                <c:pt idx="42">
                  <c:v>3.0056</c:v>
                </c:pt>
                <c:pt idx="43">
                  <c:v>3.0058</c:v>
                </c:pt>
                <c:pt idx="44">
                  <c:v>3.006</c:v>
                </c:pt>
                <c:pt idx="45">
                  <c:v>3.0062</c:v>
                </c:pt>
                <c:pt idx="46">
                  <c:v>3.0064</c:v>
                </c:pt>
                <c:pt idx="47">
                  <c:v>3.0066</c:v>
                </c:pt>
                <c:pt idx="48">
                  <c:v>3.0068</c:v>
                </c:pt>
                <c:pt idx="49">
                  <c:v>3.007</c:v>
                </c:pt>
                <c:pt idx="50">
                  <c:v>3.0072</c:v>
                </c:pt>
                <c:pt idx="51">
                  <c:v>3.0074</c:v>
                </c:pt>
                <c:pt idx="52">
                  <c:v>3.0076</c:v>
                </c:pt>
                <c:pt idx="53">
                  <c:v>3.0078</c:v>
                </c:pt>
                <c:pt idx="54">
                  <c:v>3.008</c:v>
                </c:pt>
                <c:pt idx="55">
                  <c:v>3.0082</c:v>
                </c:pt>
                <c:pt idx="56">
                  <c:v>3.0084</c:v>
                </c:pt>
                <c:pt idx="57">
                  <c:v>3.0086</c:v>
                </c:pt>
                <c:pt idx="58">
                  <c:v>3.0088</c:v>
                </c:pt>
                <c:pt idx="59">
                  <c:v>3.009</c:v>
                </c:pt>
                <c:pt idx="60">
                  <c:v>3.0092</c:v>
                </c:pt>
                <c:pt idx="61">
                  <c:v>3.0094</c:v>
                </c:pt>
                <c:pt idx="62">
                  <c:v>3.0096</c:v>
                </c:pt>
                <c:pt idx="63">
                  <c:v>3.0098</c:v>
                </c:pt>
                <c:pt idx="64">
                  <c:v>3.01</c:v>
                </c:pt>
                <c:pt idx="65">
                  <c:v>3.0102</c:v>
                </c:pt>
                <c:pt idx="66">
                  <c:v>3.0104</c:v>
                </c:pt>
                <c:pt idx="67">
                  <c:v>3.0106</c:v>
                </c:pt>
                <c:pt idx="68">
                  <c:v>3.0108</c:v>
                </c:pt>
                <c:pt idx="69">
                  <c:v>3.011</c:v>
                </c:pt>
                <c:pt idx="70">
                  <c:v>3.0112</c:v>
                </c:pt>
                <c:pt idx="71">
                  <c:v>3.0114</c:v>
                </c:pt>
                <c:pt idx="72">
                  <c:v>3.0116</c:v>
                </c:pt>
                <c:pt idx="73">
                  <c:v>3.0118</c:v>
                </c:pt>
                <c:pt idx="74">
                  <c:v>3.012</c:v>
                </c:pt>
                <c:pt idx="75">
                  <c:v>3.0122</c:v>
                </c:pt>
                <c:pt idx="76">
                  <c:v>3.0124</c:v>
                </c:pt>
                <c:pt idx="77">
                  <c:v>3.012599999999999</c:v>
                </c:pt>
                <c:pt idx="78">
                  <c:v>3.012799999999999</c:v>
                </c:pt>
                <c:pt idx="79">
                  <c:v>3.012999999999999</c:v>
                </c:pt>
                <c:pt idx="80">
                  <c:v>3.0132</c:v>
                </c:pt>
                <c:pt idx="81">
                  <c:v>3.0134</c:v>
                </c:pt>
                <c:pt idx="82">
                  <c:v>3.0136</c:v>
                </c:pt>
                <c:pt idx="83">
                  <c:v>3.0138</c:v>
                </c:pt>
                <c:pt idx="84">
                  <c:v>3.014</c:v>
                </c:pt>
                <c:pt idx="85">
                  <c:v>3.0142</c:v>
                </c:pt>
                <c:pt idx="86">
                  <c:v>3.0144</c:v>
                </c:pt>
                <c:pt idx="87">
                  <c:v>3.0146</c:v>
                </c:pt>
                <c:pt idx="88">
                  <c:v>3.0148</c:v>
                </c:pt>
                <c:pt idx="89">
                  <c:v>3.015</c:v>
                </c:pt>
                <c:pt idx="90">
                  <c:v>3.0152</c:v>
                </c:pt>
                <c:pt idx="91">
                  <c:v>3.0154</c:v>
                </c:pt>
                <c:pt idx="92">
                  <c:v>3.0156</c:v>
                </c:pt>
                <c:pt idx="93">
                  <c:v>3.0158</c:v>
                </c:pt>
                <c:pt idx="94">
                  <c:v>3.016</c:v>
                </c:pt>
                <c:pt idx="95">
                  <c:v>3.0162</c:v>
                </c:pt>
                <c:pt idx="96">
                  <c:v>3.0164</c:v>
                </c:pt>
                <c:pt idx="97">
                  <c:v>3.0166</c:v>
                </c:pt>
                <c:pt idx="98">
                  <c:v>3.016799999999999</c:v>
                </c:pt>
                <c:pt idx="99">
                  <c:v>3.016999999999999</c:v>
                </c:pt>
                <c:pt idx="100">
                  <c:v>3.0172</c:v>
                </c:pt>
                <c:pt idx="101">
                  <c:v>3.0174</c:v>
                </c:pt>
                <c:pt idx="102">
                  <c:v>3.0176</c:v>
                </c:pt>
                <c:pt idx="103">
                  <c:v>3.0178</c:v>
                </c:pt>
                <c:pt idx="104">
                  <c:v>3.018</c:v>
                </c:pt>
                <c:pt idx="105">
                  <c:v>3.0182</c:v>
                </c:pt>
                <c:pt idx="106">
                  <c:v>3.0184</c:v>
                </c:pt>
                <c:pt idx="107">
                  <c:v>3.0186</c:v>
                </c:pt>
                <c:pt idx="108">
                  <c:v>3.0188</c:v>
                </c:pt>
                <c:pt idx="109">
                  <c:v>3.019</c:v>
                </c:pt>
                <c:pt idx="110">
                  <c:v>3.0192</c:v>
                </c:pt>
                <c:pt idx="111">
                  <c:v>3.0194</c:v>
                </c:pt>
                <c:pt idx="112">
                  <c:v>3.0196</c:v>
                </c:pt>
                <c:pt idx="113">
                  <c:v>3.0198</c:v>
                </c:pt>
                <c:pt idx="114">
                  <c:v>3.02</c:v>
                </c:pt>
                <c:pt idx="115">
                  <c:v>3.0202</c:v>
                </c:pt>
                <c:pt idx="116">
                  <c:v>3.0204</c:v>
                </c:pt>
                <c:pt idx="117">
                  <c:v>3.0206</c:v>
                </c:pt>
                <c:pt idx="118">
                  <c:v>3.0208</c:v>
                </c:pt>
                <c:pt idx="119">
                  <c:v>3.021</c:v>
                </c:pt>
                <c:pt idx="120">
                  <c:v>3.0212</c:v>
                </c:pt>
                <c:pt idx="121">
                  <c:v>3.0214</c:v>
                </c:pt>
                <c:pt idx="122">
                  <c:v>3.0216</c:v>
                </c:pt>
                <c:pt idx="123">
                  <c:v>3.0218</c:v>
                </c:pt>
                <c:pt idx="124">
                  <c:v>3.022</c:v>
                </c:pt>
                <c:pt idx="125">
                  <c:v>3.0222</c:v>
                </c:pt>
                <c:pt idx="126">
                  <c:v>3.0224</c:v>
                </c:pt>
                <c:pt idx="127">
                  <c:v>3.0226</c:v>
                </c:pt>
                <c:pt idx="128">
                  <c:v>3.0228</c:v>
                </c:pt>
                <c:pt idx="129">
                  <c:v>3.023</c:v>
                </c:pt>
                <c:pt idx="130">
                  <c:v>3.0232</c:v>
                </c:pt>
                <c:pt idx="131">
                  <c:v>3.0234</c:v>
                </c:pt>
                <c:pt idx="132">
                  <c:v>3.0236</c:v>
                </c:pt>
                <c:pt idx="133">
                  <c:v>3.0238</c:v>
                </c:pt>
                <c:pt idx="134">
                  <c:v>3.024</c:v>
                </c:pt>
                <c:pt idx="135">
                  <c:v>3.0242</c:v>
                </c:pt>
                <c:pt idx="136">
                  <c:v>3.0244</c:v>
                </c:pt>
                <c:pt idx="137">
                  <c:v>3.0246</c:v>
                </c:pt>
                <c:pt idx="138">
                  <c:v>3.0248</c:v>
                </c:pt>
                <c:pt idx="139">
                  <c:v>3.025</c:v>
                </c:pt>
                <c:pt idx="140">
                  <c:v>3.0252</c:v>
                </c:pt>
                <c:pt idx="141">
                  <c:v>3.0254</c:v>
                </c:pt>
                <c:pt idx="142">
                  <c:v>3.0256</c:v>
                </c:pt>
                <c:pt idx="143">
                  <c:v>3.0258</c:v>
                </c:pt>
                <c:pt idx="144">
                  <c:v>3.026</c:v>
                </c:pt>
                <c:pt idx="145">
                  <c:v>3.0262</c:v>
                </c:pt>
                <c:pt idx="146">
                  <c:v>3.0264</c:v>
                </c:pt>
                <c:pt idx="147">
                  <c:v>3.0266</c:v>
                </c:pt>
                <c:pt idx="148">
                  <c:v>3.0268</c:v>
                </c:pt>
                <c:pt idx="149">
                  <c:v>3.027</c:v>
                </c:pt>
                <c:pt idx="150">
                  <c:v>3.0272</c:v>
                </c:pt>
                <c:pt idx="151">
                  <c:v>3.0274</c:v>
                </c:pt>
                <c:pt idx="152">
                  <c:v>3.0276</c:v>
                </c:pt>
                <c:pt idx="153">
                  <c:v>3.0278</c:v>
                </c:pt>
                <c:pt idx="154">
                  <c:v>3.028</c:v>
                </c:pt>
                <c:pt idx="155">
                  <c:v>3.0282</c:v>
                </c:pt>
                <c:pt idx="156">
                  <c:v>3.0284</c:v>
                </c:pt>
                <c:pt idx="157">
                  <c:v>3.0286</c:v>
                </c:pt>
                <c:pt idx="158">
                  <c:v>3.0288</c:v>
                </c:pt>
                <c:pt idx="159">
                  <c:v>3.029</c:v>
                </c:pt>
                <c:pt idx="160">
                  <c:v>3.0292</c:v>
                </c:pt>
                <c:pt idx="161">
                  <c:v>3.0294</c:v>
                </c:pt>
                <c:pt idx="162">
                  <c:v>3.0296</c:v>
                </c:pt>
                <c:pt idx="163">
                  <c:v>3.0298</c:v>
                </c:pt>
                <c:pt idx="164">
                  <c:v>3.03</c:v>
                </c:pt>
                <c:pt idx="165">
                  <c:v>3.0302</c:v>
                </c:pt>
                <c:pt idx="166">
                  <c:v>3.0304</c:v>
                </c:pt>
                <c:pt idx="167">
                  <c:v>3.0306</c:v>
                </c:pt>
                <c:pt idx="168">
                  <c:v>3.0308</c:v>
                </c:pt>
                <c:pt idx="169">
                  <c:v>3.031</c:v>
                </c:pt>
                <c:pt idx="170">
                  <c:v>3.0312</c:v>
                </c:pt>
                <c:pt idx="171">
                  <c:v>3.0314</c:v>
                </c:pt>
                <c:pt idx="172">
                  <c:v>3.0316</c:v>
                </c:pt>
                <c:pt idx="173">
                  <c:v>3.0318</c:v>
                </c:pt>
                <c:pt idx="174">
                  <c:v>3.032</c:v>
                </c:pt>
                <c:pt idx="175">
                  <c:v>3.0322</c:v>
                </c:pt>
                <c:pt idx="176">
                  <c:v>3.0324</c:v>
                </c:pt>
                <c:pt idx="177">
                  <c:v>3.0326</c:v>
                </c:pt>
                <c:pt idx="178">
                  <c:v>3.032799999999999</c:v>
                </c:pt>
                <c:pt idx="179">
                  <c:v>3.032999999999999</c:v>
                </c:pt>
                <c:pt idx="180">
                  <c:v>3.0332</c:v>
                </c:pt>
                <c:pt idx="181">
                  <c:v>3.0334</c:v>
                </c:pt>
                <c:pt idx="182">
                  <c:v>3.0336</c:v>
                </c:pt>
                <c:pt idx="183">
                  <c:v>3.0338</c:v>
                </c:pt>
                <c:pt idx="184">
                  <c:v>3.034</c:v>
                </c:pt>
                <c:pt idx="185">
                  <c:v>3.0342</c:v>
                </c:pt>
                <c:pt idx="186">
                  <c:v>3.0344</c:v>
                </c:pt>
                <c:pt idx="187">
                  <c:v>3.0346</c:v>
                </c:pt>
                <c:pt idx="188">
                  <c:v>3.0348</c:v>
                </c:pt>
                <c:pt idx="189">
                  <c:v>3.035</c:v>
                </c:pt>
                <c:pt idx="190">
                  <c:v>3.0352</c:v>
                </c:pt>
                <c:pt idx="191">
                  <c:v>3.0354</c:v>
                </c:pt>
                <c:pt idx="192">
                  <c:v>3.0356</c:v>
                </c:pt>
                <c:pt idx="193">
                  <c:v>3.0358</c:v>
                </c:pt>
                <c:pt idx="194">
                  <c:v>3.036</c:v>
                </c:pt>
                <c:pt idx="195">
                  <c:v>3.0362</c:v>
                </c:pt>
                <c:pt idx="196">
                  <c:v>3.0364</c:v>
                </c:pt>
                <c:pt idx="197">
                  <c:v>3.0366</c:v>
                </c:pt>
                <c:pt idx="198">
                  <c:v>3.036799999999999</c:v>
                </c:pt>
                <c:pt idx="199">
                  <c:v>3.036999999999999</c:v>
                </c:pt>
                <c:pt idx="200">
                  <c:v>3.0372</c:v>
                </c:pt>
                <c:pt idx="201">
                  <c:v>3.0374</c:v>
                </c:pt>
                <c:pt idx="202">
                  <c:v>3.0376</c:v>
                </c:pt>
                <c:pt idx="203">
                  <c:v>3.0378</c:v>
                </c:pt>
                <c:pt idx="204">
                  <c:v>3.038</c:v>
                </c:pt>
                <c:pt idx="205">
                  <c:v>3.0382</c:v>
                </c:pt>
                <c:pt idx="206">
                  <c:v>3.0384</c:v>
                </c:pt>
                <c:pt idx="207">
                  <c:v>3.0386</c:v>
                </c:pt>
                <c:pt idx="208">
                  <c:v>3.0388</c:v>
                </c:pt>
                <c:pt idx="209">
                  <c:v>3.039</c:v>
                </c:pt>
                <c:pt idx="210">
                  <c:v>3.0392</c:v>
                </c:pt>
                <c:pt idx="211">
                  <c:v>3.0394</c:v>
                </c:pt>
                <c:pt idx="212">
                  <c:v>3.0396</c:v>
                </c:pt>
                <c:pt idx="213">
                  <c:v>3.0398</c:v>
                </c:pt>
                <c:pt idx="214">
                  <c:v>3.04</c:v>
                </c:pt>
                <c:pt idx="215">
                  <c:v>3.0402</c:v>
                </c:pt>
                <c:pt idx="216">
                  <c:v>3.0404</c:v>
                </c:pt>
                <c:pt idx="217">
                  <c:v>3.0406</c:v>
                </c:pt>
                <c:pt idx="218">
                  <c:v>3.0408</c:v>
                </c:pt>
                <c:pt idx="219">
                  <c:v>3.041</c:v>
                </c:pt>
                <c:pt idx="220">
                  <c:v>3.0412</c:v>
                </c:pt>
                <c:pt idx="221">
                  <c:v>3.0414</c:v>
                </c:pt>
                <c:pt idx="222">
                  <c:v>3.0416</c:v>
                </c:pt>
                <c:pt idx="223">
                  <c:v>3.0418</c:v>
                </c:pt>
                <c:pt idx="224">
                  <c:v>3.042</c:v>
                </c:pt>
                <c:pt idx="225">
                  <c:v>3.0422</c:v>
                </c:pt>
                <c:pt idx="226">
                  <c:v>3.0424</c:v>
                </c:pt>
                <c:pt idx="227">
                  <c:v>3.0426</c:v>
                </c:pt>
                <c:pt idx="228">
                  <c:v>3.0428</c:v>
                </c:pt>
                <c:pt idx="229">
                  <c:v>3.043</c:v>
                </c:pt>
                <c:pt idx="230">
                  <c:v>3.0432</c:v>
                </c:pt>
                <c:pt idx="231">
                  <c:v>3.0434</c:v>
                </c:pt>
                <c:pt idx="232">
                  <c:v>3.0436</c:v>
                </c:pt>
                <c:pt idx="233">
                  <c:v>3.0438</c:v>
                </c:pt>
                <c:pt idx="234">
                  <c:v>3.044</c:v>
                </c:pt>
                <c:pt idx="235">
                  <c:v>3.0442</c:v>
                </c:pt>
                <c:pt idx="236">
                  <c:v>3.0444</c:v>
                </c:pt>
                <c:pt idx="237">
                  <c:v>3.0446</c:v>
                </c:pt>
                <c:pt idx="238">
                  <c:v>3.0448</c:v>
                </c:pt>
                <c:pt idx="239">
                  <c:v>3.045</c:v>
                </c:pt>
                <c:pt idx="240">
                  <c:v>3.0452</c:v>
                </c:pt>
                <c:pt idx="241">
                  <c:v>3.0454</c:v>
                </c:pt>
                <c:pt idx="242">
                  <c:v>3.0456</c:v>
                </c:pt>
                <c:pt idx="243">
                  <c:v>3.0458</c:v>
                </c:pt>
                <c:pt idx="244">
                  <c:v>3.046</c:v>
                </c:pt>
                <c:pt idx="245">
                  <c:v>3.0462</c:v>
                </c:pt>
                <c:pt idx="246">
                  <c:v>3.0464</c:v>
                </c:pt>
                <c:pt idx="247">
                  <c:v>3.0466</c:v>
                </c:pt>
                <c:pt idx="248">
                  <c:v>3.0468</c:v>
                </c:pt>
                <c:pt idx="249">
                  <c:v>3.047</c:v>
                </c:pt>
                <c:pt idx="250">
                  <c:v>3.0472</c:v>
                </c:pt>
                <c:pt idx="251">
                  <c:v>3.0474</c:v>
                </c:pt>
                <c:pt idx="252">
                  <c:v>3.0476</c:v>
                </c:pt>
                <c:pt idx="253">
                  <c:v>3.0478</c:v>
                </c:pt>
                <c:pt idx="254">
                  <c:v>3.048</c:v>
                </c:pt>
                <c:pt idx="255">
                  <c:v>3.0482</c:v>
                </c:pt>
                <c:pt idx="256">
                  <c:v>3.0484</c:v>
                </c:pt>
                <c:pt idx="257">
                  <c:v>3.0486</c:v>
                </c:pt>
                <c:pt idx="258">
                  <c:v>3.0488</c:v>
                </c:pt>
                <c:pt idx="259">
                  <c:v>3.049</c:v>
                </c:pt>
                <c:pt idx="260">
                  <c:v>3.0492</c:v>
                </c:pt>
                <c:pt idx="261">
                  <c:v>3.0494</c:v>
                </c:pt>
                <c:pt idx="262">
                  <c:v>3.0496</c:v>
                </c:pt>
                <c:pt idx="263">
                  <c:v>3.0498</c:v>
                </c:pt>
                <c:pt idx="264">
                  <c:v>3.05</c:v>
                </c:pt>
                <c:pt idx="265">
                  <c:v>3.0502</c:v>
                </c:pt>
                <c:pt idx="266">
                  <c:v>3.0504</c:v>
                </c:pt>
                <c:pt idx="267">
                  <c:v>3.0506</c:v>
                </c:pt>
                <c:pt idx="268">
                  <c:v>3.0508</c:v>
                </c:pt>
                <c:pt idx="269">
                  <c:v>3.051</c:v>
                </c:pt>
                <c:pt idx="270">
                  <c:v>3.0512</c:v>
                </c:pt>
                <c:pt idx="271">
                  <c:v>3.0514</c:v>
                </c:pt>
                <c:pt idx="272">
                  <c:v>3.0516</c:v>
                </c:pt>
                <c:pt idx="273">
                  <c:v>3.0518</c:v>
                </c:pt>
                <c:pt idx="274">
                  <c:v>3.052</c:v>
                </c:pt>
                <c:pt idx="275">
                  <c:v>3.0522</c:v>
                </c:pt>
                <c:pt idx="276">
                  <c:v>3.0524</c:v>
                </c:pt>
                <c:pt idx="277">
                  <c:v>3.0526</c:v>
                </c:pt>
                <c:pt idx="278">
                  <c:v>3.0528</c:v>
                </c:pt>
                <c:pt idx="279">
                  <c:v>3.052999999999999</c:v>
                </c:pt>
                <c:pt idx="280">
                  <c:v>3.0532</c:v>
                </c:pt>
                <c:pt idx="281">
                  <c:v>3.0534</c:v>
                </c:pt>
                <c:pt idx="282">
                  <c:v>3.0536</c:v>
                </c:pt>
                <c:pt idx="283">
                  <c:v>3.0538</c:v>
                </c:pt>
                <c:pt idx="284">
                  <c:v>3.054</c:v>
                </c:pt>
                <c:pt idx="285">
                  <c:v>3.0542</c:v>
                </c:pt>
                <c:pt idx="286">
                  <c:v>3.0544</c:v>
                </c:pt>
                <c:pt idx="287">
                  <c:v>3.0546</c:v>
                </c:pt>
                <c:pt idx="288">
                  <c:v>3.0548</c:v>
                </c:pt>
                <c:pt idx="289">
                  <c:v>3.055</c:v>
                </c:pt>
                <c:pt idx="290">
                  <c:v>3.0552</c:v>
                </c:pt>
                <c:pt idx="291">
                  <c:v>3.0554</c:v>
                </c:pt>
                <c:pt idx="292">
                  <c:v>3.0556</c:v>
                </c:pt>
                <c:pt idx="293">
                  <c:v>3.0558</c:v>
                </c:pt>
                <c:pt idx="294">
                  <c:v>3.056</c:v>
                </c:pt>
                <c:pt idx="295">
                  <c:v>3.0562</c:v>
                </c:pt>
                <c:pt idx="296">
                  <c:v>3.0564</c:v>
                </c:pt>
                <c:pt idx="297">
                  <c:v>3.0566</c:v>
                </c:pt>
                <c:pt idx="298">
                  <c:v>3.0568</c:v>
                </c:pt>
                <c:pt idx="299">
                  <c:v>3.056999999999999</c:v>
                </c:pt>
                <c:pt idx="300">
                  <c:v>3.0572</c:v>
                </c:pt>
                <c:pt idx="301">
                  <c:v>3.0574</c:v>
                </c:pt>
                <c:pt idx="302">
                  <c:v>3.0576</c:v>
                </c:pt>
                <c:pt idx="303">
                  <c:v>3.0578</c:v>
                </c:pt>
                <c:pt idx="304">
                  <c:v>3.058</c:v>
                </c:pt>
                <c:pt idx="305">
                  <c:v>3.0582</c:v>
                </c:pt>
                <c:pt idx="306">
                  <c:v>3.0584</c:v>
                </c:pt>
                <c:pt idx="307">
                  <c:v>3.0586</c:v>
                </c:pt>
                <c:pt idx="308">
                  <c:v>3.0588</c:v>
                </c:pt>
                <c:pt idx="309">
                  <c:v>3.059</c:v>
                </c:pt>
                <c:pt idx="310">
                  <c:v>3.0592</c:v>
                </c:pt>
                <c:pt idx="311">
                  <c:v>3.0594</c:v>
                </c:pt>
                <c:pt idx="312">
                  <c:v>3.0596</c:v>
                </c:pt>
                <c:pt idx="313">
                  <c:v>3.0598</c:v>
                </c:pt>
                <c:pt idx="314">
                  <c:v>3.06</c:v>
                </c:pt>
                <c:pt idx="315">
                  <c:v>3.0602</c:v>
                </c:pt>
                <c:pt idx="316">
                  <c:v>3.0604</c:v>
                </c:pt>
                <c:pt idx="317">
                  <c:v>3.0606</c:v>
                </c:pt>
                <c:pt idx="318">
                  <c:v>3.0608</c:v>
                </c:pt>
                <c:pt idx="319">
                  <c:v>3.061</c:v>
                </c:pt>
                <c:pt idx="320">
                  <c:v>3.0612</c:v>
                </c:pt>
                <c:pt idx="321">
                  <c:v>3.0614</c:v>
                </c:pt>
                <c:pt idx="322">
                  <c:v>3.0616</c:v>
                </c:pt>
                <c:pt idx="323">
                  <c:v>3.0618</c:v>
                </c:pt>
                <c:pt idx="324">
                  <c:v>3.062</c:v>
                </c:pt>
                <c:pt idx="325">
                  <c:v>3.0622</c:v>
                </c:pt>
                <c:pt idx="326">
                  <c:v>3.0624</c:v>
                </c:pt>
                <c:pt idx="327">
                  <c:v>3.0626</c:v>
                </c:pt>
                <c:pt idx="328">
                  <c:v>3.0628</c:v>
                </c:pt>
                <c:pt idx="329">
                  <c:v>3.063</c:v>
                </c:pt>
                <c:pt idx="330">
                  <c:v>3.0632</c:v>
                </c:pt>
                <c:pt idx="331">
                  <c:v>3.0634</c:v>
                </c:pt>
                <c:pt idx="332">
                  <c:v>3.0636</c:v>
                </c:pt>
                <c:pt idx="333">
                  <c:v>3.0638</c:v>
                </c:pt>
                <c:pt idx="334">
                  <c:v>3.064</c:v>
                </c:pt>
                <c:pt idx="335">
                  <c:v>3.0642</c:v>
                </c:pt>
                <c:pt idx="336">
                  <c:v>3.0644</c:v>
                </c:pt>
                <c:pt idx="337">
                  <c:v>3.0646</c:v>
                </c:pt>
                <c:pt idx="338">
                  <c:v>3.0648</c:v>
                </c:pt>
                <c:pt idx="339">
                  <c:v>3.065</c:v>
                </c:pt>
                <c:pt idx="340">
                  <c:v>3.0652</c:v>
                </c:pt>
                <c:pt idx="341">
                  <c:v>3.0654</c:v>
                </c:pt>
                <c:pt idx="342">
                  <c:v>3.0656</c:v>
                </c:pt>
                <c:pt idx="343">
                  <c:v>3.0658</c:v>
                </c:pt>
                <c:pt idx="344">
                  <c:v>3.066</c:v>
                </c:pt>
                <c:pt idx="345">
                  <c:v>3.0662</c:v>
                </c:pt>
                <c:pt idx="346">
                  <c:v>3.0664</c:v>
                </c:pt>
                <c:pt idx="347">
                  <c:v>3.0666</c:v>
                </c:pt>
                <c:pt idx="348">
                  <c:v>3.0668</c:v>
                </c:pt>
                <c:pt idx="349">
                  <c:v>3.067</c:v>
                </c:pt>
                <c:pt idx="350">
                  <c:v>3.0672</c:v>
                </c:pt>
                <c:pt idx="351">
                  <c:v>3.0674</c:v>
                </c:pt>
                <c:pt idx="352">
                  <c:v>3.0676</c:v>
                </c:pt>
                <c:pt idx="353">
                  <c:v>3.0678</c:v>
                </c:pt>
                <c:pt idx="354">
                  <c:v>3.068</c:v>
                </c:pt>
                <c:pt idx="355">
                  <c:v>3.0682</c:v>
                </c:pt>
                <c:pt idx="356">
                  <c:v>3.0684</c:v>
                </c:pt>
                <c:pt idx="357">
                  <c:v>3.0686</c:v>
                </c:pt>
                <c:pt idx="358">
                  <c:v>3.0688</c:v>
                </c:pt>
                <c:pt idx="359">
                  <c:v>3.069</c:v>
                </c:pt>
                <c:pt idx="360">
                  <c:v>3.0692</c:v>
                </c:pt>
                <c:pt idx="361">
                  <c:v>3.0694</c:v>
                </c:pt>
                <c:pt idx="362">
                  <c:v>3.0696</c:v>
                </c:pt>
                <c:pt idx="363">
                  <c:v>3.0698</c:v>
                </c:pt>
                <c:pt idx="364">
                  <c:v>3.07</c:v>
                </c:pt>
                <c:pt idx="365">
                  <c:v>3.0702</c:v>
                </c:pt>
                <c:pt idx="366">
                  <c:v>3.0704</c:v>
                </c:pt>
                <c:pt idx="367">
                  <c:v>3.0706</c:v>
                </c:pt>
                <c:pt idx="368">
                  <c:v>3.0708</c:v>
                </c:pt>
                <c:pt idx="369">
                  <c:v>3.071</c:v>
                </c:pt>
                <c:pt idx="370">
                  <c:v>3.0712</c:v>
                </c:pt>
                <c:pt idx="371">
                  <c:v>3.0714</c:v>
                </c:pt>
                <c:pt idx="372">
                  <c:v>3.0716</c:v>
                </c:pt>
                <c:pt idx="373">
                  <c:v>3.0718</c:v>
                </c:pt>
                <c:pt idx="374">
                  <c:v>3.072</c:v>
                </c:pt>
                <c:pt idx="375">
                  <c:v>3.0722</c:v>
                </c:pt>
                <c:pt idx="376">
                  <c:v>3.0724</c:v>
                </c:pt>
                <c:pt idx="377">
                  <c:v>3.0726</c:v>
                </c:pt>
                <c:pt idx="378">
                  <c:v>3.0728</c:v>
                </c:pt>
                <c:pt idx="379">
                  <c:v>3.073</c:v>
                </c:pt>
                <c:pt idx="380">
                  <c:v>3.0732</c:v>
                </c:pt>
                <c:pt idx="381">
                  <c:v>3.0734</c:v>
                </c:pt>
                <c:pt idx="382">
                  <c:v>3.0736</c:v>
                </c:pt>
                <c:pt idx="383">
                  <c:v>3.0738</c:v>
                </c:pt>
                <c:pt idx="384">
                  <c:v>3.074</c:v>
                </c:pt>
                <c:pt idx="385">
                  <c:v>3.0742</c:v>
                </c:pt>
                <c:pt idx="386">
                  <c:v>3.0744</c:v>
                </c:pt>
                <c:pt idx="387">
                  <c:v>3.0746</c:v>
                </c:pt>
                <c:pt idx="388">
                  <c:v>3.0748</c:v>
                </c:pt>
                <c:pt idx="389">
                  <c:v>3.075</c:v>
                </c:pt>
                <c:pt idx="390">
                  <c:v>3.0752</c:v>
                </c:pt>
                <c:pt idx="391">
                  <c:v>3.0754</c:v>
                </c:pt>
                <c:pt idx="392">
                  <c:v>3.0756</c:v>
                </c:pt>
                <c:pt idx="393">
                  <c:v>3.0758</c:v>
                </c:pt>
                <c:pt idx="394">
                  <c:v>3.076</c:v>
                </c:pt>
                <c:pt idx="395">
                  <c:v>3.0762</c:v>
                </c:pt>
                <c:pt idx="396">
                  <c:v>3.0764</c:v>
                </c:pt>
                <c:pt idx="397">
                  <c:v>3.0766</c:v>
                </c:pt>
                <c:pt idx="398">
                  <c:v>3.0768</c:v>
                </c:pt>
                <c:pt idx="399">
                  <c:v>3.077</c:v>
                </c:pt>
                <c:pt idx="400">
                  <c:v>3.0772</c:v>
                </c:pt>
                <c:pt idx="401">
                  <c:v>3.0774</c:v>
                </c:pt>
                <c:pt idx="402">
                  <c:v>3.0776</c:v>
                </c:pt>
                <c:pt idx="403">
                  <c:v>3.0778</c:v>
                </c:pt>
                <c:pt idx="404">
                  <c:v>3.078</c:v>
                </c:pt>
                <c:pt idx="405">
                  <c:v>3.0782</c:v>
                </c:pt>
                <c:pt idx="406">
                  <c:v>3.0784</c:v>
                </c:pt>
                <c:pt idx="407">
                  <c:v>3.0786</c:v>
                </c:pt>
                <c:pt idx="408">
                  <c:v>3.0788</c:v>
                </c:pt>
                <c:pt idx="409">
                  <c:v>3.079</c:v>
                </c:pt>
                <c:pt idx="410">
                  <c:v>3.0792</c:v>
                </c:pt>
                <c:pt idx="411">
                  <c:v>3.0794</c:v>
                </c:pt>
                <c:pt idx="412">
                  <c:v>3.0796</c:v>
                </c:pt>
                <c:pt idx="413">
                  <c:v>3.0798</c:v>
                </c:pt>
                <c:pt idx="414">
                  <c:v>3.08</c:v>
                </c:pt>
                <c:pt idx="415">
                  <c:v>3.0802</c:v>
                </c:pt>
                <c:pt idx="416">
                  <c:v>3.0804</c:v>
                </c:pt>
                <c:pt idx="417">
                  <c:v>3.0806</c:v>
                </c:pt>
                <c:pt idx="418">
                  <c:v>3.0808</c:v>
                </c:pt>
                <c:pt idx="419">
                  <c:v>3.081</c:v>
                </c:pt>
                <c:pt idx="420">
                  <c:v>3.0812</c:v>
                </c:pt>
                <c:pt idx="421">
                  <c:v>3.0814</c:v>
                </c:pt>
                <c:pt idx="422">
                  <c:v>3.0816</c:v>
                </c:pt>
                <c:pt idx="423">
                  <c:v>3.0818</c:v>
                </c:pt>
                <c:pt idx="424">
                  <c:v>3.082</c:v>
                </c:pt>
                <c:pt idx="425">
                  <c:v>3.0822</c:v>
                </c:pt>
                <c:pt idx="426">
                  <c:v>3.0824</c:v>
                </c:pt>
                <c:pt idx="427">
                  <c:v>3.0826</c:v>
                </c:pt>
                <c:pt idx="428">
                  <c:v>3.0828</c:v>
                </c:pt>
                <c:pt idx="429">
                  <c:v>3.083</c:v>
                </c:pt>
                <c:pt idx="430">
                  <c:v>3.0832</c:v>
                </c:pt>
                <c:pt idx="431">
                  <c:v>3.0834</c:v>
                </c:pt>
                <c:pt idx="432">
                  <c:v>3.0836</c:v>
                </c:pt>
                <c:pt idx="433">
                  <c:v>3.0838</c:v>
                </c:pt>
                <c:pt idx="434">
                  <c:v>3.084</c:v>
                </c:pt>
                <c:pt idx="435">
                  <c:v>3.0842</c:v>
                </c:pt>
                <c:pt idx="436">
                  <c:v>3.0844</c:v>
                </c:pt>
                <c:pt idx="437">
                  <c:v>3.0846</c:v>
                </c:pt>
                <c:pt idx="438">
                  <c:v>3.0848</c:v>
                </c:pt>
                <c:pt idx="439">
                  <c:v>3.085</c:v>
                </c:pt>
                <c:pt idx="440">
                  <c:v>3.0852</c:v>
                </c:pt>
                <c:pt idx="441">
                  <c:v>3.0854</c:v>
                </c:pt>
                <c:pt idx="442">
                  <c:v>3.0856</c:v>
                </c:pt>
                <c:pt idx="443">
                  <c:v>3.0858</c:v>
                </c:pt>
                <c:pt idx="444">
                  <c:v>3.086</c:v>
                </c:pt>
                <c:pt idx="445">
                  <c:v>3.0862</c:v>
                </c:pt>
                <c:pt idx="446">
                  <c:v>3.0864</c:v>
                </c:pt>
                <c:pt idx="447">
                  <c:v>3.0866</c:v>
                </c:pt>
                <c:pt idx="448">
                  <c:v>3.0868</c:v>
                </c:pt>
                <c:pt idx="449">
                  <c:v>3.087</c:v>
                </c:pt>
                <c:pt idx="450">
                  <c:v>3.0872</c:v>
                </c:pt>
                <c:pt idx="451">
                  <c:v>3.0874</c:v>
                </c:pt>
                <c:pt idx="452">
                  <c:v>3.0876</c:v>
                </c:pt>
                <c:pt idx="453">
                  <c:v>3.0878</c:v>
                </c:pt>
                <c:pt idx="454">
                  <c:v>3.088</c:v>
                </c:pt>
                <c:pt idx="455">
                  <c:v>3.0882</c:v>
                </c:pt>
                <c:pt idx="456">
                  <c:v>3.0884</c:v>
                </c:pt>
                <c:pt idx="457">
                  <c:v>3.0886</c:v>
                </c:pt>
                <c:pt idx="458">
                  <c:v>3.0888</c:v>
                </c:pt>
                <c:pt idx="459">
                  <c:v>3.089</c:v>
                </c:pt>
                <c:pt idx="460">
                  <c:v>3.0892</c:v>
                </c:pt>
                <c:pt idx="461">
                  <c:v>3.0894</c:v>
                </c:pt>
                <c:pt idx="462">
                  <c:v>3.0896</c:v>
                </c:pt>
                <c:pt idx="463">
                  <c:v>3.0898</c:v>
                </c:pt>
                <c:pt idx="464">
                  <c:v>3.09</c:v>
                </c:pt>
                <c:pt idx="465">
                  <c:v>3.0902</c:v>
                </c:pt>
                <c:pt idx="466">
                  <c:v>3.0904</c:v>
                </c:pt>
                <c:pt idx="467">
                  <c:v>3.0906</c:v>
                </c:pt>
                <c:pt idx="468">
                  <c:v>3.0908</c:v>
                </c:pt>
                <c:pt idx="469">
                  <c:v>3.091</c:v>
                </c:pt>
                <c:pt idx="470">
                  <c:v>3.0912</c:v>
                </c:pt>
                <c:pt idx="471">
                  <c:v>3.0914</c:v>
                </c:pt>
                <c:pt idx="472">
                  <c:v>3.0916</c:v>
                </c:pt>
                <c:pt idx="473">
                  <c:v>3.0918</c:v>
                </c:pt>
                <c:pt idx="474">
                  <c:v>3.092</c:v>
                </c:pt>
                <c:pt idx="475">
                  <c:v>3.0922</c:v>
                </c:pt>
                <c:pt idx="476">
                  <c:v>3.0924</c:v>
                </c:pt>
                <c:pt idx="477">
                  <c:v>3.0926</c:v>
                </c:pt>
                <c:pt idx="478">
                  <c:v>3.0928</c:v>
                </c:pt>
                <c:pt idx="479">
                  <c:v>3.093</c:v>
                </c:pt>
                <c:pt idx="480">
                  <c:v>3.0932</c:v>
                </c:pt>
                <c:pt idx="481">
                  <c:v>3.0934</c:v>
                </c:pt>
                <c:pt idx="482">
                  <c:v>3.0936</c:v>
                </c:pt>
                <c:pt idx="483">
                  <c:v>3.0938</c:v>
                </c:pt>
                <c:pt idx="484">
                  <c:v>3.094</c:v>
                </c:pt>
                <c:pt idx="485">
                  <c:v>3.0942</c:v>
                </c:pt>
                <c:pt idx="486">
                  <c:v>3.0944</c:v>
                </c:pt>
                <c:pt idx="487">
                  <c:v>3.0946</c:v>
                </c:pt>
                <c:pt idx="488">
                  <c:v>3.0948</c:v>
                </c:pt>
                <c:pt idx="489">
                  <c:v>3.095</c:v>
                </c:pt>
                <c:pt idx="490">
                  <c:v>3.0952</c:v>
                </c:pt>
                <c:pt idx="491">
                  <c:v>3.0954</c:v>
                </c:pt>
                <c:pt idx="492">
                  <c:v>3.0956</c:v>
                </c:pt>
                <c:pt idx="493">
                  <c:v>3.0958</c:v>
                </c:pt>
                <c:pt idx="494">
                  <c:v>3.096</c:v>
                </c:pt>
                <c:pt idx="495">
                  <c:v>3.0962</c:v>
                </c:pt>
                <c:pt idx="496">
                  <c:v>3.0964</c:v>
                </c:pt>
                <c:pt idx="497">
                  <c:v>3.0966</c:v>
                </c:pt>
                <c:pt idx="498">
                  <c:v>3.0968</c:v>
                </c:pt>
                <c:pt idx="499">
                  <c:v>3.097</c:v>
                </c:pt>
                <c:pt idx="500">
                  <c:v>3.0972</c:v>
                </c:pt>
                <c:pt idx="501">
                  <c:v>3.0974</c:v>
                </c:pt>
                <c:pt idx="502">
                  <c:v>3.0976</c:v>
                </c:pt>
                <c:pt idx="503">
                  <c:v>3.0978</c:v>
                </c:pt>
                <c:pt idx="504">
                  <c:v>3.098</c:v>
                </c:pt>
                <c:pt idx="505">
                  <c:v>3.0982</c:v>
                </c:pt>
                <c:pt idx="506">
                  <c:v>3.0984</c:v>
                </c:pt>
                <c:pt idx="507">
                  <c:v>3.0986</c:v>
                </c:pt>
                <c:pt idx="508">
                  <c:v>3.0988</c:v>
                </c:pt>
                <c:pt idx="509">
                  <c:v>3.099</c:v>
                </c:pt>
                <c:pt idx="510">
                  <c:v>3.0992</c:v>
                </c:pt>
                <c:pt idx="511">
                  <c:v>3.0994</c:v>
                </c:pt>
                <c:pt idx="512">
                  <c:v>3.0996</c:v>
                </c:pt>
                <c:pt idx="513">
                  <c:v>3.0998</c:v>
                </c:pt>
                <c:pt idx="514">
                  <c:v>3.1</c:v>
                </c:pt>
                <c:pt idx="515">
                  <c:v>3.1002</c:v>
                </c:pt>
                <c:pt idx="516">
                  <c:v>3.1004</c:v>
                </c:pt>
                <c:pt idx="517">
                  <c:v>3.1006</c:v>
                </c:pt>
                <c:pt idx="518">
                  <c:v>3.1008</c:v>
                </c:pt>
                <c:pt idx="519">
                  <c:v>3.101</c:v>
                </c:pt>
                <c:pt idx="520">
                  <c:v>3.1012</c:v>
                </c:pt>
                <c:pt idx="521">
                  <c:v>3.1014</c:v>
                </c:pt>
                <c:pt idx="522">
                  <c:v>3.1016</c:v>
                </c:pt>
                <c:pt idx="523">
                  <c:v>3.1018</c:v>
                </c:pt>
                <c:pt idx="524">
                  <c:v>3.102</c:v>
                </c:pt>
                <c:pt idx="525">
                  <c:v>3.1022</c:v>
                </c:pt>
                <c:pt idx="526">
                  <c:v>3.1024</c:v>
                </c:pt>
                <c:pt idx="527">
                  <c:v>3.1026</c:v>
                </c:pt>
                <c:pt idx="528">
                  <c:v>3.1028</c:v>
                </c:pt>
                <c:pt idx="529">
                  <c:v>3.103</c:v>
                </c:pt>
                <c:pt idx="530">
                  <c:v>3.1032</c:v>
                </c:pt>
                <c:pt idx="531">
                  <c:v>3.1034</c:v>
                </c:pt>
                <c:pt idx="532">
                  <c:v>3.1036</c:v>
                </c:pt>
                <c:pt idx="533">
                  <c:v>3.1038</c:v>
                </c:pt>
                <c:pt idx="534">
                  <c:v>3.104</c:v>
                </c:pt>
                <c:pt idx="535">
                  <c:v>3.1042</c:v>
                </c:pt>
                <c:pt idx="536">
                  <c:v>3.1044</c:v>
                </c:pt>
                <c:pt idx="537">
                  <c:v>3.1046</c:v>
                </c:pt>
                <c:pt idx="538">
                  <c:v>3.1048</c:v>
                </c:pt>
                <c:pt idx="539">
                  <c:v>3.105</c:v>
                </c:pt>
                <c:pt idx="540">
                  <c:v>3.1052</c:v>
                </c:pt>
                <c:pt idx="541">
                  <c:v>3.1054</c:v>
                </c:pt>
                <c:pt idx="542">
                  <c:v>3.1056</c:v>
                </c:pt>
                <c:pt idx="543">
                  <c:v>3.1058</c:v>
                </c:pt>
                <c:pt idx="544">
                  <c:v>3.106</c:v>
                </c:pt>
                <c:pt idx="545">
                  <c:v>3.1062</c:v>
                </c:pt>
                <c:pt idx="546">
                  <c:v>3.1064</c:v>
                </c:pt>
                <c:pt idx="547">
                  <c:v>3.1066</c:v>
                </c:pt>
                <c:pt idx="548">
                  <c:v>3.1068</c:v>
                </c:pt>
                <c:pt idx="549">
                  <c:v>3.107</c:v>
                </c:pt>
                <c:pt idx="550">
                  <c:v>3.1072</c:v>
                </c:pt>
                <c:pt idx="551">
                  <c:v>3.1074</c:v>
                </c:pt>
                <c:pt idx="552">
                  <c:v>3.1076</c:v>
                </c:pt>
                <c:pt idx="553">
                  <c:v>3.1078</c:v>
                </c:pt>
                <c:pt idx="554">
                  <c:v>3.108</c:v>
                </c:pt>
                <c:pt idx="555">
                  <c:v>3.1082</c:v>
                </c:pt>
                <c:pt idx="556">
                  <c:v>3.1084</c:v>
                </c:pt>
                <c:pt idx="557">
                  <c:v>3.1086</c:v>
                </c:pt>
                <c:pt idx="558">
                  <c:v>3.1088</c:v>
                </c:pt>
                <c:pt idx="559">
                  <c:v>3.109</c:v>
                </c:pt>
                <c:pt idx="560">
                  <c:v>3.1092</c:v>
                </c:pt>
                <c:pt idx="561">
                  <c:v>3.1094</c:v>
                </c:pt>
                <c:pt idx="562">
                  <c:v>3.1096</c:v>
                </c:pt>
                <c:pt idx="563">
                  <c:v>3.1098</c:v>
                </c:pt>
                <c:pt idx="564">
                  <c:v>3.11</c:v>
                </c:pt>
                <c:pt idx="565">
                  <c:v>3.1102</c:v>
                </c:pt>
                <c:pt idx="566">
                  <c:v>3.1104</c:v>
                </c:pt>
                <c:pt idx="567">
                  <c:v>3.1106</c:v>
                </c:pt>
                <c:pt idx="568">
                  <c:v>3.1108</c:v>
                </c:pt>
                <c:pt idx="569">
                  <c:v>3.111</c:v>
                </c:pt>
                <c:pt idx="570">
                  <c:v>3.1112</c:v>
                </c:pt>
                <c:pt idx="571">
                  <c:v>3.1114</c:v>
                </c:pt>
                <c:pt idx="572">
                  <c:v>3.1116</c:v>
                </c:pt>
                <c:pt idx="573">
                  <c:v>3.1118</c:v>
                </c:pt>
                <c:pt idx="574">
                  <c:v>3.112</c:v>
                </c:pt>
                <c:pt idx="575">
                  <c:v>3.1122</c:v>
                </c:pt>
                <c:pt idx="576">
                  <c:v>3.1124</c:v>
                </c:pt>
                <c:pt idx="577">
                  <c:v>3.1126</c:v>
                </c:pt>
                <c:pt idx="578">
                  <c:v>3.1128</c:v>
                </c:pt>
                <c:pt idx="579">
                  <c:v>3.113</c:v>
                </c:pt>
                <c:pt idx="580">
                  <c:v>3.1132</c:v>
                </c:pt>
                <c:pt idx="581">
                  <c:v>3.1134</c:v>
                </c:pt>
                <c:pt idx="582">
                  <c:v>3.1136</c:v>
                </c:pt>
                <c:pt idx="583">
                  <c:v>3.1138</c:v>
                </c:pt>
                <c:pt idx="584">
                  <c:v>3.114</c:v>
                </c:pt>
                <c:pt idx="585">
                  <c:v>3.1142</c:v>
                </c:pt>
                <c:pt idx="586">
                  <c:v>3.1144</c:v>
                </c:pt>
                <c:pt idx="587">
                  <c:v>3.1146</c:v>
                </c:pt>
                <c:pt idx="588">
                  <c:v>3.1148</c:v>
                </c:pt>
                <c:pt idx="589">
                  <c:v>3.115</c:v>
                </c:pt>
                <c:pt idx="590">
                  <c:v>3.1152</c:v>
                </c:pt>
                <c:pt idx="591">
                  <c:v>3.1154</c:v>
                </c:pt>
                <c:pt idx="592">
                  <c:v>3.1156</c:v>
                </c:pt>
                <c:pt idx="593">
                  <c:v>3.1158</c:v>
                </c:pt>
                <c:pt idx="594">
                  <c:v>3.116</c:v>
                </c:pt>
                <c:pt idx="595">
                  <c:v>3.1162</c:v>
                </c:pt>
                <c:pt idx="596">
                  <c:v>3.1164</c:v>
                </c:pt>
                <c:pt idx="597">
                  <c:v>3.1166</c:v>
                </c:pt>
                <c:pt idx="598">
                  <c:v>3.1168</c:v>
                </c:pt>
                <c:pt idx="599">
                  <c:v>3.117</c:v>
                </c:pt>
                <c:pt idx="600">
                  <c:v>3.1172</c:v>
                </c:pt>
                <c:pt idx="601">
                  <c:v>3.1174</c:v>
                </c:pt>
                <c:pt idx="602">
                  <c:v>3.1176</c:v>
                </c:pt>
                <c:pt idx="603">
                  <c:v>3.1178</c:v>
                </c:pt>
                <c:pt idx="604">
                  <c:v>3.118</c:v>
                </c:pt>
                <c:pt idx="605">
                  <c:v>3.1182</c:v>
                </c:pt>
                <c:pt idx="606">
                  <c:v>3.1184</c:v>
                </c:pt>
                <c:pt idx="607">
                  <c:v>3.1186</c:v>
                </c:pt>
                <c:pt idx="608">
                  <c:v>3.1188</c:v>
                </c:pt>
                <c:pt idx="609">
                  <c:v>3.119</c:v>
                </c:pt>
                <c:pt idx="610">
                  <c:v>3.1192</c:v>
                </c:pt>
                <c:pt idx="611">
                  <c:v>3.1194</c:v>
                </c:pt>
                <c:pt idx="612">
                  <c:v>3.1196</c:v>
                </c:pt>
                <c:pt idx="613">
                  <c:v>3.1198</c:v>
                </c:pt>
                <c:pt idx="614">
                  <c:v>3.12</c:v>
                </c:pt>
                <c:pt idx="615">
                  <c:v>3.1202</c:v>
                </c:pt>
                <c:pt idx="616">
                  <c:v>3.1204</c:v>
                </c:pt>
                <c:pt idx="617">
                  <c:v>3.1206</c:v>
                </c:pt>
                <c:pt idx="618">
                  <c:v>3.1208</c:v>
                </c:pt>
                <c:pt idx="619">
                  <c:v>3.121</c:v>
                </c:pt>
                <c:pt idx="620">
                  <c:v>3.1212</c:v>
                </c:pt>
                <c:pt idx="621">
                  <c:v>3.1214</c:v>
                </c:pt>
                <c:pt idx="622">
                  <c:v>3.1216</c:v>
                </c:pt>
                <c:pt idx="623">
                  <c:v>3.1218</c:v>
                </c:pt>
                <c:pt idx="624">
                  <c:v>3.122</c:v>
                </c:pt>
                <c:pt idx="625">
                  <c:v>3.1222</c:v>
                </c:pt>
                <c:pt idx="626">
                  <c:v>3.1224</c:v>
                </c:pt>
                <c:pt idx="627">
                  <c:v>3.1226</c:v>
                </c:pt>
                <c:pt idx="628">
                  <c:v>3.1228</c:v>
                </c:pt>
                <c:pt idx="629">
                  <c:v>3.123</c:v>
                </c:pt>
                <c:pt idx="630">
                  <c:v>3.1232</c:v>
                </c:pt>
                <c:pt idx="631">
                  <c:v>3.1234</c:v>
                </c:pt>
                <c:pt idx="632">
                  <c:v>3.1236</c:v>
                </c:pt>
                <c:pt idx="633">
                  <c:v>3.1238</c:v>
                </c:pt>
                <c:pt idx="634">
                  <c:v>3.124</c:v>
                </c:pt>
                <c:pt idx="635">
                  <c:v>3.1242</c:v>
                </c:pt>
                <c:pt idx="636">
                  <c:v>3.1244</c:v>
                </c:pt>
                <c:pt idx="637">
                  <c:v>3.1246</c:v>
                </c:pt>
                <c:pt idx="638">
                  <c:v>3.1248</c:v>
                </c:pt>
                <c:pt idx="639">
                  <c:v>3.125</c:v>
                </c:pt>
                <c:pt idx="640">
                  <c:v>3.1252</c:v>
                </c:pt>
                <c:pt idx="641">
                  <c:v>3.1254</c:v>
                </c:pt>
                <c:pt idx="642">
                  <c:v>3.1256</c:v>
                </c:pt>
                <c:pt idx="643">
                  <c:v>3.1258</c:v>
                </c:pt>
                <c:pt idx="644">
                  <c:v>3.126</c:v>
                </c:pt>
                <c:pt idx="645">
                  <c:v>3.1262</c:v>
                </c:pt>
                <c:pt idx="646">
                  <c:v>3.1264</c:v>
                </c:pt>
                <c:pt idx="647">
                  <c:v>3.1266</c:v>
                </c:pt>
                <c:pt idx="648">
                  <c:v>3.1268</c:v>
                </c:pt>
                <c:pt idx="649">
                  <c:v>3.127</c:v>
                </c:pt>
                <c:pt idx="650">
                  <c:v>3.1272</c:v>
                </c:pt>
                <c:pt idx="651">
                  <c:v>3.1274</c:v>
                </c:pt>
                <c:pt idx="652">
                  <c:v>3.1276</c:v>
                </c:pt>
                <c:pt idx="653">
                  <c:v>3.1278</c:v>
                </c:pt>
                <c:pt idx="654">
                  <c:v>3.128</c:v>
                </c:pt>
                <c:pt idx="655">
                  <c:v>3.1282</c:v>
                </c:pt>
                <c:pt idx="656">
                  <c:v>3.1284</c:v>
                </c:pt>
                <c:pt idx="657">
                  <c:v>3.1286</c:v>
                </c:pt>
                <c:pt idx="658">
                  <c:v>3.1288</c:v>
                </c:pt>
                <c:pt idx="659">
                  <c:v>3.129</c:v>
                </c:pt>
                <c:pt idx="660">
                  <c:v>3.1292</c:v>
                </c:pt>
                <c:pt idx="661">
                  <c:v>3.1294</c:v>
                </c:pt>
                <c:pt idx="662">
                  <c:v>3.1296</c:v>
                </c:pt>
                <c:pt idx="663">
                  <c:v>3.1298</c:v>
                </c:pt>
                <c:pt idx="664">
                  <c:v>3.13</c:v>
                </c:pt>
                <c:pt idx="665">
                  <c:v>3.1302</c:v>
                </c:pt>
                <c:pt idx="666">
                  <c:v>3.1304</c:v>
                </c:pt>
                <c:pt idx="667">
                  <c:v>3.1306</c:v>
                </c:pt>
                <c:pt idx="668">
                  <c:v>3.1308</c:v>
                </c:pt>
                <c:pt idx="669">
                  <c:v>3.131</c:v>
                </c:pt>
                <c:pt idx="670">
                  <c:v>3.1312</c:v>
                </c:pt>
                <c:pt idx="671">
                  <c:v>3.1314</c:v>
                </c:pt>
                <c:pt idx="672">
                  <c:v>3.1316</c:v>
                </c:pt>
                <c:pt idx="673">
                  <c:v>3.1318</c:v>
                </c:pt>
                <c:pt idx="674">
                  <c:v>3.132</c:v>
                </c:pt>
                <c:pt idx="675">
                  <c:v>3.1322</c:v>
                </c:pt>
                <c:pt idx="676">
                  <c:v>3.1324</c:v>
                </c:pt>
                <c:pt idx="677">
                  <c:v>3.1326</c:v>
                </c:pt>
                <c:pt idx="678">
                  <c:v>3.1328</c:v>
                </c:pt>
                <c:pt idx="679">
                  <c:v>3.133</c:v>
                </c:pt>
                <c:pt idx="680">
                  <c:v>3.1332</c:v>
                </c:pt>
                <c:pt idx="681">
                  <c:v>3.1334</c:v>
                </c:pt>
                <c:pt idx="682">
                  <c:v>3.1336</c:v>
                </c:pt>
                <c:pt idx="683">
                  <c:v>3.1338</c:v>
                </c:pt>
                <c:pt idx="684">
                  <c:v>3.134</c:v>
                </c:pt>
                <c:pt idx="685">
                  <c:v>3.1342</c:v>
                </c:pt>
                <c:pt idx="686">
                  <c:v>3.1344</c:v>
                </c:pt>
                <c:pt idx="687">
                  <c:v>3.1346</c:v>
                </c:pt>
                <c:pt idx="688">
                  <c:v>3.1348</c:v>
                </c:pt>
                <c:pt idx="689">
                  <c:v>3.135</c:v>
                </c:pt>
                <c:pt idx="690">
                  <c:v>3.1352</c:v>
                </c:pt>
                <c:pt idx="691">
                  <c:v>3.1354</c:v>
                </c:pt>
                <c:pt idx="692">
                  <c:v>3.1356</c:v>
                </c:pt>
                <c:pt idx="693">
                  <c:v>3.1358</c:v>
                </c:pt>
                <c:pt idx="694">
                  <c:v>3.136</c:v>
                </c:pt>
                <c:pt idx="695">
                  <c:v>3.1362</c:v>
                </c:pt>
                <c:pt idx="696">
                  <c:v>3.1364</c:v>
                </c:pt>
                <c:pt idx="697">
                  <c:v>3.1366</c:v>
                </c:pt>
                <c:pt idx="698">
                  <c:v>3.1368</c:v>
                </c:pt>
                <c:pt idx="699">
                  <c:v>3.137</c:v>
                </c:pt>
                <c:pt idx="700">
                  <c:v>3.1372</c:v>
                </c:pt>
                <c:pt idx="701">
                  <c:v>3.1374</c:v>
                </c:pt>
                <c:pt idx="702">
                  <c:v>3.1376</c:v>
                </c:pt>
                <c:pt idx="703">
                  <c:v>3.1378</c:v>
                </c:pt>
                <c:pt idx="704">
                  <c:v>3.138</c:v>
                </c:pt>
                <c:pt idx="705">
                  <c:v>3.1382</c:v>
                </c:pt>
                <c:pt idx="706">
                  <c:v>3.1384</c:v>
                </c:pt>
                <c:pt idx="707">
                  <c:v>3.1386</c:v>
                </c:pt>
                <c:pt idx="708">
                  <c:v>3.1388</c:v>
                </c:pt>
                <c:pt idx="709">
                  <c:v>3.139</c:v>
                </c:pt>
                <c:pt idx="710">
                  <c:v>3.1392</c:v>
                </c:pt>
                <c:pt idx="711">
                  <c:v>3.1394</c:v>
                </c:pt>
                <c:pt idx="712">
                  <c:v>3.1396</c:v>
                </c:pt>
                <c:pt idx="713">
                  <c:v>3.1398</c:v>
                </c:pt>
                <c:pt idx="714">
                  <c:v>3.14</c:v>
                </c:pt>
                <c:pt idx="715">
                  <c:v>3.1402</c:v>
                </c:pt>
                <c:pt idx="716">
                  <c:v>3.1404</c:v>
                </c:pt>
                <c:pt idx="717">
                  <c:v>3.1406</c:v>
                </c:pt>
                <c:pt idx="718">
                  <c:v>3.1408</c:v>
                </c:pt>
                <c:pt idx="719">
                  <c:v>3.141</c:v>
                </c:pt>
                <c:pt idx="720">
                  <c:v>3.1412</c:v>
                </c:pt>
                <c:pt idx="721">
                  <c:v>3.1414</c:v>
                </c:pt>
                <c:pt idx="722">
                  <c:v>3.1416</c:v>
                </c:pt>
                <c:pt idx="723">
                  <c:v>3.1418</c:v>
                </c:pt>
                <c:pt idx="724">
                  <c:v>3.142</c:v>
                </c:pt>
                <c:pt idx="725">
                  <c:v>3.1422</c:v>
                </c:pt>
                <c:pt idx="726">
                  <c:v>3.1424</c:v>
                </c:pt>
                <c:pt idx="727">
                  <c:v>3.1426</c:v>
                </c:pt>
                <c:pt idx="728">
                  <c:v>3.1428</c:v>
                </c:pt>
                <c:pt idx="729">
                  <c:v>3.143</c:v>
                </c:pt>
                <c:pt idx="730">
                  <c:v>3.1432</c:v>
                </c:pt>
                <c:pt idx="731">
                  <c:v>3.1434</c:v>
                </c:pt>
                <c:pt idx="732">
                  <c:v>3.1436</c:v>
                </c:pt>
                <c:pt idx="733">
                  <c:v>3.1438</c:v>
                </c:pt>
                <c:pt idx="734">
                  <c:v>3.144</c:v>
                </c:pt>
                <c:pt idx="735">
                  <c:v>3.1442</c:v>
                </c:pt>
                <c:pt idx="736">
                  <c:v>3.1444</c:v>
                </c:pt>
                <c:pt idx="737">
                  <c:v>3.1446</c:v>
                </c:pt>
                <c:pt idx="738">
                  <c:v>3.1448</c:v>
                </c:pt>
                <c:pt idx="739">
                  <c:v>3.145</c:v>
                </c:pt>
                <c:pt idx="740">
                  <c:v>3.1452</c:v>
                </c:pt>
                <c:pt idx="741">
                  <c:v>3.1454</c:v>
                </c:pt>
                <c:pt idx="742">
                  <c:v>3.1456</c:v>
                </c:pt>
                <c:pt idx="743">
                  <c:v>3.1458</c:v>
                </c:pt>
                <c:pt idx="744">
                  <c:v>3.146</c:v>
                </c:pt>
                <c:pt idx="745">
                  <c:v>3.1462</c:v>
                </c:pt>
                <c:pt idx="746">
                  <c:v>3.1464</c:v>
                </c:pt>
                <c:pt idx="747">
                  <c:v>3.1466</c:v>
                </c:pt>
                <c:pt idx="748">
                  <c:v>3.1468</c:v>
                </c:pt>
                <c:pt idx="749">
                  <c:v>3.147</c:v>
                </c:pt>
                <c:pt idx="750">
                  <c:v>3.1472</c:v>
                </c:pt>
                <c:pt idx="751">
                  <c:v>3.1474</c:v>
                </c:pt>
                <c:pt idx="752">
                  <c:v>3.1476</c:v>
                </c:pt>
                <c:pt idx="753">
                  <c:v>3.1478</c:v>
                </c:pt>
                <c:pt idx="754">
                  <c:v>3.148</c:v>
                </c:pt>
                <c:pt idx="755">
                  <c:v>3.1482</c:v>
                </c:pt>
                <c:pt idx="756">
                  <c:v>3.1484</c:v>
                </c:pt>
                <c:pt idx="757">
                  <c:v>3.1486</c:v>
                </c:pt>
                <c:pt idx="758">
                  <c:v>3.1488</c:v>
                </c:pt>
                <c:pt idx="759">
                  <c:v>3.149</c:v>
                </c:pt>
                <c:pt idx="760">
                  <c:v>3.1492</c:v>
                </c:pt>
                <c:pt idx="761">
                  <c:v>3.1494</c:v>
                </c:pt>
                <c:pt idx="762">
                  <c:v>3.1496</c:v>
                </c:pt>
                <c:pt idx="763">
                  <c:v>3.1498</c:v>
                </c:pt>
                <c:pt idx="764">
                  <c:v>3.15</c:v>
                </c:pt>
                <c:pt idx="765">
                  <c:v>3.1502</c:v>
                </c:pt>
                <c:pt idx="766">
                  <c:v>3.1504</c:v>
                </c:pt>
                <c:pt idx="767">
                  <c:v>3.1506</c:v>
                </c:pt>
                <c:pt idx="768">
                  <c:v>3.1508</c:v>
                </c:pt>
                <c:pt idx="769">
                  <c:v>3.151</c:v>
                </c:pt>
                <c:pt idx="770">
                  <c:v>3.1512</c:v>
                </c:pt>
                <c:pt idx="771">
                  <c:v>3.1514</c:v>
                </c:pt>
                <c:pt idx="772">
                  <c:v>3.1516</c:v>
                </c:pt>
                <c:pt idx="773">
                  <c:v>3.1518</c:v>
                </c:pt>
                <c:pt idx="774">
                  <c:v>3.152</c:v>
                </c:pt>
                <c:pt idx="775">
                  <c:v>3.1522</c:v>
                </c:pt>
                <c:pt idx="776">
                  <c:v>3.1524</c:v>
                </c:pt>
                <c:pt idx="777">
                  <c:v>3.1526</c:v>
                </c:pt>
                <c:pt idx="778">
                  <c:v>3.1528</c:v>
                </c:pt>
                <c:pt idx="779">
                  <c:v>3.153</c:v>
                </c:pt>
                <c:pt idx="780">
                  <c:v>3.1532</c:v>
                </c:pt>
                <c:pt idx="781">
                  <c:v>3.1534</c:v>
                </c:pt>
                <c:pt idx="782">
                  <c:v>3.1536</c:v>
                </c:pt>
                <c:pt idx="783">
                  <c:v>3.1538</c:v>
                </c:pt>
                <c:pt idx="784">
                  <c:v>3.154</c:v>
                </c:pt>
                <c:pt idx="785">
                  <c:v>3.1542</c:v>
                </c:pt>
                <c:pt idx="786">
                  <c:v>3.1544</c:v>
                </c:pt>
                <c:pt idx="787">
                  <c:v>3.1546</c:v>
                </c:pt>
                <c:pt idx="788">
                  <c:v>3.1548</c:v>
                </c:pt>
                <c:pt idx="789">
                  <c:v>3.155</c:v>
                </c:pt>
                <c:pt idx="790">
                  <c:v>3.1552</c:v>
                </c:pt>
                <c:pt idx="791">
                  <c:v>3.1554</c:v>
                </c:pt>
                <c:pt idx="792">
                  <c:v>3.1556</c:v>
                </c:pt>
                <c:pt idx="793">
                  <c:v>3.1558</c:v>
                </c:pt>
                <c:pt idx="794">
                  <c:v>3.156</c:v>
                </c:pt>
                <c:pt idx="795">
                  <c:v>3.1562</c:v>
                </c:pt>
                <c:pt idx="796">
                  <c:v>3.1564</c:v>
                </c:pt>
                <c:pt idx="797">
                  <c:v>3.1566</c:v>
                </c:pt>
                <c:pt idx="798">
                  <c:v>3.1568</c:v>
                </c:pt>
                <c:pt idx="799">
                  <c:v>3.157</c:v>
                </c:pt>
                <c:pt idx="800">
                  <c:v>3.1572</c:v>
                </c:pt>
                <c:pt idx="801">
                  <c:v>3.1574</c:v>
                </c:pt>
                <c:pt idx="802">
                  <c:v>3.1576</c:v>
                </c:pt>
                <c:pt idx="803">
                  <c:v>3.1578</c:v>
                </c:pt>
                <c:pt idx="804">
                  <c:v>3.158</c:v>
                </c:pt>
                <c:pt idx="805">
                  <c:v>3.1582</c:v>
                </c:pt>
                <c:pt idx="806">
                  <c:v>3.1584</c:v>
                </c:pt>
                <c:pt idx="807">
                  <c:v>3.1586</c:v>
                </c:pt>
                <c:pt idx="808">
                  <c:v>3.1588</c:v>
                </c:pt>
                <c:pt idx="809">
                  <c:v>3.159</c:v>
                </c:pt>
                <c:pt idx="810">
                  <c:v>3.1592</c:v>
                </c:pt>
                <c:pt idx="811">
                  <c:v>3.1594</c:v>
                </c:pt>
                <c:pt idx="812">
                  <c:v>3.1596</c:v>
                </c:pt>
                <c:pt idx="813">
                  <c:v>3.1598</c:v>
                </c:pt>
                <c:pt idx="814">
                  <c:v>3.16</c:v>
                </c:pt>
                <c:pt idx="815">
                  <c:v>3.1602</c:v>
                </c:pt>
                <c:pt idx="816">
                  <c:v>3.1604</c:v>
                </c:pt>
                <c:pt idx="817">
                  <c:v>3.1606</c:v>
                </c:pt>
                <c:pt idx="818">
                  <c:v>3.1608</c:v>
                </c:pt>
                <c:pt idx="819">
                  <c:v>3.161</c:v>
                </c:pt>
                <c:pt idx="820">
                  <c:v>3.1612</c:v>
                </c:pt>
                <c:pt idx="821">
                  <c:v>3.1614</c:v>
                </c:pt>
                <c:pt idx="822">
                  <c:v>3.1616</c:v>
                </c:pt>
                <c:pt idx="823">
                  <c:v>3.1618</c:v>
                </c:pt>
                <c:pt idx="824">
                  <c:v>3.162</c:v>
                </c:pt>
                <c:pt idx="825">
                  <c:v>3.1622</c:v>
                </c:pt>
                <c:pt idx="826">
                  <c:v>3.1624</c:v>
                </c:pt>
                <c:pt idx="827">
                  <c:v>3.1626</c:v>
                </c:pt>
                <c:pt idx="828">
                  <c:v>3.1628</c:v>
                </c:pt>
                <c:pt idx="829">
                  <c:v>3.163</c:v>
                </c:pt>
                <c:pt idx="830">
                  <c:v>3.1632</c:v>
                </c:pt>
                <c:pt idx="831">
                  <c:v>3.1634</c:v>
                </c:pt>
                <c:pt idx="832">
                  <c:v>3.1636</c:v>
                </c:pt>
                <c:pt idx="833">
                  <c:v>3.1638</c:v>
                </c:pt>
                <c:pt idx="834">
                  <c:v>3.164</c:v>
                </c:pt>
                <c:pt idx="835">
                  <c:v>3.1642</c:v>
                </c:pt>
                <c:pt idx="836">
                  <c:v>3.1644</c:v>
                </c:pt>
                <c:pt idx="837">
                  <c:v>3.1646</c:v>
                </c:pt>
                <c:pt idx="838">
                  <c:v>3.1648</c:v>
                </c:pt>
                <c:pt idx="839">
                  <c:v>3.165</c:v>
                </c:pt>
                <c:pt idx="840">
                  <c:v>3.1652</c:v>
                </c:pt>
                <c:pt idx="841">
                  <c:v>3.1654</c:v>
                </c:pt>
                <c:pt idx="842">
                  <c:v>3.1656</c:v>
                </c:pt>
                <c:pt idx="843">
                  <c:v>3.1658</c:v>
                </c:pt>
                <c:pt idx="844">
                  <c:v>3.166</c:v>
                </c:pt>
                <c:pt idx="845">
                  <c:v>3.1662</c:v>
                </c:pt>
                <c:pt idx="846">
                  <c:v>3.1664</c:v>
                </c:pt>
                <c:pt idx="847">
                  <c:v>3.1666</c:v>
                </c:pt>
                <c:pt idx="848">
                  <c:v>3.1668</c:v>
                </c:pt>
                <c:pt idx="849">
                  <c:v>3.167</c:v>
                </c:pt>
                <c:pt idx="850">
                  <c:v>3.1672</c:v>
                </c:pt>
                <c:pt idx="851">
                  <c:v>3.1674</c:v>
                </c:pt>
                <c:pt idx="852">
                  <c:v>3.1676</c:v>
                </c:pt>
                <c:pt idx="853">
                  <c:v>3.1678</c:v>
                </c:pt>
                <c:pt idx="854">
                  <c:v>3.168</c:v>
                </c:pt>
                <c:pt idx="855">
                  <c:v>3.1682</c:v>
                </c:pt>
                <c:pt idx="856">
                  <c:v>3.1684</c:v>
                </c:pt>
                <c:pt idx="857">
                  <c:v>3.1686</c:v>
                </c:pt>
                <c:pt idx="858">
                  <c:v>3.1688</c:v>
                </c:pt>
                <c:pt idx="859">
                  <c:v>3.169</c:v>
                </c:pt>
                <c:pt idx="860">
                  <c:v>3.1692</c:v>
                </c:pt>
                <c:pt idx="861">
                  <c:v>3.1694</c:v>
                </c:pt>
                <c:pt idx="862">
                  <c:v>3.1696</c:v>
                </c:pt>
                <c:pt idx="863">
                  <c:v>3.1698</c:v>
                </c:pt>
                <c:pt idx="864">
                  <c:v>3.17</c:v>
                </c:pt>
                <c:pt idx="865">
                  <c:v>3.1702</c:v>
                </c:pt>
                <c:pt idx="866">
                  <c:v>3.1704</c:v>
                </c:pt>
                <c:pt idx="867">
                  <c:v>3.1706</c:v>
                </c:pt>
                <c:pt idx="868">
                  <c:v>3.1708</c:v>
                </c:pt>
                <c:pt idx="869">
                  <c:v>3.171</c:v>
                </c:pt>
                <c:pt idx="870">
                  <c:v>3.1712</c:v>
                </c:pt>
                <c:pt idx="871">
                  <c:v>3.1714</c:v>
                </c:pt>
                <c:pt idx="872">
                  <c:v>3.1716</c:v>
                </c:pt>
                <c:pt idx="873">
                  <c:v>3.1718</c:v>
                </c:pt>
                <c:pt idx="874">
                  <c:v>3.172</c:v>
                </c:pt>
                <c:pt idx="875">
                  <c:v>3.1722</c:v>
                </c:pt>
                <c:pt idx="876">
                  <c:v>3.1724</c:v>
                </c:pt>
                <c:pt idx="877">
                  <c:v>3.1726</c:v>
                </c:pt>
                <c:pt idx="878">
                  <c:v>3.1728</c:v>
                </c:pt>
                <c:pt idx="879">
                  <c:v>3.173</c:v>
                </c:pt>
                <c:pt idx="880">
                  <c:v>3.1732</c:v>
                </c:pt>
                <c:pt idx="881">
                  <c:v>3.1734</c:v>
                </c:pt>
                <c:pt idx="882">
                  <c:v>3.1736</c:v>
                </c:pt>
                <c:pt idx="883">
                  <c:v>3.1738</c:v>
                </c:pt>
                <c:pt idx="884">
                  <c:v>3.174</c:v>
                </c:pt>
                <c:pt idx="885">
                  <c:v>3.1742</c:v>
                </c:pt>
                <c:pt idx="886">
                  <c:v>3.1744</c:v>
                </c:pt>
                <c:pt idx="887">
                  <c:v>3.1746</c:v>
                </c:pt>
                <c:pt idx="888">
                  <c:v>3.1748</c:v>
                </c:pt>
                <c:pt idx="889">
                  <c:v>3.175</c:v>
                </c:pt>
                <c:pt idx="890">
                  <c:v>3.1752</c:v>
                </c:pt>
                <c:pt idx="891">
                  <c:v>3.1754</c:v>
                </c:pt>
                <c:pt idx="892">
                  <c:v>3.1756</c:v>
                </c:pt>
                <c:pt idx="893">
                  <c:v>3.1758</c:v>
                </c:pt>
                <c:pt idx="894">
                  <c:v>3.176</c:v>
                </c:pt>
                <c:pt idx="895">
                  <c:v>3.1762</c:v>
                </c:pt>
                <c:pt idx="896">
                  <c:v>3.1764</c:v>
                </c:pt>
                <c:pt idx="897">
                  <c:v>3.1766</c:v>
                </c:pt>
                <c:pt idx="898">
                  <c:v>3.1768</c:v>
                </c:pt>
                <c:pt idx="899">
                  <c:v>3.177</c:v>
                </c:pt>
                <c:pt idx="900">
                  <c:v>3.1772</c:v>
                </c:pt>
                <c:pt idx="901">
                  <c:v>3.1774</c:v>
                </c:pt>
                <c:pt idx="902">
                  <c:v>3.1776</c:v>
                </c:pt>
                <c:pt idx="903">
                  <c:v>3.1778</c:v>
                </c:pt>
                <c:pt idx="904">
                  <c:v>3.178</c:v>
                </c:pt>
                <c:pt idx="905">
                  <c:v>3.1782</c:v>
                </c:pt>
                <c:pt idx="906">
                  <c:v>3.1784</c:v>
                </c:pt>
                <c:pt idx="907">
                  <c:v>3.1786</c:v>
                </c:pt>
                <c:pt idx="908">
                  <c:v>3.1788</c:v>
                </c:pt>
                <c:pt idx="909">
                  <c:v>3.179</c:v>
                </c:pt>
                <c:pt idx="910">
                  <c:v>3.1792</c:v>
                </c:pt>
                <c:pt idx="911">
                  <c:v>3.1794</c:v>
                </c:pt>
                <c:pt idx="912">
                  <c:v>3.1796</c:v>
                </c:pt>
                <c:pt idx="913">
                  <c:v>3.1798</c:v>
                </c:pt>
                <c:pt idx="914">
                  <c:v>3.18</c:v>
                </c:pt>
                <c:pt idx="915">
                  <c:v>3.1802</c:v>
                </c:pt>
                <c:pt idx="916">
                  <c:v>3.1804</c:v>
                </c:pt>
                <c:pt idx="917">
                  <c:v>3.1806</c:v>
                </c:pt>
                <c:pt idx="918">
                  <c:v>3.1808</c:v>
                </c:pt>
                <c:pt idx="919">
                  <c:v>3.181</c:v>
                </c:pt>
                <c:pt idx="920">
                  <c:v>3.1812</c:v>
                </c:pt>
                <c:pt idx="921">
                  <c:v>3.1814</c:v>
                </c:pt>
                <c:pt idx="922">
                  <c:v>3.1816</c:v>
                </c:pt>
                <c:pt idx="923">
                  <c:v>3.1818</c:v>
                </c:pt>
                <c:pt idx="924">
                  <c:v>3.182</c:v>
                </c:pt>
                <c:pt idx="925">
                  <c:v>3.1822</c:v>
                </c:pt>
                <c:pt idx="926">
                  <c:v>3.1824</c:v>
                </c:pt>
                <c:pt idx="927">
                  <c:v>3.1826</c:v>
                </c:pt>
                <c:pt idx="928">
                  <c:v>3.1828</c:v>
                </c:pt>
                <c:pt idx="929">
                  <c:v>3.183</c:v>
                </c:pt>
                <c:pt idx="930">
                  <c:v>3.1832</c:v>
                </c:pt>
                <c:pt idx="931">
                  <c:v>3.1834</c:v>
                </c:pt>
                <c:pt idx="932">
                  <c:v>3.1836</c:v>
                </c:pt>
                <c:pt idx="933">
                  <c:v>3.1838</c:v>
                </c:pt>
                <c:pt idx="934">
                  <c:v>3.184</c:v>
                </c:pt>
                <c:pt idx="935">
                  <c:v>3.1842</c:v>
                </c:pt>
                <c:pt idx="936">
                  <c:v>3.1844</c:v>
                </c:pt>
                <c:pt idx="937">
                  <c:v>3.1846</c:v>
                </c:pt>
                <c:pt idx="938">
                  <c:v>3.1848</c:v>
                </c:pt>
                <c:pt idx="939">
                  <c:v>3.185</c:v>
                </c:pt>
                <c:pt idx="940">
                  <c:v>3.1852</c:v>
                </c:pt>
                <c:pt idx="941">
                  <c:v>3.1854</c:v>
                </c:pt>
                <c:pt idx="942">
                  <c:v>3.1856</c:v>
                </c:pt>
                <c:pt idx="943">
                  <c:v>3.1858</c:v>
                </c:pt>
                <c:pt idx="944">
                  <c:v>3.186</c:v>
                </c:pt>
                <c:pt idx="945">
                  <c:v>3.1862</c:v>
                </c:pt>
                <c:pt idx="946">
                  <c:v>3.1864</c:v>
                </c:pt>
                <c:pt idx="947">
                  <c:v>3.1866</c:v>
                </c:pt>
                <c:pt idx="948">
                  <c:v>3.1868</c:v>
                </c:pt>
                <c:pt idx="949">
                  <c:v>3.187</c:v>
                </c:pt>
                <c:pt idx="950">
                  <c:v>3.1872</c:v>
                </c:pt>
                <c:pt idx="951">
                  <c:v>3.1874</c:v>
                </c:pt>
                <c:pt idx="952">
                  <c:v>3.1876</c:v>
                </c:pt>
                <c:pt idx="953">
                  <c:v>3.1878</c:v>
                </c:pt>
                <c:pt idx="954">
                  <c:v>3.188</c:v>
                </c:pt>
                <c:pt idx="955">
                  <c:v>3.1882</c:v>
                </c:pt>
                <c:pt idx="956">
                  <c:v>3.1884</c:v>
                </c:pt>
                <c:pt idx="957">
                  <c:v>3.1886</c:v>
                </c:pt>
                <c:pt idx="958">
                  <c:v>3.1888</c:v>
                </c:pt>
                <c:pt idx="959">
                  <c:v>3.189</c:v>
                </c:pt>
                <c:pt idx="960">
                  <c:v>3.1892</c:v>
                </c:pt>
                <c:pt idx="961">
                  <c:v>3.1894</c:v>
                </c:pt>
                <c:pt idx="962">
                  <c:v>3.1896</c:v>
                </c:pt>
                <c:pt idx="963">
                  <c:v>3.1898</c:v>
                </c:pt>
                <c:pt idx="964">
                  <c:v>3.19</c:v>
                </c:pt>
                <c:pt idx="965">
                  <c:v>3.1902</c:v>
                </c:pt>
                <c:pt idx="966">
                  <c:v>3.1904</c:v>
                </c:pt>
                <c:pt idx="967">
                  <c:v>3.1906</c:v>
                </c:pt>
                <c:pt idx="968">
                  <c:v>3.1908</c:v>
                </c:pt>
                <c:pt idx="969">
                  <c:v>3.191</c:v>
                </c:pt>
                <c:pt idx="970">
                  <c:v>3.1912</c:v>
                </c:pt>
                <c:pt idx="971">
                  <c:v>3.1914</c:v>
                </c:pt>
                <c:pt idx="972">
                  <c:v>3.1916</c:v>
                </c:pt>
                <c:pt idx="973">
                  <c:v>3.1918</c:v>
                </c:pt>
                <c:pt idx="974">
                  <c:v>3.192</c:v>
                </c:pt>
                <c:pt idx="975">
                  <c:v>3.1922</c:v>
                </c:pt>
                <c:pt idx="976">
                  <c:v>3.1924</c:v>
                </c:pt>
                <c:pt idx="977">
                  <c:v>3.1926</c:v>
                </c:pt>
                <c:pt idx="978">
                  <c:v>3.1928</c:v>
                </c:pt>
                <c:pt idx="979">
                  <c:v>3.193</c:v>
                </c:pt>
                <c:pt idx="980">
                  <c:v>3.1932</c:v>
                </c:pt>
                <c:pt idx="981">
                  <c:v>3.1934</c:v>
                </c:pt>
                <c:pt idx="982">
                  <c:v>3.1936</c:v>
                </c:pt>
                <c:pt idx="983">
                  <c:v>3.1938</c:v>
                </c:pt>
                <c:pt idx="984">
                  <c:v>3.194</c:v>
                </c:pt>
                <c:pt idx="985">
                  <c:v>3.1942</c:v>
                </c:pt>
                <c:pt idx="986">
                  <c:v>3.1944</c:v>
                </c:pt>
                <c:pt idx="987">
                  <c:v>3.1946</c:v>
                </c:pt>
                <c:pt idx="988">
                  <c:v>3.1948</c:v>
                </c:pt>
                <c:pt idx="989">
                  <c:v>3.195</c:v>
                </c:pt>
                <c:pt idx="990">
                  <c:v>3.1952</c:v>
                </c:pt>
                <c:pt idx="991">
                  <c:v>3.1954</c:v>
                </c:pt>
                <c:pt idx="992">
                  <c:v>3.1956</c:v>
                </c:pt>
                <c:pt idx="993">
                  <c:v>3.1958</c:v>
                </c:pt>
                <c:pt idx="994">
                  <c:v>3.196</c:v>
                </c:pt>
                <c:pt idx="995">
                  <c:v>3.1962</c:v>
                </c:pt>
                <c:pt idx="996">
                  <c:v>3.1964</c:v>
                </c:pt>
                <c:pt idx="997">
                  <c:v>3.1966</c:v>
                </c:pt>
                <c:pt idx="998">
                  <c:v>3.1968</c:v>
                </c:pt>
                <c:pt idx="999">
                  <c:v>3.197</c:v>
                </c:pt>
                <c:pt idx="1000">
                  <c:v>3.1972</c:v>
                </c:pt>
                <c:pt idx="1001">
                  <c:v>3.1974</c:v>
                </c:pt>
                <c:pt idx="1002">
                  <c:v>3.1976</c:v>
                </c:pt>
                <c:pt idx="1003">
                  <c:v>3.1978</c:v>
                </c:pt>
                <c:pt idx="1004">
                  <c:v>3.198</c:v>
                </c:pt>
                <c:pt idx="1005">
                  <c:v>3.1982</c:v>
                </c:pt>
                <c:pt idx="1006">
                  <c:v>3.1984</c:v>
                </c:pt>
                <c:pt idx="1007">
                  <c:v>3.1986</c:v>
                </c:pt>
                <c:pt idx="1008">
                  <c:v>3.1988</c:v>
                </c:pt>
                <c:pt idx="1009">
                  <c:v>3.199</c:v>
                </c:pt>
                <c:pt idx="1010">
                  <c:v>3.1992</c:v>
                </c:pt>
                <c:pt idx="1011">
                  <c:v>3.1994</c:v>
                </c:pt>
                <c:pt idx="1012">
                  <c:v>3.1996</c:v>
                </c:pt>
                <c:pt idx="1013">
                  <c:v>3.1998</c:v>
                </c:pt>
                <c:pt idx="1014">
                  <c:v>3.2</c:v>
                </c:pt>
                <c:pt idx="1015">
                  <c:v>3.2002</c:v>
                </c:pt>
                <c:pt idx="1016">
                  <c:v>3.2004</c:v>
                </c:pt>
                <c:pt idx="1017">
                  <c:v>3.2006</c:v>
                </c:pt>
                <c:pt idx="1018">
                  <c:v>3.2008</c:v>
                </c:pt>
                <c:pt idx="1019">
                  <c:v>3.201</c:v>
                </c:pt>
                <c:pt idx="1020">
                  <c:v>3.2012</c:v>
                </c:pt>
                <c:pt idx="1021">
                  <c:v>3.2014</c:v>
                </c:pt>
                <c:pt idx="1022">
                  <c:v>3.2016</c:v>
                </c:pt>
                <c:pt idx="1023">
                  <c:v>3.2018</c:v>
                </c:pt>
                <c:pt idx="1024">
                  <c:v>3.202</c:v>
                </c:pt>
                <c:pt idx="1025">
                  <c:v>3.2022</c:v>
                </c:pt>
                <c:pt idx="1026">
                  <c:v>3.2024</c:v>
                </c:pt>
                <c:pt idx="1027">
                  <c:v>3.2026</c:v>
                </c:pt>
                <c:pt idx="1028">
                  <c:v>3.2028</c:v>
                </c:pt>
                <c:pt idx="1029">
                  <c:v>3.203</c:v>
                </c:pt>
                <c:pt idx="1030">
                  <c:v>3.2032</c:v>
                </c:pt>
                <c:pt idx="1031">
                  <c:v>3.2034</c:v>
                </c:pt>
                <c:pt idx="1032">
                  <c:v>3.2036</c:v>
                </c:pt>
                <c:pt idx="1033">
                  <c:v>3.2038</c:v>
                </c:pt>
                <c:pt idx="1034">
                  <c:v>3.204</c:v>
                </c:pt>
                <c:pt idx="1035">
                  <c:v>3.2042</c:v>
                </c:pt>
                <c:pt idx="1036">
                  <c:v>3.2044</c:v>
                </c:pt>
                <c:pt idx="1037">
                  <c:v>3.2046</c:v>
                </c:pt>
                <c:pt idx="1038">
                  <c:v>3.2048</c:v>
                </c:pt>
                <c:pt idx="1039">
                  <c:v>3.205</c:v>
                </c:pt>
                <c:pt idx="1040">
                  <c:v>3.2052</c:v>
                </c:pt>
                <c:pt idx="1041">
                  <c:v>3.2054</c:v>
                </c:pt>
                <c:pt idx="1042">
                  <c:v>3.2056</c:v>
                </c:pt>
                <c:pt idx="1043">
                  <c:v>3.2058</c:v>
                </c:pt>
                <c:pt idx="1044">
                  <c:v>3.206</c:v>
                </c:pt>
                <c:pt idx="1045">
                  <c:v>3.2062</c:v>
                </c:pt>
                <c:pt idx="1046">
                  <c:v>3.2064</c:v>
                </c:pt>
                <c:pt idx="1047">
                  <c:v>3.2066</c:v>
                </c:pt>
                <c:pt idx="1048">
                  <c:v>3.2068</c:v>
                </c:pt>
                <c:pt idx="1049">
                  <c:v>3.207</c:v>
                </c:pt>
                <c:pt idx="1050">
                  <c:v>3.2072</c:v>
                </c:pt>
                <c:pt idx="1051">
                  <c:v>3.2074</c:v>
                </c:pt>
                <c:pt idx="1052">
                  <c:v>3.2076</c:v>
                </c:pt>
                <c:pt idx="1053">
                  <c:v>3.2078</c:v>
                </c:pt>
                <c:pt idx="1054">
                  <c:v>3.208</c:v>
                </c:pt>
                <c:pt idx="1055">
                  <c:v>3.2082</c:v>
                </c:pt>
                <c:pt idx="1056">
                  <c:v>3.2084</c:v>
                </c:pt>
                <c:pt idx="1057">
                  <c:v>3.2086</c:v>
                </c:pt>
                <c:pt idx="1058">
                  <c:v>3.2088</c:v>
                </c:pt>
                <c:pt idx="1059">
                  <c:v>3.209</c:v>
                </c:pt>
                <c:pt idx="1060">
                  <c:v>3.2092</c:v>
                </c:pt>
                <c:pt idx="1061">
                  <c:v>3.2094</c:v>
                </c:pt>
                <c:pt idx="1062">
                  <c:v>3.2096</c:v>
                </c:pt>
                <c:pt idx="1063">
                  <c:v>3.2098</c:v>
                </c:pt>
                <c:pt idx="1064">
                  <c:v>3.21</c:v>
                </c:pt>
                <c:pt idx="1065">
                  <c:v>3.2102</c:v>
                </c:pt>
                <c:pt idx="1066">
                  <c:v>3.2104</c:v>
                </c:pt>
                <c:pt idx="1067">
                  <c:v>3.2106</c:v>
                </c:pt>
                <c:pt idx="1068">
                  <c:v>3.2108</c:v>
                </c:pt>
                <c:pt idx="1069">
                  <c:v>3.211</c:v>
                </c:pt>
                <c:pt idx="1070">
                  <c:v>3.2112</c:v>
                </c:pt>
                <c:pt idx="1071">
                  <c:v>3.2114</c:v>
                </c:pt>
                <c:pt idx="1072">
                  <c:v>3.2116</c:v>
                </c:pt>
                <c:pt idx="1073">
                  <c:v>3.2118</c:v>
                </c:pt>
                <c:pt idx="1074">
                  <c:v>3.212</c:v>
                </c:pt>
                <c:pt idx="1075">
                  <c:v>3.2122</c:v>
                </c:pt>
                <c:pt idx="1076">
                  <c:v>3.2124</c:v>
                </c:pt>
                <c:pt idx="1077">
                  <c:v>3.2126</c:v>
                </c:pt>
                <c:pt idx="1078">
                  <c:v>3.2128</c:v>
                </c:pt>
                <c:pt idx="1079">
                  <c:v>3.213</c:v>
                </c:pt>
                <c:pt idx="1080">
                  <c:v>3.2132</c:v>
                </c:pt>
                <c:pt idx="1081">
                  <c:v>3.2134</c:v>
                </c:pt>
                <c:pt idx="1082">
                  <c:v>3.2136</c:v>
                </c:pt>
                <c:pt idx="1083">
                  <c:v>3.2138</c:v>
                </c:pt>
                <c:pt idx="1084">
                  <c:v>3.214</c:v>
                </c:pt>
                <c:pt idx="1085">
                  <c:v>3.2142</c:v>
                </c:pt>
                <c:pt idx="1086">
                  <c:v>3.2144</c:v>
                </c:pt>
                <c:pt idx="1087">
                  <c:v>3.2146</c:v>
                </c:pt>
                <c:pt idx="1088">
                  <c:v>3.2148</c:v>
                </c:pt>
                <c:pt idx="1089">
                  <c:v>3.215</c:v>
                </c:pt>
                <c:pt idx="1090">
                  <c:v>3.2152</c:v>
                </c:pt>
                <c:pt idx="1091">
                  <c:v>3.2154</c:v>
                </c:pt>
                <c:pt idx="1092">
                  <c:v>3.2156</c:v>
                </c:pt>
                <c:pt idx="1093">
                  <c:v>3.2158</c:v>
                </c:pt>
                <c:pt idx="1094">
                  <c:v>3.216</c:v>
                </c:pt>
                <c:pt idx="1095">
                  <c:v>3.2162</c:v>
                </c:pt>
                <c:pt idx="1096">
                  <c:v>3.2164</c:v>
                </c:pt>
                <c:pt idx="1097">
                  <c:v>3.2166</c:v>
                </c:pt>
                <c:pt idx="1098">
                  <c:v>3.2168</c:v>
                </c:pt>
                <c:pt idx="1099">
                  <c:v>3.217</c:v>
                </c:pt>
                <c:pt idx="1100">
                  <c:v>3.2172</c:v>
                </c:pt>
                <c:pt idx="1101">
                  <c:v>3.2174</c:v>
                </c:pt>
                <c:pt idx="1102">
                  <c:v>3.2176</c:v>
                </c:pt>
                <c:pt idx="1103">
                  <c:v>3.2178</c:v>
                </c:pt>
                <c:pt idx="1104">
                  <c:v>3.218</c:v>
                </c:pt>
                <c:pt idx="1105">
                  <c:v>3.2182</c:v>
                </c:pt>
                <c:pt idx="1106">
                  <c:v>3.2184</c:v>
                </c:pt>
                <c:pt idx="1107">
                  <c:v>3.2186</c:v>
                </c:pt>
                <c:pt idx="1108">
                  <c:v>3.2188</c:v>
                </c:pt>
                <c:pt idx="1109">
                  <c:v>3.219</c:v>
                </c:pt>
                <c:pt idx="1110">
                  <c:v>3.2192</c:v>
                </c:pt>
                <c:pt idx="1111">
                  <c:v>3.2194</c:v>
                </c:pt>
                <c:pt idx="1112">
                  <c:v>3.2196</c:v>
                </c:pt>
                <c:pt idx="1113">
                  <c:v>3.2198</c:v>
                </c:pt>
                <c:pt idx="1114">
                  <c:v>3.22</c:v>
                </c:pt>
                <c:pt idx="1115">
                  <c:v>3.2202</c:v>
                </c:pt>
                <c:pt idx="1116">
                  <c:v>3.2204</c:v>
                </c:pt>
                <c:pt idx="1117">
                  <c:v>3.2206</c:v>
                </c:pt>
                <c:pt idx="1118">
                  <c:v>3.2208</c:v>
                </c:pt>
                <c:pt idx="1119">
                  <c:v>3.221</c:v>
                </c:pt>
                <c:pt idx="1120">
                  <c:v>3.2212</c:v>
                </c:pt>
                <c:pt idx="1121">
                  <c:v>3.2214</c:v>
                </c:pt>
                <c:pt idx="1122">
                  <c:v>3.2216</c:v>
                </c:pt>
                <c:pt idx="1123">
                  <c:v>3.2218</c:v>
                </c:pt>
                <c:pt idx="1124">
                  <c:v>3.222</c:v>
                </c:pt>
                <c:pt idx="1125">
                  <c:v>3.2222</c:v>
                </c:pt>
                <c:pt idx="1126">
                  <c:v>3.2224</c:v>
                </c:pt>
                <c:pt idx="1127">
                  <c:v>3.2226</c:v>
                </c:pt>
                <c:pt idx="1128">
                  <c:v>3.2228</c:v>
                </c:pt>
                <c:pt idx="1129">
                  <c:v>3.223</c:v>
                </c:pt>
                <c:pt idx="1130">
                  <c:v>3.2232</c:v>
                </c:pt>
                <c:pt idx="1131">
                  <c:v>3.2234</c:v>
                </c:pt>
                <c:pt idx="1132">
                  <c:v>3.2236</c:v>
                </c:pt>
                <c:pt idx="1133">
                  <c:v>3.2238</c:v>
                </c:pt>
                <c:pt idx="1134">
                  <c:v>3.224</c:v>
                </c:pt>
                <c:pt idx="1135">
                  <c:v>3.2242</c:v>
                </c:pt>
                <c:pt idx="1136">
                  <c:v>3.2244</c:v>
                </c:pt>
                <c:pt idx="1137">
                  <c:v>3.2246</c:v>
                </c:pt>
                <c:pt idx="1138">
                  <c:v>3.2248</c:v>
                </c:pt>
                <c:pt idx="1139">
                  <c:v>3.225</c:v>
                </c:pt>
                <c:pt idx="1140">
                  <c:v>3.2252</c:v>
                </c:pt>
                <c:pt idx="1141">
                  <c:v>3.2254</c:v>
                </c:pt>
                <c:pt idx="1142">
                  <c:v>3.2256</c:v>
                </c:pt>
                <c:pt idx="1143">
                  <c:v>3.2258</c:v>
                </c:pt>
                <c:pt idx="1144">
                  <c:v>3.226</c:v>
                </c:pt>
                <c:pt idx="1145">
                  <c:v>3.2262</c:v>
                </c:pt>
                <c:pt idx="1146">
                  <c:v>3.2264</c:v>
                </c:pt>
                <c:pt idx="1147">
                  <c:v>3.2266</c:v>
                </c:pt>
                <c:pt idx="1148">
                  <c:v>3.2268</c:v>
                </c:pt>
                <c:pt idx="1149">
                  <c:v>3.227</c:v>
                </c:pt>
                <c:pt idx="1150">
                  <c:v>3.2272</c:v>
                </c:pt>
                <c:pt idx="1151">
                  <c:v>3.2274</c:v>
                </c:pt>
                <c:pt idx="1152">
                  <c:v>3.2276</c:v>
                </c:pt>
                <c:pt idx="1153">
                  <c:v>3.2278</c:v>
                </c:pt>
                <c:pt idx="1154">
                  <c:v>3.228</c:v>
                </c:pt>
                <c:pt idx="1155">
                  <c:v>3.2282</c:v>
                </c:pt>
                <c:pt idx="1156">
                  <c:v>3.2284</c:v>
                </c:pt>
                <c:pt idx="1157">
                  <c:v>3.2286</c:v>
                </c:pt>
                <c:pt idx="1158">
                  <c:v>3.2288</c:v>
                </c:pt>
                <c:pt idx="1159">
                  <c:v>3.229</c:v>
                </c:pt>
                <c:pt idx="1160">
                  <c:v>3.2292</c:v>
                </c:pt>
                <c:pt idx="1161">
                  <c:v>3.2294</c:v>
                </c:pt>
                <c:pt idx="1162">
                  <c:v>3.2296</c:v>
                </c:pt>
                <c:pt idx="1163">
                  <c:v>3.2298</c:v>
                </c:pt>
                <c:pt idx="1164">
                  <c:v>3.23</c:v>
                </c:pt>
                <c:pt idx="1165">
                  <c:v>3.2302</c:v>
                </c:pt>
                <c:pt idx="1166">
                  <c:v>3.2304</c:v>
                </c:pt>
                <c:pt idx="1167">
                  <c:v>3.2306</c:v>
                </c:pt>
                <c:pt idx="1168">
                  <c:v>3.2308</c:v>
                </c:pt>
                <c:pt idx="1169">
                  <c:v>3.231</c:v>
                </c:pt>
                <c:pt idx="1170">
                  <c:v>3.2312</c:v>
                </c:pt>
                <c:pt idx="1171">
                  <c:v>3.2314</c:v>
                </c:pt>
                <c:pt idx="1172">
                  <c:v>3.2316</c:v>
                </c:pt>
                <c:pt idx="1173">
                  <c:v>3.2318</c:v>
                </c:pt>
                <c:pt idx="1174">
                  <c:v>3.232</c:v>
                </c:pt>
                <c:pt idx="1175">
                  <c:v>3.2322</c:v>
                </c:pt>
                <c:pt idx="1176">
                  <c:v>3.2324</c:v>
                </c:pt>
                <c:pt idx="1177">
                  <c:v>3.2326</c:v>
                </c:pt>
                <c:pt idx="1178">
                  <c:v>3.2328</c:v>
                </c:pt>
                <c:pt idx="1179">
                  <c:v>3.233</c:v>
                </c:pt>
                <c:pt idx="1180">
                  <c:v>3.2332</c:v>
                </c:pt>
                <c:pt idx="1181">
                  <c:v>3.2334</c:v>
                </c:pt>
                <c:pt idx="1182">
                  <c:v>3.2336</c:v>
                </c:pt>
                <c:pt idx="1183">
                  <c:v>3.2338</c:v>
                </c:pt>
                <c:pt idx="1184">
                  <c:v>3.234</c:v>
                </c:pt>
                <c:pt idx="1185">
                  <c:v>3.2342</c:v>
                </c:pt>
                <c:pt idx="1186">
                  <c:v>3.2344</c:v>
                </c:pt>
                <c:pt idx="1187">
                  <c:v>3.2346</c:v>
                </c:pt>
                <c:pt idx="1188">
                  <c:v>3.2348</c:v>
                </c:pt>
                <c:pt idx="1189">
                  <c:v>3.235</c:v>
                </c:pt>
                <c:pt idx="1190">
                  <c:v>3.2352</c:v>
                </c:pt>
                <c:pt idx="1191">
                  <c:v>3.2354</c:v>
                </c:pt>
                <c:pt idx="1192">
                  <c:v>3.2356</c:v>
                </c:pt>
                <c:pt idx="1193">
                  <c:v>3.2358</c:v>
                </c:pt>
                <c:pt idx="1194">
                  <c:v>3.236</c:v>
                </c:pt>
                <c:pt idx="1195">
                  <c:v>3.2362</c:v>
                </c:pt>
                <c:pt idx="1196">
                  <c:v>3.2364</c:v>
                </c:pt>
                <c:pt idx="1197">
                  <c:v>3.2366</c:v>
                </c:pt>
                <c:pt idx="1198">
                  <c:v>3.2368</c:v>
                </c:pt>
                <c:pt idx="1199">
                  <c:v>3.237</c:v>
                </c:pt>
                <c:pt idx="1200">
                  <c:v>3.2372</c:v>
                </c:pt>
                <c:pt idx="1201">
                  <c:v>3.2374</c:v>
                </c:pt>
                <c:pt idx="1202">
                  <c:v>3.2376</c:v>
                </c:pt>
                <c:pt idx="1203">
                  <c:v>3.2378</c:v>
                </c:pt>
                <c:pt idx="1204">
                  <c:v>3.238</c:v>
                </c:pt>
                <c:pt idx="1205">
                  <c:v>3.2382</c:v>
                </c:pt>
                <c:pt idx="1206">
                  <c:v>3.2384</c:v>
                </c:pt>
                <c:pt idx="1207">
                  <c:v>3.2386</c:v>
                </c:pt>
                <c:pt idx="1208">
                  <c:v>3.2388</c:v>
                </c:pt>
                <c:pt idx="1209">
                  <c:v>3.239</c:v>
                </c:pt>
                <c:pt idx="1210">
                  <c:v>3.2392</c:v>
                </c:pt>
                <c:pt idx="1211">
                  <c:v>3.2394</c:v>
                </c:pt>
                <c:pt idx="1212">
                  <c:v>3.2396</c:v>
                </c:pt>
                <c:pt idx="1213">
                  <c:v>3.2398</c:v>
                </c:pt>
                <c:pt idx="1214">
                  <c:v>3.24</c:v>
                </c:pt>
                <c:pt idx="1215">
                  <c:v>3.2402</c:v>
                </c:pt>
                <c:pt idx="1216">
                  <c:v>3.2404</c:v>
                </c:pt>
                <c:pt idx="1217">
                  <c:v>3.2406</c:v>
                </c:pt>
                <c:pt idx="1218">
                  <c:v>3.2408</c:v>
                </c:pt>
                <c:pt idx="1219">
                  <c:v>3.241</c:v>
                </c:pt>
                <c:pt idx="1220">
                  <c:v>3.2412</c:v>
                </c:pt>
                <c:pt idx="1221">
                  <c:v>3.2414</c:v>
                </c:pt>
                <c:pt idx="1222">
                  <c:v>3.2416</c:v>
                </c:pt>
                <c:pt idx="1223">
                  <c:v>3.2418</c:v>
                </c:pt>
                <c:pt idx="1224">
                  <c:v>3.242</c:v>
                </c:pt>
                <c:pt idx="1225">
                  <c:v>3.2422</c:v>
                </c:pt>
                <c:pt idx="1226">
                  <c:v>3.2424</c:v>
                </c:pt>
                <c:pt idx="1227">
                  <c:v>3.2426</c:v>
                </c:pt>
                <c:pt idx="1228">
                  <c:v>3.2428</c:v>
                </c:pt>
                <c:pt idx="1229">
                  <c:v>3.243</c:v>
                </c:pt>
                <c:pt idx="1230">
                  <c:v>3.2432</c:v>
                </c:pt>
                <c:pt idx="1231">
                  <c:v>3.2434</c:v>
                </c:pt>
                <c:pt idx="1232">
                  <c:v>3.2436</c:v>
                </c:pt>
                <c:pt idx="1233">
                  <c:v>3.2438</c:v>
                </c:pt>
                <c:pt idx="1234">
                  <c:v>3.244</c:v>
                </c:pt>
                <c:pt idx="1235">
                  <c:v>3.2442</c:v>
                </c:pt>
                <c:pt idx="1236">
                  <c:v>3.2444</c:v>
                </c:pt>
                <c:pt idx="1237">
                  <c:v>3.2446</c:v>
                </c:pt>
                <c:pt idx="1238">
                  <c:v>3.2448</c:v>
                </c:pt>
                <c:pt idx="1239">
                  <c:v>3.245</c:v>
                </c:pt>
                <c:pt idx="1240">
                  <c:v>3.2452</c:v>
                </c:pt>
                <c:pt idx="1241">
                  <c:v>3.2454</c:v>
                </c:pt>
                <c:pt idx="1242">
                  <c:v>3.2456</c:v>
                </c:pt>
                <c:pt idx="1243">
                  <c:v>3.2458</c:v>
                </c:pt>
                <c:pt idx="1244">
                  <c:v>3.246</c:v>
                </c:pt>
                <c:pt idx="1245">
                  <c:v>3.2462</c:v>
                </c:pt>
                <c:pt idx="1246">
                  <c:v>3.2464</c:v>
                </c:pt>
                <c:pt idx="1247">
                  <c:v>3.2466</c:v>
                </c:pt>
                <c:pt idx="1248">
                  <c:v>3.2468</c:v>
                </c:pt>
                <c:pt idx="1249">
                  <c:v>3.247</c:v>
                </c:pt>
                <c:pt idx="1250">
                  <c:v>3.2472</c:v>
                </c:pt>
                <c:pt idx="1251">
                  <c:v>3.2474</c:v>
                </c:pt>
                <c:pt idx="1252">
                  <c:v>3.2476</c:v>
                </c:pt>
                <c:pt idx="1253">
                  <c:v>3.2478</c:v>
                </c:pt>
                <c:pt idx="1254">
                  <c:v>3.248</c:v>
                </c:pt>
                <c:pt idx="1255">
                  <c:v>3.2482</c:v>
                </c:pt>
                <c:pt idx="1256">
                  <c:v>3.2484</c:v>
                </c:pt>
                <c:pt idx="1257">
                  <c:v>3.2486</c:v>
                </c:pt>
                <c:pt idx="1258">
                  <c:v>3.2488</c:v>
                </c:pt>
                <c:pt idx="1259">
                  <c:v>3.249</c:v>
                </c:pt>
                <c:pt idx="1260">
                  <c:v>3.2492</c:v>
                </c:pt>
                <c:pt idx="1261">
                  <c:v>3.2494</c:v>
                </c:pt>
                <c:pt idx="1262">
                  <c:v>3.2496</c:v>
                </c:pt>
                <c:pt idx="1263">
                  <c:v>3.2498</c:v>
                </c:pt>
                <c:pt idx="1264">
                  <c:v>3.25</c:v>
                </c:pt>
                <c:pt idx="1265">
                  <c:v>3.2502</c:v>
                </c:pt>
                <c:pt idx="1266">
                  <c:v>3.2504</c:v>
                </c:pt>
                <c:pt idx="1267">
                  <c:v>3.2506</c:v>
                </c:pt>
                <c:pt idx="1268">
                  <c:v>3.2508</c:v>
                </c:pt>
                <c:pt idx="1269">
                  <c:v>3.251</c:v>
                </c:pt>
                <c:pt idx="1270">
                  <c:v>3.2512</c:v>
                </c:pt>
                <c:pt idx="1271">
                  <c:v>3.2514</c:v>
                </c:pt>
                <c:pt idx="1272">
                  <c:v>3.2516</c:v>
                </c:pt>
                <c:pt idx="1273">
                  <c:v>3.2518</c:v>
                </c:pt>
                <c:pt idx="1274">
                  <c:v>3.252</c:v>
                </c:pt>
                <c:pt idx="1275">
                  <c:v>3.2522</c:v>
                </c:pt>
                <c:pt idx="1276">
                  <c:v>3.2524</c:v>
                </c:pt>
                <c:pt idx="1277">
                  <c:v>3.2526</c:v>
                </c:pt>
                <c:pt idx="1278">
                  <c:v>3.2528</c:v>
                </c:pt>
                <c:pt idx="1279">
                  <c:v>3.253</c:v>
                </c:pt>
                <c:pt idx="1280">
                  <c:v>3.2532</c:v>
                </c:pt>
                <c:pt idx="1281">
                  <c:v>3.2534</c:v>
                </c:pt>
                <c:pt idx="1282">
                  <c:v>3.2536</c:v>
                </c:pt>
                <c:pt idx="1283">
                  <c:v>3.2538</c:v>
                </c:pt>
                <c:pt idx="1284">
                  <c:v>3.254</c:v>
                </c:pt>
                <c:pt idx="1285">
                  <c:v>3.2542</c:v>
                </c:pt>
                <c:pt idx="1286">
                  <c:v>3.2544</c:v>
                </c:pt>
                <c:pt idx="1287">
                  <c:v>3.2546</c:v>
                </c:pt>
                <c:pt idx="1288">
                  <c:v>3.2548</c:v>
                </c:pt>
                <c:pt idx="1289">
                  <c:v>3.255</c:v>
                </c:pt>
                <c:pt idx="1290">
                  <c:v>3.2552</c:v>
                </c:pt>
                <c:pt idx="1291">
                  <c:v>3.2554</c:v>
                </c:pt>
                <c:pt idx="1292">
                  <c:v>3.2556</c:v>
                </c:pt>
                <c:pt idx="1293">
                  <c:v>3.2558</c:v>
                </c:pt>
                <c:pt idx="1294">
                  <c:v>3.256</c:v>
                </c:pt>
                <c:pt idx="1295">
                  <c:v>3.2562</c:v>
                </c:pt>
                <c:pt idx="1296">
                  <c:v>3.2564</c:v>
                </c:pt>
                <c:pt idx="1297">
                  <c:v>3.2566</c:v>
                </c:pt>
                <c:pt idx="1298">
                  <c:v>3.2568</c:v>
                </c:pt>
                <c:pt idx="1299">
                  <c:v>3.257</c:v>
                </c:pt>
                <c:pt idx="1300">
                  <c:v>3.2572</c:v>
                </c:pt>
                <c:pt idx="1301">
                  <c:v>3.2574</c:v>
                </c:pt>
                <c:pt idx="1302">
                  <c:v>3.2576</c:v>
                </c:pt>
                <c:pt idx="1303">
                  <c:v>3.2578</c:v>
                </c:pt>
                <c:pt idx="1304">
                  <c:v>3.258</c:v>
                </c:pt>
                <c:pt idx="1305">
                  <c:v>3.2582</c:v>
                </c:pt>
                <c:pt idx="1306">
                  <c:v>3.2584</c:v>
                </c:pt>
                <c:pt idx="1307">
                  <c:v>3.2586</c:v>
                </c:pt>
                <c:pt idx="1308">
                  <c:v>3.2588</c:v>
                </c:pt>
                <c:pt idx="1309">
                  <c:v>3.259</c:v>
                </c:pt>
                <c:pt idx="1310">
                  <c:v>3.2592</c:v>
                </c:pt>
                <c:pt idx="1311">
                  <c:v>3.2594</c:v>
                </c:pt>
                <c:pt idx="1312">
                  <c:v>3.2596</c:v>
                </c:pt>
                <c:pt idx="1313">
                  <c:v>3.2598</c:v>
                </c:pt>
                <c:pt idx="1314">
                  <c:v>3.26</c:v>
                </c:pt>
                <c:pt idx="1315">
                  <c:v>3.2602</c:v>
                </c:pt>
                <c:pt idx="1316">
                  <c:v>3.2604</c:v>
                </c:pt>
                <c:pt idx="1317">
                  <c:v>3.2606</c:v>
                </c:pt>
                <c:pt idx="1318">
                  <c:v>3.2608</c:v>
                </c:pt>
                <c:pt idx="1319">
                  <c:v>3.261</c:v>
                </c:pt>
                <c:pt idx="1320">
                  <c:v>3.2612</c:v>
                </c:pt>
                <c:pt idx="1321">
                  <c:v>3.2614</c:v>
                </c:pt>
                <c:pt idx="1322">
                  <c:v>3.2616</c:v>
                </c:pt>
                <c:pt idx="1323">
                  <c:v>3.2618</c:v>
                </c:pt>
                <c:pt idx="1324">
                  <c:v>3.262</c:v>
                </c:pt>
                <c:pt idx="1325">
                  <c:v>3.2622</c:v>
                </c:pt>
                <c:pt idx="1326">
                  <c:v>3.2624</c:v>
                </c:pt>
                <c:pt idx="1327">
                  <c:v>3.2626</c:v>
                </c:pt>
                <c:pt idx="1328">
                  <c:v>3.2628</c:v>
                </c:pt>
                <c:pt idx="1329">
                  <c:v>3.263</c:v>
                </c:pt>
                <c:pt idx="1330">
                  <c:v>3.2632</c:v>
                </c:pt>
                <c:pt idx="1331">
                  <c:v>3.2634</c:v>
                </c:pt>
                <c:pt idx="1332">
                  <c:v>3.2636</c:v>
                </c:pt>
                <c:pt idx="1333">
                  <c:v>3.2638</c:v>
                </c:pt>
                <c:pt idx="1334">
                  <c:v>3.264</c:v>
                </c:pt>
                <c:pt idx="1335">
                  <c:v>3.2642</c:v>
                </c:pt>
                <c:pt idx="1336">
                  <c:v>3.2644</c:v>
                </c:pt>
                <c:pt idx="1337">
                  <c:v>3.2646</c:v>
                </c:pt>
                <c:pt idx="1338">
                  <c:v>3.2648</c:v>
                </c:pt>
                <c:pt idx="1339">
                  <c:v>3.265</c:v>
                </c:pt>
                <c:pt idx="1340">
                  <c:v>3.2652</c:v>
                </c:pt>
                <c:pt idx="1341">
                  <c:v>3.2654</c:v>
                </c:pt>
                <c:pt idx="1342">
                  <c:v>3.2656</c:v>
                </c:pt>
                <c:pt idx="1343">
                  <c:v>3.2658</c:v>
                </c:pt>
                <c:pt idx="1344">
                  <c:v>3.266</c:v>
                </c:pt>
                <c:pt idx="1345">
                  <c:v>3.2662</c:v>
                </c:pt>
                <c:pt idx="1346">
                  <c:v>3.2664</c:v>
                </c:pt>
                <c:pt idx="1347">
                  <c:v>3.2666</c:v>
                </c:pt>
                <c:pt idx="1348">
                  <c:v>3.2668</c:v>
                </c:pt>
                <c:pt idx="1349">
                  <c:v>3.267</c:v>
                </c:pt>
                <c:pt idx="1350">
                  <c:v>3.2672</c:v>
                </c:pt>
                <c:pt idx="1351">
                  <c:v>3.2674</c:v>
                </c:pt>
                <c:pt idx="1352">
                  <c:v>3.2676</c:v>
                </c:pt>
                <c:pt idx="1353">
                  <c:v>3.2678</c:v>
                </c:pt>
                <c:pt idx="1354">
                  <c:v>3.268</c:v>
                </c:pt>
                <c:pt idx="1355">
                  <c:v>3.2682</c:v>
                </c:pt>
                <c:pt idx="1356">
                  <c:v>3.2684</c:v>
                </c:pt>
                <c:pt idx="1357">
                  <c:v>3.2686</c:v>
                </c:pt>
                <c:pt idx="1358">
                  <c:v>3.2688</c:v>
                </c:pt>
                <c:pt idx="1359">
                  <c:v>3.269</c:v>
                </c:pt>
                <c:pt idx="1360">
                  <c:v>3.2692</c:v>
                </c:pt>
                <c:pt idx="1361">
                  <c:v>3.2694</c:v>
                </c:pt>
                <c:pt idx="1362">
                  <c:v>3.2696</c:v>
                </c:pt>
                <c:pt idx="1363">
                  <c:v>3.2698</c:v>
                </c:pt>
                <c:pt idx="1364">
                  <c:v>3.27</c:v>
                </c:pt>
                <c:pt idx="1365">
                  <c:v>3.2702</c:v>
                </c:pt>
                <c:pt idx="1366">
                  <c:v>3.2704</c:v>
                </c:pt>
                <c:pt idx="1367">
                  <c:v>3.2706</c:v>
                </c:pt>
                <c:pt idx="1368">
                  <c:v>3.2708</c:v>
                </c:pt>
                <c:pt idx="1369">
                  <c:v>3.271</c:v>
                </c:pt>
                <c:pt idx="1370">
                  <c:v>3.2712</c:v>
                </c:pt>
                <c:pt idx="1371">
                  <c:v>3.2714</c:v>
                </c:pt>
                <c:pt idx="1372">
                  <c:v>3.2716</c:v>
                </c:pt>
                <c:pt idx="1373">
                  <c:v>3.2718</c:v>
                </c:pt>
                <c:pt idx="1374">
                  <c:v>3.272</c:v>
                </c:pt>
                <c:pt idx="1375">
                  <c:v>3.2722</c:v>
                </c:pt>
                <c:pt idx="1376">
                  <c:v>3.2724</c:v>
                </c:pt>
                <c:pt idx="1377">
                  <c:v>3.2726</c:v>
                </c:pt>
                <c:pt idx="1378">
                  <c:v>3.2728</c:v>
                </c:pt>
                <c:pt idx="1379">
                  <c:v>3.273</c:v>
                </c:pt>
                <c:pt idx="1380">
                  <c:v>3.2732</c:v>
                </c:pt>
                <c:pt idx="1381">
                  <c:v>3.2734</c:v>
                </c:pt>
                <c:pt idx="1382">
                  <c:v>3.2736</c:v>
                </c:pt>
                <c:pt idx="1383">
                  <c:v>3.2738</c:v>
                </c:pt>
                <c:pt idx="1384">
                  <c:v>3.274</c:v>
                </c:pt>
                <c:pt idx="1385">
                  <c:v>3.2742</c:v>
                </c:pt>
                <c:pt idx="1386">
                  <c:v>3.2744</c:v>
                </c:pt>
                <c:pt idx="1387">
                  <c:v>3.2746</c:v>
                </c:pt>
                <c:pt idx="1388">
                  <c:v>3.2748</c:v>
                </c:pt>
                <c:pt idx="1389">
                  <c:v>3.275</c:v>
                </c:pt>
                <c:pt idx="1390">
                  <c:v>3.2752</c:v>
                </c:pt>
                <c:pt idx="1391">
                  <c:v>3.2754</c:v>
                </c:pt>
                <c:pt idx="1392">
                  <c:v>3.2756</c:v>
                </c:pt>
                <c:pt idx="1393">
                  <c:v>3.2758</c:v>
                </c:pt>
                <c:pt idx="1394">
                  <c:v>3.276</c:v>
                </c:pt>
                <c:pt idx="1395">
                  <c:v>3.2762</c:v>
                </c:pt>
                <c:pt idx="1396">
                  <c:v>3.2764</c:v>
                </c:pt>
                <c:pt idx="1397">
                  <c:v>3.2766</c:v>
                </c:pt>
                <c:pt idx="1398">
                  <c:v>3.2768</c:v>
                </c:pt>
                <c:pt idx="1399">
                  <c:v>3.277</c:v>
                </c:pt>
                <c:pt idx="1400">
                  <c:v>3.2772</c:v>
                </c:pt>
                <c:pt idx="1401">
                  <c:v>3.2774</c:v>
                </c:pt>
                <c:pt idx="1402">
                  <c:v>3.2776</c:v>
                </c:pt>
                <c:pt idx="1403">
                  <c:v>3.2778</c:v>
                </c:pt>
                <c:pt idx="1404">
                  <c:v>3.278</c:v>
                </c:pt>
                <c:pt idx="1405">
                  <c:v>3.2782</c:v>
                </c:pt>
                <c:pt idx="1406">
                  <c:v>3.2784</c:v>
                </c:pt>
                <c:pt idx="1407">
                  <c:v>3.2786</c:v>
                </c:pt>
                <c:pt idx="1408">
                  <c:v>3.2788</c:v>
                </c:pt>
                <c:pt idx="1409">
                  <c:v>3.279</c:v>
                </c:pt>
                <c:pt idx="1410">
                  <c:v>3.2792</c:v>
                </c:pt>
                <c:pt idx="1411">
                  <c:v>3.2794</c:v>
                </c:pt>
                <c:pt idx="1412">
                  <c:v>3.2796</c:v>
                </c:pt>
                <c:pt idx="1413">
                  <c:v>3.2798</c:v>
                </c:pt>
                <c:pt idx="1414">
                  <c:v>3.28</c:v>
                </c:pt>
                <c:pt idx="1415">
                  <c:v>3.2802</c:v>
                </c:pt>
                <c:pt idx="1416">
                  <c:v>3.2804</c:v>
                </c:pt>
                <c:pt idx="1417">
                  <c:v>3.2806</c:v>
                </c:pt>
                <c:pt idx="1418">
                  <c:v>3.2808</c:v>
                </c:pt>
                <c:pt idx="1419">
                  <c:v>3.281</c:v>
                </c:pt>
                <c:pt idx="1420">
                  <c:v>3.2812</c:v>
                </c:pt>
                <c:pt idx="1421">
                  <c:v>3.2814</c:v>
                </c:pt>
                <c:pt idx="1422">
                  <c:v>3.2816</c:v>
                </c:pt>
                <c:pt idx="1423">
                  <c:v>3.2818</c:v>
                </c:pt>
                <c:pt idx="1424">
                  <c:v>3.282</c:v>
                </c:pt>
                <c:pt idx="1425">
                  <c:v>3.2822</c:v>
                </c:pt>
                <c:pt idx="1426">
                  <c:v>3.2824</c:v>
                </c:pt>
                <c:pt idx="1427">
                  <c:v>3.2826</c:v>
                </c:pt>
                <c:pt idx="1428">
                  <c:v>3.2828</c:v>
                </c:pt>
                <c:pt idx="1429">
                  <c:v>3.283</c:v>
                </c:pt>
                <c:pt idx="1430">
                  <c:v>3.2832</c:v>
                </c:pt>
                <c:pt idx="1431">
                  <c:v>3.2834</c:v>
                </c:pt>
                <c:pt idx="1432">
                  <c:v>3.2836</c:v>
                </c:pt>
                <c:pt idx="1433">
                  <c:v>3.2838</c:v>
                </c:pt>
                <c:pt idx="1434">
                  <c:v>3.284</c:v>
                </c:pt>
                <c:pt idx="1435">
                  <c:v>3.2842</c:v>
                </c:pt>
                <c:pt idx="1436">
                  <c:v>3.2844</c:v>
                </c:pt>
                <c:pt idx="1437">
                  <c:v>3.2846</c:v>
                </c:pt>
                <c:pt idx="1438">
                  <c:v>3.2848</c:v>
                </c:pt>
                <c:pt idx="1439">
                  <c:v>3.285</c:v>
                </c:pt>
                <c:pt idx="1440">
                  <c:v>3.2852</c:v>
                </c:pt>
                <c:pt idx="1441">
                  <c:v>3.2854</c:v>
                </c:pt>
                <c:pt idx="1442">
                  <c:v>3.2856</c:v>
                </c:pt>
                <c:pt idx="1443">
                  <c:v>3.2858</c:v>
                </c:pt>
                <c:pt idx="1444">
                  <c:v>3.286</c:v>
                </c:pt>
                <c:pt idx="1445">
                  <c:v>3.2862</c:v>
                </c:pt>
                <c:pt idx="1446">
                  <c:v>3.2864</c:v>
                </c:pt>
                <c:pt idx="1447">
                  <c:v>3.2866</c:v>
                </c:pt>
                <c:pt idx="1448">
                  <c:v>3.2868</c:v>
                </c:pt>
                <c:pt idx="1449">
                  <c:v>3.287</c:v>
                </c:pt>
                <c:pt idx="1450">
                  <c:v>3.2872</c:v>
                </c:pt>
                <c:pt idx="1451">
                  <c:v>3.2874</c:v>
                </c:pt>
                <c:pt idx="1452">
                  <c:v>3.2876</c:v>
                </c:pt>
                <c:pt idx="1453">
                  <c:v>3.2878</c:v>
                </c:pt>
                <c:pt idx="1454">
                  <c:v>3.288</c:v>
                </c:pt>
                <c:pt idx="1455">
                  <c:v>3.2882</c:v>
                </c:pt>
                <c:pt idx="1456">
                  <c:v>3.2884</c:v>
                </c:pt>
                <c:pt idx="1457">
                  <c:v>3.2886</c:v>
                </c:pt>
                <c:pt idx="1458">
                  <c:v>3.2888</c:v>
                </c:pt>
                <c:pt idx="1459">
                  <c:v>3.289</c:v>
                </c:pt>
                <c:pt idx="1460">
                  <c:v>3.2892</c:v>
                </c:pt>
                <c:pt idx="1461">
                  <c:v>3.2894</c:v>
                </c:pt>
                <c:pt idx="1462">
                  <c:v>3.2896</c:v>
                </c:pt>
                <c:pt idx="1463">
                  <c:v>3.2898</c:v>
                </c:pt>
                <c:pt idx="1464">
                  <c:v>3.29</c:v>
                </c:pt>
                <c:pt idx="1465">
                  <c:v>3.2902</c:v>
                </c:pt>
                <c:pt idx="1466">
                  <c:v>3.2904</c:v>
                </c:pt>
                <c:pt idx="1467">
                  <c:v>3.2906</c:v>
                </c:pt>
                <c:pt idx="1468">
                  <c:v>3.2908</c:v>
                </c:pt>
                <c:pt idx="1469">
                  <c:v>3.291</c:v>
                </c:pt>
                <c:pt idx="1470">
                  <c:v>3.2912</c:v>
                </c:pt>
                <c:pt idx="1471">
                  <c:v>3.2914</c:v>
                </c:pt>
                <c:pt idx="1472">
                  <c:v>3.2916</c:v>
                </c:pt>
                <c:pt idx="1473">
                  <c:v>3.2918</c:v>
                </c:pt>
                <c:pt idx="1474">
                  <c:v>3.292</c:v>
                </c:pt>
                <c:pt idx="1475">
                  <c:v>3.2922</c:v>
                </c:pt>
                <c:pt idx="1476">
                  <c:v>3.2924</c:v>
                </c:pt>
                <c:pt idx="1477">
                  <c:v>3.2926</c:v>
                </c:pt>
                <c:pt idx="1478">
                  <c:v>3.2928</c:v>
                </c:pt>
                <c:pt idx="1479">
                  <c:v>3.293</c:v>
                </c:pt>
                <c:pt idx="1480">
                  <c:v>3.2932</c:v>
                </c:pt>
                <c:pt idx="1481">
                  <c:v>3.2934</c:v>
                </c:pt>
                <c:pt idx="1482">
                  <c:v>3.2936</c:v>
                </c:pt>
                <c:pt idx="1483">
                  <c:v>3.2938</c:v>
                </c:pt>
                <c:pt idx="1484">
                  <c:v>3.294</c:v>
                </c:pt>
                <c:pt idx="1485">
                  <c:v>3.2942</c:v>
                </c:pt>
                <c:pt idx="1486">
                  <c:v>3.2944</c:v>
                </c:pt>
                <c:pt idx="1487">
                  <c:v>3.2946</c:v>
                </c:pt>
                <c:pt idx="1488">
                  <c:v>3.2948</c:v>
                </c:pt>
                <c:pt idx="1489">
                  <c:v>3.295</c:v>
                </c:pt>
                <c:pt idx="1490">
                  <c:v>3.2952</c:v>
                </c:pt>
                <c:pt idx="1491">
                  <c:v>3.2954</c:v>
                </c:pt>
                <c:pt idx="1492">
                  <c:v>3.2956</c:v>
                </c:pt>
                <c:pt idx="1493">
                  <c:v>3.2958</c:v>
                </c:pt>
                <c:pt idx="1494">
                  <c:v>3.296</c:v>
                </c:pt>
                <c:pt idx="1495">
                  <c:v>3.2962</c:v>
                </c:pt>
                <c:pt idx="1496">
                  <c:v>3.2964</c:v>
                </c:pt>
                <c:pt idx="1497">
                  <c:v>3.2966</c:v>
                </c:pt>
                <c:pt idx="1498">
                  <c:v>3.2968</c:v>
                </c:pt>
                <c:pt idx="1499">
                  <c:v>3.297</c:v>
                </c:pt>
                <c:pt idx="1500">
                  <c:v>3.2972</c:v>
                </c:pt>
                <c:pt idx="1501">
                  <c:v>3.2974</c:v>
                </c:pt>
                <c:pt idx="1502">
                  <c:v>3.2976</c:v>
                </c:pt>
                <c:pt idx="1503">
                  <c:v>3.2978</c:v>
                </c:pt>
                <c:pt idx="1504">
                  <c:v>3.298</c:v>
                </c:pt>
                <c:pt idx="1505">
                  <c:v>3.2982</c:v>
                </c:pt>
                <c:pt idx="1506">
                  <c:v>3.2984</c:v>
                </c:pt>
                <c:pt idx="1507">
                  <c:v>3.2986</c:v>
                </c:pt>
                <c:pt idx="1508">
                  <c:v>3.2988</c:v>
                </c:pt>
                <c:pt idx="1509">
                  <c:v>3.299</c:v>
                </c:pt>
                <c:pt idx="1510">
                  <c:v>3.2992</c:v>
                </c:pt>
                <c:pt idx="1511">
                  <c:v>3.2994</c:v>
                </c:pt>
                <c:pt idx="1512">
                  <c:v>3.2996</c:v>
                </c:pt>
                <c:pt idx="1513">
                  <c:v>3.2998</c:v>
                </c:pt>
                <c:pt idx="1514">
                  <c:v>3.3</c:v>
                </c:pt>
                <c:pt idx="1515">
                  <c:v>3.3002</c:v>
                </c:pt>
                <c:pt idx="1516">
                  <c:v>3.3004</c:v>
                </c:pt>
                <c:pt idx="1517">
                  <c:v>3.3006</c:v>
                </c:pt>
                <c:pt idx="1518">
                  <c:v>3.3008</c:v>
                </c:pt>
                <c:pt idx="1519">
                  <c:v>3.301</c:v>
                </c:pt>
                <c:pt idx="1520">
                  <c:v>3.3012</c:v>
                </c:pt>
                <c:pt idx="1521">
                  <c:v>3.3014</c:v>
                </c:pt>
                <c:pt idx="1522">
                  <c:v>3.3016</c:v>
                </c:pt>
                <c:pt idx="1523">
                  <c:v>3.3018</c:v>
                </c:pt>
                <c:pt idx="1524">
                  <c:v>3.302</c:v>
                </c:pt>
                <c:pt idx="1525">
                  <c:v>3.3022</c:v>
                </c:pt>
                <c:pt idx="1526">
                  <c:v>3.3024</c:v>
                </c:pt>
                <c:pt idx="1527">
                  <c:v>3.302599999999999</c:v>
                </c:pt>
                <c:pt idx="1528">
                  <c:v>3.302799999999999</c:v>
                </c:pt>
                <c:pt idx="1529">
                  <c:v>3.302999999999999</c:v>
                </c:pt>
                <c:pt idx="1530">
                  <c:v>3.3032</c:v>
                </c:pt>
                <c:pt idx="1531">
                  <c:v>3.3034</c:v>
                </c:pt>
                <c:pt idx="1532">
                  <c:v>3.3036</c:v>
                </c:pt>
                <c:pt idx="1533">
                  <c:v>3.3038</c:v>
                </c:pt>
                <c:pt idx="1534">
                  <c:v>3.304</c:v>
                </c:pt>
                <c:pt idx="1535">
                  <c:v>3.3042</c:v>
                </c:pt>
                <c:pt idx="1536">
                  <c:v>3.3044</c:v>
                </c:pt>
                <c:pt idx="1537">
                  <c:v>3.3046</c:v>
                </c:pt>
                <c:pt idx="1538">
                  <c:v>3.3048</c:v>
                </c:pt>
                <c:pt idx="1539">
                  <c:v>3.305</c:v>
                </c:pt>
                <c:pt idx="1540">
                  <c:v>3.3052</c:v>
                </c:pt>
                <c:pt idx="1541">
                  <c:v>3.3054</c:v>
                </c:pt>
                <c:pt idx="1542">
                  <c:v>3.3056</c:v>
                </c:pt>
                <c:pt idx="1543">
                  <c:v>3.3058</c:v>
                </c:pt>
                <c:pt idx="1544">
                  <c:v>3.306</c:v>
                </c:pt>
                <c:pt idx="1545">
                  <c:v>3.3062</c:v>
                </c:pt>
                <c:pt idx="1546">
                  <c:v>3.3064</c:v>
                </c:pt>
                <c:pt idx="1547">
                  <c:v>3.306599999999999</c:v>
                </c:pt>
                <c:pt idx="1548">
                  <c:v>3.306799999999999</c:v>
                </c:pt>
                <c:pt idx="1549">
                  <c:v>3.306999999999999</c:v>
                </c:pt>
                <c:pt idx="1550">
                  <c:v>3.3072</c:v>
                </c:pt>
                <c:pt idx="1551">
                  <c:v>3.3074</c:v>
                </c:pt>
                <c:pt idx="1552">
                  <c:v>3.3076</c:v>
                </c:pt>
                <c:pt idx="1553">
                  <c:v>3.3078</c:v>
                </c:pt>
                <c:pt idx="1554">
                  <c:v>3.308</c:v>
                </c:pt>
                <c:pt idx="1555">
                  <c:v>3.3082</c:v>
                </c:pt>
                <c:pt idx="1556">
                  <c:v>3.3084</c:v>
                </c:pt>
                <c:pt idx="1557">
                  <c:v>3.3086</c:v>
                </c:pt>
                <c:pt idx="1558">
                  <c:v>3.3088</c:v>
                </c:pt>
                <c:pt idx="1559">
                  <c:v>3.309</c:v>
                </c:pt>
                <c:pt idx="1560">
                  <c:v>3.3092</c:v>
                </c:pt>
                <c:pt idx="1561">
                  <c:v>3.3094</c:v>
                </c:pt>
                <c:pt idx="1562">
                  <c:v>3.3096</c:v>
                </c:pt>
                <c:pt idx="1563">
                  <c:v>3.3098</c:v>
                </c:pt>
                <c:pt idx="1564">
                  <c:v>3.31</c:v>
                </c:pt>
                <c:pt idx="1565">
                  <c:v>3.3102</c:v>
                </c:pt>
                <c:pt idx="1566">
                  <c:v>3.3104</c:v>
                </c:pt>
                <c:pt idx="1567">
                  <c:v>3.310599999999999</c:v>
                </c:pt>
                <c:pt idx="1568">
                  <c:v>3.310799999999999</c:v>
                </c:pt>
                <c:pt idx="1569">
                  <c:v>3.310999999999999</c:v>
                </c:pt>
                <c:pt idx="1570">
                  <c:v>3.311199999999999</c:v>
                </c:pt>
                <c:pt idx="1571">
                  <c:v>3.311399999999999</c:v>
                </c:pt>
                <c:pt idx="1572">
                  <c:v>3.311599999999998</c:v>
                </c:pt>
                <c:pt idx="1573">
                  <c:v>3.311799999999998</c:v>
                </c:pt>
                <c:pt idx="1574">
                  <c:v>3.311999999999998</c:v>
                </c:pt>
                <c:pt idx="1575">
                  <c:v>3.312199999999998</c:v>
                </c:pt>
                <c:pt idx="1576">
                  <c:v>3.312399999999998</c:v>
                </c:pt>
                <c:pt idx="1577">
                  <c:v>3.312599999999997</c:v>
                </c:pt>
                <c:pt idx="1578">
                  <c:v>3.312799999999997</c:v>
                </c:pt>
                <c:pt idx="1579">
                  <c:v>3.313</c:v>
                </c:pt>
                <c:pt idx="1580">
                  <c:v>3.3132</c:v>
                </c:pt>
                <c:pt idx="1581">
                  <c:v>3.3134</c:v>
                </c:pt>
                <c:pt idx="1582">
                  <c:v>3.3136</c:v>
                </c:pt>
                <c:pt idx="1583">
                  <c:v>3.3138</c:v>
                </c:pt>
                <c:pt idx="1584">
                  <c:v>3.314</c:v>
                </c:pt>
                <c:pt idx="1585">
                  <c:v>3.3142</c:v>
                </c:pt>
                <c:pt idx="1586">
                  <c:v>3.3144</c:v>
                </c:pt>
                <c:pt idx="1587">
                  <c:v>3.314599999999999</c:v>
                </c:pt>
                <c:pt idx="1588">
                  <c:v>3.314799999999999</c:v>
                </c:pt>
                <c:pt idx="1589">
                  <c:v>3.314999999999999</c:v>
                </c:pt>
                <c:pt idx="1590">
                  <c:v>3.315199999999999</c:v>
                </c:pt>
                <c:pt idx="1591">
                  <c:v>3.315399999999999</c:v>
                </c:pt>
                <c:pt idx="1592">
                  <c:v>3.315599999999999</c:v>
                </c:pt>
                <c:pt idx="1593">
                  <c:v>3.315799999999998</c:v>
                </c:pt>
                <c:pt idx="1594">
                  <c:v>3.315999999999998</c:v>
                </c:pt>
                <c:pt idx="1595">
                  <c:v>3.316199999999998</c:v>
                </c:pt>
                <c:pt idx="1596">
                  <c:v>3.316399999999998</c:v>
                </c:pt>
                <c:pt idx="1597">
                  <c:v>3.316599999999998</c:v>
                </c:pt>
                <c:pt idx="1598">
                  <c:v>3.316799999999997</c:v>
                </c:pt>
                <c:pt idx="1599">
                  <c:v>3.317</c:v>
                </c:pt>
                <c:pt idx="1600">
                  <c:v>3.3172</c:v>
                </c:pt>
                <c:pt idx="1601">
                  <c:v>3.3174</c:v>
                </c:pt>
                <c:pt idx="1602">
                  <c:v>3.3176</c:v>
                </c:pt>
                <c:pt idx="1603">
                  <c:v>3.3178</c:v>
                </c:pt>
                <c:pt idx="1604">
                  <c:v>3.318</c:v>
                </c:pt>
                <c:pt idx="1605">
                  <c:v>3.3182</c:v>
                </c:pt>
                <c:pt idx="1606">
                  <c:v>3.3184</c:v>
                </c:pt>
                <c:pt idx="1607">
                  <c:v>3.3186</c:v>
                </c:pt>
                <c:pt idx="1608">
                  <c:v>3.318799999999999</c:v>
                </c:pt>
                <c:pt idx="1609">
                  <c:v>3.318999999999999</c:v>
                </c:pt>
                <c:pt idx="1610">
                  <c:v>3.319199999999999</c:v>
                </c:pt>
                <c:pt idx="1611">
                  <c:v>3.319399999999999</c:v>
                </c:pt>
                <c:pt idx="1612">
                  <c:v>3.319599999999999</c:v>
                </c:pt>
                <c:pt idx="1613">
                  <c:v>3.319799999999998</c:v>
                </c:pt>
                <c:pt idx="1614">
                  <c:v>3.32</c:v>
                </c:pt>
                <c:pt idx="1615">
                  <c:v>3.3202</c:v>
                </c:pt>
                <c:pt idx="1616">
                  <c:v>3.3204</c:v>
                </c:pt>
                <c:pt idx="1617">
                  <c:v>3.3206</c:v>
                </c:pt>
                <c:pt idx="1618">
                  <c:v>3.3208</c:v>
                </c:pt>
                <c:pt idx="1619">
                  <c:v>3.321</c:v>
                </c:pt>
                <c:pt idx="1620">
                  <c:v>3.3212</c:v>
                </c:pt>
                <c:pt idx="1621">
                  <c:v>3.3214</c:v>
                </c:pt>
                <c:pt idx="1622">
                  <c:v>3.3216</c:v>
                </c:pt>
                <c:pt idx="1623">
                  <c:v>3.3218</c:v>
                </c:pt>
                <c:pt idx="1624">
                  <c:v>3.322</c:v>
                </c:pt>
                <c:pt idx="1625">
                  <c:v>3.3222</c:v>
                </c:pt>
                <c:pt idx="1626">
                  <c:v>3.3224</c:v>
                </c:pt>
                <c:pt idx="1627">
                  <c:v>3.3226</c:v>
                </c:pt>
                <c:pt idx="1628">
                  <c:v>3.322799999999999</c:v>
                </c:pt>
                <c:pt idx="1629">
                  <c:v>3.323</c:v>
                </c:pt>
                <c:pt idx="1630">
                  <c:v>3.3232</c:v>
                </c:pt>
                <c:pt idx="1631">
                  <c:v>3.3234</c:v>
                </c:pt>
                <c:pt idx="1632">
                  <c:v>3.3236</c:v>
                </c:pt>
                <c:pt idx="1633">
                  <c:v>3.3238</c:v>
                </c:pt>
                <c:pt idx="1634">
                  <c:v>3.324</c:v>
                </c:pt>
                <c:pt idx="1635">
                  <c:v>3.3242</c:v>
                </c:pt>
                <c:pt idx="1636">
                  <c:v>3.3244</c:v>
                </c:pt>
                <c:pt idx="1637">
                  <c:v>3.3246</c:v>
                </c:pt>
                <c:pt idx="1638">
                  <c:v>3.3248</c:v>
                </c:pt>
                <c:pt idx="1639">
                  <c:v>3.325</c:v>
                </c:pt>
                <c:pt idx="1640">
                  <c:v>3.3252</c:v>
                </c:pt>
                <c:pt idx="1641">
                  <c:v>3.3254</c:v>
                </c:pt>
                <c:pt idx="1642">
                  <c:v>3.3256</c:v>
                </c:pt>
                <c:pt idx="1643">
                  <c:v>3.3258</c:v>
                </c:pt>
                <c:pt idx="1644">
                  <c:v>3.326</c:v>
                </c:pt>
                <c:pt idx="1645">
                  <c:v>3.3262</c:v>
                </c:pt>
                <c:pt idx="1646">
                  <c:v>3.3264</c:v>
                </c:pt>
                <c:pt idx="1647">
                  <c:v>3.3266</c:v>
                </c:pt>
                <c:pt idx="1648">
                  <c:v>3.326799999999999</c:v>
                </c:pt>
                <c:pt idx="1649">
                  <c:v>3.327</c:v>
                </c:pt>
                <c:pt idx="1650">
                  <c:v>3.3272</c:v>
                </c:pt>
                <c:pt idx="1651">
                  <c:v>3.3274</c:v>
                </c:pt>
                <c:pt idx="1652">
                  <c:v>3.3276</c:v>
                </c:pt>
                <c:pt idx="1653">
                  <c:v>3.3278</c:v>
                </c:pt>
                <c:pt idx="1654">
                  <c:v>3.328</c:v>
                </c:pt>
                <c:pt idx="1655">
                  <c:v>3.3282</c:v>
                </c:pt>
                <c:pt idx="1656">
                  <c:v>3.3284</c:v>
                </c:pt>
                <c:pt idx="1657">
                  <c:v>3.3286</c:v>
                </c:pt>
                <c:pt idx="1658">
                  <c:v>3.3288</c:v>
                </c:pt>
                <c:pt idx="1659">
                  <c:v>3.329</c:v>
                </c:pt>
                <c:pt idx="1660">
                  <c:v>3.3292</c:v>
                </c:pt>
                <c:pt idx="1661">
                  <c:v>3.3294</c:v>
                </c:pt>
                <c:pt idx="1662">
                  <c:v>3.3296</c:v>
                </c:pt>
                <c:pt idx="1663">
                  <c:v>3.3298</c:v>
                </c:pt>
                <c:pt idx="1664">
                  <c:v>3.33</c:v>
                </c:pt>
                <c:pt idx="1665">
                  <c:v>3.3302</c:v>
                </c:pt>
                <c:pt idx="1666">
                  <c:v>3.3304</c:v>
                </c:pt>
                <c:pt idx="1667">
                  <c:v>3.3306</c:v>
                </c:pt>
                <c:pt idx="1668">
                  <c:v>3.330799999999999</c:v>
                </c:pt>
                <c:pt idx="1669">
                  <c:v>3.330999999999999</c:v>
                </c:pt>
                <c:pt idx="1670">
                  <c:v>3.331199999999999</c:v>
                </c:pt>
                <c:pt idx="1671">
                  <c:v>3.331399999999999</c:v>
                </c:pt>
                <c:pt idx="1672">
                  <c:v>3.331599999999999</c:v>
                </c:pt>
                <c:pt idx="1673">
                  <c:v>3.331799999999998</c:v>
                </c:pt>
                <c:pt idx="1674">
                  <c:v>3.331999999999998</c:v>
                </c:pt>
                <c:pt idx="1675">
                  <c:v>3.332199999999998</c:v>
                </c:pt>
                <c:pt idx="1676">
                  <c:v>3.332399999999998</c:v>
                </c:pt>
                <c:pt idx="1677">
                  <c:v>3.332599999999998</c:v>
                </c:pt>
                <c:pt idx="1678">
                  <c:v>3.332799999999997</c:v>
                </c:pt>
                <c:pt idx="1679">
                  <c:v>3.333</c:v>
                </c:pt>
                <c:pt idx="1680">
                  <c:v>3.3332</c:v>
                </c:pt>
                <c:pt idx="1681">
                  <c:v>3.3334</c:v>
                </c:pt>
                <c:pt idx="1682">
                  <c:v>3.3336</c:v>
                </c:pt>
                <c:pt idx="1683">
                  <c:v>3.3338</c:v>
                </c:pt>
                <c:pt idx="1684">
                  <c:v>3.334</c:v>
                </c:pt>
                <c:pt idx="1685">
                  <c:v>3.3342</c:v>
                </c:pt>
                <c:pt idx="1686">
                  <c:v>3.3344</c:v>
                </c:pt>
                <c:pt idx="1687">
                  <c:v>3.3346</c:v>
                </c:pt>
                <c:pt idx="1688">
                  <c:v>3.334799999999999</c:v>
                </c:pt>
                <c:pt idx="1689">
                  <c:v>3.334999999999999</c:v>
                </c:pt>
                <c:pt idx="1690">
                  <c:v>3.335199999999999</c:v>
                </c:pt>
                <c:pt idx="1691">
                  <c:v>3.335399999999999</c:v>
                </c:pt>
                <c:pt idx="1692">
                  <c:v>3.335599999999999</c:v>
                </c:pt>
                <c:pt idx="1693">
                  <c:v>3.335799999999998</c:v>
                </c:pt>
                <c:pt idx="1694">
                  <c:v>3.335999999999998</c:v>
                </c:pt>
                <c:pt idx="1695">
                  <c:v>3.336199999999998</c:v>
                </c:pt>
                <c:pt idx="1696">
                  <c:v>3.336399999999998</c:v>
                </c:pt>
                <c:pt idx="1697">
                  <c:v>3.336599999999998</c:v>
                </c:pt>
                <c:pt idx="1698">
                  <c:v>3.336799999999997</c:v>
                </c:pt>
                <c:pt idx="1699">
                  <c:v>3.337</c:v>
                </c:pt>
                <c:pt idx="1700">
                  <c:v>3.3372</c:v>
                </c:pt>
                <c:pt idx="1701">
                  <c:v>3.3374</c:v>
                </c:pt>
                <c:pt idx="1702">
                  <c:v>3.3376</c:v>
                </c:pt>
                <c:pt idx="1703">
                  <c:v>3.3378</c:v>
                </c:pt>
                <c:pt idx="1704">
                  <c:v>3.338</c:v>
                </c:pt>
                <c:pt idx="1705">
                  <c:v>3.3382</c:v>
                </c:pt>
                <c:pt idx="1706">
                  <c:v>3.3384</c:v>
                </c:pt>
                <c:pt idx="1707">
                  <c:v>3.3386</c:v>
                </c:pt>
                <c:pt idx="1708">
                  <c:v>3.338799999999999</c:v>
                </c:pt>
                <c:pt idx="1709">
                  <c:v>3.338999999999999</c:v>
                </c:pt>
                <c:pt idx="1710">
                  <c:v>3.339199999999999</c:v>
                </c:pt>
                <c:pt idx="1711">
                  <c:v>3.339399999999999</c:v>
                </c:pt>
                <c:pt idx="1712">
                  <c:v>3.339599999999999</c:v>
                </c:pt>
                <c:pt idx="1713">
                  <c:v>3.339799999999998</c:v>
                </c:pt>
                <c:pt idx="1714">
                  <c:v>3.34</c:v>
                </c:pt>
                <c:pt idx="1715">
                  <c:v>3.3402</c:v>
                </c:pt>
                <c:pt idx="1716">
                  <c:v>3.3404</c:v>
                </c:pt>
                <c:pt idx="1717">
                  <c:v>3.3406</c:v>
                </c:pt>
                <c:pt idx="1718">
                  <c:v>3.3408</c:v>
                </c:pt>
                <c:pt idx="1719">
                  <c:v>3.341</c:v>
                </c:pt>
                <c:pt idx="1720">
                  <c:v>3.3412</c:v>
                </c:pt>
                <c:pt idx="1721">
                  <c:v>3.3414</c:v>
                </c:pt>
                <c:pt idx="1722">
                  <c:v>3.3416</c:v>
                </c:pt>
                <c:pt idx="1723">
                  <c:v>3.3418</c:v>
                </c:pt>
                <c:pt idx="1724">
                  <c:v>3.342</c:v>
                </c:pt>
                <c:pt idx="1725">
                  <c:v>3.3422</c:v>
                </c:pt>
                <c:pt idx="1726">
                  <c:v>3.3424</c:v>
                </c:pt>
                <c:pt idx="1727">
                  <c:v>3.3426</c:v>
                </c:pt>
                <c:pt idx="1728">
                  <c:v>3.342799999999999</c:v>
                </c:pt>
                <c:pt idx="1729">
                  <c:v>3.343</c:v>
                </c:pt>
                <c:pt idx="1730">
                  <c:v>3.3432</c:v>
                </c:pt>
                <c:pt idx="1731">
                  <c:v>3.3434</c:v>
                </c:pt>
                <c:pt idx="1732">
                  <c:v>3.3436</c:v>
                </c:pt>
                <c:pt idx="1733">
                  <c:v>3.3438</c:v>
                </c:pt>
                <c:pt idx="1734">
                  <c:v>3.344</c:v>
                </c:pt>
                <c:pt idx="1735">
                  <c:v>3.3442</c:v>
                </c:pt>
                <c:pt idx="1736">
                  <c:v>3.3444</c:v>
                </c:pt>
                <c:pt idx="1737">
                  <c:v>3.3446</c:v>
                </c:pt>
                <c:pt idx="1738">
                  <c:v>3.3448</c:v>
                </c:pt>
                <c:pt idx="1739">
                  <c:v>3.345</c:v>
                </c:pt>
                <c:pt idx="1740">
                  <c:v>3.3452</c:v>
                </c:pt>
                <c:pt idx="1741">
                  <c:v>3.3454</c:v>
                </c:pt>
                <c:pt idx="1742">
                  <c:v>3.3456</c:v>
                </c:pt>
                <c:pt idx="1743">
                  <c:v>3.3458</c:v>
                </c:pt>
                <c:pt idx="1744">
                  <c:v>3.346</c:v>
                </c:pt>
                <c:pt idx="1745">
                  <c:v>3.3462</c:v>
                </c:pt>
                <c:pt idx="1746">
                  <c:v>3.3464</c:v>
                </c:pt>
                <c:pt idx="1747">
                  <c:v>3.3466</c:v>
                </c:pt>
                <c:pt idx="1748">
                  <c:v>3.346799999999999</c:v>
                </c:pt>
                <c:pt idx="1749">
                  <c:v>3.347</c:v>
                </c:pt>
                <c:pt idx="1750">
                  <c:v>3.3472</c:v>
                </c:pt>
                <c:pt idx="1751">
                  <c:v>3.3474</c:v>
                </c:pt>
                <c:pt idx="1752">
                  <c:v>3.3476</c:v>
                </c:pt>
                <c:pt idx="1753">
                  <c:v>3.3478</c:v>
                </c:pt>
                <c:pt idx="1754">
                  <c:v>3.348</c:v>
                </c:pt>
                <c:pt idx="1755">
                  <c:v>3.3482</c:v>
                </c:pt>
                <c:pt idx="1756">
                  <c:v>3.3484</c:v>
                </c:pt>
                <c:pt idx="1757">
                  <c:v>3.3486</c:v>
                </c:pt>
                <c:pt idx="1758">
                  <c:v>3.3488</c:v>
                </c:pt>
                <c:pt idx="1759">
                  <c:v>3.349</c:v>
                </c:pt>
                <c:pt idx="1760">
                  <c:v>3.3492</c:v>
                </c:pt>
                <c:pt idx="1761">
                  <c:v>3.3494</c:v>
                </c:pt>
                <c:pt idx="1762">
                  <c:v>3.3496</c:v>
                </c:pt>
                <c:pt idx="1763">
                  <c:v>3.3498</c:v>
                </c:pt>
                <c:pt idx="1764">
                  <c:v>3.35</c:v>
                </c:pt>
                <c:pt idx="1765">
                  <c:v>3.3502</c:v>
                </c:pt>
                <c:pt idx="1766">
                  <c:v>3.3504</c:v>
                </c:pt>
                <c:pt idx="1767">
                  <c:v>3.3506</c:v>
                </c:pt>
                <c:pt idx="1768">
                  <c:v>3.3508</c:v>
                </c:pt>
                <c:pt idx="1769">
                  <c:v>3.350999999999999</c:v>
                </c:pt>
                <c:pt idx="1770">
                  <c:v>3.351199999999999</c:v>
                </c:pt>
                <c:pt idx="1771">
                  <c:v>3.351399999999999</c:v>
                </c:pt>
                <c:pt idx="1772">
                  <c:v>3.351599999999999</c:v>
                </c:pt>
                <c:pt idx="1773">
                  <c:v>3.351799999999999</c:v>
                </c:pt>
                <c:pt idx="1774">
                  <c:v>3.351999999999998</c:v>
                </c:pt>
                <c:pt idx="1775">
                  <c:v>3.352199999999998</c:v>
                </c:pt>
                <c:pt idx="1776">
                  <c:v>3.352399999999998</c:v>
                </c:pt>
                <c:pt idx="1777">
                  <c:v>3.352599999999998</c:v>
                </c:pt>
                <c:pt idx="1778">
                  <c:v>3.352799999999998</c:v>
                </c:pt>
                <c:pt idx="1779">
                  <c:v>3.353</c:v>
                </c:pt>
                <c:pt idx="1780">
                  <c:v>3.3532</c:v>
                </c:pt>
                <c:pt idx="1781">
                  <c:v>3.3534</c:v>
                </c:pt>
                <c:pt idx="1782">
                  <c:v>3.3536</c:v>
                </c:pt>
                <c:pt idx="1783">
                  <c:v>3.3538</c:v>
                </c:pt>
                <c:pt idx="1784">
                  <c:v>3.354</c:v>
                </c:pt>
                <c:pt idx="1785">
                  <c:v>3.3542</c:v>
                </c:pt>
                <c:pt idx="1786">
                  <c:v>3.3544</c:v>
                </c:pt>
                <c:pt idx="1787">
                  <c:v>3.3546</c:v>
                </c:pt>
                <c:pt idx="1788">
                  <c:v>3.3548</c:v>
                </c:pt>
                <c:pt idx="1789">
                  <c:v>3.354999999999999</c:v>
                </c:pt>
                <c:pt idx="1790">
                  <c:v>3.355199999999999</c:v>
                </c:pt>
                <c:pt idx="1791">
                  <c:v>3.355399999999999</c:v>
                </c:pt>
                <c:pt idx="1792">
                  <c:v>3.355599999999999</c:v>
                </c:pt>
                <c:pt idx="1793">
                  <c:v>3.355799999999999</c:v>
                </c:pt>
                <c:pt idx="1794">
                  <c:v>3.355999999999998</c:v>
                </c:pt>
                <c:pt idx="1795">
                  <c:v>3.356199999999998</c:v>
                </c:pt>
                <c:pt idx="1796">
                  <c:v>3.356399999999998</c:v>
                </c:pt>
                <c:pt idx="1797">
                  <c:v>3.356599999999998</c:v>
                </c:pt>
                <c:pt idx="1798">
                  <c:v>3.356799999999998</c:v>
                </c:pt>
                <c:pt idx="1799">
                  <c:v>3.357</c:v>
                </c:pt>
                <c:pt idx="1800">
                  <c:v>3.3572</c:v>
                </c:pt>
                <c:pt idx="1801">
                  <c:v>3.3574</c:v>
                </c:pt>
                <c:pt idx="1802">
                  <c:v>3.3576</c:v>
                </c:pt>
                <c:pt idx="1803">
                  <c:v>3.3578</c:v>
                </c:pt>
                <c:pt idx="1804">
                  <c:v>3.358</c:v>
                </c:pt>
                <c:pt idx="1805">
                  <c:v>3.3582</c:v>
                </c:pt>
                <c:pt idx="1806">
                  <c:v>3.3584</c:v>
                </c:pt>
                <c:pt idx="1807">
                  <c:v>3.3586</c:v>
                </c:pt>
                <c:pt idx="1808">
                  <c:v>3.3588</c:v>
                </c:pt>
                <c:pt idx="1809">
                  <c:v>3.358999999999999</c:v>
                </c:pt>
                <c:pt idx="1810">
                  <c:v>3.359199999999999</c:v>
                </c:pt>
                <c:pt idx="1811">
                  <c:v>3.359399999999999</c:v>
                </c:pt>
                <c:pt idx="1812">
                  <c:v>3.359599999999999</c:v>
                </c:pt>
                <c:pt idx="1813">
                  <c:v>3.359799999999999</c:v>
                </c:pt>
                <c:pt idx="1814">
                  <c:v>3.36</c:v>
                </c:pt>
                <c:pt idx="1815">
                  <c:v>3.3602</c:v>
                </c:pt>
                <c:pt idx="1816">
                  <c:v>3.3604</c:v>
                </c:pt>
                <c:pt idx="1817">
                  <c:v>3.3606</c:v>
                </c:pt>
                <c:pt idx="1818">
                  <c:v>3.3608</c:v>
                </c:pt>
                <c:pt idx="1819">
                  <c:v>3.361</c:v>
                </c:pt>
                <c:pt idx="1820">
                  <c:v>3.3612</c:v>
                </c:pt>
                <c:pt idx="1821">
                  <c:v>3.3614</c:v>
                </c:pt>
                <c:pt idx="1822">
                  <c:v>3.3616</c:v>
                </c:pt>
                <c:pt idx="1823">
                  <c:v>3.3618</c:v>
                </c:pt>
                <c:pt idx="1824">
                  <c:v>3.362</c:v>
                </c:pt>
                <c:pt idx="1825">
                  <c:v>3.3622</c:v>
                </c:pt>
                <c:pt idx="1826">
                  <c:v>3.3624</c:v>
                </c:pt>
                <c:pt idx="1827">
                  <c:v>3.3626</c:v>
                </c:pt>
                <c:pt idx="1828">
                  <c:v>3.3628</c:v>
                </c:pt>
                <c:pt idx="1829">
                  <c:v>3.363</c:v>
                </c:pt>
                <c:pt idx="1830">
                  <c:v>3.3632</c:v>
                </c:pt>
                <c:pt idx="1831">
                  <c:v>3.3634</c:v>
                </c:pt>
                <c:pt idx="1832">
                  <c:v>3.3636</c:v>
                </c:pt>
                <c:pt idx="1833">
                  <c:v>3.3638</c:v>
                </c:pt>
                <c:pt idx="1834">
                  <c:v>3.364</c:v>
                </c:pt>
                <c:pt idx="1835">
                  <c:v>3.3642</c:v>
                </c:pt>
                <c:pt idx="1836">
                  <c:v>3.3644</c:v>
                </c:pt>
                <c:pt idx="1837">
                  <c:v>3.3646</c:v>
                </c:pt>
                <c:pt idx="1838">
                  <c:v>3.3648</c:v>
                </c:pt>
                <c:pt idx="1839">
                  <c:v>3.365</c:v>
                </c:pt>
                <c:pt idx="1840">
                  <c:v>3.3652</c:v>
                </c:pt>
                <c:pt idx="1841">
                  <c:v>3.3654</c:v>
                </c:pt>
                <c:pt idx="1842">
                  <c:v>3.3656</c:v>
                </c:pt>
                <c:pt idx="1843">
                  <c:v>3.3658</c:v>
                </c:pt>
                <c:pt idx="1844">
                  <c:v>3.366</c:v>
                </c:pt>
                <c:pt idx="1845">
                  <c:v>3.3662</c:v>
                </c:pt>
                <c:pt idx="1846">
                  <c:v>3.3664</c:v>
                </c:pt>
                <c:pt idx="1847">
                  <c:v>3.3666</c:v>
                </c:pt>
                <c:pt idx="1848">
                  <c:v>3.3668</c:v>
                </c:pt>
                <c:pt idx="1849">
                  <c:v>3.367</c:v>
                </c:pt>
                <c:pt idx="1850">
                  <c:v>3.3672</c:v>
                </c:pt>
                <c:pt idx="1851">
                  <c:v>3.3674</c:v>
                </c:pt>
                <c:pt idx="1852">
                  <c:v>3.3676</c:v>
                </c:pt>
                <c:pt idx="1853">
                  <c:v>3.3678</c:v>
                </c:pt>
                <c:pt idx="1854">
                  <c:v>3.368</c:v>
                </c:pt>
                <c:pt idx="1855">
                  <c:v>3.3682</c:v>
                </c:pt>
                <c:pt idx="1856">
                  <c:v>3.3684</c:v>
                </c:pt>
                <c:pt idx="1857">
                  <c:v>3.3686</c:v>
                </c:pt>
                <c:pt idx="1858">
                  <c:v>3.3688</c:v>
                </c:pt>
                <c:pt idx="1859">
                  <c:v>3.369</c:v>
                </c:pt>
                <c:pt idx="1860">
                  <c:v>3.3692</c:v>
                </c:pt>
                <c:pt idx="1861">
                  <c:v>3.3694</c:v>
                </c:pt>
                <c:pt idx="1862">
                  <c:v>3.3696</c:v>
                </c:pt>
                <c:pt idx="1863">
                  <c:v>3.3698</c:v>
                </c:pt>
                <c:pt idx="1864">
                  <c:v>3.37</c:v>
                </c:pt>
                <c:pt idx="1865">
                  <c:v>3.3702</c:v>
                </c:pt>
                <c:pt idx="1866">
                  <c:v>3.3704</c:v>
                </c:pt>
                <c:pt idx="1867">
                  <c:v>3.3706</c:v>
                </c:pt>
                <c:pt idx="1868">
                  <c:v>3.3708</c:v>
                </c:pt>
                <c:pt idx="1869">
                  <c:v>3.371</c:v>
                </c:pt>
                <c:pt idx="1870">
                  <c:v>3.371199999999999</c:v>
                </c:pt>
                <c:pt idx="1871">
                  <c:v>3.371399999999999</c:v>
                </c:pt>
                <c:pt idx="1872">
                  <c:v>3.371599999999999</c:v>
                </c:pt>
                <c:pt idx="1873">
                  <c:v>3.371799999999999</c:v>
                </c:pt>
                <c:pt idx="1874">
                  <c:v>3.371999999999999</c:v>
                </c:pt>
                <c:pt idx="1875">
                  <c:v>3.372199999999998</c:v>
                </c:pt>
                <c:pt idx="1876">
                  <c:v>3.372399999999998</c:v>
                </c:pt>
                <c:pt idx="1877">
                  <c:v>3.372599999999998</c:v>
                </c:pt>
                <c:pt idx="1878">
                  <c:v>3.372799999999998</c:v>
                </c:pt>
                <c:pt idx="1879">
                  <c:v>3.373</c:v>
                </c:pt>
                <c:pt idx="1880">
                  <c:v>3.3732</c:v>
                </c:pt>
                <c:pt idx="1881">
                  <c:v>3.3734</c:v>
                </c:pt>
                <c:pt idx="1882">
                  <c:v>3.3736</c:v>
                </c:pt>
                <c:pt idx="1883">
                  <c:v>3.3738</c:v>
                </c:pt>
                <c:pt idx="1884">
                  <c:v>3.374</c:v>
                </c:pt>
                <c:pt idx="1885">
                  <c:v>3.3742</c:v>
                </c:pt>
                <c:pt idx="1886">
                  <c:v>3.3744</c:v>
                </c:pt>
                <c:pt idx="1887">
                  <c:v>3.3746</c:v>
                </c:pt>
                <c:pt idx="1888">
                  <c:v>3.3748</c:v>
                </c:pt>
                <c:pt idx="1889">
                  <c:v>3.375</c:v>
                </c:pt>
                <c:pt idx="1890">
                  <c:v>3.375199999999999</c:v>
                </c:pt>
                <c:pt idx="1891">
                  <c:v>3.375399999999999</c:v>
                </c:pt>
                <c:pt idx="1892">
                  <c:v>3.375599999999999</c:v>
                </c:pt>
                <c:pt idx="1893">
                  <c:v>3.375799999999999</c:v>
                </c:pt>
                <c:pt idx="1894">
                  <c:v>3.375999999999999</c:v>
                </c:pt>
                <c:pt idx="1895">
                  <c:v>3.376199999999998</c:v>
                </c:pt>
                <c:pt idx="1896">
                  <c:v>3.376399999999998</c:v>
                </c:pt>
                <c:pt idx="1897">
                  <c:v>3.376599999999998</c:v>
                </c:pt>
                <c:pt idx="1898">
                  <c:v>3.376799999999998</c:v>
                </c:pt>
                <c:pt idx="1899">
                  <c:v>3.376999999999998</c:v>
                </c:pt>
                <c:pt idx="1900">
                  <c:v>3.3772</c:v>
                </c:pt>
                <c:pt idx="1901">
                  <c:v>3.3774</c:v>
                </c:pt>
                <c:pt idx="1902">
                  <c:v>3.3776</c:v>
                </c:pt>
                <c:pt idx="1903">
                  <c:v>3.3778</c:v>
                </c:pt>
                <c:pt idx="1904">
                  <c:v>3.378</c:v>
                </c:pt>
                <c:pt idx="1905">
                  <c:v>3.3782</c:v>
                </c:pt>
                <c:pt idx="1906">
                  <c:v>3.3784</c:v>
                </c:pt>
                <c:pt idx="1907">
                  <c:v>3.3786</c:v>
                </c:pt>
                <c:pt idx="1908">
                  <c:v>3.3788</c:v>
                </c:pt>
                <c:pt idx="1909">
                  <c:v>3.379</c:v>
                </c:pt>
                <c:pt idx="1910">
                  <c:v>3.379199999999999</c:v>
                </c:pt>
                <c:pt idx="1911">
                  <c:v>3.379399999999999</c:v>
                </c:pt>
                <c:pt idx="1912">
                  <c:v>3.379599999999999</c:v>
                </c:pt>
                <c:pt idx="1913">
                  <c:v>3.379799999999999</c:v>
                </c:pt>
                <c:pt idx="1914">
                  <c:v>3.38</c:v>
                </c:pt>
                <c:pt idx="1915">
                  <c:v>3.3802</c:v>
                </c:pt>
                <c:pt idx="1916">
                  <c:v>3.3804</c:v>
                </c:pt>
                <c:pt idx="1917">
                  <c:v>3.3806</c:v>
                </c:pt>
                <c:pt idx="1918">
                  <c:v>3.3808</c:v>
                </c:pt>
                <c:pt idx="1919">
                  <c:v>3.381</c:v>
                </c:pt>
                <c:pt idx="1920">
                  <c:v>3.3812</c:v>
                </c:pt>
                <c:pt idx="1921">
                  <c:v>3.3814</c:v>
                </c:pt>
                <c:pt idx="1922">
                  <c:v>3.3816</c:v>
                </c:pt>
                <c:pt idx="1923">
                  <c:v>3.3818</c:v>
                </c:pt>
                <c:pt idx="1924">
                  <c:v>3.382</c:v>
                </c:pt>
                <c:pt idx="1925">
                  <c:v>3.3822</c:v>
                </c:pt>
                <c:pt idx="1926">
                  <c:v>3.3824</c:v>
                </c:pt>
                <c:pt idx="1927">
                  <c:v>3.3826</c:v>
                </c:pt>
                <c:pt idx="1928">
                  <c:v>3.3828</c:v>
                </c:pt>
                <c:pt idx="1929">
                  <c:v>3.383</c:v>
                </c:pt>
                <c:pt idx="1930">
                  <c:v>3.3832</c:v>
                </c:pt>
                <c:pt idx="1931">
                  <c:v>3.3834</c:v>
                </c:pt>
                <c:pt idx="1932">
                  <c:v>3.3836</c:v>
                </c:pt>
                <c:pt idx="1933">
                  <c:v>3.3838</c:v>
                </c:pt>
                <c:pt idx="1934">
                  <c:v>3.384</c:v>
                </c:pt>
                <c:pt idx="1935">
                  <c:v>3.3842</c:v>
                </c:pt>
                <c:pt idx="1936">
                  <c:v>3.3844</c:v>
                </c:pt>
                <c:pt idx="1937">
                  <c:v>3.3846</c:v>
                </c:pt>
                <c:pt idx="1938">
                  <c:v>3.3848</c:v>
                </c:pt>
                <c:pt idx="1939">
                  <c:v>3.385</c:v>
                </c:pt>
                <c:pt idx="1940">
                  <c:v>3.3852</c:v>
                </c:pt>
                <c:pt idx="1941">
                  <c:v>3.3854</c:v>
                </c:pt>
                <c:pt idx="1942">
                  <c:v>3.3856</c:v>
                </c:pt>
                <c:pt idx="1943">
                  <c:v>3.3858</c:v>
                </c:pt>
                <c:pt idx="1944">
                  <c:v>3.386</c:v>
                </c:pt>
                <c:pt idx="1945">
                  <c:v>3.3862</c:v>
                </c:pt>
                <c:pt idx="1946">
                  <c:v>3.3864</c:v>
                </c:pt>
                <c:pt idx="1947">
                  <c:v>3.3866</c:v>
                </c:pt>
                <c:pt idx="1948">
                  <c:v>3.3868</c:v>
                </c:pt>
                <c:pt idx="1949">
                  <c:v>3.387</c:v>
                </c:pt>
                <c:pt idx="1950">
                  <c:v>3.3872</c:v>
                </c:pt>
                <c:pt idx="1951">
                  <c:v>3.3874</c:v>
                </c:pt>
                <c:pt idx="1952">
                  <c:v>3.3876</c:v>
                </c:pt>
                <c:pt idx="1953">
                  <c:v>3.3878</c:v>
                </c:pt>
                <c:pt idx="1954">
                  <c:v>3.388</c:v>
                </c:pt>
                <c:pt idx="1955">
                  <c:v>3.3882</c:v>
                </c:pt>
                <c:pt idx="1956">
                  <c:v>3.3884</c:v>
                </c:pt>
                <c:pt idx="1957">
                  <c:v>3.3886</c:v>
                </c:pt>
                <c:pt idx="1958">
                  <c:v>3.3888</c:v>
                </c:pt>
                <c:pt idx="1959">
                  <c:v>3.389</c:v>
                </c:pt>
                <c:pt idx="1960">
                  <c:v>3.3892</c:v>
                </c:pt>
                <c:pt idx="1961">
                  <c:v>3.3894</c:v>
                </c:pt>
                <c:pt idx="1962">
                  <c:v>3.3896</c:v>
                </c:pt>
                <c:pt idx="1963">
                  <c:v>3.3898</c:v>
                </c:pt>
                <c:pt idx="1964">
                  <c:v>3.39</c:v>
                </c:pt>
                <c:pt idx="1965">
                  <c:v>3.3902</c:v>
                </c:pt>
                <c:pt idx="1966">
                  <c:v>3.3904</c:v>
                </c:pt>
                <c:pt idx="1967">
                  <c:v>3.3906</c:v>
                </c:pt>
                <c:pt idx="1968">
                  <c:v>3.3908</c:v>
                </c:pt>
                <c:pt idx="1969">
                  <c:v>3.391</c:v>
                </c:pt>
                <c:pt idx="1970">
                  <c:v>3.391199999999999</c:v>
                </c:pt>
                <c:pt idx="1971">
                  <c:v>3.391399999999999</c:v>
                </c:pt>
                <c:pt idx="1972">
                  <c:v>3.391599999999999</c:v>
                </c:pt>
                <c:pt idx="1973">
                  <c:v>3.391799999999999</c:v>
                </c:pt>
                <c:pt idx="1974">
                  <c:v>3.391999999999999</c:v>
                </c:pt>
                <c:pt idx="1975">
                  <c:v>3.392199999999998</c:v>
                </c:pt>
                <c:pt idx="1976">
                  <c:v>3.392399999999998</c:v>
                </c:pt>
                <c:pt idx="1977">
                  <c:v>3.392599999999998</c:v>
                </c:pt>
                <c:pt idx="1978">
                  <c:v>3.392799999999998</c:v>
                </c:pt>
                <c:pt idx="1979">
                  <c:v>3.392999999999998</c:v>
                </c:pt>
                <c:pt idx="1980">
                  <c:v>3.3932</c:v>
                </c:pt>
                <c:pt idx="1981">
                  <c:v>3.3934</c:v>
                </c:pt>
                <c:pt idx="1982">
                  <c:v>3.3936</c:v>
                </c:pt>
                <c:pt idx="1983">
                  <c:v>3.3938</c:v>
                </c:pt>
                <c:pt idx="1984">
                  <c:v>3.394</c:v>
                </c:pt>
                <c:pt idx="1985">
                  <c:v>3.3942</c:v>
                </c:pt>
                <c:pt idx="1986">
                  <c:v>3.3944</c:v>
                </c:pt>
                <c:pt idx="1987">
                  <c:v>3.3946</c:v>
                </c:pt>
                <c:pt idx="1988">
                  <c:v>3.3948</c:v>
                </c:pt>
                <c:pt idx="1989">
                  <c:v>3.395</c:v>
                </c:pt>
                <c:pt idx="1990">
                  <c:v>3.395199999999999</c:v>
                </c:pt>
                <c:pt idx="1991">
                  <c:v>3.395399999999999</c:v>
                </c:pt>
                <c:pt idx="1992">
                  <c:v>3.395599999999999</c:v>
                </c:pt>
                <c:pt idx="1993">
                  <c:v>3.395799999999999</c:v>
                </c:pt>
                <c:pt idx="1994">
                  <c:v>3.395999999999999</c:v>
                </c:pt>
                <c:pt idx="1995">
                  <c:v>3.396199999999998</c:v>
                </c:pt>
                <c:pt idx="1996">
                  <c:v>3.396399999999998</c:v>
                </c:pt>
                <c:pt idx="1997">
                  <c:v>3.396599999999998</c:v>
                </c:pt>
                <c:pt idx="1998">
                  <c:v>3.396799999999998</c:v>
                </c:pt>
                <c:pt idx="1999">
                  <c:v>3.396999999999998</c:v>
                </c:pt>
                <c:pt idx="2000">
                  <c:v>3.3972</c:v>
                </c:pt>
                <c:pt idx="2001">
                  <c:v>3.3974</c:v>
                </c:pt>
                <c:pt idx="2002">
                  <c:v>3.3976</c:v>
                </c:pt>
                <c:pt idx="2003">
                  <c:v>3.3978</c:v>
                </c:pt>
                <c:pt idx="2004">
                  <c:v>3.398</c:v>
                </c:pt>
                <c:pt idx="2005">
                  <c:v>3.3982</c:v>
                </c:pt>
                <c:pt idx="2006">
                  <c:v>3.3984</c:v>
                </c:pt>
                <c:pt idx="2007">
                  <c:v>3.3986</c:v>
                </c:pt>
                <c:pt idx="2008">
                  <c:v>3.3988</c:v>
                </c:pt>
                <c:pt idx="2009">
                  <c:v>3.399</c:v>
                </c:pt>
                <c:pt idx="2010">
                  <c:v>3.399199999999999</c:v>
                </c:pt>
                <c:pt idx="2011">
                  <c:v>3.399399999999999</c:v>
                </c:pt>
                <c:pt idx="2012">
                  <c:v>3.399599999999999</c:v>
                </c:pt>
                <c:pt idx="2013">
                  <c:v>3.399799999999999</c:v>
                </c:pt>
                <c:pt idx="2014">
                  <c:v>3.4</c:v>
                </c:pt>
                <c:pt idx="2015">
                  <c:v>3.4002</c:v>
                </c:pt>
                <c:pt idx="2016">
                  <c:v>3.4004</c:v>
                </c:pt>
                <c:pt idx="2017">
                  <c:v>3.4006</c:v>
                </c:pt>
                <c:pt idx="2018">
                  <c:v>3.4008</c:v>
                </c:pt>
                <c:pt idx="2019">
                  <c:v>3.401</c:v>
                </c:pt>
                <c:pt idx="2020">
                  <c:v>3.4012</c:v>
                </c:pt>
                <c:pt idx="2021">
                  <c:v>3.4014</c:v>
                </c:pt>
                <c:pt idx="2022">
                  <c:v>3.4016</c:v>
                </c:pt>
                <c:pt idx="2023">
                  <c:v>3.4018</c:v>
                </c:pt>
                <c:pt idx="2024">
                  <c:v>3.402</c:v>
                </c:pt>
                <c:pt idx="2025">
                  <c:v>3.4022</c:v>
                </c:pt>
                <c:pt idx="2026">
                  <c:v>3.4024</c:v>
                </c:pt>
                <c:pt idx="2027">
                  <c:v>3.4026</c:v>
                </c:pt>
                <c:pt idx="2028">
                  <c:v>3.4028</c:v>
                </c:pt>
                <c:pt idx="2029">
                  <c:v>3.403</c:v>
                </c:pt>
                <c:pt idx="2030">
                  <c:v>3.4032</c:v>
                </c:pt>
                <c:pt idx="2031">
                  <c:v>3.4034</c:v>
                </c:pt>
                <c:pt idx="2032">
                  <c:v>3.4036</c:v>
                </c:pt>
                <c:pt idx="2033">
                  <c:v>3.4038</c:v>
                </c:pt>
                <c:pt idx="2034">
                  <c:v>3.404</c:v>
                </c:pt>
                <c:pt idx="2035">
                  <c:v>3.4042</c:v>
                </c:pt>
                <c:pt idx="2036">
                  <c:v>3.4044</c:v>
                </c:pt>
                <c:pt idx="2037">
                  <c:v>3.4046</c:v>
                </c:pt>
                <c:pt idx="2038">
                  <c:v>3.4048</c:v>
                </c:pt>
                <c:pt idx="2039">
                  <c:v>3.405</c:v>
                </c:pt>
                <c:pt idx="2040">
                  <c:v>3.4052</c:v>
                </c:pt>
                <c:pt idx="2041">
                  <c:v>3.4054</c:v>
                </c:pt>
                <c:pt idx="2042">
                  <c:v>3.4056</c:v>
                </c:pt>
                <c:pt idx="2043">
                  <c:v>3.4058</c:v>
                </c:pt>
                <c:pt idx="2044">
                  <c:v>3.406</c:v>
                </c:pt>
                <c:pt idx="2045">
                  <c:v>3.4062</c:v>
                </c:pt>
                <c:pt idx="2046">
                  <c:v>3.4064</c:v>
                </c:pt>
                <c:pt idx="2047">
                  <c:v>3.4066</c:v>
                </c:pt>
                <c:pt idx="2048">
                  <c:v>3.4068</c:v>
                </c:pt>
                <c:pt idx="2049">
                  <c:v>3.407</c:v>
                </c:pt>
                <c:pt idx="2050">
                  <c:v>3.4072</c:v>
                </c:pt>
                <c:pt idx="2051">
                  <c:v>3.4074</c:v>
                </c:pt>
                <c:pt idx="2052">
                  <c:v>3.4076</c:v>
                </c:pt>
                <c:pt idx="2053">
                  <c:v>3.4078</c:v>
                </c:pt>
                <c:pt idx="2054">
                  <c:v>3.408</c:v>
                </c:pt>
                <c:pt idx="2055">
                  <c:v>3.4082</c:v>
                </c:pt>
                <c:pt idx="2056">
                  <c:v>3.4084</c:v>
                </c:pt>
                <c:pt idx="2057">
                  <c:v>3.4086</c:v>
                </c:pt>
                <c:pt idx="2058">
                  <c:v>3.4088</c:v>
                </c:pt>
                <c:pt idx="2059">
                  <c:v>3.409</c:v>
                </c:pt>
                <c:pt idx="2060">
                  <c:v>3.4092</c:v>
                </c:pt>
                <c:pt idx="2061">
                  <c:v>3.4094</c:v>
                </c:pt>
                <c:pt idx="2062">
                  <c:v>3.4096</c:v>
                </c:pt>
                <c:pt idx="2063">
                  <c:v>3.4098</c:v>
                </c:pt>
                <c:pt idx="2064">
                  <c:v>3.41</c:v>
                </c:pt>
                <c:pt idx="2065">
                  <c:v>3.4102</c:v>
                </c:pt>
                <c:pt idx="2066">
                  <c:v>3.4104</c:v>
                </c:pt>
                <c:pt idx="2067">
                  <c:v>3.4106</c:v>
                </c:pt>
                <c:pt idx="2068">
                  <c:v>3.4108</c:v>
                </c:pt>
                <c:pt idx="2069">
                  <c:v>3.411</c:v>
                </c:pt>
                <c:pt idx="2070">
                  <c:v>3.4112</c:v>
                </c:pt>
                <c:pt idx="2071">
                  <c:v>3.4114</c:v>
                </c:pt>
                <c:pt idx="2072">
                  <c:v>3.411599999999999</c:v>
                </c:pt>
                <c:pt idx="2073">
                  <c:v>3.411799999999999</c:v>
                </c:pt>
                <c:pt idx="2074">
                  <c:v>3.411999999999999</c:v>
                </c:pt>
                <c:pt idx="2075">
                  <c:v>3.412199999999999</c:v>
                </c:pt>
                <c:pt idx="2076">
                  <c:v>3.412399999999999</c:v>
                </c:pt>
                <c:pt idx="2077">
                  <c:v>3.412599999999998</c:v>
                </c:pt>
                <c:pt idx="2078">
                  <c:v>3.412799999999998</c:v>
                </c:pt>
                <c:pt idx="2079">
                  <c:v>3.412999999999998</c:v>
                </c:pt>
                <c:pt idx="2080">
                  <c:v>3.4132</c:v>
                </c:pt>
                <c:pt idx="2081">
                  <c:v>3.4134</c:v>
                </c:pt>
                <c:pt idx="2082">
                  <c:v>3.4136</c:v>
                </c:pt>
                <c:pt idx="2083">
                  <c:v>3.4138</c:v>
                </c:pt>
                <c:pt idx="2084">
                  <c:v>3.414</c:v>
                </c:pt>
                <c:pt idx="2085">
                  <c:v>3.4142</c:v>
                </c:pt>
                <c:pt idx="2086">
                  <c:v>3.4144</c:v>
                </c:pt>
                <c:pt idx="2087">
                  <c:v>3.4146</c:v>
                </c:pt>
                <c:pt idx="2088">
                  <c:v>3.4148</c:v>
                </c:pt>
                <c:pt idx="2089">
                  <c:v>3.415</c:v>
                </c:pt>
                <c:pt idx="2090">
                  <c:v>3.4152</c:v>
                </c:pt>
                <c:pt idx="2091">
                  <c:v>3.4154</c:v>
                </c:pt>
                <c:pt idx="2092">
                  <c:v>3.4156</c:v>
                </c:pt>
                <c:pt idx="2093">
                  <c:v>3.415799999999999</c:v>
                </c:pt>
                <c:pt idx="2094">
                  <c:v>3.415999999999999</c:v>
                </c:pt>
                <c:pt idx="2095">
                  <c:v>3.416199999999999</c:v>
                </c:pt>
                <c:pt idx="2096">
                  <c:v>3.416399999999999</c:v>
                </c:pt>
                <c:pt idx="2097">
                  <c:v>3.416599999999999</c:v>
                </c:pt>
                <c:pt idx="2098">
                  <c:v>3.416799999999998</c:v>
                </c:pt>
                <c:pt idx="2099">
                  <c:v>3.416999999999998</c:v>
                </c:pt>
                <c:pt idx="2100">
                  <c:v>3.4172</c:v>
                </c:pt>
                <c:pt idx="2101">
                  <c:v>3.4174</c:v>
                </c:pt>
                <c:pt idx="2102">
                  <c:v>3.4176</c:v>
                </c:pt>
                <c:pt idx="2103">
                  <c:v>3.4178</c:v>
                </c:pt>
                <c:pt idx="2104">
                  <c:v>3.418</c:v>
                </c:pt>
                <c:pt idx="2105">
                  <c:v>3.4182</c:v>
                </c:pt>
                <c:pt idx="2106">
                  <c:v>3.4184</c:v>
                </c:pt>
                <c:pt idx="2107">
                  <c:v>3.4186</c:v>
                </c:pt>
                <c:pt idx="2108">
                  <c:v>3.4188</c:v>
                </c:pt>
                <c:pt idx="2109">
                  <c:v>3.419</c:v>
                </c:pt>
                <c:pt idx="2110">
                  <c:v>3.4192</c:v>
                </c:pt>
                <c:pt idx="2111">
                  <c:v>3.4194</c:v>
                </c:pt>
                <c:pt idx="2112">
                  <c:v>3.4196</c:v>
                </c:pt>
                <c:pt idx="2113">
                  <c:v>3.419799999999999</c:v>
                </c:pt>
                <c:pt idx="2114">
                  <c:v>3.42</c:v>
                </c:pt>
                <c:pt idx="2115">
                  <c:v>3.4202</c:v>
                </c:pt>
                <c:pt idx="2116">
                  <c:v>3.4204</c:v>
                </c:pt>
                <c:pt idx="2117">
                  <c:v>3.4206</c:v>
                </c:pt>
                <c:pt idx="2118">
                  <c:v>3.4208</c:v>
                </c:pt>
                <c:pt idx="2119">
                  <c:v>3.421</c:v>
                </c:pt>
                <c:pt idx="2120">
                  <c:v>3.4212</c:v>
                </c:pt>
                <c:pt idx="2121">
                  <c:v>3.4214</c:v>
                </c:pt>
                <c:pt idx="2122">
                  <c:v>3.4216</c:v>
                </c:pt>
                <c:pt idx="2123">
                  <c:v>3.4218</c:v>
                </c:pt>
                <c:pt idx="2124">
                  <c:v>3.422</c:v>
                </c:pt>
                <c:pt idx="2125">
                  <c:v>3.4222</c:v>
                </c:pt>
                <c:pt idx="2126">
                  <c:v>3.4224</c:v>
                </c:pt>
                <c:pt idx="2127">
                  <c:v>3.4226</c:v>
                </c:pt>
                <c:pt idx="2128">
                  <c:v>3.4228</c:v>
                </c:pt>
                <c:pt idx="2129">
                  <c:v>3.423</c:v>
                </c:pt>
                <c:pt idx="2130">
                  <c:v>3.4232</c:v>
                </c:pt>
                <c:pt idx="2131">
                  <c:v>3.4234</c:v>
                </c:pt>
                <c:pt idx="2132">
                  <c:v>3.4236</c:v>
                </c:pt>
                <c:pt idx="2133">
                  <c:v>3.4238</c:v>
                </c:pt>
                <c:pt idx="2134">
                  <c:v>3.424</c:v>
                </c:pt>
                <c:pt idx="2135">
                  <c:v>3.4242</c:v>
                </c:pt>
                <c:pt idx="2136">
                  <c:v>3.4244</c:v>
                </c:pt>
                <c:pt idx="2137">
                  <c:v>3.4246</c:v>
                </c:pt>
                <c:pt idx="2138">
                  <c:v>3.4248</c:v>
                </c:pt>
                <c:pt idx="2139">
                  <c:v>3.425</c:v>
                </c:pt>
                <c:pt idx="2140">
                  <c:v>3.4252</c:v>
                </c:pt>
                <c:pt idx="2141">
                  <c:v>3.4254</c:v>
                </c:pt>
                <c:pt idx="2142">
                  <c:v>3.4256</c:v>
                </c:pt>
                <c:pt idx="2143">
                  <c:v>3.4258</c:v>
                </c:pt>
                <c:pt idx="2144">
                  <c:v>3.426</c:v>
                </c:pt>
                <c:pt idx="2145">
                  <c:v>3.4262</c:v>
                </c:pt>
                <c:pt idx="2146">
                  <c:v>3.4264</c:v>
                </c:pt>
                <c:pt idx="2147">
                  <c:v>3.4266</c:v>
                </c:pt>
                <c:pt idx="2148">
                  <c:v>3.4268</c:v>
                </c:pt>
                <c:pt idx="2149">
                  <c:v>3.427</c:v>
                </c:pt>
                <c:pt idx="2150">
                  <c:v>3.4272</c:v>
                </c:pt>
                <c:pt idx="2151">
                  <c:v>3.4274</c:v>
                </c:pt>
                <c:pt idx="2152">
                  <c:v>3.4276</c:v>
                </c:pt>
                <c:pt idx="2153">
                  <c:v>3.4278</c:v>
                </c:pt>
                <c:pt idx="2154">
                  <c:v>3.428</c:v>
                </c:pt>
                <c:pt idx="2155">
                  <c:v>3.4282</c:v>
                </c:pt>
                <c:pt idx="2156">
                  <c:v>3.4284</c:v>
                </c:pt>
                <c:pt idx="2157">
                  <c:v>3.4286</c:v>
                </c:pt>
                <c:pt idx="2158">
                  <c:v>3.4288</c:v>
                </c:pt>
                <c:pt idx="2159">
                  <c:v>3.429</c:v>
                </c:pt>
                <c:pt idx="2160">
                  <c:v>3.4292</c:v>
                </c:pt>
                <c:pt idx="2161">
                  <c:v>3.4294</c:v>
                </c:pt>
                <c:pt idx="2162">
                  <c:v>3.4296</c:v>
                </c:pt>
                <c:pt idx="2163">
                  <c:v>3.4298</c:v>
                </c:pt>
                <c:pt idx="2164">
                  <c:v>3.43</c:v>
                </c:pt>
                <c:pt idx="2165">
                  <c:v>3.4302</c:v>
                </c:pt>
                <c:pt idx="2166">
                  <c:v>3.4304</c:v>
                </c:pt>
                <c:pt idx="2167">
                  <c:v>3.4306</c:v>
                </c:pt>
                <c:pt idx="2168">
                  <c:v>3.4308</c:v>
                </c:pt>
                <c:pt idx="2169">
                  <c:v>3.431</c:v>
                </c:pt>
                <c:pt idx="2170">
                  <c:v>3.4312</c:v>
                </c:pt>
                <c:pt idx="2171">
                  <c:v>3.4314</c:v>
                </c:pt>
                <c:pt idx="2172">
                  <c:v>3.4316</c:v>
                </c:pt>
                <c:pt idx="2173">
                  <c:v>3.431799999999999</c:v>
                </c:pt>
                <c:pt idx="2174">
                  <c:v>3.431999999999999</c:v>
                </c:pt>
                <c:pt idx="2175">
                  <c:v>3.432199999999999</c:v>
                </c:pt>
                <c:pt idx="2176">
                  <c:v>3.432399999999999</c:v>
                </c:pt>
                <c:pt idx="2177">
                  <c:v>3.432599999999999</c:v>
                </c:pt>
                <c:pt idx="2178">
                  <c:v>3.432799999999998</c:v>
                </c:pt>
                <c:pt idx="2179">
                  <c:v>3.432999999999998</c:v>
                </c:pt>
                <c:pt idx="2180">
                  <c:v>3.4332</c:v>
                </c:pt>
                <c:pt idx="2181">
                  <c:v>3.4334</c:v>
                </c:pt>
                <c:pt idx="2182">
                  <c:v>3.4336</c:v>
                </c:pt>
                <c:pt idx="2183">
                  <c:v>3.4338</c:v>
                </c:pt>
                <c:pt idx="2184">
                  <c:v>3.434</c:v>
                </c:pt>
                <c:pt idx="2185">
                  <c:v>3.4342</c:v>
                </c:pt>
                <c:pt idx="2186">
                  <c:v>3.4344</c:v>
                </c:pt>
                <c:pt idx="2187">
                  <c:v>3.4346</c:v>
                </c:pt>
                <c:pt idx="2188">
                  <c:v>3.4348</c:v>
                </c:pt>
                <c:pt idx="2189">
                  <c:v>3.435</c:v>
                </c:pt>
                <c:pt idx="2190">
                  <c:v>3.4352</c:v>
                </c:pt>
                <c:pt idx="2191">
                  <c:v>3.4354</c:v>
                </c:pt>
                <c:pt idx="2192">
                  <c:v>3.4356</c:v>
                </c:pt>
                <c:pt idx="2193">
                  <c:v>3.435799999999999</c:v>
                </c:pt>
                <c:pt idx="2194">
                  <c:v>3.435999999999999</c:v>
                </c:pt>
                <c:pt idx="2195">
                  <c:v>3.436199999999999</c:v>
                </c:pt>
                <c:pt idx="2196">
                  <c:v>3.436399999999999</c:v>
                </c:pt>
                <c:pt idx="2197">
                  <c:v>3.436599999999999</c:v>
                </c:pt>
                <c:pt idx="2198">
                  <c:v>3.436799999999998</c:v>
                </c:pt>
                <c:pt idx="2199">
                  <c:v>3.436999999999998</c:v>
                </c:pt>
                <c:pt idx="2200">
                  <c:v>3.4372</c:v>
                </c:pt>
                <c:pt idx="2201">
                  <c:v>3.4374</c:v>
                </c:pt>
                <c:pt idx="2202">
                  <c:v>3.4376</c:v>
                </c:pt>
                <c:pt idx="2203">
                  <c:v>3.4378</c:v>
                </c:pt>
                <c:pt idx="2204">
                  <c:v>3.438</c:v>
                </c:pt>
                <c:pt idx="2205">
                  <c:v>3.4382</c:v>
                </c:pt>
                <c:pt idx="2206">
                  <c:v>3.4384</c:v>
                </c:pt>
                <c:pt idx="2207">
                  <c:v>3.4386</c:v>
                </c:pt>
                <c:pt idx="2208">
                  <c:v>3.4388</c:v>
                </c:pt>
                <c:pt idx="2209">
                  <c:v>3.439</c:v>
                </c:pt>
                <c:pt idx="2210">
                  <c:v>3.4392</c:v>
                </c:pt>
                <c:pt idx="2211">
                  <c:v>3.4394</c:v>
                </c:pt>
                <c:pt idx="2212">
                  <c:v>3.4396</c:v>
                </c:pt>
                <c:pt idx="2213">
                  <c:v>3.439799999999999</c:v>
                </c:pt>
                <c:pt idx="2214">
                  <c:v>3.44</c:v>
                </c:pt>
                <c:pt idx="2215">
                  <c:v>3.4402</c:v>
                </c:pt>
                <c:pt idx="2216">
                  <c:v>3.4404</c:v>
                </c:pt>
                <c:pt idx="2217">
                  <c:v>3.4406</c:v>
                </c:pt>
                <c:pt idx="2218">
                  <c:v>3.4408</c:v>
                </c:pt>
                <c:pt idx="2219">
                  <c:v>3.441</c:v>
                </c:pt>
                <c:pt idx="2220">
                  <c:v>3.4412</c:v>
                </c:pt>
                <c:pt idx="2221">
                  <c:v>3.4414</c:v>
                </c:pt>
                <c:pt idx="2222">
                  <c:v>3.4416</c:v>
                </c:pt>
                <c:pt idx="2223">
                  <c:v>3.4418</c:v>
                </c:pt>
                <c:pt idx="2224">
                  <c:v>3.442</c:v>
                </c:pt>
                <c:pt idx="2225">
                  <c:v>3.4422</c:v>
                </c:pt>
                <c:pt idx="2226">
                  <c:v>3.4424</c:v>
                </c:pt>
                <c:pt idx="2227">
                  <c:v>3.4426</c:v>
                </c:pt>
                <c:pt idx="2228">
                  <c:v>3.4428</c:v>
                </c:pt>
                <c:pt idx="2229">
                  <c:v>3.443</c:v>
                </c:pt>
                <c:pt idx="2230">
                  <c:v>3.4432</c:v>
                </c:pt>
                <c:pt idx="2231">
                  <c:v>3.4434</c:v>
                </c:pt>
                <c:pt idx="2232">
                  <c:v>3.4436</c:v>
                </c:pt>
                <c:pt idx="2233">
                  <c:v>3.4438</c:v>
                </c:pt>
                <c:pt idx="2234">
                  <c:v>3.444</c:v>
                </c:pt>
                <c:pt idx="2235">
                  <c:v>3.4442</c:v>
                </c:pt>
                <c:pt idx="2236">
                  <c:v>3.4444</c:v>
                </c:pt>
                <c:pt idx="2237">
                  <c:v>3.4446</c:v>
                </c:pt>
                <c:pt idx="2238">
                  <c:v>3.4448</c:v>
                </c:pt>
                <c:pt idx="2239">
                  <c:v>3.445</c:v>
                </c:pt>
                <c:pt idx="2240">
                  <c:v>3.4452</c:v>
                </c:pt>
                <c:pt idx="2241">
                  <c:v>3.4454</c:v>
                </c:pt>
                <c:pt idx="2242">
                  <c:v>3.4456</c:v>
                </c:pt>
                <c:pt idx="2243">
                  <c:v>3.4458</c:v>
                </c:pt>
                <c:pt idx="2244">
                  <c:v>3.446</c:v>
                </c:pt>
                <c:pt idx="2245">
                  <c:v>3.4462</c:v>
                </c:pt>
                <c:pt idx="2246">
                  <c:v>3.4464</c:v>
                </c:pt>
                <c:pt idx="2247">
                  <c:v>3.4466</c:v>
                </c:pt>
                <c:pt idx="2248">
                  <c:v>3.4468</c:v>
                </c:pt>
                <c:pt idx="2249">
                  <c:v>3.447</c:v>
                </c:pt>
                <c:pt idx="2250">
                  <c:v>3.4472</c:v>
                </c:pt>
                <c:pt idx="2251">
                  <c:v>3.4474</c:v>
                </c:pt>
                <c:pt idx="2252">
                  <c:v>3.4476</c:v>
                </c:pt>
                <c:pt idx="2253">
                  <c:v>3.4478</c:v>
                </c:pt>
                <c:pt idx="2254">
                  <c:v>3.448</c:v>
                </c:pt>
                <c:pt idx="2255">
                  <c:v>3.4482</c:v>
                </c:pt>
                <c:pt idx="2256">
                  <c:v>3.4484</c:v>
                </c:pt>
                <c:pt idx="2257">
                  <c:v>3.4486</c:v>
                </c:pt>
                <c:pt idx="2258">
                  <c:v>3.4488</c:v>
                </c:pt>
                <c:pt idx="2259">
                  <c:v>3.449</c:v>
                </c:pt>
                <c:pt idx="2260">
                  <c:v>3.4492</c:v>
                </c:pt>
                <c:pt idx="2261">
                  <c:v>3.4494</c:v>
                </c:pt>
                <c:pt idx="2262">
                  <c:v>3.4496</c:v>
                </c:pt>
                <c:pt idx="2263">
                  <c:v>3.4498</c:v>
                </c:pt>
                <c:pt idx="2264">
                  <c:v>3.45</c:v>
                </c:pt>
                <c:pt idx="2265">
                  <c:v>3.4502</c:v>
                </c:pt>
                <c:pt idx="2266">
                  <c:v>3.4504</c:v>
                </c:pt>
                <c:pt idx="2267">
                  <c:v>3.4506</c:v>
                </c:pt>
                <c:pt idx="2268">
                  <c:v>3.4508</c:v>
                </c:pt>
                <c:pt idx="2269">
                  <c:v>3.451</c:v>
                </c:pt>
                <c:pt idx="2270">
                  <c:v>3.4512</c:v>
                </c:pt>
                <c:pt idx="2271">
                  <c:v>3.4514</c:v>
                </c:pt>
                <c:pt idx="2272">
                  <c:v>3.4516</c:v>
                </c:pt>
                <c:pt idx="2273">
                  <c:v>3.4518</c:v>
                </c:pt>
                <c:pt idx="2274">
                  <c:v>3.451999999999999</c:v>
                </c:pt>
                <c:pt idx="2275">
                  <c:v>3.452199999999999</c:v>
                </c:pt>
                <c:pt idx="2276">
                  <c:v>3.452399999999999</c:v>
                </c:pt>
                <c:pt idx="2277">
                  <c:v>3.452599999999999</c:v>
                </c:pt>
                <c:pt idx="2278">
                  <c:v>3.452799999999999</c:v>
                </c:pt>
                <c:pt idx="2279">
                  <c:v>3.452999999999998</c:v>
                </c:pt>
                <c:pt idx="2280">
                  <c:v>3.4532</c:v>
                </c:pt>
                <c:pt idx="2281">
                  <c:v>3.4534</c:v>
                </c:pt>
                <c:pt idx="2282">
                  <c:v>3.4536</c:v>
                </c:pt>
                <c:pt idx="2283">
                  <c:v>3.4538</c:v>
                </c:pt>
                <c:pt idx="2284">
                  <c:v>3.454</c:v>
                </c:pt>
                <c:pt idx="2285">
                  <c:v>3.4542</c:v>
                </c:pt>
                <c:pt idx="2286">
                  <c:v>3.4544</c:v>
                </c:pt>
                <c:pt idx="2287">
                  <c:v>3.4546</c:v>
                </c:pt>
                <c:pt idx="2288">
                  <c:v>3.4548</c:v>
                </c:pt>
                <c:pt idx="2289">
                  <c:v>3.455</c:v>
                </c:pt>
                <c:pt idx="2290">
                  <c:v>3.4552</c:v>
                </c:pt>
                <c:pt idx="2291">
                  <c:v>3.4554</c:v>
                </c:pt>
                <c:pt idx="2292">
                  <c:v>3.4556</c:v>
                </c:pt>
                <c:pt idx="2293">
                  <c:v>3.4558</c:v>
                </c:pt>
                <c:pt idx="2294">
                  <c:v>3.455999999999999</c:v>
                </c:pt>
                <c:pt idx="2295">
                  <c:v>3.456199999999999</c:v>
                </c:pt>
                <c:pt idx="2296">
                  <c:v>3.456399999999999</c:v>
                </c:pt>
                <c:pt idx="2297">
                  <c:v>3.456599999999999</c:v>
                </c:pt>
                <c:pt idx="2298">
                  <c:v>3.456799999999999</c:v>
                </c:pt>
                <c:pt idx="2299">
                  <c:v>3.456999999999998</c:v>
                </c:pt>
                <c:pt idx="2300">
                  <c:v>3.4572</c:v>
                </c:pt>
                <c:pt idx="2301">
                  <c:v>3.4574</c:v>
                </c:pt>
                <c:pt idx="2302">
                  <c:v>3.4576</c:v>
                </c:pt>
                <c:pt idx="2303">
                  <c:v>3.4578</c:v>
                </c:pt>
                <c:pt idx="2304">
                  <c:v>3.458</c:v>
                </c:pt>
                <c:pt idx="2305">
                  <c:v>3.4582</c:v>
                </c:pt>
                <c:pt idx="2306">
                  <c:v>3.4584</c:v>
                </c:pt>
                <c:pt idx="2307">
                  <c:v>3.4586</c:v>
                </c:pt>
                <c:pt idx="2308">
                  <c:v>3.4588</c:v>
                </c:pt>
                <c:pt idx="2309">
                  <c:v>3.459</c:v>
                </c:pt>
                <c:pt idx="2310">
                  <c:v>3.4592</c:v>
                </c:pt>
                <c:pt idx="2311">
                  <c:v>3.4594</c:v>
                </c:pt>
                <c:pt idx="2312">
                  <c:v>3.4596</c:v>
                </c:pt>
                <c:pt idx="2313">
                  <c:v>3.4598</c:v>
                </c:pt>
                <c:pt idx="2314">
                  <c:v>3.46</c:v>
                </c:pt>
                <c:pt idx="2315">
                  <c:v>3.4602</c:v>
                </c:pt>
                <c:pt idx="2316">
                  <c:v>3.4604</c:v>
                </c:pt>
                <c:pt idx="2317">
                  <c:v>3.4606</c:v>
                </c:pt>
                <c:pt idx="2318">
                  <c:v>3.4608</c:v>
                </c:pt>
                <c:pt idx="2319">
                  <c:v>3.461</c:v>
                </c:pt>
                <c:pt idx="2320">
                  <c:v>3.4612</c:v>
                </c:pt>
                <c:pt idx="2321">
                  <c:v>3.4614</c:v>
                </c:pt>
                <c:pt idx="2322">
                  <c:v>3.4616</c:v>
                </c:pt>
                <c:pt idx="2323">
                  <c:v>3.4618</c:v>
                </c:pt>
                <c:pt idx="2324">
                  <c:v>3.462</c:v>
                </c:pt>
                <c:pt idx="2325">
                  <c:v>3.4622</c:v>
                </c:pt>
                <c:pt idx="2326">
                  <c:v>3.4624</c:v>
                </c:pt>
                <c:pt idx="2327">
                  <c:v>3.4626</c:v>
                </c:pt>
                <c:pt idx="2328">
                  <c:v>3.4628</c:v>
                </c:pt>
                <c:pt idx="2329">
                  <c:v>3.463</c:v>
                </c:pt>
                <c:pt idx="2330">
                  <c:v>3.4632</c:v>
                </c:pt>
                <c:pt idx="2331">
                  <c:v>3.4634</c:v>
                </c:pt>
                <c:pt idx="2332">
                  <c:v>3.4636</c:v>
                </c:pt>
                <c:pt idx="2333">
                  <c:v>3.4638</c:v>
                </c:pt>
                <c:pt idx="2334">
                  <c:v>3.464</c:v>
                </c:pt>
                <c:pt idx="2335">
                  <c:v>3.4642</c:v>
                </c:pt>
                <c:pt idx="2336">
                  <c:v>3.4644</c:v>
                </c:pt>
                <c:pt idx="2337">
                  <c:v>3.4646</c:v>
                </c:pt>
                <c:pt idx="2338">
                  <c:v>3.4648</c:v>
                </c:pt>
                <c:pt idx="2339">
                  <c:v>3.465</c:v>
                </c:pt>
                <c:pt idx="2340">
                  <c:v>3.4652</c:v>
                </c:pt>
                <c:pt idx="2341">
                  <c:v>3.4654</c:v>
                </c:pt>
                <c:pt idx="2342">
                  <c:v>3.4656</c:v>
                </c:pt>
                <c:pt idx="2343">
                  <c:v>3.4658</c:v>
                </c:pt>
                <c:pt idx="2344">
                  <c:v>3.466</c:v>
                </c:pt>
                <c:pt idx="2345">
                  <c:v>3.4662</c:v>
                </c:pt>
                <c:pt idx="2346">
                  <c:v>3.4664</c:v>
                </c:pt>
                <c:pt idx="2347">
                  <c:v>3.4666</c:v>
                </c:pt>
                <c:pt idx="2348">
                  <c:v>3.4668</c:v>
                </c:pt>
                <c:pt idx="2349">
                  <c:v>3.467</c:v>
                </c:pt>
                <c:pt idx="2350">
                  <c:v>3.4672</c:v>
                </c:pt>
                <c:pt idx="2351">
                  <c:v>3.4674</c:v>
                </c:pt>
                <c:pt idx="2352">
                  <c:v>3.4676</c:v>
                </c:pt>
                <c:pt idx="2353">
                  <c:v>3.4678</c:v>
                </c:pt>
                <c:pt idx="2354">
                  <c:v>3.468</c:v>
                </c:pt>
                <c:pt idx="2355">
                  <c:v>3.4682</c:v>
                </c:pt>
                <c:pt idx="2356">
                  <c:v>3.4684</c:v>
                </c:pt>
                <c:pt idx="2357">
                  <c:v>3.4686</c:v>
                </c:pt>
                <c:pt idx="2358">
                  <c:v>3.4688</c:v>
                </c:pt>
                <c:pt idx="2359">
                  <c:v>3.469</c:v>
                </c:pt>
                <c:pt idx="2360">
                  <c:v>3.4692</c:v>
                </c:pt>
                <c:pt idx="2361">
                  <c:v>3.4694</c:v>
                </c:pt>
                <c:pt idx="2362">
                  <c:v>3.4696</c:v>
                </c:pt>
                <c:pt idx="2363">
                  <c:v>3.4698</c:v>
                </c:pt>
                <c:pt idx="2364">
                  <c:v>3.47</c:v>
                </c:pt>
                <c:pt idx="2365">
                  <c:v>3.4702</c:v>
                </c:pt>
                <c:pt idx="2366">
                  <c:v>3.4704</c:v>
                </c:pt>
                <c:pt idx="2367">
                  <c:v>3.4706</c:v>
                </c:pt>
                <c:pt idx="2368">
                  <c:v>3.4708</c:v>
                </c:pt>
                <c:pt idx="2369">
                  <c:v>3.471</c:v>
                </c:pt>
                <c:pt idx="2370">
                  <c:v>3.4712</c:v>
                </c:pt>
                <c:pt idx="2371">
                  <c:v>3.4714</c:v>
                </c:pt>
                <c:pt idx="2372">
                  <c:v>3.4716</c:v>
                </c:pt>
                <c:pt idx="2373">
                  <c:v>3.4718</c:v>
                </c:pt>
                <c:pt idx="2374">
                  <c:v>3.472</c:v>
                </c:pt>
                <c:pt idx="2375">
                  <c:v>3.472199999999999</c:v>
                </c:pt>
                <c:pt idx="2376">
                  <c:v>3.472399999999999</c:v>
                </c:pt>
                <c:pt idx="2377">
                  <c:v>3.472599999999999</c:v>
                </c:pt>
                <c:pt idx="2378">
                  <c:v>3.472799999999999</c:v>
                </c:pt>
                <c:pt idx="2379">
                  <c:v>3.472999999999999</c:v>
                </c:pt>
                <c:pt idx="2380">
                  <c:v>3.4732</c:v>
                </c:pt>
                <c:pt idx="2381">
                  <c:v>3.4734</c:v>
                </c:pt>
                <c:pt idx="2382">
                  <c:v>3.4736</c:v>
                </c:pt>
                <c:pt idx="2383">
                  <c:v>3.4738</c:v>
                </c:pt>
                <c:pt idx="2384">
                  <c:v>3.474</c:v>
                </c:pt>
                <c:pt idx="2385">
                  <c:v>3.4742</c:v>
                </c:pt>
                <c:pt idx="2386">
                  <c:v>3.4744</c:v>
                </c:pt>
                <c:pt idx="2387">
                  <c:v>3.4746</c:v>
                </c:pt>
                <c:pt idx="2388">
                  <c:v>3.4748</c:v>
                </c:pt>
                <c:pt idx="2389">
                  <c:v>3.475</c:v>
                </c:pt>
                <c:pt idx="2390">
                  <c:v>3.4752</c:v>
                </c:pt>
                <c:pt idx="2391">
                  <c:v>3.4754</c:v>
                </c:pt>
                <c:pt idx="2392">
                  <c:v>3.4756</c:v>
                </c:pt>
                <c:pt idx="2393">
                  <c:v>3.4758</c:v>
                </c:pt>
                <c:pt idx="2394">
                  <c:v>3.476</c:v>
                </c:pt>
                <c:pt idx="2395">
                  <c:v>3.476199999999999</c:v>
                </c:pt>
                <c:pt idx="2396">
                  <c:v>3.476399999999999</c:v>
                </c:pt>
                <c:pt idx="2397">
                  <c:v>3.476599999999999</c:v>
                </c:pt>
                <c:pt idx="2398">
                  <c:v>3.476799999999999</c:v>
                </c:pt>
                <c:pt idx="2399">
                  <c:v>3.476999999999999</c:v>
                </c:pt>
                <c:pt idx="2400">
                  <c:v>3.4772</c:v>
                </c:pt>
                <c:pt idx="2401">
                  <c:v>3.4774</c:v>
                </c:pt>
                <c:pt idx="2402">
                  <c:v>3.4776</c:v>
                </c:pt>
                <c:pt idx="2403">
                  <c:v>3.4778</c:v>
                </c:pt>
                <c:pt idx="2404">
                  <c:v>3.478</c:v>
                </c:pt>
                <c:pt idx="2405">
                  <c:v>3.4782</c:v>
                </c:pt>
                <c:pt idx="2406">
                  <c:v>3.4784</c:v>
                </c:pt>
                <c:pt idx="2407">
                  <c:v>3.4786</c:v>
                </c:pt>
                <c:pt idx="2408">
                  <c:v>3.4788</c:v>
                </c:pt>
                <c:pt idx="2409">
                  <c:v>3.479</c:v>
                </c:pt>
                <c:pt idx="2410">
                  <c:v>3.4792</c:v>
                </c:pt>
                <c:pt idx="2411">
                  <c:v>3.4794</c:v>
                </c:pt>
                <c:pt idx="2412">
                  <c:v>3.4796</c:v>
                </c:pt>
                <c:pt idx="2413">
                  <c:v>3.4798</c:v>
                </c:pt>
                <c:pt idx="2414">
                  <c:v>3.48</c:v>
                </c:pt>
                <c:pt idx="2415">
                  <c:v>3.4802</c:v>
                </c:pt>
                <c:pt idx="2416">
                  <c:v>3.4804</c:v>
                </c:pt>
                <c:pt idx="2417">
                  <c:v>3.4806</c:v>
                </c:pt>
                <c:pt idx="2418">
                  <c:v>3.4808</c:v>
                </c:pt>
                <c:pt idx="2419">
                  <c:v>3.481</c:v>
                </c:pt>
                <c:pt idx="2420">
                  <c:v>3.4812</c:v>
                </c:pt>
                <c:pt idx="2421">
                  <c:v>3.4814</c:v>
                </c:pt>
                <c:pt idx="2422">
                  <c:v>3.4816</c:v>
                </c:pt>
                <c:pt idx="2423">
                  <c:v>3.4818</c:v>
                </c:pt>
                <c:pt idx="2424">
                  <c:v>3.482</c:v>
                </c:pt>
                <c:pt idx="2425">
                  <c:v>3.4822</c:v>
                </c:pt>
                <c:pt idx="2426">
                  <c:v>3.4824</c:v>
                </c:pt>
                <c:pt idx="2427">
                  <c:v>3.4826</c:v>
                </c:pt>
                <c:pt idx="2428">
                  <c:v>3.4828</c:v>
                </c:pt>
                <c:pt idx="2429">
                  <c:v>3.483</c:v>
                </c:pt>
                <c:pt idx="2430">
                  <c:v>3.4832</c:v>
                </c:pt>
                <c:pt idx="2431">
                  <c:v>3.4834</c:v>
                </c:pt>
                <c:pt idx="2432">
                  <c:v>3.4836</c:v>
                </c:pt>
                <c:pt idx="2433">
                  <c:v>3.4838</c:v>
                </c:pt>
                <c:pt idx="2434">
                  <c:v>3.484</c:v>
                </c:pt>
                <c:pt idx="2435">
                  <c:v>3.4842</c:v>
                </c:pt>
                <c:pt idx="2436">
                  <c:v>3.4844</c:v>
                </c:pt>
                <c:pt idx="2437">
                  <c:v>3.4846</c:v>
                </c:pt>
                <c:pt idx="2438">
                  <c:v>3.4848</c:v>
                </c:pt>
                <c:pt idx="2439">
                  <c:v>3.485</c:v>
                </c:pt>
                <c:pt idx="2440">
                  <c:v>3.4852</c:v>
                </c:pt>
                <c:pt idx="2441">
                  <c:v>3.4854</c:v>
                </c:pt>
                <c:pt idx="2442">
                  <c:v>3.4856</c:v>
                </c:pt>
                <c:pt idx="2443">
                  <c:v>3.4858</c:v>
                </c:pt>
                <c:pt idx="2444">
                  <c:v>3.486</c:v>
                </c:pt>
                <c:pt idx="2445">
                  <c:v>3.4862</c:v>
                </c:pt>
                <c:pt idx="2446">
                  <c:v>3.4864</c:v>
                </c:pt>
                <c:pt idx="2447">
                  <c:v>3.4866</c:v>
                </c:pt>
                <c:pt idx="2448">
                  <c:v>3.4868</c:v>
                </c:pt>
                <c:pt idx="2449">
                  <c:v>3.487</c:v>
                </c:pt>
                <c:pt idx="2450">
                  <c:v>3.4872</c:v>
                </c:pt>
                <c:pt idx="2451">
                  <c:v>3.4874</c:v>
                </c:pt>
                <c:pt idx="2452">
                  <c:v>3.4876</c:v>
                </c:pt>
                <c:pt idx="2453">
                  <c:v>3.4878</c:v>
                </c:pt>
                <c:pt idx="2454">
                  <c:v>3.488</c:v>
                </c:pt>
                <c:pt idx="2455">
                  <c:v>3.4882</c:v>
                </c:pt>
                <c:pt idx="2456">
                  <c:v>3.4884</c:v>
                </c:pt>
                <c:pt idx="2457">
                  <c:v>3.4886</c:v>
                </c:pt>
                <c:pt idx="2458">
                  <c:v>3.4888</c:v>
                </c:pt>
                <c:pt idx="2459">
                  <c:v>3.489</c:v>
                </c:pt>
                <c:pt idx="2460">
                  <c:v>3.4892</c:v>
                </c:pt>
                <c:pt idx="2461">
                  <c:v>3.4894</c:v>
                </c:pt>
                <c:pt idx="2462">
                  <c:v>3.4896</c:v>
                </c:pt>
                <c:pt idx="2463">
                  <c:v>3.4898</c:v>
                </c:pt>
                <c:pt idx="2464">
                  <c:v>3.49</c:v>
                </c:pt>
                <c:pt idx="2465">
                  <c:v>3.4902</c:v>
                </c:pt>
                <c:pt idx="2466">
                  <c:v>3.4904</c:v>
                </c:pt>
                <c:pt idx="2467">
                  <c:v>3.4906</c:v>
                </c:pt>
                <c:pt idx="2468">
                  <c:v>3.4908</c:v>
                </c:pt>
                <c:pt idx="2469">
                  <c:v>3.491</c:v>
                </c:pt>
                <c:pt idx="2470">
                  <c:v>3.4912</c:v>
                </c:pt>
                <c:pt idx="2471">
                  <c:v>3.4914</c:v>
                </c:pt>
                <c:pt idx="2472">
                  <c:v>3.4916</c:v>
                </c:pt>
                <c:pt idx="2473">
                  <c:v>3.4918</c:v>
                </c:pt>
                <c:pt idx="2474">
                  <c:v>3.492</c:v>
                </c:pt>
                <c:pt idx="2475">
                  <c:v>3.492199999999999</c:v>
                </c:pt>
                <c:pt idx="2476">
                  <c:v>3.492399999999999</c:v>
                </c:pt>
                <c:pt idx="2477">
                  <c:v>3.492599999999999</c:v>
                </c:pt>
                <c:pt idx="2478">
                  <c:v>3.492799999999999</c:v>
                </c:pt>
                <c:pt idx="2479">
                  <c:v>3.492999999999999</c:v>
                </c:pt>
                <c:pt idx="2480">
                  <c:v>3.4932</c:v>
                </c:pt>
                <c:pt idx="2481">
                  <c:v>3.4934</c:v>
                </c:pt>
                <c:pt idx="2482">
                  <c:v>3.4936</c:v>
                </c:pt>
                <c:pt idx="2483">
                  <c:v>3.4938</c:v>
                </c:pt>
                <c:pt idx="2484">
                  <c:v>3.494</c:v>
                </c:pt>
                <c:pt idx="2485">
                  <c:v>3.4942</c:v>
                </c:pt>
                <c:pt idx="2486">
                  <c:v>3.4944</c:v>
                </c:pt>
                <c:pt idx="2487">
                  <c:v>3.4946</c:v>
                </c:pt>
                <c:pt idx="2488">
                  <c:v>3.4948</c:v>
                </c:pt>
                <c:pt idx="2489">
                  <c:v>3.495</c:v>
                </c:pt>
                <c:pt idx="2490">
                  <c:v>3.4952</c:v>
                </c:pt>
                <c:pt idx="2491">
                  <c:v>3.4954</c:v>
                </c:pt>
                <c:pt idx="2492">
                  <c:v>3.4956</c:v>
                </c:pt>
                <c:pt idx="2493">
                  <c:v>3.4958</c:v>
                </c:pt>
                <c:pt idx="2494">
                  <c:v>3.496</c:v>
                </c:pt>
                <c:pt idx="2495">
                  <c:v>3.496199999999999</c:v>
                </c:pt>
                <c:pt idx="2496">
                  <c:v>3.496399999999999</c:v>
                </c:pt>
                <c:pt idx="2497">
                  <c:v>3.496599999999999</c:v>
                </c:pt>
                <c:pt idx="2498">
                  <c:v>3.496799999999999</c:v>
                </c:pt>
                <c:pt idx="2499">
                  <c:v>3.496999999999999</c:v>
                </c:pt>
                <c:pt idx="2500">
                  <c:v>3.4972</c:v>
                </c:pt>
                <c:pt idx="2501">
                  <c:v>3.4974</c:v>
                </c:pt>
                <c:pt idx="2502">
                  <c:v>3.4976</c:v>
                </c:pt>
                <c:pt idx="2503">
                  <c:v>3.4978</c:v>
                </c:pt>
                <c:pt idx="2504">
                  <c:v>3.498</c:v>
                </c:pt>
                <c:pt idx="2505">
                  <c:v>3.4982</c:v>
                </c:pt>
                <c:pt idx="2506">
                  <c:v>3.4984</c:v>
                </c:pt>
                <c:pt idx="2507">
                  <c:v>3.4986</c:v>
                </c:pt>
                <c:pt idx="2508">
                  <c:v>3.4988</c:v>
                </c:pt>
                <c:pt idx="2509">
                  <c:v>3.499</c:v>
                </c:pt>
                <c:pt idx="2510">
                  <c:v>3.4992</c:v>
                </c:pt>
                <c:pt idx="2511">
                  <c:v>3.4994</c:v>
                </c:pt>
                <c:pt idx="2512">
                  <c:v>3.4996</c:v>
                </c:pt>
                <c:pt idx="2513">
                  <c:v>3.4998</c:v>
                </c:pt>
                <c:pt idx="2514">
                  <c:v>3.5</c:v>
                </c:pt>
                <c:pt idx="2515">
                  <c:v>3.5002</c:v>
                </c:pt>
                <c:pt idx="2516">
                  <c:v>3.5004</c:v>
                </c:pt>
                <c:pt idx="2517">
                  <c:v>3.5006</c:v>
                </c:pt>
                <c:pt idx="2518">
                  <c:v>3.5008</c:v>
                </c:pt>
                <c:pt idx="2519">
                  <c:v>3.501</c:v>
                </c:pt>
                <c:pt idx="2520">
                  <c:v>3.5012</c:v>
                </c:pt>
                <c:pt idx="2521">
                  <c:v>3.5014</c:v>
                </c:pt>
                <c:pt idx="2522">
                  <c:v>3.5016</c:v>
                </c:pt>
                <c:pt idx="2523">
                  <c:v>3.5018</c:v>
                </c:pt>
                <c:pt idx="2524">
                  <c:v>3.502</c:v>
                </c:pt>
                <c:pt idx="2525">
                  <c:v>3.5022</c:v>
                </c:pt>
                <c:pt idx="2526">
                  <c:v>3.5024</c:v>
                </c:pt>
                <c:pt idx="2527">
                  <c:v>3.5026</c:v>
                </c:pt>
                <c:pt idx="2528">
                  <c:v>3.5028</c:v>
                </c:pt>
                <c:pt idx="2529">
                  <c:v>3.503</c:v>
                </c:pt>
                <c:pt idx="2530">
                  <c:v>3.5032</c:v>
                </c:pt>
                <c:pt idx="2531">
                  <c:v>3.5034</c:v>
                </c:pt>
                <c:pt idx="2532">
                  <c:v>3.5036</c:v>
                </c:pt>
                <c:pt idx="2533">
                  <c:v>3.5038</c:v>
                </c:pt>
                <c:pt idx="2534">
                  <c:v>3.504</c:v>
                </c:pt>
                <c:pt idx="2535">
                  <c:v>3.5042</c:v>
                </c:pt>
                <c:pt idx="2536">
                  <c:v>3.5044</c:v>
                </c:pt>
                <c:pt idx="2537">
                  <c:v>3.5046</c:v>
                </c:pt>
                <c:pt idx="2538">
                  <c:v>3.5048</c:v>
                </c:pt>
                <c:pt idx="2539">
                  <c:v>3.505</c:v>
                </c:pt>
                <c:pt idx="2540">
                  <c:v>3.5052</c:v>
                </c:pt>
                <c:pt idx="2541">
                  <c:v>3.5054</c:v>
                </c:pt>
                <c:pt idx="2542">
                  <c:v>3.5056</c:v>
                </c:pt>
                <c:pt idx="2543">
                  <c:v>3.5058</c:v>
                </c:pt>
                <c:pt idx="2544">
                  <c:v>3.506</c:v>
                </c:pt>
                <c:pt idx="2545">
                  <c:v>3.5062</c:v>
                </c:pt>
                <c:pt idx="2546">
                  <c:v>3.5064</c:v>
                </c:pt>
                <c:pt idx="2547">
                  <c:v>3.5066</c:v>
                </c:pt>
                <c:pt idx="2548">
                  <c:v>3.5068</c:v>
                </c:pt>
                <c:pt idx="2549">
                  <c:v>3.507</c:v>
                </c:pt>
                <c:pt idx="2550">
                  <c:v>3.5072</c:v>
                </c:pt>
                <c:pt idx="2551">
                  <c:v>3.5074</c:v>
                </c:pt>
                <c:pt idx="2552">
                  <c:v>3.5076</c:v>
                </c:pt>
                <c:pt idx="2553">
                  <c:v>3.5078</c:v>
                </c:pt>
                <c:pt idx="2554">
                  <c:v>3.508</c:v>
                </c:pt>
                <c:pt idx="2555">
                  <c:v>3.5082</c:v>
                </c:pt>
                <c:pt idx="2556">
                  <c:v>3.5084</c:v>
                </c:pt>
                <c:pt idx="2557">
                  <c:v>3.5086</c:v>
                </c:pt>
                <c:pt idx="2558">
                  <c:v>3.5088</c:v>
                </c:pt>
                <c:pt idx="2559">
                  <c:v>3.509</c:v>
                </c:pt>
                <c:pt idx="2560">
                  <c:v>3.5092</c:v>
                </c:pt>
                <c:pt idx="2561">
                  <c:v>3.5094</c:v>
                </c:pt>
                <c:pt idx="2562">
                  <c:v>3.5096</c:v>
                </c:pt>
                <c:pt idx="2563">
                  <c:v>3.5098</c:v>
                </c:pt>
                <c:pt idx="2564">
                  <c:v>3.51</c:v>
                </c:pt>
                <c:pt idx="2565">
                  <c:v>3.5102</c:v>
                </c:pt>
                <c:pt idx="2566">
                  <c:v>3.5104</c:v>
                </c:pt>
                <c:pt idx="2567">
                  <c:v>3.5106</c:v>
                </c:pt>
                <c:pt idx="2568">
                  <c:v>3.5108</c:v>
                </c:pt>
                <c:pt idx="2569">
                  <c:v>3.511</c:v>
                </c:pt>
                <c:pt idx="2570">
                  <c:v>3.5112</c:v>
                </c:pt>
                <c:pt idx="2571">
                  <c:v>3.5114</c:v>
                </c:pt>
                <c:pt idx="2572">
                  <c:v>3.5116</c:v>
                </c:pt>
                <c:pt idx="2573">
                  <c:v>3.5118</c:v>
                </c:pt>
                <c:pt idx="2574">
                  <c:v>3.512</c:v>
                </c:pt>
                <c:pt idx="2575">
                  <c:v>3.5122</c:v>
                </c:pt>
                <c:pt idx="2576">
                  <c:v>3.5124</c:v>
                </c:pt>
                <c:pt idx="2577">
                  <c:v>3.512599999999999</c:v>
                </c:pt>
                <c:pt idx="2578">
                  <c:v>3.512799999999999</c:v>
                </c:pt>
                <c:pt idx="2579">
                  <c:v>3.512999999999999</c:v>
                </c:pt>
                <c:pt idx="2580">
                  <c:v>3.5132</c:v>
                </c:pt>
                <c:pt idx="2581">
                  <c:v>3.5134</c:v>
                </c:pt>
                <c:pt idx="2582">
                  <c:v>3.5136</c:v>
                </c:pt>
                <c:pt idx="2583">
                  <c:v>3.5138</c:v>
                </c:pt>
                <c:pt idx="2584">
                  <c:v>3.514</c:v>
                </c:pt>
                <c:pt idx="2585">
                  <c:v>3.5142</c:v>
                </c:pt>
                <c:pt idx="2586">
                  <c:v>3.5144</c:v>
                </c:pt>
                <c:pt idx="2587">
                  <c:v>3.5146</c:v>
                </c:pt>
                <c:pt idx="2588">
                  <c:v>3.5148</c:v>
                </c:pt>
                <c:pt idx="2589">
                  <c:v>3.515</c:v>
                </c:pt>
                <c:pt idx="2590">
                  <c:v>3.5152</c:v>
                </c:pt>
                <c:pt idx="2591">
                  <c:v>3.5154</c:v>
                </c:pt>
                <c:pt idx="2592">
                  <c:v>3.5156</c:v>
                </c:pt>
                <c:pt idx="2593">
                  <c:v>3.5158</c:v>
                </c:pt>
                <c:pt idx="2594">
                  <c:v>3.516</c:v>
                </c:pt>
                <c:pt idx="2595">
                  <c:v>3.5162</c:v>
                </c:pt>
                <c:pt idx="2596">
                  <c:v>3.5164</c:v>
                </c:pt>
                <c:pt idx="2597">
                  <c:v>3.5166</c:v>
                </c:pt>
                <c:pt idx="2598">
                  <c:v>3.516799999999999</c:v>
                </c:pt>
                <c:pt idx="2599">
                  <c:v>3.516999999999999</c:v>
                </c:pt>
                <c:pt idx="2600">
                  <c:v>3.5172</c:v>
                </c:pt>
                <c:pt idx="2601">
                  <c:v>3.5174</c:v>
                </c:pt>
                <c:pt idx="2602">
                  <c:v>3.5176</c:v>
                </c:pt>
                <c:pt idx="2603">
                  <c:v>3.5178</c:v>
                </c:pt>
                <c:pt idx="2604">
                  <c:v>3.518</c:v>
                </c:pt>
                <c:pt idx="2605">
                  <c:v>3.5182</c:v>
                </c:pt>
                <c:pt idx="2606">
                  <c:v>3.5184</c:v>
                </c:pt>
                <c:pt idx="2607">
                  <c:v>3.5186</c:v>
                </c:pt>
                <c:pt idx="2608">
                  <c:v>3.5188</c:v>
                </c:pt>
                <c:pt idx="2609">
                  <c:v>3.519</c:v>
                </c:pt>
                <c:pt idx="2610">
                  <c:v>3.5192</c:v>
                </c:pt>
                <c:pt idx="2611">
                  <c:v>3.5194</c:v>
                </c:pt>
                <c:pt idx="2612">
                  <c:v>3.5196</c:v>
                </c:pt>
                <c:pt idx="2613">
                  <c:v>3.5198</c:v>
                </c:pt>
                <c:pt idx="2614">
                  <c:v>3.52</c:v>
                </c:pt>
                <c:pt idx="2615">
                  <c:v>3.5202</c:v>
                </c:pt>
                <c:pt idx="2616">
                  <c:v>3.5204</c:v>
                </c:pt>
                <c:pt idx="2617">
                  <c:v>3.5206</c:v>
                </c:pt>
                <c:pt idx="2618">
                  <c:v>3.5208</c:v>
                </c:pt>
                <c:pt idx="2619">
                  <c:v>3.521</c:v>
                </c:pt>
                <c:pt idx="2620">
                  <c:v>3.5212</c:v>
                </c:pt>
                <c:pt idx="2621">
                  <c:v>3.5214</c:v>
                </c:pt>
                <c:pt idx="2622">
                  <c:v>3.5216</c:v>
                </c:pt>
                <c:pt idx="2623">
                  <c:v>3.5218</c:v>
                </c:pt>
                <c:pt idx="2624">
                  <c:v>3.522</c:v>
                </c:pt>
                <c:pt idx="2625">
                  <c:v>3.5222</c:v>
                </c:pt>
                <c:pt idx="2626">
                  <c:v>3.5224</c:v>
                </c:pt>
                <c:pt idx="2627">
                  <c:v>3.5226</c:v>
                </c:pt>
                <c:pt idx="2628">
                  <c:v>3.5228</c:v>
                </c:pt>
                <c:pt idx="2629">
                  <c:v>3.523</c:v>
                </c:pt>
                <c:pt idx="2630">
                  <c:v>3.5232</c:v>
                </c:pt>
                <c:pt idx="2631">
                  <c:v>3.5234</c:v>
                </c:pt>
                <c:pt idx="2632">
                  <c:v>3.5236</c:v>
                </c:pt>
                <c:pt idx="2633">
                  <c:v>3.5238</c:v>
                </c:pt>
                <c:pt idx="2634">
                  <c:v>3.524</c:v>
                </c:pt>
                <c:pt idx="2635">
                  <c:v>3.5242</c:v>
                </c:pt>
                <c:pt idx="2636">
                  <c:v>3.5244</c:v>
                </c:pt>
                <c:pt idx="2637">
                  <c:v>3.5246</c:v>
                </c:pt>
                <c:pt idx="2638">
                  <c:v>3.5248</c:v>
                </c:pt>
                <c:pt idx="2639">
                  <c:v>3.525</c:v>
                </c:pt>
                <c:pt idx="2640">
                  <c:v>3.5252</c:v>
                </c:pt>
                <c:pt idx="2641">
                  <c:v>3.5254</c:v>
                </c:pt>
                <c:pt idx="2642">
                  <c:v>3.5256</c:v>
                </c:pt>
                <c:pt idx="2643">
                  <c:v>3.5258</c:v>
                </c:pt>
                <c:pt idx="2644">
                  <c:v>3.526</c:v>
                </c:pt>
                <c:pt idx="2645">
                  <c:v>3.5262</c:v>
                </c:pt>
                <c:pt idx="2646">
                  <c:v>3.5264</c:v>
                </c:pt>
                <c:pt idx="2647">
                  <c:v>3.5266</c:v>
                </c:pt>
                <c:pt idx="2648">
                  <c:v>3.5268</c:v>
                </c:pt>
                <c:pt idx="2649">
                  <c:v>3.527</c:v>
                </c:pt>
                <c:pt idx="2650">
                  <c:v>3.5272</c:v>
                </c:pt>
                <c:pt idx="2651">
                  <c:v>3.5274</c:v>
                </c:pt>
                <c:pt idx="2652">
                  <c:v>3.5276</c:v>
                </c:pt>
                <c:pt idx="2653">
                  <c:v>3.5278</c:v>
                </c:pt>
                <c:pt idx="2654">
                  <c:v>3.528</c:v>
                </c:pt>
                <c:pt idx="2655">
                  <c:v>3.5282</c:v>
                </c:pt>
                <c:pt idx="2656">
                  <c:v>3.5284</c:v>
                </c:pt>
                <c:pt idx="2657">
                  <c:v>3.5286</c:v>
                </c:pt>
                <c:pt idx="2658">
                  <c:v>3.5288</c:v>
                </c:pt>
                <c:pt idx="2659">
                  <c:v>3.529</c:v>
                </c:pt>
                <c:pt idx="2660">
                  <c:v>3.5292</c:v>
                </c:pt>
                <c:pt idx="2661">
                  <c:v>3.5294</c:v>
                </c:pt>
                <c:pt idx="2662">
                  <c:v>3.5296</c:v>
                </c:pt>
                <c:pt idx="2663">
                  <c:v>3.5298</c:v>
                </c:pt>
                <c:pt idx="2664">
                  <c:v>3.53</c:v>
                </c:pt>
                <c:pt idx="2665">
                  <c:v>3.5302</c:v>
                </c:pt>
                <c:pt idx="2666">
                  <c:v>3.5304</c:v>
                </c:pt>
                <c:pt idx="2667">
                  <c:v>3.5306</c:v>
                </c:pt>
                <c:pt idx="2668">
                  <c:v>3.5308</c:v>
                </c:pt>
                <c:pt idx="2669">
                  <c:v>3.531</c:v>
                </c:pt>
                <c:pt idx="2670">
                  <c:v>3.5312</c:v>
                </c:pt>
                <c:pt idx="2671">
                  <c:v>3.5314</c:v>
                </c:pt>
                <c:pt idx="2672">
                  <c:v>3.5316</c:v>
                </c:pt>
                <c:pt idx="2673">
                  <c:v>3.5318</c:v>
                </c:pt>
                <c:pt idx="2674">
                  <c:v>3.532</c:v>
                </c:pt>
                <c:pt idx="2675">
                  <c:v>3.5322</c:v>
                </c:pt>
                <c:pt idx="2676">
                  <c:v>3.5324</c:v>
                </c:pt>
                <c:pt idx="2677">
                  <c:v>3.5326</c:v>
                </c:pt>
                <c:pt idx="2678">
                  <c:v>3.532799999999999</c:v>
                </c:pt>
                <c:pt idx="2679">
                  <c:v>3.532999999999999</c:v>
                </c:pt>
                <c:pt idx="2680">
                  <c:v>3.5332</c:v>
                </c:pt>
                <c:pt idx="2681">
                  <c:v>3.5334</c:v>
                </c:pt>
                <c:pt idx="2682">
                  <c:v>3.5336</c:v>
                </c:pt>
                <c:pt idx="2683">
                  <c:v>3.5338</c:v>
                </c:pt>
                <c:pt idx="2684">
                  <c:v>3.534</c:v>
                </c:pt>
                <c:pt idx="2685">
                  <c:v>3.5342</c:v>
                </c:pt>
                <c:pt idx="2686">
                  <c:v>3.5344</c:v>
                </c:pt>
                <c:pt idx="2687">
                  <c:v>3.5346</c:v>
                </c:pt>
                <c:pt idx="2688">
                  <c:v>3.5348</c:v>
                </c:pt>
                <c:pt idx="2689">
                  <c:v>3.535</c:v>
                </c:pt>
                <c:pt idx="2690">
                  <c:v>3.5352</c:v>
                </c:pt>
                <c:pt idx="2691">
                  <c:v>3.5354</c:v>
                </c:pt>
                <c:pt idx="2692">
                  <c:v>3.5356</c:v>
                </c:pt>
                <c:pt idx="2693">
                  <c:v>3.5358</c:v>
                </c:pt>
                <c:pt idx="2694">
                  <c:v>3.536</c:v>
                </c:pt>
                <c:pt idx="2695">
                  <c:v>3.5362</c:v>
                </c:pt>
                <c:pt idx="2696">
                  <c:v>3.5364</c:v>
                </c:pt>
                <c:pt idx="2697">
                  <c:v>3.5366</c:v>
                </c:pt>
                <c:pt idx="2698">
                  <c:v>3.536799999999999</c:v>
                </c:pt>
                <c:pt idx="2699">
                  <c:v>3.536999999999999</c:v>
                </c:pt>
                <c:pt idx="2700">
                  <c:v>3.5372</c:v>
                </c:pt>
                <c:pt idx="2701">
                  <c:v>3.5374</c:v>
                </c:pt>
                <c:pt idx="2702">
                  <c:v>3.5376</c:v>
                </c:pt>
                <c:pt idx="2703">
                  <c:v>3.5378</c:v>
                </c:pt>
                <c:pt idx="2704">
                  <c:v>3.538</c:v>
                </c:pt>
                <c:pt idx="2705">
                  <c:v>3.5382</c:v>
                </c:pt>
                <c:pt idx="2706">
                  <c:v>3.5384</c:v>
                </c:pt>
                <c:pt idx="2707">
                  <c:v>3.5386</c:v>
                </c:pt>
                <c:pt idx="2708">
                  <c:v>3.5388</c:v>
                </c:pt>
                <c:pt idx="2709">
                  <c:v>3.539</c:v>
                </c:pt>
                <c:pt idx="2710">
                  <c:v>3.5392</c:v>
                </c:pt>
                <c:pt idx="2711">
                  <c:v>3.5394</c:v>
                </c:pt>
                <c:pt idx="2712">
                  <c:v>3.5396</c:v>
                </c:pt>
                <c:pt idx="2713">
                  <c:v>3.5398</c:v>
                </c:pt>
                <c:pt idx="2714">
                  <c:v>3.54</c:v>
                </c:pt>
                <c:pt idx="2715">
                  <c:v>3.5402</c:v>
                </c:pt>
                <c:pt idx="2716">
                  <c:v>3.5404</c:v>
                </c:pt>
                <c:pt idx="2717">
                  <c:v>3.5406</c:v>
                </c:pt>
                <c:pt idx="2718">
                  <c:v>3.5408</c:v>
                </c:pt>
                <c:pt idx="2719">
                  <c:v>3.541</c:v>
                </c:pt>
                <c:pt idx="2720">
                  <c:v>3.5412</c:v>
                </c:pt>
                <c:pt idx="2721">
                  <c:v>3.5414</c:v>
                </c:pt>
                <c:pt idx="2722">
                  <c:v>3.5416</c:v>
                </c:pt>
                <c:pt idx="2723">
                  <c:v>3.5418</c:v>
                </c:pt>
                <c:pt idx="2724">
                  <c:v>3.542</c:v>
                </c:pt>
                <c:pt idx="2725">
                  <c:v>3.5422</c:v>
                </c:pt>
                <c:pt idx="2726">
                  <c:v>3.5424</c:v>
                </c:pt>
                <c:pt idx="2727">
                  <c:v>3.5426</c:v>
                </c:pt>
                <c:pt idx="2728">
                  <c:v>3.5428</c:v>
                </c:pt>
                <c:pt idx="2729">
                  <c:v>3.543</c:v>
                </c:pt>
                <c:pt idx="2730">
                  <c:v>3.5432</c:v>
                </c:pt>
                <c:pt idx="2731">
                  <c:v>3.5434</c:v>
                </c:pt>
                <c:pt idx="2732">
                  <c:v>3.5436</c:v>
                </c:pt>
                <c:pt idx="2733">
                  <c:v>3.5438</c:v>
                </c:pt>
                <c:pt idx="2734">
                  <c:v>3.544</c:v>
                </c:pt>
                <c:pt idx="2735">
                  <c:v>3.5442</c:v>
                </c:pt>
                <c:pt idx="2736">
                  <c:v>3.5444</c:v>
                </c:pt>
                <c:pt idx="2737">
                  <c:v>3.5446</c:v>
                </c:pt>
                <c:pt idx="2738">
                  <c:v>3.5448</c:v>
                </c:pt>
                <c:pt idx="2739">
                  <c:v>3.545</c:v>
                </c:pt>
                <c:pt idx="2740">
                  <c:v>3.5452</c:v>
                </c:pt>
                <c:pt idx="2741">
                  <c:v>3.5454</c:v>
                </c:pt>
                <c:pt idx="2742">
                  <c:v>3.5456</c:v>
                </c:pt>
                <c:pt idx="2743">
                  <c:v>3.5458</c:v>
                </c:pt>
                <c:pt idx="2744">
                  <c:v>3.546</c:v>
                </c:pt>
                <c:pt idx="2745">
                  <c:v>3.5462</c:v>
                </c:pt>
                <c:pt idx="2746">
                  <c:v>3.5464</c:v>
                </c:pt>
                <c:pt idx="2747">
                  <c:v>3.5466</c:v>
                </c:pt>
                <c:pt idx="2748">
                  <c:v>3.5468</c:v>
                </c:pt>
                <c:pt idx="2749">
                  <c:v>3.547</c:v>
                </c:pt>
                <c:pt idx="2750">
                  <c:v>3.5472</c:v>
                </c:pt>
                <c:pt idx="2751">
                  <c:v>3.5474</c:v>
                </c:pt>
                <c:pt idx="2752">
                  <c:v>3.5476</c:v>
                </c:pt>
                <c:pt idx="2753">
                  <c:v>3.5478</c:v>
                </c:pt>
                <c:pt idx="2754">
                  <c:v>3.548</c:v>
                </c:pt>
                <c:pt idx="2755">
                  <c:v>3.5482</c:v>
                </c:pt>
                <c:pt idx="2756">
                  <c:v>3.5484</c:v>
                </c:pt>
                <c:pt idx="2757">
                  <c:v>3.5486</c:v>
                </c:pt>
                <c:pt idx="2758">
                  <c:v>3.5488</c:v>
                </c:pt>
                <c:pt idx="2759">
                  <c:v>3.549</c:v>
                </c:pt>
                <c:pt idx="2760">
                  <c:v>3.5492</c:v>
                </c:pt>
                <c:pt idx="2761">
                  <c:v>3.5494</c:v>
                </c:pt>
                <c:pt idx="2762">
                  <c:v>3.5496</c:v>
                </c:pt>
                <c:pt idx="2763">
                  <c:v>3.5498</c:v>
                </c:pt>
                <c:pt idx="2764">
                  <c:v>3.55</c:v>
                </c:pt>
                <c:pt idx="2765">
                  <c:v>3.5502</c:v>
                </c:pt>
                <c:pt idx="2766">
                  <c:v>3.5504</c:v>
                </c:pt>
                <c:pt idx="2767">
                  <c:v>3.5506</c:v>
                </c:pt>
                <c:pt idx="2768">
                  <c:v>3.5508</c:v>
                </c:pt>
                <c:pt idx="2769">
                  <c:v>3.551</c:v>
                </c:pt>
                <c:pt idx="2770">
                  <c:v>3.5512</c:v>
                </c:pt>
                <c:pt idx="2771">
                  <c:v>3.5514</c:v>
                </c:pt>
                <c:pt idx="2772">
                  <c:v>3.5516</c:v>
                </c:pt>
                <c:pt idx="2773">
                  <c:v>3.5518</c:v>
                </c:pt>
                <c:pt idx="2774">
                  <c:v>3.552</c:v>
                </c:pt>
                <c:pt idx="2775">
                  <c:v>3.5522</c:v>
                </c:pt>
                <c:pt idx="2776">
                  <c:v>3.5524</c:v>
                </c:pt>
                <c:pt idx="2777">
                  <c:v>3.5526</c:v>
                </c:pt>
                <c:pt idx="2778">
                  <c:v>3.5528</c:v>
                </c:pt>
                <c:pt idx="2779">
                  <c:v>3.552999999999999</c:v>
                </c:pt>
                <c:pt idx="2780">
                  <c:v>3.5532</c:v>
                </c:pt>
                <c:pt idx="2781">
                  <c:v>3.5534</c:v>
                </c:pt>
                <c:pt idx="2782">
                  <c:v>3.5536</c:v>
                </c:pt>
                <c:pt idx="2783">
                  <c:v>3.5538</c:v>
                </c:pt>
                <c:pt idx="2784">
                  <c:v>3.554</c:v>
                </c:pt>
                <c:pt idx="2785">
                  <c:v>3.5542</c:v>
                </c:pt>
                <c:pt idx="2786">
                  <c:v>3.5544</c:v>
                </c:pt>
                <c:pt idx="2787">
                  <c:v>3.5546</c:v>
                </c:pt>
                <c:pt idx="2788">
                  <c:v>3.5548</c:v>
                </c:pt>
                <c:pt idx="2789">
                  <c:v>3.555</c:v>
                </c:pt>
                <c:pt idx="2790">
                  <c:v>3.5552</c:v>
                </c:pt>
                <c:pt idx="2791">
                  <c:v>3.5554</c:v>
                </c:pt>
                <c:pt idx="2792">
                  <c:v>3.5556</c:v>
                </c:pt>
                <c:pt idx="2793">
                  <c:v>3.5558</c:v>
                </c:pt>
                <c:pt idx="2794">
                  <c:v>3.556</c:v>
                </c:pt>
                <c:pt idx="2795">
                  <c:v>3.5562</c:v>
                </c:pt>
                <c:pt idx="2796">
                  <c:v>3.5564</c:v>
                </c:pt>
                <c:pt idx="2797">
                  <c:v>3.5566</c:v>
                </c:pt>
                <c:pt idx="2798">
                  <c:v>3.5568</c:v>
                </c:pt>
                <c:pt idx="2799">
                  <c:v>3.556999999999999</c:v>
                </c:pt>
                <c:pt idx="2800">
                  <c:v>3.5572</c:v>
                </c:pt>
                <c:pt idx="2801">
                  <c:v>3.5574</c:v>
                </c:pt>
                <c:pt idx="2802">
                  <c:v>3.5576</c:v>
                </c:pt>
                <c:pt idx="2803">
                  <c:v>3.5578</c:v>
                </c:pt>
                <c:pt idx="2804">
                  <c:v>3.558</c:v>
                </c:pt>
                <c:pt idx="2805">
                  <c:v>3.5582</c:v>
                </c:pt>
                <c:pt idx="2806">
                  <c:v>3.5584</c:v>
                </c:pt>
                <c:pt idx="2807">
                  <c:v>3.5586</c:v>
                </c:pt>
                <c:pt idx="2808">
                  <c:v>3.5588</c:v>
                </c:pt>
                <c:pt idx="2809">
                  <c:v>3.559</c:v>
                </c:pt>
                <c:pt idx="2810">
                  <c:v>3.5592</c:v>
                </c:pt>
                <c:pt idx="2811">
                  <c:v>3.5594</c:v>
                </c:pt>
                <c:pt idx="2812">
                  <c:v>3.5596</c:v>
                </c:pt>
                <c:pt idx="2813">
                  <c:v>3.5598</c:v>
                </c:pt>
                <c:pt idx="2814">
                  <c:v>3.56</c:v>
                </c:pt>
                <c:pt idx="2815">
                  <c:v>3.5602</c:v>
                </c:pt>
                <c:pt idx="2816">
                  <c:v>3.5604</c:v>
                </c:pt>
                <c:pt idx="2817">
                  <c:v>3.5606</c:v>
                </c:pt>
                <c:pt idx="2818">
                  <c:v>3.5608</c:v>
                </c:pt>
                <c:pt idx="2819">
                  <c:v>3.561</c:v>
                </c:pt>
                <c:pt idx="2820">
                  <c:v>3.5612</c:v>
                </c:pt>
                <c:pt idx="2821">
                  <c:v>3.5614</c:v>
                </c:pt>
                <c:pt idx="2822">
                  <c:v>3.5616</c:v>
                </c:pt>
                <c:pt idx="2823">
                  <c:v>3.5618</c:v>
                </c:pt>
                <c:pt idx="2824">
                  <c:v>3.562</c:v>
                </c:pt>
                <c:pt idx="2825">
                  <c:v>3.5622</c:v>
                </c:pt>
                <c:pt idx="2826">
                  <c:v>3.5624</c:v>
                </c:pt>
                <c:pt idx="2827">
                  <c:v>3.5626</c:v>
                </c:pt>
                <c:pt idx="2828">
                  <c:v>3.5628</c:v>
                </c:pt>
                <c:pt idx="2829">
                  <c:v>3.563</c:v>
                </c:pt>
                <c:pt idx="2830">
                  <c:v>3.5632</c:v>
                </c:pt>
                <c:pt idx="2831">
                  <c:v>3.5634</c:v>
                </c:pt>
                <c:pt idx="2832">
                  <c:v>3.5636</c:v>
                </c:pt>
                <c:pt idx="2833">
                  <c:v>3.5638</c:v>
                </c:pt>
                <c:pt idx="2834">
                  <c:v>3.564</c:v>
                </c:pt>
                <c:pt idx="2835">
                  <c:v>3.5642</c:v>
                </c:pt>
                <c:pt idx="2836">
                  <c:v>3.5644</c:v>
                </c:pt>
                <c:pt idx="2837">
                  <c:v>3.5646</c:v>
                </c:pt>
                <c:pt idx="2838">
                  <c:v>3.5648</c:v>
                </c:pt>
                <c:pt idx="2839">
                  <c:v>3.565</c:v>
                </c:pt>
                <c:pt idx="2840">
                  <c:v>3.5652</c:v>
                </c:pt>
                <c:pt idx="2841">
                  <c:v>3.5654</c:v>
                </c:pt>
                <c:pt idx="2842">
                  <c:v>3.5656</c:v>
                </c:pt>
                <c:pt idx="2843">
                  <c:v>3.5658</c:v>
                </c:pt>
                <c:pt idx="2844">
                  <c:v>3.566</c:v>
                </c:pt>
                <c:pt idx="2845">
                  <c:v>3.5662</c:v>
                </c:pt>
                <c:pt idx="2846">
                  <c:v>3.5664</c:v>
                </c:pt>
                <c:pt idx="2847">
                  <c:v>3.5666</c:v>
                </c:pt>
                <c:pt idx="2848">
                  <c:v>3.5668</c:v>
                </c:pt>
                <c:pt idx="2849">
                  <c:v>3.567</c:v>
                </c:pt>
                <c:pt idx="2850">
                  <c:v>3.5672</c:v>
                </c:pt>
                <c:pt idx="2851">
                  <c:v>3.5674</c:v>
                </c:pt>
                <c:pt idx="2852">
                  <c:v>3.5676</c:v>
                </c:pt>
                <c:pt idx="2853">
                  <c:v>3.5678</c:v>
                </c:pt>
                <c:pt idx="2854">
                  <c:v>3.568</c:v>
                </c:pt>
                <c:pt idx="2855">
                  <c:v>3.5682</c:v>
                </c:pt>
                <c:pt idx="2856">
                  <c:v>3.5684</c:v>
                </c:pt>
                <c:pt idx="2857">
                  <c:v>3.5686</c:v>
                </c:pt>
                <c:pt idx="2858">
                  <c:v>3.5688</c:v>
                </c:pt>
                <c:pt idx="2859">
                  <c:v>3.569</c:v>
                </c:pt>
                <c:pt idx="2860">
                  <c:v>3.5692</c:v>
                </c:pt>
                <c:pt idx="2861">
                  <c:v>3.5694</c:v>
                </c:pt>
                <c:pt idx="2862">
                  <c:v>3.5696</c:v>
                </c:pt>
                <c:pt idx="2863">
                  <c:v>3.5698</c:v>
                </c:pt>
                <c:pt idx="2864">
                  <c:v>3.57</c:v>
                </c:pt>
                <c:pt idx="2865">
                  <c:v>3.5702</c:v>
                </c:pt>
                <c:pt idx="2866">
                  <c:v>3.5704</c:v>
                </c:pt>
                <c:pt idx="2867">
                  <c:v>3.5706</c:v>
                </c:pt>
                <c:pt idx="2868">
                  <c:v>3.5708</c:v>
                </c:pt>
                <c:pt idx="2869">
                  <c:v>3.571</c:v>
                </c:pt>
                <c:pt idx="2870">
                  <c:v>3.5712</c:v>
                </c:pt>
                <c:pt idx="2871">
                  <c:v>3.5714</c:v>
                </c:pt>
                <c:pt idx="2872">
                  <c:v>3.5716</c:v>
                </c:pt>
                <c:pt idx="2873">
                  <c:v>3.5718</c:v>
                </c:pt>
                <c:pt idx="2874">
                  <c:v>3.572</c:v>
                </c:pt>
                <c:pt idx="2875">
                  <c:v>3.5722</c:v>
                </c:pt>
                <c:pt idx="2876">
                  <c:v>3.5724</c:v>
                </c:pt>
                <c:pt idx="2877">
                  <c:v>3.5726</c:v>
                </c:pt>
                <c:pt idx="2878">
                  <c:v>3.5728</c:v>
                </c:pt>
                <c:pt idx="2879">
                  <c:v>3.573</c:v>
                </c:pt>
                <c:pt idx="2880">
                  <c:v>3.5732</c:v>
                </c:pt>
                <c:pt idx="2881">
                  <c:v>3.5734</c:v>
                </c:pt>
                <c:pt idx="2882">
                  <c:v>3.5736</c:v>
                </c:pt>
                <c:pt idx="2883">
                  <c:v>3.5738</c:v>
                </c:pt>
                <c:pt idx="2884">
                  <c:v>3.574</c:v>
                </c:pt>
                <c:pt idx="2885">
                  <c:v>3.5742</c:v>
                </c:pt>
                <c:pt idx="2886">
                  <c:v>3.5744</c:v>
                </c:pt>
                <c:pt idx="2887">
                  <c:v>3.5746</c:v>
                </c:pt>
                <c:pt idx="2888">
                  <c:v>3.5748</c:v>
                </c:pt>
                <c:pt idx="2889">
                  <c:v>3.575</c:v>
                </c:pt>
                <c:pt idx="2890">
                  <c:v>3.5752</c:v>
                </c:pt>
                <c:pt idx="2891">
                  <c:v>3.5754</c:v>
                </c:pt>
                <c:pt idx="2892">
                  <c:v>3.5756</c:v>
                </c:pt>
                <c:pt idx="2893">
                  <c:v>3.5758</c:v>
                </c:pt>
                <c:pt idx="2894">
                  <c:v>3.576</c:v>
                </c:pt>
                <c:pt idx="2895">
                  <c:v>3.5762</c:v>
                </c:pt>
                <c:pt idx="2896">
                  <c:v>3.5764</c:v>
                </c:pt>
                <c:pt idx="2897">
                  <c:v>3.5766</c:v>
                </c:pt>
                <c:pt idx="2898">
                  <c:v>3.5768</c:v>
                </c:pt>
                <c:pt idx="2899">
                  <c:v>3.577</c:v>
                </c:pt>
                <c:pt idx="2900">
                  <c:v>3.5772</c:v>
                </c:pt>
                <c:pt idx="2901">
                  <c:v>3.5774</c:v>
                </c:pt>
                <c:pt idx="2902">
                  <c:v>3.5776</c:v>
                </c:pt>
                <c:pt idx="2903">
                  <c:v>3.5778</c:v>
                </c:pt>
                <c:pt idx="2904">
                  <c:v>3.578</c:v>
                </c:pt>
                <c:pt idx="2905">
                  <c:v>3.5782</c:v>
                </c:pt>
                <c:pt idx="2906">
                  <c:v>3.5784</c:v>
                </c:pt>
                <c:pt idx="2907">
                  <c:v>3.5786</c:v>
                </c:pt>
                <c:pt idx="2908">
                  <c:v>3.5788</c:v>
                </c:pt>
                <c:pt idx="2909">
                  <c:v>3.579</c:v>
                </c:pt>
                <c:pt idx="2910">
                  <c:v>3.5792</c:v>
                </c:pt>
                <c:pt idx="2911">
                  <c:v>3.5794</c:v>
                </c:pt>
                <c:pt idx="2912">
                  <c:v>3.5796</c:v>
                </c:pt>
                <c:pt idx="2913">
                  <c:v>3.5798</c:v>
                </c:pt>
                <c:pt idx="2914">
                  <c:v>3.58</c:v>
                </c:pt>
                <c:pt idx="2915">
                  <c:v>3.5802</c:v>
                </c:pt>
                <c:pt idx="2916">
                  <c:v>3.5804</c:v>
                </c:pt>
                <c:pt idx="2917">
                  <c:v>3.5806</c:v>
                </c:pt>
                <c:pt idx="2918">
                  <c:v>3.5808</c:v>
                </c:pt>
                <c:pt idx="2919">
                  <c:v>3.581</c:v>
                </c:pt>
                <c:pt idx="2920">
                  <c:v>3.5812</c:v>
                </c:pt>
                <c:pt idx="2921">
                  <c:v>3.5814</c:v>
                </c:pt>
                <c:pt idx="2922">
                  <c:v>3.5816</c:v>
                </c:pt>
                <c:pt idx="2923">
                  <c:v>3.5818</c:v>
                </c:pt>
                <c:pt idx="2924">
                  <c:v>3.582</c:v>
                </c:pt>
                <c:pt idx="2925">
                  <c:v>3.5822</c:v>
                </c:pt>
                <c:pt idx="2926">
                  <c:v>3.5824</c:v>
                </c:pt>
                <c:pt idx="2927">
                  <c:v>3.5826</c:v>
                </c:pt>
                <c:pt idx="2928">
                  <c:v>3.5828</c:v>
                </c:pt>
                <c:pt idx="2929">
                  <c:v>3.583</c:v>
                </c:pt>
                <c:pt idx="2930">
                  <c:v>3.5832</c:v>
                </c:pt>
                <c:pt idx="2931">
                  <c:v>3.5834</c:v>
                </c:pt>
                <c:pt idx="2932">
                  <c:v>3.5836</c:v>
                </c:pt>
                <c:pt idx="2933">
                  <c:v>3.5838</c:v>
                </c:pt>
                <c:pt idx="2934">
                  <c:v>3.584</c:v>
                </c:pt>
                <c:pt idx="2935">
                  <c:v>3.5842</c:v>
                </c:pt>
                <c:pt idx="2936">
                  <c:v>3.5844</c:v>
                </c:pt>
                <c:pt idx="2937">
                  <c:v>3.5846</c:v>
                </c:pt>
                <c:pt idx="2938">
                  <c:v>3.5848</c:v>
                </c:pt>
                <c:pt idx="2939">
                  <c:v>3.585</c:v>
                </c:pt>
                <c:pt idx="2940">
                  <c:v>3.5852</c:v>
                </c:pt>
                <c:pt idx="2941">
                  <c:v>3.5854</c:v>
                </c:pt>
                <c:pt idx="2942">
                  <c:v>3.5856</c:v>
                </c:pt>
                <c:pt idx="2943">
                  <c:v>3.5858</c:v>
                </c:pt>
                <c:pt idx="2944">
                  <c:v>3.586</c:v>
                </c:pt>
                <c:pt idx="2945">
                  <c:v>3.5862</c:v>
                </c:pt>
                <c:pt idx="2946">
                  <c:v>3.5864</c:v>
                </c:pt>
                <c:pt idx="2947">
                  <c:v>3.5866</c:v>
                </c:pt>
                <c:pt idx="2948">
                  <c:v>3.5868</c:v>
                </c:pt>
                <c:pt idx="2949">
                  <c:v>3.587</c:v>
                </c:pt>
                <c:pt idx="2950">
                  <c:v>3.5872</c:v>
                </c:pt>
                <c:pt idx="2951">
                  <c:v>3.5874</c:v>
                </c:pt>
                <c:pt idx="2952">
                  <c:v>3.5876</c:v>
                </c:pt>
                <c:pt idx="2953">
                  <c:v>3.5878</c:v>
                </c:pt>
                <c:pt idx="2954">
                  <c:v>3.588</c:v>
                </c:pt>
                <c:pt idx="2955">
                  <c:v>3.5882</c:v>
                </c:pt>
                <c:pt idx="2956">
                  <c:v>3.5884</c:v>
                </c:pt>
                <c:pt idx="2957">
                  <c:v>3.5886</c:v>
                </c:pt>
                <c:pt idx="2958">
                  <c:v>3.5888</c:v>
                </c:pt>
                <c:pt idx="2959">
                  <c:v>3.589</c:v>
                </c:pt>
                <c:pt idx="2960">
                  <c:v>3.5892</c:v>
                </c:pt>
                <c:pt idx="2961">
                  <c:v>3.5894</c:v>
                </c:pt>
                <c:pt idx="2962">
                  <c:v>3.5896</c:v>
                </c:pt>
                <c:pt idx="2963">
                  <c:v>3.5898</c:v>
                </c:pt>
                <c:pt idx="2964">
                  <c:v>3.59</c:v>
                </c:pt>
                <c:pt idx="2965">
                  <c:v>3.5902</c:v>
                </c:pt>
                <c:pt idx="2966">
                  <c:v>3.5904</c:v>
                </c:pt>
                <c:pt idx="2967">
                  <c:v>3.5906</c:v>
                </c:pt>
                <c:pt idx="2968">
                  <c:v>3.5908</c:v>
                </c:pt>
                <c:pt idx="2969">
                  <c:v>3.591</c:v>
                </c:pt>
                <c:pt idx="2970">
                  <c:v>3.5912</c:v>
                </c:pt>
                <c:pt idx="2971">
                  <c:v>3.5914</c:v>
                </c:pt>
                <c:pt idx="2972">
                  <c:v>3.5916</c:v>
                </c:pt>
                <c:pt idx="2973">
                  <c:v>3.5918</c:v>
                </c:pt>
                <c:pt idx="2974">
                  <c:v>3.592</c:v>
                </c:pt>
                <c:pt idx="2975">
                  <c:v>3.5922</c:v>
                </c:pt>
                <c:pt idx="2976">
                  <c:v>3.5924</c:v>
                </c:pt>
                <c:pt idx="2977">
                  <c:v>3.5926</c:v>
                </c:pt>
                <c:pt idx="2978">
                  <c:v>3.5928</c:v>
                </c:pt>
                <c:pt idx="2979">
                  <c:v>3.593</c:v>
                </c:pt>
                <c:pt idx="2980">
                  <c:v>3.5932</c:v>
                </c:pt>
                <c:pt idx="2981">
                  <c:v>3.5934</c:v>
                </c:pt>
                <c:pt idx="2982">
                  <c:v>3.5936</c:v>
                </c:pt>
                <c:pt idx="2983">
                  <c:v>3.5938</c:v>
                </c:pt>
                <c:pt idx="2984">
                  <c:v>3.594</c:v>
                </c:pt>
                <c:pt idx="2985">
                  <c:v>3.5942</c:v>
                </c:pt>
                <c:pt idx="2986">
                  <c:v>3.5944</c:v>
                </c:pt>
                <c:pt idx="2987">
                  <c:v>3.5946</c:v>
                </c:pt>
                <c:pt idx="2988">
                  <c:v>3.5948</c:v>
                </c:pt>
                <c:pt idx="2989">
                  <c:v>3.595</c:v>
                </c:pt>
                <c:pt idx="2990">
                  <c:v>3.5952</c:v>
                </c:pt>
                <c:pt idx="2991">
                  <c:v>3.5954</c:v>
                </c:pt>
                <c:pt idx="2992">
                  <c:v>3.5956</c:v>
                </c:pt>
                <c:pt idx="2993">
                  <c:v>3.5958</c:v>
                </c:pt>
                <c:pt idx="2994">
                  <c:v>3.596</c:v>
                </c:pt>
                <c:pt idx="2995">
                  <c:v>3.5962</c:v>
                </c:pt>
                <c:pt idx="2996">
                  <c:v>3.5964</c:v>
                </c:pt>
                <c:pt idx="2997">
                  <c:v>3.5966</c:v>
                </c:pt>
                <c:pt idx="2998">
                  <c:v>3.5968</c:v>
                </c:pt>
                <c:pt idx="2999">
                  <c:v>3.597</c:v>
                </c:pt>
                <c:pt idx="3000">
                  <c:v>3.5972</c:v>
                </c:pt>
                <c:pt idx="3001">
                  <c:v>3.5974</c:v>
                </c:pt>
                <c:pt idx="3002">
                  <c:v>3.5976</c:v>
                </c:pt>
                <c:pt idx="3003">
                  <c:v>3.5978</c:v>
                </c:pt>
                <c:pt idx="3004">
                  <c:v>3.598</c:v>
                </c:pt>
                <c:pt idx="3005">
                  <c:v>3.5982</c:v>
                </c:pt>
                <c:pt idx="3006">
                  <c:v>3.5984</c:v>
                </c:pt>
                <c:pt idx="3007">
                  <c:v>3.5986</c:v>
                </c:pt>
                <c:pt idx="3008">
                  <c:v>3.5988</c:v>
                </c:pt>
                <c:pt idx="3009">
                  <c:v>3.599</c:v>
                </c:pt>
                <c:pt idx="3010">
                  <c:v>3.5992</c:v>
                </c:pt>
                <c:pt idx="3011">
                  <c:v>3.5994</c:v>
                </c:pt>
                <c:pt idx="3012">
                  <c:v>3.5996</c:v>
                </c:pt>
                <c:pt idx="3013">
                  <c:v>3.5998</c:v>
                </c:pt>
                <c:pt idx="3014">
                  <c:v>3.6</c:v>
                </c:pt>
                <c:pt idx="3015">
                  <c:v>3.6002</c:v>
                </c:pt>
                <c:pt idx="3016">
                  <c:v>3.6004</c:v>
                </c:pt>
                <c:pt idx="3017">
                  <c:v>3.6006</c:v>
                </c:pt>
                <c:pt idx="3018">
                  <c:v>3.6008</c:v>
                </c:pt>
                <c:pt idx="3019">
                  <c:v>3.601</c:v>
                </c:pt>
                <c:pt idx="3020">
                  <c:v>3.6012</c:v>
                </c:pt>
                <c:pt idx="3021">
                  <c:v>3.6014</c:v>
                </c:pt>
                <c:pt idx="3022">
                  <c:v>3.6016</c:v>
                </c:pt>
                <c:pt idx="3023">
                  <c:v>3.6018</c:v>
                </c:pt>
                <c:pt idx="3024">
                  <c:v>3.602</c:v>
                </c:pt>
                <c:pt idx="3025">
                  <c:v>3.6022</c:v>
                </c:pt>
                <c:pt idx="3026">
                  <c:v>3.6024</c:v>
                </c:pt>
                <c:pt idx="3027">
                  <c:v>3.6026</c:v>
                </c:pt>
                <c:pt idx="3028">
                  <c:v>3.6028</c:v>
                </c:pt>
                <c:pt idx="3029">
                  <c:v>3.603</c:v>
                </c:pt>
                <c:pt idx="3030">
                  <c:v>3.6032</c:v>
                </c:pt>
                <c:pt idx="3031">
                  <c:v>3.6034</c:v>
                </c:pt>
                <c:pt idx="3032">
                  <c:v>3.6036</c:v>
                </c:pt>
                <c:pt idx="3033">
                  <c:v>3.6038</c:v>
                </c:pt>
                <c:pt idx="3034">
                  <c:v>3.604</c:v>
                </c:pt>
                <c:pt idx="3035">
                  <c:v>3.6042</c:v>
                </c:pt>
                <c:pt idx="3036">
                  <c:v>3.6044</c:v>
                </c:pt>
                <c:pt idx="3037">
                  <c:v>3.6046</c:v>
                </c:pt>
                <c:pt idx="3038">
                  <c:v>3.6048</c:v>
                </c:pt>
                <c:pt idx="3039">
                  <c:v>3.605</c:v>
                </c:pt>
                <c:pt idx="3040">
                  <c:v>3.6052</c:v>
                </c:pt>
                <c:pt idx="3041">
                  <c:v>3.6054</c:v>
                </c:pt>
                <c:pt idx="3042">
                  <c:v>3.6056</c:v>
                </c:pt>
                <c:pt idx="3043">
                  <c:v>3.6058</c:v>
                </c:pt>
                <c:pt idx="3044">
                  <c:v>3.606</c:v>
                </c:pt>
                <c:pt idx="3045">
                  <c:v>3.6062</c:v>
                </c:pt>
                <c:pt idx="3046">
                  <c:v>3.6064</c:v>
                </c:pt>
                <c:pt idx="3047">
                  <c:v>3.6066</c:v>
                </c:pt>
                <c:pt idx="3048">
                  <c:v>3.6068</c:v>
                </c:pt>
                <c:pt idx="3049">
                  <c:v>3.607</c:v>
                </c:pt>
                <c:pt idx="3050">
                  <c:v>3.6072</c:v>
                </c:pt>
                <c:pt idx="3051">
                  <c:v>3.6074</c:v>
                </c:pt>
                <c:pt idx="3052">
                  <c:v>3.6076</c:v>
                </c:pt>
                <c:pt idx="3053">
                  <c:v>3.6078</c:v>
                </c:pt>
                <c:pt idx="3054">
                  <c:v>3.608</c:v>
                </c:pt>
                <c:pt idx="3055">
                  <c:v>3.6082</c:v>
                </c:pt>
                <c:pt idx="3056">
                  <c:v>3.6084</c:v>
                </c:pt>
                <c:pt idx="3057">
                  <c:v>3.6086</c:v>
                </c:pt>
                <c:pt idx="3058">
                  <c:v>3.6088</c:v>
                </c:pt>
                <c:pt idx="3059">
                  <c:v>3.609</c:v>
                </c:pt>
                <c:pt idx="3060">
                  <c:v>3.6092</c:v>
                </c:pt>
                <c:pt idx="3061">
                  <c:v>3.6094</c:v>
                </c:pt>
                <c:pt idx="3062">
                  <c:v>3.6096</c:v>
                </c:pt>
                <c:pt idx="3063">
                  <c:v>3.6098</c:v>
                </c:pt>
                <c:pt idx="3064">
                  <c:v>3.61</c:v>
                </c:pt>
                <c:pt idx="3065">
                  <c:v>3.6102</c:v>
                </c:pt>
                <c:pt idx="3066">
                  <c:v>3.6104</c:v>
                </c:pt>
                <c:pt idx="3067">
                  <c:v>3.6106</c:v>
                </c:pt>
                <c:pt idx="3068">
                  <c:v>3.6108</c:v>
                </c:pt>
                <c:pt idx="3069">
                  <c:v>3.611</c:v>
                </c:pt>
                <c:pt idx="3070">
                  <c:v>3.6112</c:v>
                </c:pt>
                <c:pt idx="3071">
                  <c:v>3.6114</c:v>
                </c:pt>
                <c:pt idx="3072">
                  <c:v>3.6116</c:v>
                </c:pt>
                <c:pt idx="3073">
                  <c:v>3.6118</c:v>
                </c:pt>
                <c:pt idx="3074">
                  <c:v>3.612</c:v>
                </c:pt>
                <c:pt idx="3075">
                  <c:v>3.6122</c:v>
                </c:pt>
                <c:pt idx="3076">
                  <c:v>3.6124</c:v>
                </c:pt>
                <c:pt idx="3077">
                  <c:v>3.612599999999999</c:v>
                </c:pt>
                <c:pt idx="3078">
                  <c:v>3.612799999999999</c:v>
                </c:pt>
                <c:pt idx="3079">
                  <c:v>3.613</c:v>
                </c:pt>
                <c:pt idx="3080">
                  <c:v>3.6132</c:v>
                </c:pt>
                <c:pt idx="3081">
                  <c:v>3.6134</c:v>
                </c:pt>
                <c:pt idx="3082">
                  <c:v>3.6136</c:v>
                </c:pt>
                <c:pt idx="3083">
                  <c:v>3.6138</c:v>
                </c:pt>
                <c:pt idx="3084">
                  <c:v>3.614</c:v>
                </c:pt>
                <c:pt idx="3085">
                  <c:v>3.6142</c:v>
                </c:pt>
                <c:pt idx="3086">
                  <c:v>3.6144</c:v>
                </c:pt>
                <c:pt idx="3087">
                  <c:v>3.6146</c:v>
                </c:pt>
                <c:pt idx="3088">
                  <c:v>3.6148</c:v>
                </c:pt>
                <c:pt idx="3089">
                  <c:v>3.615</c:v>
                </c:pt>
                <c:pt idx="3090">
                  <c:v>3.6152</c:v>
                </c:pt>
                <c:pt idx="3091">
                  <c:v>3.6154</c:v>
                </c:pt>
                <c:pt idx="3092">
                  <c:v>3.6156</c:v>
                </c:pt>
                <c:pt idx="3093">
                  <c:v>3.6158</c:v>
                </c:pt>
                <c:pt idx="3094">
                  <c:v>3.616</c:v>
                </c:pt>
                <c:pt idx="3095">
                  <c:v>3.6162</c:v>
                </c:pt>
                <c:pt idx="3096">
                  <c:v>3.6164</c:v>
                </c:pt>
                <c:pt idx="3097">
                  <c:v>3.6166</c:v>
                </c:pt>
                <c:pt idx="3098">
                  <c:v>3.616799999999999</c:v>
                </c:pt>
                <c:pt idx="3099">
                  <c:v>3.617</c:v>
                </c:pt>
                <c:pt idx="3100">
                  <c:v>3.6172</c:v>
                </c:pt>
                <c:pt idx="3101">
                  <c:v>3.6174</c:v>
                </c:pt>
                <c:pt idx="3102">
                  <c:v>3.6176</c:v>
                </c:pt>
                <c:pt idx="3103">
                  <c:v>3.6178</c:v>
                </c:pt>
                <c:pt idx="3104">
                  <c:v>3.618</c:v>
                </c:pt>
                <c:pt idx="3105">
                  <c:v>3.6182</c:v>
                </c:pt>
                <c:pt idx="3106">
                  <c:v>3.6184</c:v>
                </c:pt>
                <c:pt idx="3107">
                  <c:v>3.6186</c:v>
                </c:pt>
                <c:pt idx="3108">
                  <c:v>3.6188</c:v>
                </c:pt>
                <c:pt idx="3109">
                  <c:v>3.619</c:v>
                </c:pt>
                <c:pt idx="3110">
                  <c:v>3.6192</c:v>
                </c:pt>
                <c:pt idx="3111">
                  <c:v>3.6194</c:v>
                </c:pt>
                <c:pt idx="3112">
                  <c:v>3.6196</c:v>
                </c:pt>
                <c:pt idx="3113">
                  <c:v>3.6198</c:v>
                </c:pt>
                <c:pt idx="3114">
                  <c:v>3.62</c:v>
                </c:pt>
                <c:pt idx="3115">
                  <c:v>3.6202</c:v>
                </c:pt>
                <c:pt idx="3116">
                  <c:v>3.6204</c:v>
                </c:pt>
                <c:pt idx="3117">
                  <c:v>3.6206</c:v>
                </c:pt>
                <c:pt idx="3118">
                  <c:v>3.6208</c:v>
                </c:pt>
                <c:pt idx="3119">
                  <c:v>3.621</c:v>
                </c:pt>
                <c:pt idx="3120">
                  <c:v>3.6212</c:v>
                </c:pt>
                <c:pt idx="3121">
                  <c:v>3.6214</c:v>
                </c:pt>
                <c:pt idx="3122">
                  <c:v>3.6216</c:v>
                </c:pt>
                <c:pt idx="3123">
                  <c:v>3.6218</c:v>
                </c:pt>
                <c:pt idx="3124">
                  <c:v>3.622</c:v>
                </c:pt>
                <c:pt idx="3125">
                  <c:v>3.6222</c:v>
                </c:pt>
                <c:pt idx="3126">
                  <c:v>3.6224</c:v>
                </c:pt>
                <c:pt idx="3127">
                  <c:v>3.6226</c:v>
                </c:pt>
                <c:pt idx="3128">
                  <c:v>3.6228</c:v>
                </c:pt>
                <c:pt idx="3129">
                  <c:v>3.623</c:v>
                </c:pt>
                <c:pt idx="3130">
                  <c:v>3.6232</c:v>
                </c:pt>
                <c:pt idx="3131">
                  <c:v>3.6234</c:v>
                </c:pt>
                <c:pt idx="3132">
                  <c:v>3.6236</c:v>
                </c:pt>
                <c:pt idx="3133">
                  <c:v>3.6238</c:v>
                </c:pt>
                <c:pt idx="3134">
                  <c:v>3.624</c:v>
                </c:pt>
                <c:pt idx="3135">
                  <c:v>3.6242</c:v>
                </c:pt>
                <c:pt idx="3136">
                  <c:v>3.6244</c:v>
                </c:pt>
                <c:pt idx="3137">
                  <c:v>3.6246</c:v>
                </c:pt>
                <c:pt idx="3138">
                  <c:v>3.6248</c:v>
                </c:pt>
                <c:pt idx="3139">
                  <c:v>3.625</c:v>
                </c:pt>
                <c:pt idx="3140">
                  <c:v>3.6252</c:v>
                </c:pt>
                <c:pt idx="3141">
                  <c:v>3.6254</c:v>
                </c:pt>
                <c:pt idx="3142">
                  <c:v>3.6256</c:v>
                </c:pt>
                <c:pt idx="3143">
                  <c:v>3.6258</c:v>
                </c:pt>
                <c:pt idx="3144">
                  <c:v>3.626</c:v>
                </c:pt>
                <c:pt idx="3145">
                  <c:v>3.6262</c:v>
                </c:pt>
                <c:pt idx="3146">
                  <c:v>3.6264</c:v>
                </c:pt>
                <c:pt idx="3147">
                  <c:v>3.6266</c:v>
                </c:pt>
                <c:pt idx="3148">
                  <c:v>3.6268</c:v>
                </c:pt>
                <c:pt idx="3149">
                  <c:v>3.627</c:v>
                </c:pt>
                <c:pt idx="3150">
                  <c:v>3.6272</c:v>
                </c:pt>
                <c:pt idx="3151">
                  <c:v>3.6274</c:v>
                </c:pt>
                <c:pt idx="3152">
                  <c:v>3.6276</c:v>
                </c:pt>
                <c:pt idx="3153">
                  <c:v>3.6278</c:v>
                </c:pt>
                <c:pt idx="3154">
                  <c:v>3.628</c:v>
                </c:pt>
                <c:pt idx="3155">
                  <c:v>3.6282</c:v>
                </c:pt>
                <c:pt idx="3156">
                  <c:v>3.6284</c:v>
                </c:pt>
                <c:pt idx="3157">
                  <c:v>3.6286</c:v>
                </c:pt>
                <c:pt idx="3158">
                  <c:v>3.6288</c:v>
                </c:pt>
                <c:pt idx="3159">
                  <c:v>3.629</c:v>
                </c:pt>
                <c:pt idx="3160">
                  <c:v>3.6292</c:v>
                </c:pt>
                <c:pt idx="3161">
                  <c:v>3.6294</c:v>
                </c:pt>
                <c:pt idx="3162">
                  <c:v>3.6296</c:v>
                </c:pt>
                <c:pt idx="3163">
                  <c:v>3.6298</c:v>
                </c:pt>
                <c:pt idx="3164">
                  <c:v>3.63</c:v>
                </c:pt>
                <c:pt idx="3165">
                  <c:v>3.6302</c:v>
                </c:pt>
                <c:pt idx="3166">
                  <c:v>3.6304</c:v>
                </c:pt>
                <c:pt idx="3167">
                  <c:v>3.6306</c:v>
                </c:pt>
                <c:pt idx="3168">
                  <c:v>3.6308</c:v>
                </c:pt>
                <c:pt idx="3169">
                  <c:v>3.631</c:v>
                </c:pt>
                <c:pt idx="3170">
                  <c:v>3.6312</c:v>
                </c:pt>
                <c:pt idx="3171">
                  <c:v>3.6314</c:v>
                </c:pt>
                <c:pt idx="3172">
                  <c:v>3.6316</c:v>
                </c:pt>
                <c:pt idx="3173">
                  <c:v>3.6318</c:v>
                </c:pt>
                <c:pt idx="3174">
                  <c:v>3.632</c:v>
                </c:pt>
                <c:pt idx="3175">
                  <c:v>3.6322</c:v>
                </c:pt>
                <c:pt idx="3176">
                  <c:v>3.6324</c:v>
                </c:pt>
                <c:pt idx="3177">
                  <c:v>3.6326</c:v>
                </c:pt>
                <c:pt idx="3178">
                  <c:v>3.632799999999999</c:v>
                </c:pt>
                <c:pt idx="3179">
                  <c:v>3.633</c:v>
                </c:pt>
                <c:pt idx="3180">
                  <c:v>3.6332</c:v>
                </c:pt>
                <c:pt idx="3181">
                  <c:v>3.6334</c:v>
                </c:pt>
                <c:pt idx="3182">
                  <c:v>3.6336</c:v>
                </c:pt>
                <c:pt idx="3183">
                  <c:v>3.6338</c:v>
                </c:pt>
                <c:pt idx="3184">
                  <c:v>3.634</c:v>
                </c:pt>
                <c:pt idx="3185">
                  <c:v>3.6342</c:v>
                </c:pt>
                <c:pt idx="3186">
                  <c:v>3.6344</c:v>
                </c:pt>
                <c:pt idx="3187">
                  <c:v>3.6346</c:v>
                </c:pt>
                <c:pt idx="3188">
                  <c:v>3.6348</c:v>
                </c:pt>
                <c:pt idx="3189">
                  <c:v>3.635</c:v>
                </c:pt>
                <c:pt idx="3190">
                  <c:v>3.6352</c:v>
                </c:pt>
                <c:pt idx="3191">
                  <c:v>3.6354</c:v>
                </c:pt>
                <c:pt idx="3192">
                  <c:v>3.6356</c:v>
                </c:pt>
                <c:pt idx="3193">
                  <c:v>3.6358</c:v>
                </c:pt>
                <c:pt idx="3194">
                  <c:v>3.636</c:v>
                </c:pt>
                <c:pt idx="3195">
                  <c:v>3.6362</c:v>
                </c:pt>
                <c:pt idx="3196">
                  <c:v>3.6364</c:v>
                </c:pt>
                <c:pt idx="3197">
                  <c:v>3.6366</c:v>
                </c:pt>
                <c:pt idx="3198">
                  <c:v>3.636799999999999</c:v>
                </c:pt>
                <c:pt idx="3199">
                  <c:v>3.637</c:v>
                </c:pt>
                <c:pt idx="3200">
                  <c:v>3.6372</c:v>
                </c:pt>
                <c:pt idx="3201">
                  <c:v>3.6374</c:v>
                </c:pt>
                <c:pt idx="3202">
                  <c:v>3.6376</c:v>
                </c:pt>
                <c:pt idx="3203">
                  <c:v>3.6378</c:v>
                </c:pt>
                <c:pt idx="3204">
                  <c:v>3.638</c:v>
                </c:pt>
                <c:pt idx="3205">
                  <c:v>3.6382</c:v>
                </c:pt>
                <c:pt idx="3206">
                  <c:v>3.6384</c:v>
                </c:pt>
                <c:pt idx="3207">
                  <c:v>3.6386</c:v>
                </c:pt>
                <c:pt idx="3208">
                  <c:v>3.6388</c:v>
                </c:pt>
                <c:pt idx="3209">
                  <c:v>3.639</c:v>
                </c:pt>
                <c:pt idx="3210">
                  <c:v>3.6392</c:v>
                </c:pt>
                <c:pt idx="3211">
                  <c:v>3.6394</c:v>
                </c:pt>
                <c:pt idx="3212">
                  <c:v>3.6396</c:v>
                </c:pt>
                <c:pt idx="3213">
                  <c:v>3.6398</c:v>
                </c:pt>
                <c:pt idx="3214">
                  <c:v>3.64</c:v>
                </c:pt>
                <c:pt idx="3215">
                  <c:v>3.6402</c:v>
                </c:pt>
                <c:pt idx="3216">
                  <c:v>3.6404</c:v>
                </c:pt>
                <c:pt idx="3217">
                  <c:v>3.6406</c:v>
                </c:pt>
                <c:pt idx="3218">
                  <c:v>3.6408</c:v>
                </c:pt>
                <c:pt idx="3219">
                  <c:v>3.641</c:v>
                </c:pt>
                <c:pt idx="3220">
                  <c:v>3.6412</c:v>
                </c:pt>
                <c:pt idx="3221">
                  <c:v>3.6414</c:v>
                </c:pt>
                <c:pt idx="3222">
                  <c:v>3.6416</c:v>
                </c:pt>
                <c:pt idx="3223">
                  <c:v>3.6418</c:v>
                </c:pt>
                <c:pt idx="3224">
                  <c:v>3.642</c:v>
                </c:pt>
                <c:pt idx="3225">
                  <c:v>3.6422</c:v>
                </c:pt>
                <c:pt idx="3226">
                  <c:v>3.6424</c:v>
                </c:pt>
                <c:pt idx="3227">
                  <c:v>3.6426</c:v>
                </c:pt>
                <c:pt idx="3228">
                  <c:v>3.6428</c:v>
                </c:pt>
                <c:pt idx="3229">
                  <c:v>3.643</c:v>
                </c:pt>
                <c:pt idx="3230">
                  <c:v>3.6432</c:v>
                </c:pt>
                <c:pt idx="3231">
                  <c:v>3.6434</c:v>
                </c:pt>
                <c:pt idx="3232">
                  <c:v>3.6436</c:v>
                </c:pt>
                <c:pt idx="3233">
                  <c:v>3.6438</c:v>
                </c:pt>
                <c:pt idx="3234">
                  <c:v>3.644</c:v>
                </c:pt>
                <c:pt idx="3235">
                  <c:v>3.6442</c:v>
                </c:pt>
                <c:pt idx="3236">
                  <c:v>3.6444</c:v>
                </c:pt>
                <c:pt idx="3237">
                  <c:v>3.6446</c:v>
                </c:pt>
                <c:pt idx="3238">
                  <c:v>3.6448</c:v>
                </c:pt>
                <c:pt idx="3239">
                  <c:v>3.645</c:v>
                </c:pt>
                <c:pt idx="3240">
                  <c:v>3.6452</c:v>
                </c:pt>
                <c:pt idx="3241">
                  <c:v>3.6454</c:v>
                </c:pt>
                <c:pt idx="3242">
                  <c:v>3.6456</c:v>
                </c:pt>
                <c:pt idx="3243">
                  <c:v>3.6458</c:v>
                </c:pt>
                <c:pt idx="3244">
                  <c:v>3.646</c:v>
                </c:pt>
                <c:pt idx="3245">
                  <c:v>3.6462</c:v>
                </c:pt>
                <c:pt idx="3246">
                  <c:v>3.6464</c:v>
                </c:pt>
                <c:pt idx="3247">
                  <c:v>3.6466</c:v>
                </c:pt>
                <c:pt idx="3248">
                  <c:v>3.6468</c:v>
                </c:pt>
                <c:pt idx="3249">
                  <c:v>3.647</c:v>
                </c:pt>
                <c:pt idx="3250">
                  <c:v>3.6472</c:v>
                </c:pt>
                <c:pt idx="3251">
                  <c:v>3.6474</c:v>
                </c:pt>
                <c:pt idx="3252">
                  <c:v>3.6476</c:v>
                </c:pt>
                <c:pt idx="3253">
                  <c:v>3.6478</c:v>
                </c:pt>
                <c:pt idx="3254">
                  <c:v>3.648</c:v>
                </c:pt>
                <c:pt idx="3255">
                  <c:v>3.6482</c:v>
                </c:pt>
                <c:pt idx="3256">
                  <c:v>3.6484</c:v>
                </c:pt>
                <c:pt idx="3257">
                  <c:v>3.6486</c:v>
                </c:pt>
                <c:pt idx="3258">
                  <c:v>3.6488</c:v>
                </c:pt>
                <c:pt idx="3259">
                  <c:v>3.649</c:v>
                </c:pt>
                <c:pt idx="3260">
                  <c:v>3.6492</c:v>
                </c:pt>
                <c:pt idx="3261">
                  <c:v>3.6494</c:v>
                </c:pt>
                <c:pt idx="3262">
                  <c:v>3.6496</c:v>
                </c:pt>
                <c:pt idx="3263">
                  <c:v>3.6498</c:v>
                </c:pt>
                <c:pt idx="3264">
                  <c:v>3.65</c:v>
                </c:pt>
                <c:pt idx="3265">
                  <c:v>3.6502</c:v>
                </c:pt>
                <c:pt idx="3266">
                  <c:v>3.6504</c:v>
                </c:pt>
                <c:pt idx="3267">
                  <c:v>3.6506</c:v>
                </c:pt>
                <c:pt idx="3268">
                  <c:v>3.6508</c:v>
                </c:pt>
                <c:pt idx="3269">
                  <c:v>3.651</c:v>
                </c:pt>
                <c:pt idx="3270">
                  <c:v>3.6512</c:v>
                </c:pt>
                <c:pt idx="3271">
                  <c:v>3.6514</c:v>
                </c:pt>
                <c:pt idx="3272">
                  <c:v>3.6516</c:v>
                </c:pt>
                <c:pt idx="3273">
                  <c:v>3.6518</c:v>
                </c:pt>
                <c:pt idx="3274">
                  <c:v>3.652</c:v>
                </c:pt>
                <c:pt idx="3275">
                  <c:v>3.6522</c:v>
                </c:pt>
                <c:pt idx="3276">
                  <c:v>3.6524</c:v>
                </c:pt>
                <c:pt idx="3277">
                  <c:v>3.6526</c:v>
                </c:pt>
                <c:pt idx="3278">
                  <c:v>3.6528</c:v>
                </c:pt>
                <c:pt idx="3279">
                  <c:v>3.653</c:v>
                </c:pt>
                <c:pt idx="3280">
                  <c:v>3.6532</c:v>
                </c:pt>
                <c:pt idx="3281">
                  <c:v>3.6534</c:v>
                </c:pt>
                <c:pt idx="3282">
                  <c:v>3.6536</c:v>
                </c:pt>
                <c:pt idx="3283">
                  <c:v>3.6538</c:v>
                </c:pt>
                <c:pt idx="3284">
                  <c:v>3.654</c:v>
                </c:pt>
                <c:pt idx="3285">
                  <c:v>3.6542</c:v>
                </c:pt>
                <c:pt idx="3286">
                  <c:v>3.6544</c:v>
                </c:pt>
                <c:pt idx="3287">
                  <c:v>3.6546</c:v>
                </c:pt>
                <c:pt idx="3288">
                  <c:v>3.6548</c:v>
                </c:pt>
                <c:pt idx="3289">
                  <c:v>3.655</c:v>
                </c:pt>
                <c:pt idx="3290">
                  <c:v>3.6552</c:v>
                </c:pt>
                <c:pt idx="3291">
                  <c:v>3.6554</c:v>
                </c:pt>
                <c:pt idx="3292">
                  <c:v>3.6556</c:v>
                </c:pt>
                <c:pt idx="3293">
                  <c:v>3.6558</c:v>
                </c:pt>
                <c:pt idx="3294">
                  <c:v>3.656</c:v>
                </c:pt>
                <c:pt idx="3295">
                  <c:v>3.6562</c:v>
                </c:pt>
                <c:pt idx="3296">
                  <c:v>3.6564</c:v>
                </c:pt>
                <c:pt idx="3297">
                  <c:v>3.6566</c:v>
                </c:pt>
                <c:pt idx="3298">
                  <c:v>3.6568</c:v>
                </c:pt>
                <c:pt idx="3299">
                  <c:v>3.657</c:v>
                </c:pt>
                <c:pt idx="3300">
                  <c:v>3.6572</c:v>
                </c:pt>
                <c:pt idx="3301">
                  <c:v>3.6574</c:v>
                </c:pt>
                <c:pt idx="3302">
                  <c:v>3.6576</c:v>
                </c:pt>
                <c:pt idx="3303">
                  <c:v>3.6578</c:v>
                </c:pt>
                <c:pt idx="3304">
                  <c:v>3.658</c:v>
                </c:pt>
                <c:pt idx="3305">
                  <c:v>3.6582</c:v>
                </c:pt>
                <c:pt idx="3306">
                  <c:v>3.6584</c:v>
                </c:pt>
                <c:pt idx="3307">
                  <c:v>3.6586</c:v>
                </c:pt>
                <c:pt idx="3308">
                  <c:v>3.6588</c:v>
                </c:pt>
                <c:pt idx="3309">
                  <c:v>3.659</c:v>
                </c:pt>
                <c:pt idx="3310">
                  <c:v>3.6592</c:v>
                </c:pt>
                <c:pt idx="3311">
                  <c:v>3.6594</c:v>
                </c:pt>
                <c:pt idx="3312">
                  <c:v>3.6596</c:v>
                </c:pt>
                <c:pt idx="3313">
                  <c:v>3.6598</c:v>
                </c:pt>
                <c:pt idx="3314">
                  <c:v>3.66</c:v>
                </c:pt>
                <c:pt idx="3315">
                  <c:v>3.6602</c:v>
                </c:pt>
                <c:pt idx="3316">
                  <c:v>3.6604</c:v>
                </c:pt>
                <c:pt idx="3317">
                  <c:v>3.6606</c:v>
                </c:pt>
                <c:pt idx="3318">
                  <c:v>3.6608</c:v>
                </c:pt>
                <c:pt idx="3319">
                  <c:v>3.661</c:v>
                </c:pt>
                <c:pt idx="3320">
                  <c:v>3.6612</c:v>
                </c:pt>
                <c:pt idx="3321">
                  <c:v>3.6614</c:v>
                </c:pt>
                <c:pt idx="3322">
                  <c:v>3.6616</c:v>
                </c:pt>
                <c:pt idx="3323">
                  <c:v>3.6618</c:v>
                </c:pt>
                <c:pt idx="3324">
                  <c:v>3.662</c:v>
                </c:pt>
                <c:pt idx="3325">
                  <c:v>3.6622</c:v>
                </c:pt>
                <c:pt idx="3326">
                  <c:v>3.6624</c:v>
                </c:pt>
                <c:pt idx="3327">
                  <c:v>3.6626</c:v>
                </c:pt>
                <c:pt idx="3328">
                  <c:v>3.6628</c:v>
                </c:pt>
                <c:pt idx="3329">
                  <c:v>3.663</c:v>
                </c:pt>
                <c:pt idx="3330">
                  <c:v>3.6632</c:v>
                </c:pt>
                <c:pt idx="3331">
                  <c:v>3.6634</c:v>
                </c:pt>
                <c:pt idx="3332">
                  <c:v>3.6636</c:v>
                </c:pt>
                <c:pt idx="3333">
                  <c:v>3.6638</c:v>
                </c:pt>
                <c:pt idx="3334">
                  <c:v>3.664</c:v>
                </c:pt>
                <c:pt idx="3335">
                  <c:v>3.6642</c:v>
                </c:pt>
                <c:pt idx="3336">
                  <c:v>3.6644</c:v>
                </c:pt>
                <c:pt idx="3337">
                  <c:v>3.6646</c:v>
                </c:pt>
                <c:pt idx="3338">
                  <c:v>3.6648</c:v>
                </c:pt>
                <c:pt idx="3339">
                  <c:v>3.665</c:v>
                </c:pt>
                <c:pt idx="3340">
                  <c:v>3.6652</c:v>
                </c:pt>
                <c:pt idx="3341">
                  <c:v>3.6654</c:v>
                </c:pt>
                <c:pt idx="3342">
                  <c:v>3.6656</c:v>
                </c:pt>
                <c:pt idx="3343">
                  <c:v>3.6658</c:v>
                </c:pt>
                <c:pt idx="3344">
                  <c:v>3.666</c:v>
                </c:pt>
                <c:pt idx="3345">
                  <c:v>3.6662</c:v>
                </c:pt>
                <c:pt idx="3346">
                  <c:v>3.6664</c:v>
                </c:pt>
                <c:pt idx="3347">
                  <c:v>3.6666</c:v>
                </c:pt>
                <c:pt idx="3348">
                  <c:v>3.6668</c:v>
                </c:pt>
                <c:pt idx="3349">
                  <c:v>3.667</c:v>
                </c:pt>
                <c:pt idx="3350">
                  <c:v>3.6672</c:v>
                </c:pt>
                <c:pt idx="3351">
                  <c:v>3.6674</c:v>
                </c:pt>
                <c:pt idx="3352">
                  <c:v>3.6676</c:v>
                </c:pt>
                <c:pt idx="3353">
                  <c:v>3.6678</c:v>
                </c:pt>
                <c:pt idx="3354">
                  <c:v>3.668</c:v>
                </c:pt>
                <c:pt idx="3355">
                  <c:v>3.6682</c:v>
                </c:pt>
                <c:pt idx="3356">
                  <c:v>3.6684</c:v>
                </c:pt>
                <c:pt idx="3357">
                  <c:v>3.6686</c:v>
                </c:pt>
                <c:pt idx="3358">
                  <c:v>3.6688</c:v>
                </c:pt>
                <c:pt idx="3359">
                  <c:v>3.669</c:v>
                </c:pt>
                <c:pt idx="3360">
                  <c:v>3.6692</c:v>
                </c:pt>
                <c:pt idx="3361">
                  <c:v>3.6694</c:v>
                </c:pt>
                <c:pt idx="3362">
                  <c:v>3.6696</c:v>
                </c:pt>
                <c:pt idx="3363">
                  <c:v>3.6698</c:v>
                </c:pt>
                <c:pt idx="3364">
                  <c:v>3.67</c:v>
                </c:pt>
                <c:pt idx="3365">
                  <c:v>3.6702</c:v>
                </c:pt>
                <c:pt idx="3366">
                  <c:v>3.6704</c:v>
                </c:pt>
                <c:pt idx="3367">
                  <c:v>3.6706</c:v>
                </c:pt>
                <c:pt idx="3368">
                  <c:v>3.6708</c:v>
                </c:pt>
                <c:pt idx="3369">
                  <c:v>3.671</c:v>
                </c:pt>
                <c:pt idx="3370">
                  <c:v>3.6712</c:v>
                </c:pt>
                <c:pt idx="3371">
                  <c:v>3.6714</c:v>
                </c:pt>
                <c:pt idx="3372">
                  <c:v>3.6716</c:v>
                </c:pt>
                <c:pt idx="3373">
                  <c:v>3.6718</c:v>
                </c:pt>
                <c:pt idx="3374">
                  <c:v>3.672</c:v>
                </c:pt>
                <c:pt idx="3375">
                  <c:v>3.6722</c:v>
                </c:pt>
                <c:pt idx="3376">
                  <c:v>3.6724</c:v>
                </c:pt>
                <c:pt idx="3377">
                  <c:v>3.6726</c:v>
                </c:pt>
                <c:pt idx="3378">
                  <c:v>3.6728</c:v>
                </c:pt>
                <c:pt idx="3379">
                  <c:v>3.673</c:v>
                </c:pt>
                <c:pt idx="3380">
                  <c:v>3.6732</c:v>
                </c:pt>
                <c:pt idx="3381">
                  <c:v>3.6734</c:v>
                </c:pt>
                <c:pt idx="3382">
                  <c:v>3.6736</c:v>
                </c:pt>
                <c:pt idx="3383">
                  <c:v>3.6738</c:v>
                </c:pt>
                <c:pt idx="3384">
                  <c:v>3.674</c:v>
                </c:pt>
                <c:pt idx="3385">
                  <c:v>3.6742</c:v>
                </c:pt>
                <c:pt idx="3386">
                  <c:v>3.6744</c:v>
                </c:pt>
                <c:pt idx="3387">
                  <c:v>3.6746</c:v>
                </c:pt>
                <c:pt idx="3388">
                  <c:v>3.6748</c:v>
                </c:pt>
                <c:pt idx="3389">
                  <c:v>3.675</c:v>
                </c:pt>
                <c:pt idx="3390">
                  <c:v>3.6752</c:v>
                </c:pt>
                <c:pt idx="3391">
                  <c:v>3.6754</c:v>
                </c:pt>
                <c:pt idx="3392">
                  <c:v>3.6756</c:v>
                </c:pt>
                <c:pt idx="3393">
                  <c:v>3.6758</c:v>
                </c:pt>
                <c:pt idx="3394">
                  <c:v>3.676</c:v>
                </c:pt>
                <c:pt idx="3395">
                  <c:v>3.6762</c:v>
                </c:pt>
                <c:pt idx="3396">
                  <c:v>3.6764</c:v>
                </c:pt>
                <c:pt idx="3397">
                  <c:v>3.6766</c:v>
                </c:pt>
                <c:pt idx="3398">
                  <c:v>3.6768</c:v>
                </c:pt>
                <c:pt idx="3399">
                  <c:v>3.677</c:v>
                </c:pt>
                <c:pt idx="3400">
                  <c:v>3.6772</c:v>
                </c:pt>
                <c:pt idx="3401">
                  <c:v>3.6774</c:v>
                </c:pt>
                <c:pt idx="3402">
                  <c:v>3.6776</c:v>
                </c:pt>
                <c:pt idx="3403">
                  <c:v>3.6778</c:v>
                </c:pt>
                <c:pt idx="3404">
                  <c:v>3.678</c:v>
                </c:pt>
                <c:pt idx="3405">
                  <c:v>3.6782</c:v>
                </c:pt>
                <c:pt idx="3406">
                  <c:v>3.6784</c:v>
                </c:pt>
                <c:pt idx="3407">
                  <c:v>3.6786</c:v>
                </c:pt>
                <c:pt idx="3408">
                  <c:v>3.6788</c:v>
                </c:pt>
                <c:pt idx="3409">
                  <c:v>3.679</c:v>
                </c:pt>
                <c:pt idx="3410">
                  <c:v>3.6792</c:v>
                </c:pt>
                <c:pt idx="3411">
                  <c:v>3.6794</c:v>
                </c:pt>
                <c:pt idx="3412">
                  <c:v>3.6796</c:v>
                </c:pt>
                <c:pt idx="3413">
                  <c:v>3.6798</c:v>
                </c:pt>
                <c:pt idx="3414">
                  <c:v>3.68</c:v>
                </c:pt>
                <c:pt idx="3415">
                  <c:v>3.6802</c:v>
                </c:pt>
                <c:pt idx="3416">
                  <c:v>3.6804</c:v>
                </c:pt>
                <c:pt idx="3417">
                  <c:v>3.6806</c:v>
                </c:pt>
                <c:pt idx="3418">
                  <c:v>3.6808</c:v>
                </c:pt>
                <c:pt idx="3419">
                  <c:v>3.681</c:v>
                </c:pt>
                <c:pt idx="3420">
                  <c:v>3.6812</c:v>
                </c:pt>
                <c:pt idx="3421">
                  <c:v>3.6814</c:v>
                </c:pt>
                <c:pt idx="3422">
                  <c:v>3.6816</c:v>
                </c:pt>
                <c:pt idx="3423">
                  <c:v>3.6818</c:v>
                </c:pt>
                <c:pt idx="3424">
                  <c:v>3.682</c:v>
                </c:pt>
                <c:pt idx="3425">
                  <c:v>3.6822</c:v>
                </c:pt>
                <c:pt idx="3426">
                  <c:v>3.6824</c:v>
                </c:pt>
                <c:pt idx="3427">
                  <c:v>3.6826</c:v>
                </c:pt>
                <c:pt idx="3428">
                  <c:v>3.6828</c:v>
                </c:pt>
                <c:pt idx="3429">
                  <c:v>3.683</c:v>
                </c:pt>
                <c:pt idx="3430">
                  <c:v>3.6832</c:v>
                </c:pt>
                <c:pt idx="3431">
                  <c:v>3.6834</c:v>
                </c:pt>
                <c:pt idx="3432">
                  <c:v>3.6836</c:v>
                </c:pt>
                <c:pt idx="3433">
                  <c:v>3.6838</c:v>
                </c:pt>
                <c:pt idx="3434">
                  <c:v>3.684</c:v>
                </c:pt>
                <c:pt idx="3435">
                  <c:v>3.6842</c:v>
                </c:pt>
                <c:pt idx="3436">
                  <c:v>3.6844</c:v>
                </c:pt>
                <c:pt idx="3437">
                  <c:v>3.6846</c:v>
                </c:pt>
                <c:pt idx="3438">
                  <c:v>3.6848</c:v>
                </c:pt>
                <c:pt idx="3439">
                  <c:v>3.685</c:v>
                </c:pt>
                <c:pt idx="3440">
                  <c:v>3.6852</c:v>
                </c:pt>
                <c:pt idx="3441">
                  <c:v>3.6854</c:v>
                </c:pt>
                <c:pt idx="3442">
                  <c:v>3.6856</c:v>
                </c:pt>
                <c:pt idx="3443">
                  <c:v>3.6858</c:v>
                </c:pt>
                <c:pt idx="3444">
                  <c:v>3.686</c:v>
                </c:pt>
                <c:pt idx="3445">
                  <c:v>3.6862</c:v>
                </c:pt>
                <c:pt idx="3446">
                  <c:v>3.6864</c:v>
                </c:pt>
                <c:pt idx="3447">
                  <c:v>3.6866</c:v>
                </c:pt>
                <c:pt idx="3448">
                  <c:v>3.6868</c:v>
                </c:pt>
                <c:pt idx="3449">
                  <c:v>3.687</c:v>
                </c:pt>
                <c:pt idx="3450">
                  <c:v>3.6872</c:v>
                </c:pt>
                <c:pt idx="3451">
                  <c:v>3.6874</c:v>
                </c:pt>
                <c:pt idx="3452">
                  <c:v>3.6876</c:v>
                </c:pt>
                <c:pt idx="3453">
                  <c:v>3.6878</c:v>
                </c:pt>
                <c:pt idx="3454">
                  <c:v>3.688</c:v>
                </c:pt>
                <c:pt idx="3455">
                  <c:v>3.6882</c:v>
                </c:pt>
                <c:pt idx="3456">
                  <c:v>3.6884</c:v>
                </c:pt>
                <c:pt idx="3457">
                  <c:v>3.6886</c:v>
                </c:pt>
                <c:pt idx="3458">
                  <c:v>3.6888</c:v>
                </c:pt>
                <c:pt idx="3459">
                  <c:v>3.689</c:v>
                </c:pt>
                <c:pt idx="3460">
                  <c:v>3.6892</c:v>
                </c:pt>
                <c:pt idx="3461">
                  <c:v>3.6894</c:v>
                </c:pt>
                <c:pt idx="3462">
                  <c:v>3.6896</c:v>
                </c:pt>
                <c:pt idx="3463">
                  <c:v>3.6898</c:v>
                </c:pt>
                <c:pt idx="3464">
                  <c:v>3.69</c:v>
                </c:pt>
                <c:pt idx="3465">
                  <c:v>3.6902</c:v>
                </c:pt>
                <c:pt idx="3466">
                  <c:v>3.6904</c:v>
                </c:pt>
                <c:pt idx="3467">
                  <c:v>3.6906</c:v>
                </c:pt>
                <c:pt idx="3468">
                  <c:v>3.6908</c:v>
                </c:pt>
                <c:pt idx="3469">
                  <c:v>3.691</c:v>
                </c:pt>
                <c:pt idx="3470">
                  <c:v>3.6912</c:v>
                </c:pt>
                <c:pt idx="3471">
                  <c:v>3.6914</c:v>
                </c:pt>
                <c:pt idx="3472">
                  <c:v>3.6916</c:v>
                </c:pt>
                <c:pt idx="3473">
                  <c:v>3.6918</c:v>
                </c:pt>
                <c:pt idx="3474">
                  <c:v>3.692</c:v>
                </c:pt>
                <c:pt idx="3475">
                  <c:v>3.6922</c:v>
                </c:pt>
                <c:pt idx="3476">
                  <c:v>3.6924</c:v>
                </c:pt>
                <c:pt idx="3477">
                  <c:v>3.6926</c:v>
                </c:pt>
                <c:pt idx="3478">
                  <c:v>3.6928</c:v>
                </c:pt>
                <c:pt idx="3479">
                  <c:v>3.693</c:v>
                </c:pt>
                <c:pt idx="3480">
                  <c:v>3.6932</c:v>
                </c:pt>
                <c:pt idx="3481">
                  <c:v>3.6934</c:v>
                </c:pt>
                <c:pt idx="3482">
                  <c:v>3.6936</c:v>
                </c:pt>
                <c:pt idx="3483">
                  <c:v>3.6938</c:v>
                </c:pt>
                <c:pt idx="3484">
                  <c:v>3.694</c:v>
                </c:pt>
                <c:pt idx="3485">
                  <c:v>3.6942</c:v>
                </c:pt>
                <c:pt idx="3486">
                  <c:v>3.6944</c:v>
                </c:pt>
                <c:pt idx="3487">
                  <c:v>3.6946</c:v>
                </c:pt>
                <c:pt idx="3488">
                  <c:v>3.6948</c:v>
                </c:pt>
                <c:pt idx="3489">
                  <c:v>3.695</c:v>
                </c:pt>
                <c:pt idx="3490">
                  <c:v>3.6952</c:v>
                </c:pt>
                <c:pt idx="3491">
                  <c:v>3.6954</c:v>
                </c:pt>
                <c:pt idx="3492">
                  <c:v>3.6956</c:v>
                </c:pt>
                <c:pt idx="3493">
                  <c:v>3.6958</c:v>
                </c:pt>
                <c:pt idx="3494">
                  <c:v>3.696</c:v>
                </c:pt>
                <c:pt idx="3495">
                  <c:v>3.6962</c:v>
                </c:pt>
                <c:pt idx="3496">
                  <c:v>3.6964</c:v>
                </c:pt>
                <c:pt idx="3497">
                  <c:v>3.6966</c:v>
                </c:pt>
                <c:pt idx="3498">
                  <c:v>3.6968</c:v>
                </c:pt>
                <c:pt idx="3499">
                  <c:v>3.697</c:v>
                </c:pt>
                <c:pt idx="3500">
                  <c:v>3.6972</c:v>
                </c:pt>
              </c:numCache>
            </c:numRef>
          </c:cat>
          <c:val>
            <c:numRef>
              <c:f>'C:\Users\lfiscare\AppData\Local\Microsoft\Windows\Temporary Internet Files\Content.Outlook\O5KG23I5\[Analyse_Elena-0-800A_10k_200Asec_plateau_1s_e.xls]data'!$E$10000:$E$15000</c:f>
              <c:numCache>
                <c:formatCode>General</c:formatCode>
                <c:ptCount val="5001"/>
                <c:pt idx="0">
                  <c:v>714.5419000000001</c:v>
                </c:pt>
                <c:pt idx="1">
                  <c:v>714.622</c:v>
                </c:pt>
                <c:pt idx="2">
                  <c:v>714.7008</c:v>
                </c:pt>
                <c:pt idx="3">
                  <c:v>714.7789</c:v>
                </c:pt>
                <c:pt idx="4">
                  <c:v>714.8577999999992</c:v>
                </c:pt>
                <c:pt idx="5">
                  <c:v>714.9403000000001</c:v>
                </c:pt>
                <c:pt idx="6">
                  <c:v>715.0161999999993</c:v>
                </c:pt>
                <c:pt idx="7">
                  <c:v>715.0979000000001</c:v>
                </c:pt>
                <c:pt idx="8">
                  <c:v>715.18</c:v>
                </c:pt>
                <c:pt idx="9">
                  <c:v>715.2561999999994</c:v>
                </c:pt>
                <c:pt idx="10">
                  <c:v>715.3352999999991</c:v>
                </c:pt>
                <c:pt idx="11">
                  <c:v>715.413</c:v>
                </c:pt>
                <c:pt idx="12">
                  <c:v>715.4889</c:v>
                </c:pt>
                <c:pt idx="13">
                  <c:v>715.5495</c:v>
                </c:pt>
                <c:pt idx="14">
                  <c:v>715.6314</c:v>
                </c:pt>
                <c:pt idx="15">
                  <c:v>715.7121</c:v>
                </c:pt>
                <c:pt idx="16">
                  <c:v>715.7914</c:v>
                </c:pt>
                <c:pt idx="17">
                  <c:v>715.8713</c:v>
                </c:pt>
                <c:pt idx="18">
                  <c:v>715.9404000000001</c:v>
                </c:pt>
                <c:pt idx="19">
                  <c:v>716.0249</c:v>
                </c:pt>
                <c:pt idx="20">
                  <c:v>716.0939</c:v>
                </c:pt>
                <c:pt idx="21">
                  <c:v>716.1736000000001</c:v>
                </c:pt>
                <c:pt idx="22">
                  <c:v>716.248</c:v>
                </c:pt>
                <c:pt idx="23">
                  <c:v>716.3364999999992</c:v>
                </c:pt>
                <c:pt idx="24">
                  <c:v>716.4153</c:v>
                </c:pt>
                <c:pt idx="25">
                  <c:v>716.4974</c:v>
                </c:pt>
                <c:pt idx="26">
                  <c:v>716.5661999999992</c:v>
                </c:pt>
                <c:pt idx="27">
                  <c:v>716.653</c:v>
                </c:pt>
                <c:pt idx="28">
                  <c:v>716.7315</c:v>
                </c:pt>
                <c:pt idx="29">
                  <c:v>716.8127000000001</c:v>
                </c:pt>
                <c:pt idx="30">
                  <c:v>716.8814</c:v>
                </c:pt>
                <c:pt idx="31">
                  <c:v>716.9754</c:v>
                </c:pt>
                <c:pt idx="32">
                  <c:v>717.0403</c:v>
                </c:pt>
                <c:pt idx="33">
                  <c:v>717.1268</c:v>
                </c:pt>
                <c:pt idx="34">
                  <c:v>717.1991</c:v>
                </c:pt>
                <c:pt idx="35">
                  <c:v>717.282</c:v>
                </c:pt>
                <c:pt idx="36">
                  <c:v>717.3521999999988</c:v>
                </c:pt>
                <c:pt idx="37">
                  <c:v>717.4371999999991</c:v>
                </c:pt>
                <c:pt idx="38">
                  <c:v>717.5053</c:v>
                </c:pt>
                <c:pt idx="39">
                  <c:v>717.5897</c:v>
                </c:pt>
                <c:pt idx="40">
                  <c:v>717.6782000000001</c:v>
                </c:pt>
                <c:pt idx="41">
                  <c:v>717.7524</c:v>
                </c:pt>
                <c:pt idx="42">
                  <c:v>717.8241999999993</c:v>
                </c:pt>
                <c:pt idx="43">
                  <c:v>717.8943</c:v>
                </c:pt>
                <c:pt idx="44">
                  <c:v>717.9897000000001</c:v>
                </c:pt>
                <c:pt idx="45">
                  <c:v>718.0625999999991</c:v>
                </c:pt>
                <c:pt idx="46">
                  <c:v>718.1336</c:v>
                </c:pt>
                <c:pt idx="47">
                  <c:v>718.2221000000001</c:v>
                </c:pt>
                <c:pt idx="48">
                  <c:v>718.3</c:v>
                </c:pt>
                <c:pt idx="49">
                  <c:v>718.3770999999994</c:v>
                </c:pt>
                <c:pt idx="50">
                  <c:v>718.4494</c:v>
                </c:pt>
                <c:pt idx="51">
                  <c:v>718.5353</c:v>
                </c:pt>
                <c:pt idx="52">
                  <c:v>718.6047</c:v>
                </c:pt>
                <c:pt idx="53">
                  <c:v>718.6892</c:v>
                </c:pt>
                <c:pt idx="54">
                  <c:v>718.7613</c:v>
                </c:pt>
                <c:pt idx="55">
                  <c:v>718.8399999999992</c:v>
                </c:pt>
                <c:pt idx="56">
                  <c:v>718.9170999999993</c:v>
                </c:pt>
                <c:pt idx="57">
                  <c:v>718.9911000000001</c:v>
                </c:pt>
                <c:pt idx="58">
                  <c:v>719.0784</c:v>
                </c:pt>
                <c:pt idx="59">
                  <c:v>719.1585</c:v>
                </c:pt>
                <c:pt idx="60">
                  <c:v>719.2284</c:v>
                </c:pt>
                <c:pt idx="61">
                  <c:v>719.3094</c:v>
                </c:pt>
                <c:pt idx="62">
                  <c:v>719.3891</c:v>
                </c:pt>
                <c:pt idx="63">
                  <c:v>719.4718</c:v>
                </c:pt>
                <c:pt idx="64">
                  <c:v>719.5543</c:v>
                </c:pt>
                <c:pt idx="65">
                  <c:v>719.6251</c:v>
                </c:pt>
                <c:pt idx="66">
                  <c:v>719.7052</c:v>
                </c:pt>
                <c:pt idx="67">
                  <c:v>719.7763</c:v>
                </c:pt>
                <c:pt idx="68">
                  <c:v>719.8644999999993</c:v>
                </c:pt>
                <c:pt idx="69">
                  <c:v>719.9405999999993</c:v>
                </c:pt>
                <c:pt idx="70">
                  <c:v>720.0210999999994</c:v>
                </c:pt>
                <c:pt idx="71">
                  <c:v>720.0954</c:v>
                </c:pt>
                <c:pt idx="72">
                  <c:v>720.1748</c:v>
                </c:pt>
                <c:pt idx="73">
                  <c:v>720.2527</c:v>
                </c:pt>
                <c:pt idx="74">
                  <c:v>720.3335999999994</c:v>
                </c:pt>
                <c:pt idx="75">
                  <c:v>720.4073999999994</c:v>
                </c:pt>
                <c:pt idx="76">
                  <c:v>720.4889</c:v>
                </c:pt>
                <c:pt idx="77">
                  <c:v>720.5732</c:v>
                </c:pt>
                <c:pt idx="78">
                  <c:v>720.6453</c:v>
                </c:pt>
                <c:pt idx="79">
                  <c:v>720.7214</c:v>
                </c:pt>
                <c:pt idx="80">
                  <c:v>720.8002999999992</c:v>
                </c:pt>
                <c:pt idx="81">
                  <c:v>720.8821999999993</c:v>
                </c:pt>
                <c:pt idx="82">
                  <c:v>720.9569999999992</c:v>
                </c:pt>
                <c:pt idx="83">
                  <c:v>721.0351000000001</c:v>
                </c:pt>
                <c:pt idx="84">
                  <c:v>721.1229000000001</c:v>
                </c:pt>
                <c:pt idx="85">
                  <c:v>721.1911</c:v>
                </c:pt>
                <c:pt idx="86">
                  <c:v>721.269</c:v>
                </c:pt>
                <c:pt idx="87">
                  <c:v>721.3403999999994</c:v>
                </c:pt>
                <c:pt idx="88">
                  <c:v>721.4224999999993</c:v>
                </c:pt>
                <c:pt idx="89">
                  <c:v>721.5053</c:v>
                </c:pt>
                <c:pt idx="90">
                  <c:v>721.5896</c:v>
                </c:pt>
                <c:pt idx="91">
                  <c:v>721.6677999999994</c:v>
                </c:pt>
                <c:pt idx="92">
                  <c:v>721.7506000000001</c:v>
                </c:pt>
                <c:pt idx="93">
                  <c:v>721.8287</c:v>
                </c:pt>
                <c:pt idx="94">
                  <c:v>721.9094</c:v>
                </c:pt>
                <c:pt idx="95">
                  <c:v>721.9834</c:v>
                </c:pt>
                <c:pt idx="96">
                  <c:v>722.0545000000001</c:v>
                </c:pt>
                <c:pt idx="97">
                  <c:v>722.143</c:v>
                </c:pt>
                <c:pt idx="98">
                  <c:v>722.2171999999994</c:v>
                </c:pt>
                <c:pt idx="99">
                  <c:v>722.2939</c:v>
                </c:pt>
                <c:pt idx="100">
                  <c:v>722.3792000000001</c:v>
                </c:pt>
                <c:pt idx="101">
                  <c:v>722.4560999999992</c:v>
                </c:pt>
                <c:pt idx="102">
                  <c:v>722.5248</c:v>
                </c:pt>
                <c:pt idx="103">
                  <c:v>722.6061</c:v>
                </c:pt>
                <c:pt idx="104">
                  <c:v>722.6866</c:v>
                </c:pt>
                <c:pt idx="105">
                  <c:v>722.7638</c:v>
                </c:pt>
                <c:pt idx="106">
                  <c:v>722.8379999999991</c:v>
                </c:pt>
                <c:pt idx="107">
                  <c:v>722.9277999999994</c:v>
                </c:pt>
                <c:pt idx="108">
                  <c:v>723.003</c:v>
                </c:pt>
                <c:pt idx="109">
                  <c:v>723.0801</c:v>
                </c:pt>
                <c:pt idx="110">
                  <c:v>723.1535</c:v>
                </c:pt>
                <c:pt idx="111">
                  <c:v>723.2293000000001</c:v>
                </c:pt>
                <c:pt idx="112">
                  <c:v>723.3054</c:v>
                </c:pt>
                <c:pt idx="113">
                  <c:v>723.3824999999994</c:v>
                </c:pt>
                <c:pt idx="114">
                  <c:v>723.4535999999994</c:v>
                </c:pt>
                <c:pt idx="115">
                  <c:v>723.5411999999992</c:v>
                </c:pt>
                <c:pt idx="116">
                  <c:v>723.6161</c:v>
                </c:pt>
                <c:pt idx="117">
                  <c:v>723.6957</c:v>
                </c:pt>
                <c:pt idx="118">
                  <c:v>723.7674000000001</c:v>
                </c:pt>
                <c:pt idx="119">
                  <c:v>723.8435999999994</c:v>
                </c:pt>
                <c:pt idx="120">
                  <c:v>723.9214999999994</c:v>
                </c:pt>
                <c:pt idx="121">
                  <c:v>724.0039</c:v>
                </c:pt>
                <c:pt idx="122">
                  <c:v>724.0887</c:v>
                </c:pt>
                <c:pt idx="123">
                  <c:v>724.1625999999992</c:v>
                </c:pt>
                <c:pt idx="124">
                  <c:v>724.2425999999994</c:v>
                </c:pt>
                <c:pt idx="125">
                  <c:v>724.3349000000001</c:v>
                </c:pt>
                <c:pt idx="126">
                  <c:v>724.4087000000001</c:v>
                </c:pt>
                <c:pt idx="127">
                  <c:v>724.4811000000001</c:v>
                </c:pt>
                <c:pt idx="128">
                  <c:v>724.5616999999991</c:v>
                </c:pt>
                <c:pt idx="129">
                  <c:v>724.6421999999992</c:v>
                </c:pt>
                <c:pt idx="130">
                  <c:v>724.7146</c:v>
                </c:pt>
                <c:pt idx="131">
                  <c:v>724.7828000000001</c:v>
                </c:pt>
                <c:pt idx="132">
                  <c:v>724.8667999999993</c:v>
                </c:pt>
                <c:pt idx="133">
                  <c:v>724.9610999999992</c:v>
                </c:pt>
                <c:pt idx="134">
                  <c:v>725.0320999999992</c:v>
                </c:pt>
                <c:pt idx="135">
                  <c:v>725.1070000000001</c:v>
                </c:pt>
                <c:pt idx="136">
                  <c:v>725.1872999999994</c:v>
                </c:pt>
                <c:pt idx="137">
                  <c:v>725.2678000000001</c:v>
                </c:pt>
                <c:pt idx="138">
                  <c:v>725.3395999999993</c:v>
                </c:pt>
                <c:pt idx="139">
                  <c:v>725.4159999999994</c:v>
                </c:pt>
                <c:pt idx="140">
                  <c:v>725.4925999999994</c:v>
                </c:pt>
                <c:pt idx="141">
                  <c:v>725.5752</c:v>
                </c:pt>
                <c:pt idx="142">
                  <c:v>725.6546000000001</c:v>
                </c:pt>
                <c:pt idx="143">
                  <c:v>725.736</c:v>
                </c:pt>
                <c:pt idx="144">
                  <c:v>725.8048</c:v>
                </c:pt>
                <c:pt idx="145">
                  <c:v>725.8857</c:v>
                </c:pt>
                <c:pt idx="146">
                  <c:v>725.9608000000001</c:v>
                </c:pt>
                <c:pt idx="147">
                  <c:v>726.0410999999993</c:v>
                </c:pt>
                <c:pt idx="148">
                  <c:v>726.1215</c:v>
                </c:pt>
                <c:pt idx="149">
                  <c:v>726.2026</c:v>
                </c:pt>
                <c:pt idx="150">
                  <c:v>726.2778</c:v>
                </c:pt>
                <c:pt idx="151">
                  <c:v>726.3551999999991</c:v>
                </c:pt>
                <c:pt idx="152">
                  <c:v>726.4393</c:v>
                </c:pt>
                <c:pt idx="153">
                  <c:v>726.5056999999994</c:v>
                </c:pt>
                <c:pt idx="154">
                  <c:v>726.5921999999994</c:v>
                </c:pt>
                <c:pt idx="155">
                  <c:v>726.6609</c:v>
                </c:pt>
                <c:pt idx="156">
                  <c:v>726.7479</c:v>
                </c:pt>
                <c:pt idx="157">
                  <c:v>726.8329999999991</c:v>
                </c:pt>
                <c:pt idx="158">
                  <c:v>726.9091999999994</c:v>
                </c:pt>
                <c:pt idx="159">
                  <c:v>726.9956</c:v>
                </c:pt>
                <c:pt idx="160">
                  <c:v>727.0731</c:v>
                </c:pt>
                <c:pt idx="161">
                  <c:v>727.153</c:v>
                </c:pt>
                <c:pt idx="162">
                  <c:v>727.2233</c:v>
                </c:pt>
                <c:pt idx="163">
                  <c:v>727.3023999999994</c:v>
                </c:pt>
                <c:pt idx="164">
                  <c:v>727.3824999999994</c:v>
                </c:pt>
                <c:pt idx="165">
                  <c:v>727.4629999999991</c:v>
                </c:pt>
                <c:pt idx="166">
                  <c:v>727.5510999999993</c:v>
                </c:pt>
                <c:pt idx="167">
                  <c:v>727.6294</c:v>
                </c:pt>
                <c:pt idx="168">
                  <c:v>727.7</c:v>
                </c:pt>
                <c:pt idx="169">
                  <c:v>727.784</c:v>
                </c:pt>
                <c:pt idx="170">
                  <c:v>727.8538</c:v>
                </c:pt>
                <c:pt idx="171">
                  <c:v>727.9335</c:v>
                </c:pt>
                <c:pt idx="172">
                  <c:v>728.0109</c:v>
                </c:pt>
                <c:pt idx="173">
                  <c:v>728.0883</c:v>
                </c:pt>
                <c:pt idx="174">
                  <c:v>728.1676999999991</c:v>
                </c:pt>
                <c:pt idx="175">
                  <c:v>728.2489</c:v>
                </c:pt>
                <c:pt idx="176">
                  <c:v>728.3210999999992</c:v>
                </c:pt>
                <c:pt idx="177">
                  <c:v>728.3986</c:v>
                </c:pt>
                <c:pt idx="178">
                  <c:v>728.47</c:v>
                </c:pt>
                <c:pt idx="179">
                  <c:v>728.5411999999992</c:v>
                </c:pt>
                <c:pt idx="180">
                  <c:v>728.6130000000001</c:v>
                </c:pt>
                <c:pt idx="181">
                  <c:v>728.6946</c:v>
                </c:pt>
                <c:pt idx="182">
                  <c:v>728.7763</c:v>
                </c:pt>
                <c:pt idx="183">
                  <c:v>728.8507999999994</c:v>
                </c:pt>
                <c:pt idx="184">
                  <c:v>728.9304</c:v>
                </c:pt>
                <c:pt idx="185">
                  <c:v>729.0070999999994</c:v>
                </c:pt>
                <c:pt idx="186">
                  <c:v>729.0869</c:v>
                </c:pt>
                <c:pt idx="187">
                  <c:v>729.1678999999993</c:v>
                </c:pt>
                <c:pt idx="188">
                  <c:v>729.2463</c:v>
                </c:pt>
                <c:pt idx="189">
                  <c:v>729.3248</c:v>
                </c:pt>
                <c:pt idx="190">
                  <c:v>729.4105999999994</c:v>
                </c:pt>
                <c:pt idx="191">
                  <c:v>729.4859</c:v>
                </c:pt>
                <c:pt idx="192">
                  <c:v>729.5602999999992</c:v>
                </c:pt>
                <c:pt idx="193">
                  <c:v>729.658</c:v>
                </c:pt>
                <c:pt idx="194">
                  <c:v>729.7377</c:v>
                </c:pt>
                <c:pt idx="195">
                  <c:v>729.8079999999992</c:v>
                </c:pt>
                <c:pt idx="196">
                  <c:v>729.8901</c:v>
                </c:pt>
                <c:pt idx="197">
                  <c:v>729.9712000000001</c:v>
                </c:pt>
                <c:pt idx="198">
                  <c:v>730.0520999999992</c:v>
                </c:pt>
                <c:pt idx="199">
                  <c:v>730.1211000000001</c:v>
                </c:pt>
                <c:pt idx="200">
                  <c:v>730.205</c:v>
                </c:pt>
                <c:pt idx="201">
                  <c:v>730.2878</c:v>
                </c:pt>
                <c:pt idx="202">
                  <c:v>730.3621999999987</c:v>
                </c:pt>
                <c:pt idx="203">
                  <c:v>730.4399</c:v>
                </c:pt>
                <c:pt idx="204">
                  <c:v>730.5217</c:v>
                </c:pt>
                <c:pt idx="205">
                  <c:v>730.5971000000001</c:v>
                </c:pt>
                <c:pt idx="206">
                  <c:v>730.6761</c:v>
                </c:pt>
                <c:pt idx="207">
                  <c:v>730.7585</c:v>
                </c:pt>
                <c:pt idx="208">
                  <c:v>730.8229999999992</c:v>
                </c:pt>
                <c:pt idx="209">
                  <c:v>730.9099</c:v>
                </c:pt>
                <c:pt idx="210">
                  <c:v>730.9913</c:v>
                </c:pt>
                <c:pt idx="211">
                  <c:v>731.0665999999992</c:v>
                </c:pt>
                <c:pt idx="212">
                  <c:v>731.1379999999994</c:v>
                </c:pt>
                <c:pt idx="213">
                  <c:v>731.211</c:v>
                </c:pt>
                <c:pt idx="214">
                  <c:v>731.2855</c:v>
                </c:pt>
                <c:pt idx="215">
                  <c:v>731.3742000000001</c:v>
                </c:pt>
                <c:pt idx="216">
                  <c:v>731.4424999999992</c:v>
                </c:pt>
                <c:pt idx="217">
                  <c:v>731.5255999999994</c:v>
                </c:pt>
                <c:pt idx="218">
                  <c:v>731.6043</c:v>
                </c:pt>
                <c:pt idx="219">
                  <c:v>731.6779</c:v>
                </c:pt>
                <c:pt idx="220">
                  <c:v>731.7541</c:v>
                </c:pt>
                <c:pt idx="221">
                  <c:v>731.8211999999991</c:v>
                </c:pt>
                <c:pt idx="222">
                  <c:v>731.9061999999993</c:v>
                </c:pt>
                <c:pt idx="223">
                  <c:v>731.9923</c:v>
                </c:pt>
                <c:pt idx="224">
                  <c:v>732.0704000000001</c:v>
                </c:pt>
                <c:pt idx="225">
                  <c:v>732.1460999999994</c:v>
                </c:pt>
                <c:pt idx="226">
                  <c:v>732.2429</c:v>
                </c:pt>
                <c:pt idx="227">
                  <c:v>732.309</c:v>
                </c:pt>
                <c:pt idx="228">
                  <c:v>732.3805</c:v>
                </c:pt>
                <c:pt idx="229">
                  <c:v>732.4707</c:v>
                </c:pt>
                <c:pt idx="230">
                  <c:v>732.549</c:v>
                </c:pt>
                <c:pt idx="231">
                  <c:v>732.6201</c:v>
                </c:pt>
                <c:pt idx="232">
                  <c:v>732.7078</c:v>
                </c:pt>
                <c:pt idx="233">
                  <c:v>732.7869</c:v>
                </c:pt>
                <c:pt idx="234">
                  <c:v>732.8671999999987</c:v>
                </c:pt>
                <c:pt idx="235">
                  <c:v>732.9422999999988</c:v>
                </c:pt>
                <c:pt idx="236">
                  <c:v>733.0286</c:v>
                </c:pt>
                <c:pt idx="237">
                  <c:v>733.0991</c:v>
                </c:pt>
                <c:pt idx="238">
                  <c:v>733.182</c:v>
                </c:pt>
                <c:pt idx="239">
                  <c:v>733.2569000000001</c:v>
                </c:pt>
                <c:pt idx="240">
                  <c:v>733.3377999999993</c:v>
                </c:pt>
                <c:pt idx="241">
                  <c:v>733.42</c:v>
                </c:pt>
                <c:pt idx="242">
                  <c:v>733.4925999999994</c:v>
                </c:pt>
                <c:pt idx="243">
                  <c:v>733.5659999999993</c:v>
                </c:pt>
                <c:pt idx="244">
                  <c:v>733.6478999999994</c:v>
                </c:pt>
                <c:pt idx="245">
                  <c:v>733.7159</c:v>
                </c:pt>
                <c:pt idx="246">
                  <c:v>733.7959</c:v>
                </c:pt>
                <c:pt idx="247">
                  <c:v>733.8708</c:v>
                </c:pt>
                <c:pt idx="248">
                  <c:v>733.9467999999994</c:v>
                </c:pt>
                <c:pt idx="249">
                  <c:v>734.0259</c:v>
                </c:pt>
                <c:pt idx="250">
                  <c:v>734.1028</c:v>
                </c:pt>
                <c:pt idx="251">
                  <c:v>734.1746</c:v>
                </c:pt>
                <c:pt idx="252">
                  <c:v>734.2446</c:v>
                </c:pt>
                <c:pt idx="253">
                  <c:v>734.3352999999991</c:v>
                </c:pt>
                <c:pt idx="254">
                  <c:v>734.4045</c:v>
                </c:pt>
                <c:pt idx="255">
                  <c:v>734.4832</c:v>
                </c:pt>
                <c:pt idx="256">
                  <c:v>734.5623999999993</c:v>
                </c:pt>
                <c:pt idx="257">
                  <c:v>734.6436</c:v>
                </c:pt>
                <c:pt idx="258">
                  <c:v>734.7234000000001</c:v>
                </c:pt>
                <c:pt idx="259">
                  <c:v>734.8088</c:v>
                </c:pt>
                <c:pt idx="260">
                  <c:v>734.8806</c:v>
                </c:pt>
                <c:pt idx="261">
                  <c:v>734.9603999999994</c:v>
                </c:pt>
                <c:pt idx="262">
                  <c:v>735.0395999999994</c:v>
                </c:pt>
                <c:pt idx="263">
                  <c:v>735.1156</c:v>
                </c:pt>
                <c:pt idx="264">
                  <c:v>735.1939</c:v>
                </c:pt>
                <c:pt idx="265">
                  <c:v>735.2745</c:v>
                </c:pt>
                <c:pt idx="266">
                  <c:v>735.351199999999</c:v>
                </c:pt>
                <c:pt idx="267">
                  <c:v>735.4368999999994</c:v>
                </c:pt>
                <c:pt idx="268">
                  <c:v>735.5170999999993</c:v>
                </c:pt>
                <c:pt idx="269">
                  <c:v>735.5929</c:v>
                </c:pt>
                <c:pt idx="270">
                  <c:v>735.6711</c:v>
                </c:pt>
                <c:pt idx="271">
                  <c:v>735.7487</c:v>
                </c:pt>
                <c:pt idx="272">
                  <c:v>735.8321999999989</c:v>
                </c:pt>
                <c:pt idx="273">
                  <c:v>735.9095999999994</c:v>
                </c:pt>
                <c:pt idx="274">
                  <c:v>735.9918</c:v>
                </c:pt>
                <c:pt idx="275">
                  <c:v>736.0685</c:v>
                </c:pt>
                <c:pt idx="276">
                  <c:v>736.1546</c:v>
                </c:pt>
                <c:pt idx="277">
                  <c:v>736.221</c:v>
                </c:pt>
                <c:pt idx="278">
                  <c:v>736.303</c:v>
                </c:pt>
                <c:pt idx="279">
                  <c:v>736.3694999999993</c:v>
                </c:pt>
                <c:pt idx="280">
                  <c:v>736.4523999999993</c:v>
                </c:pt>
                <c:pt idx="281">
                  <c:v>736.5305999999994</c:v>
                </c:pt>
                <c:pt idx="282">
                  <c:v>736.6102999999994</c:v>
                </c:pt>
                <c:pt idx="283">
                  <c:v>736.6919</c:v>
                </c:pt>
                <c:pt idx="284">
                  <c:v>736.7635</c:v>
                </c:pt>
                <c:pt idx="285">
                  <c:v>736.8417999999994</c:v>
                </c:pt>
                <c:pt idx="286">
                  <c:v>736.9168</c:v>
                </c:pt>
                <c:pt idx="287">
                  <c:v>736.9968</c:v>
                </c:pt>
                <c:pt idx="288">
                  <c:v>737.0703</c:v>
                </c:pt>
                <c:pt idx="289">
                  <c:v>737.1583</c:v>
                </c:pt>
                <c:pt idx="290">
                  <c:v>737.2345</c:v>
                </c:pt>
                <c:pt idx="291">
                  <c:v>737.3127000000001</c:v>
                </c:pt>
                <c:pt idx="292">
                  <c:v>737.4031</c:v>
                </c:pt>
                <c:pt idx="293">
                  <c:v>737.4827</c:v>
                </c:pt>
                <c:pt idx="294">
                  <c:v>737.5604</c:v>
                </c:pt>
                <c:pt idx="295">
                  <c:v>737.6451999999994</c:v>
                </c:pt>
                <c:pt idx="296">
                  <c:v>737.7082</c:v>
                </c:pt>
                <c:pt idx="297">
                  <c:v>737.7929</c:v>
                </c:pt>
                <c:pt idx="298">
                  <c:v>737.8680999999993</c:v>
                </c:pt>
                <c:pt idx="299">
                  <c:v>737.9504999999994</c:v>
                </c:pt>
                <c:pt idx="300">
                  <c:v>738.0282</c:v>
                </c:pt>
                <c:pt idx="301">
                  <c:v>738.1064</c:v>
                </c:pt>
                <c:pt idx="302">
                  <c:v>738.1818</c:v>
                </c:pt>
                <c:pt idx="303">
                  <c:v>738.2592999999994</c:v>
                </c:pt>
                <c:pt idx="304">
                  <c:v>738.3417999999994</c:v>
                </c:pt>
                <c:pt idx="305">
                  <c:v>738.4141999999994</c:v>
                </c:pt>
                <c:pt idx="306">
                  <c:v>738.4928</c:v>
                </c:pt>
                <c:pt idx="307">
                  <c:v>738.5688</c:v>
                </c:pt>
                <c:pt idx="308">
                  <c:v>738.6548</c:v>
                </c:pt>
                <c:pt idx="309">
                  <c:v>738.7275</c:v>
                </c:pt>
                <c:pt idx="310">
                  <c:v>738.8131</c:v>
                </c:pt>
                <c:pt idx="311">
                  <c:v>738.8869999999994</c:v>
                </c:pt>
                <c:pt idx="312">
                  <c:v>738.9675999999988</c:v>
                </c:pt>
                <c:pt idx="313">
                  <c:v>739.0448</c:v>
                </c:pt>
                <c:pt idx="314">
                  <c:v>739.1233</c:v>
                </c:pt>
                <c:pt idx="315">
                  <c:v>739.1954000000001</c:v>
                </c:pt>
                <c:pt idx="316">
                  <c:v>739.273700000001</c:v>
                </c:pt>
                <c:pt idx="317">
                  <c:v>739.3434</c:v>
                </c:pt>
                <c:pt idx="318">
                  <c:v>739.4270999999992</c:v>
                </c:pt>
                <c:pt idx="319">
                  <c:v>739.5070999999994</c:v>
                </c:pt>
                <c:pt idx="320">
                  <c:v>739.575</c:v>
                </c:pt>
                <c:pt idx="321">
                  <c:v>739.6586</c:v>
                </c:pt>
                <c:pt idx="322">
                  <c:v>739.7338000000005</c:v>
                </c:pt>
                <c:pt idx="323">
                  <c:v>739.8191999999993</c:v>
                </c:pt>
                <c:pt idx="324">
                  <c:v>739.8904</c:v>
                </c:pt>
                <c:pt idx="325">
                  <c:v>739.9769</c:v>
                </c:pt>
                <c:pt idx="326">
                  <c:v>740.0572999999987</c:v>
                </c:pt>
                <c:pt idx="327">
                  <c:v>740.1383</c:v>
                </c:pt>
                <c:pt idx="328">
                  <c:v>740.2173</c:v>
                </c:pt>
                <c:pt idx="329">
                  <c:v>740.2992</c:v>
                </c:pt>
                <c:pt idx="330">
                  <c:v>740.3782</c:v>
                </c:pt>
                <c:pt idx="331">
                  <c:v>740.4421999999992</c:v>
                </c:pt>
                <c:pt idx="332">
                  <c:v>740.5396999999994</c:v>
                </c:pt>
                <c:pt idx="333">
                  <c:v>740.5975</c:v>
                </c:pt>
                <c:pt idx="334">
                  <c:v>740.6906</c:v>
                </c:pt>
                <c:pt idx="335">
                  <c:v>740.7651000000001</c:v>
                </c:pt>
                <c:pt idx="336">
                  <c:v>740.8473999999992</c:v>
                </c:pt>
                <c:pt idx="337">
                  <c:v>740.918</c:v>
                </c:pt>
                <c:pt idx="338">
                  <c:v>740.9991</c:v>
                </c:pt>
                <c:pt idx="339">
                  <c:v>741.0718</c:v>
                </c:pt>
                <c:pt idx="340">
                  <c:v>741.1528999999994</c:v>
                </c:pt>
                <c:pt idx="341">
                  <c:v>741.2285</c:v>
                </c:pt>
                <c:pt idx="342">
                  <c:v>741.3159000000001</c:v>
                </c:pt>
                <c:pt idx="343">
                  <c:v>741.3915999999994</c:v>
                </c:pt>
                <c:pt idx="344">
                  <c:v>741.4733</c:v>
                </c:pt>
                <c:pt idx="345">
                  <c:v>741.544</c:v>
                </c:pt>
                <c:pt idx="346">
                  <c:v>741.6156</c:v>
                </c:pt>
                <c:pt idx="347">
                  <c:v>741.7003</c:v>
                </c:pt>
                <c:pt idx="348">
                  <c:v>741.7707</c:v>
                </c:pt>
                <c:pt idx="349">
                  <c:v>741.8494999999994</c:v>
                </c:pt>
                <c:pt idx="350">
                  <c:v>741.9315999999992</c:v>
                </c:pt>
                <c:pt idx="351">
                  <c:v>742.0084</c:v>
                </c:pt>
                <c:pt idx="352">
                  <c:v>742.0807</c:v>
                </c:pt>
                <c:pt idx="353">
                  <c:v>742.1647</c:v>
                </c:pt>
                <c:pt idx="354">
                  <c:v>742.242</c:v>
                </c:pt>
                <c:pt idx="355">
                  <c:v>742.3213999999994</c:v>
                </c:pt>
                <c:pt idx="356">
                  <c:v>742.4003</c:v>
                </c:pt>
                <c:pt idx="357">
                  <c:v>742.4847</c:v>
                </c:pt>
                <c:pt idx="358">
                  <c:v>742.5663999999994</c:v>
                </c:pt>
                <c:pt idx="359">
                  <c:v>742.6384</c:v>
                </c:pt>
                <c:pt idx="360">
                  <c:v>742.7186</c:v>
                </c:pt>
                <c:pt idx="361">
                  <c:v>742.7984</c:v>
                </c:pt>
                <c:pt idx="362">
                  <c:v>742.8753</c:v>
                </c:pt>
                <c:pt idx="363">
                  <c:v>742.9506999999992</c:v>
                </c:pt>
                <c:pt idx="364">
                  <c:v>743.0272999999991</c:v>
                </c:pt>
                <c:pt idx="365">
                  <c:v>743.1153</c:v>
                </c:pt>
                <c:pt idx="366">
                  <c:v>743.1857</c:v>
                </c:pt>
                <c:pt idx="367">
                  <c:v>743.2582</c:v>
                </c:pt>
                <c:pt idx="368">
                  <c:v>743.3475999999987</c:v>
                </c:pt>
                <c:pt idx="369">
                  <c:v>743.4220999999992</c:v>
                </c:pt>
                <c:pt idx="370">
                  <c:v>743.5021999999993</c:v>
                </c:pt>
                <c:pt idx="371">
                  <c:v>743.5834</c:v>
                </c:pt>
                <c:pt idx="372">
                  <c:v>743.6491</c:v>
                </c:pt>
                <c:pt idx="373">
                  <c:v>743.7332</c:v>
                </c:pt>
                <c:pt idx="374">
                  <c:v>743.8101999999993</c:v>
                </c:pt>
                <c:pt idx="375">
                  <c:v>743.8943</c:v>
                </c:pt>
                <c:pt idx="376">
                  <c:v>743.9701</c:v>
                </c:pt>
                <c:pt idx="377">
                  <c:v>744.0458</c:v>
                </c:pt>
                <c:pt idx="378">
                  <c:v>744.1191</c:v>
                </c:pt>
                <c:pt idx="379">
                  <c:v>744.1962</c:v>
                </c:pt>
                <c:pt idx="380">
                  <c:v>744.2699</c:v>
                </c:pt>
                <c:pt idx="381">
                  <c:v>744.3441999999992</c:v>
                </c:pt>
                <c:pt idx="382">
                  <c:v>744.4269999999993</c:v>
                </c:pt>
                <c:pt idx="383">
                  <c:v>744.4970999999994</c:v>
                </c:pt>
                <c:pt idx="384">
                  <c:v>744.5816</c:v>
                </c:pt>
                <c:pt idx="385">
                  <c:v>744.6564999999994</c:v>
                </c:pt>
                <c:pt idx="386">
                  <c:v>744.7297</c:v>
                </c:pt>
                <c:pt idx="387">
                  <c:v>744.8069999999993</c:v>
                </c:pt>
                <c:pt idx="388">
                  <c:v>744.8915999999994</c:v>
                </c:pt>
                <c:pt idx="389">
                  <c:v>744.9721999999994</c:v>
                </c:pt>
                <c:pt idx="390">
                  <c:v>745.0514000000001</c:v>
                </c:pt>
                <c:pt idx="391">
                  <c:v>745.1408</c:v>
                </c:pt>
                <c:pt idx="392">
                  <c:v>745.2228</c:v>
                </c:pt>
                <c:pt idx="393">
                  <c:v>745.3074999999992</c:v>
                </c:pt>
                <c:pt idx="394">
                  <c:v>745.3725999999994</c:v>
                </c:pt>
                <c:pt idx="395">
                  <c:v>745.4515999999992</c:v>
                </c:pt>
                <c:pt idx="396">
                  <c:v>745.5473999999994</c:v>
                </c:pt>
                <c:pt idx="397">
                  <c:v>745.6154</c:v>
                </c:pt>
                <c:pt idx="398">
                  <c:v>745.7049</c:v>
                </c:pt>
                <c:pt idx="399">
                  <c:v>745.7804</c:v>
                </c:pt>
                <c:pt idx="400">
                  <c:v>745.8617999999993</c:v>
                </c:pt>
                <c:pt idx="401">
                  <c:v>745.9355999999993</c:v>
                </c:pt>
                <c:pt idx="402">
                  <c:v>746.0137</c:v>
                </c:pt>
                <c:pt idx="403">
                  <c:v>746.0836</c:v>
                </c:pt>
                <c:pt idx="404">
                  <c:v>746.1701</c:v>
                </c:pt>
                <c:pt idx="405">
                  <c:v>746.2535</c:v>
                </c:pt>
                <c:pt idx="406">
                  <c:v>746.3256999999992</c:v>
                </c:pt>
                <c:pt idx="407">
                  <c:v>746.4014</c:v>
                </c:pt>
                <c:pt idx="408">
                  <c:v>746.485</c:v>
                </c:pt>
                <c:pt idx="409">
                  <c:v>746.5687</c:v>
                </c:pt>
                <c:pt idx="410">
                  <c:v>746.6393</c:v>
                </c:pt>
                <c:pt idx="411">
                  <c:v>746.7211</c:v>
                </c:pt>
                <c:pt idx="412">
                  <c:v>746.7918</c:v>
                </c:pt>
                <c:pt idx="413">
                  <c:v>746.8662999999988</c:v>
                </c:pt>
                <c:pt idx="414">
                  <c:v>746.944</c:v>
                </c:pt>
                <c:pt idx="415">
                  <c:v>747.0258</c:v>
                </c:pt>
                <c:pt idx="416">
                  <c:v>747.0904</c:v>
                </c:pt>
                <c:pt idx="417">
                  <c:v>747.1691</c:v>
                </c:pt>
                <c:pt idx="418">
                  <c:v>747.2499</c:v>
                </c:pt>
                <c:pt idx="419">
                  <c:v>747.3305999999992</c:v>
                </c:pt>
                <c:pt idx="420">
                  <c:v>747.4051999999994</c:v>
                </c:pt>
                <c:pt idx="421">
                  <c:v>747.4795</c:v>
                </c:pt>
                <c:pt idx="422">
                  <c:v>747.5555999999993</c:v>
                </c:pt>
                <c:pt idx="423">
                  <c:v>747.6421999999992</c:v>
                </c:pt>
                <c:pt idx="424">
                  <c:v>747.7175999999994</c:v>
                </c:pt>
                <c:pt idx="425">
                  <c:v>747.8054</c:v>
                </c:pt>
                <c:pt idx="426">
                  <c:v>747.8859</c:v>
                </c:pt>
                <c:pt idx="427">
                  <c:v>747.9565999999992</c:v>
                </c:pt>
                <c:pt idx="428">
                  <c:v>748.0450000000001</c:v>
                </c:pt>
                <c:pt idx="429">
                  <c:v>748.1124999999994</c:v>
                </c:pt>
                <c:pt idx="430">
                  <c:v>748.2025</c:v>
                </c:pt>
                <c:pt idx="431">
                  <c:v>748.2761</c:v>
                </c:pt>
                <c:pt idx="432">
                  <c:v>748.3550999999992</c:v>
                </c:pt>
                <c:pt idx="433">
                  <c:v>748.4381</c:v>
                </c:pt>
                <c:pt idx="434">
                  <c:v>748.516</c:v>
                </c:pt>
                <c:pt idx="435">
                  <c:v>748.5911</c:v>
                </c:pt>
                <c:pt idx="436">
                  <c:v>748.6681</c:v>
                </c:pt>
                <c:pt idx="437">
                  <c:v>748.7414</c:v>
                </c:pt>
                <c:pt idx="438">
                  <c:v>748.8183</c:v>
                </c:pt>
                <c:pt idx="439">
                  <c:v>748.9038</c:v>
                </c:pt>
                <c:pt idx="440">
                  <c:v>748.9832</c:v>
                </c:pt>
                <c:pt idx="441">
                  <c:v>749.0586000000001</c:v>
                </c:pt>
                <c:pt idx="442">
                  <c:v>749.1411999999993</c:v>
                </c:pt>
                <c:pt idx="443">
                  <c:v>749.2112999999994</c:v>
                </c:pt>
                <c:pt idx="444">
                  <c:v>749.2924</c:v>
                </c:pt>
                <c:pt idx="445">
                  <c:v>749.3749</c:v>
                </c:pt>
                <c:pt idx="446">
                  <c:v>749.4447</c:v>
                </c:pt>
                <c:pt idx="447">
                  <c:v>749.5176999999992</c:v>
                </c:pt>
                <c:pt idx="448">
                  <c:v>749.5948000000001</c:v>
                </c:pt>
                <c:pt idx="449">
                  <c:v>749.6816</c:v>
                </c:pt>
                <c:pt idx="450">
                  <c:v>749.7593</c:v>
                </c:pt>
                <c:pt idx="451">
                  <c:v>749.8291999999993</c:v>
                </c:pt>
                <c:pt idx="452">
                  <c:v>749.9121999999992</c:v>
                </c:pt>
                <c:pt idx="453">
                  <c:v>749.9939</c:v>
                </c:pt>
                <c:pt idx="454">
                  <c:v>750.0586000000001</c:v>
                </c:pt>
                <c:pt idx="455">
                  <c:v>750.1408</c:v>
                </c:pt>
                <c:pt idx="456">
                  <c:v>750.2279</c:v>
                </c:pt>
                <c:pt idx="457">
                  <c:v>750.3068999999994</c:v>
                </c:pt>
                <c:pt idx="458">
                  <c:v>750.3786</c:v>
                </c:pt>
                <c:pt idx="459">
                  <c:v>750.4540000000001</c:v>
                </c:pt>
                <c:pt idx="460">
                  <c:v>750.5373999999994</c:v>
                </c:pt>
                <c:pt idx="461">
                  <c:v>750.6132</c:v>
                </c:pt>
                <c:pt idx="462">
                  <c:v>750.6902</c:v>
                </c:pt>
                <c:pt idx="463">
                  <c:v>750.7651999999994</c:v>
                </c:pt>
                <c:pt idx="464">
                  <c:v>750.8489999999994</c:v>
                </c:pt>
                <c:pt idx="465">
                  <c:v>750.9275999999992</c:v>
                </c:pt>
                <c:pt idx="466">
                  <c:v>751.0072999999992</c:v>
                </c:pt>
                <c:pt idx="467">
                  <c:v>751.0886</c:v>
                </c:pt>
                <c:pt idx="468">
                  <c:v>751.1704</c:v>
                </c:pt>
                <c:pt idx="469">
                  <c:v>751.2469</c:v>
                </c:pt>
                <c:pt idx="470">
                  <c:v>751.3252999999991</c:v>
                </c:pt>
                <c:pt idx="471">
                  <c:v>751.4065999999993</c:v>
                </c:pt>
                <c:pt idx="472">
                  <c:v>751.4851</c:v>
                </c:pt>
                <c:pt idx="473">
                  <c:v>751.5597</c:v>
                </c:pt>
                <c:pt idx="474">
                  <c:v>751.6457</c:v>
                </c:pt>
                <c:pt idx="475">
                  <c:v>751.7269</c:v>
                </c:pt>
                <c:pt idx="476">
                  <c:v>751.7971</c:v>
                </c:pt>
                <c:pt idx="477">
                  <c:v>751.8759</c:v>
                </c:pt>
                <c:pt idx="478">
                  <c:v>751.9485000000001</c:v>
                </c:pt>
                <c:pt idx="479">
                  <c:v>752.0260999999994</c:v>
                </c:pt>
                <c:pt idx="480">
                  <c:v>752.1068</c:v>
                </c:pt>
                <c:pt idx="481">
                  <c:v>752.1781</c:v>
                </c:pt>
                <c:pt idx="482">
                  <c:v>752.2702</c:v>
                </c:pt>
                <c:pt idx="483">
                  <c:v>752.3406999999991</c:v>
                </c:pt>
                <c:pt idx="484">
                  <c:v>752.4173999999994</c:v>
                </c:pt>
                <c:pt idx="485">
                  <c:v>752.4982</c:v>
                </c:pt>
                <c:pt idx="486">
                  <c:v>752.5691999999993</c:v>
                </c:pt>
                <c:pt idx="487">
                  <c:v>752.6475999999993</c:v>
                </c:pt>
                <c:pt idx="488">
                  <c:v>752.7245</c:v>
                </c:pt>
                <c:pt idx="489">
                  <c:v>752.8018000000001</c:v>
                </c:pt>
                <c:pt idx="490">
                  <c:v>752.8822999999992</c:v>
                </c:pt>
                <c:pt idx="491">
                  <c:v>752.9603999999994</c:v>
                </c:pt>
                <c:pt idx="492">
                  <c:v>753.0460999999993</c:v>
                </c:pt>
                <c:pt idx="493">
                  <c:v>753.1241</c:v>
                </c:pt>
                <c:pt idx="494">
                  <c:v>753.2089</c:v>
                </c:pt>
                <c:pt idx="495">
                  <c:v>753.284</c:v>
                </c:pt>
                <c:pt idx="496">
                  <c:v>753.3632999999992</c:v>
                </c:pt>
                <c:pt idx="497">
                  <c:v>753.4320999999992</c:v>
                </c:pt>
                <c:pt idx="498">
                  <c:v>753.515</c:v>
                </c:pt>
                <c:pt idx="499">
                  <c:v>753.5941</c:v>
                </c:pt>
                <c:pt idx="500">
                  <c:v>753.6751</c:v>
                </c:pt>
                <c:pt idx="501">
                  <c:v>753.756</c:v>
                </c:pt>
                <c:pt idx="502">
                  <c:v>753.8284</c:v>
                </c:pt>
                <c:pt idx="503">
                  <c:v>753.9058</c:v>
                </c:pt>
                <c:pt idx="504">
                  <c:v>753.9829</c:v>
                </c:pt>
                <c:pt idx="505">
                  <c:v>754.0658</c:v>
                </c:pt>
                <c:pt idx="506">
                  <c:v>754.1356000000001</c:v>
                </c:pt>
                <c:pt idx="507">
                  <c:v>754.2275</c:v>
                </c:pt>
                <c:pt idx="508">
                  <c:v>754.3018</c:v>
                </c:pt>
                <c:pt idx="509">
                  <c:v>754.3814</c:v>
                </c:pt>
                <c:pt idx="510">
                  <c:v>754.4685999999994</c:v>
                </c:pt>
                <c:pt idx="511">
                  <c:v>754.5343</c:v>
                </c:pt>
                <c:pt idx="512">
                  <c:v>754.6062000000001</c:v>
                </c:pt>
                <c:pt idx="513">
                  <c:v>754.6863</c:v>
                </c:pt>
                <c:pt idx="514">
                  <c:v>754.764</c:v>
                </c:pt>
                <c:pt idx="515">
                  <c:v>754.8453000000001</c:v>
                </c:pt>
                <c:pt idx="516">
                  <c:v>754.9222999999988</c:v>
                </c:pt>
                <c:pt idx="517">
                  <c:v>755.0092000000001</c:v>
                </c:pt>
                <c:pt idx="518">
                  <c:v>755.0815</c:v>
                </c:pt>
                <c:pt idx="519">
                  <c:v>755.1553</c:v>
                </c:pt>
                <c:pt idx="520">
                  <c:v>755.2356</c:v>
                </c:pt>
                <c:pt idx="521">
                  <c:v>755.3057</c:v>
                </c:pt>
                <c:pt idx="522">
                  <c:v>755.3858</c:v>
                </c:pt>
                <c:pt idx="523">
                  <c:v>755.4663999999993</c:v>
                </c:pt>
                <c:pt idx="524">
                  <c:v>755.5509</c:v>
                </c:pt>
                <c:pt idx="525">
                  <c:v>755.6245</c:v>
                </c:pt>
                <c:pt idx="526">
                  <c:v>755.7114</c:v>
                </c:pt>
                <c:pt idx="527">
                  <c:v>755.7982</c:v>
                </c:pt>
                <c:pt idx="528">
                  <c:v>755.8713</c:v>
                </c:pt>
                <c:pt idx="529">
                  <c:v>755.9494</c:v>
                </c:pt>
                <c:pt idx="530">
                  <c:v>756.0148</c:v>
                </c:pt>
                <c:pt idx="531">
                  <c:v>756.0964</c:v>
                </c:pt>
                <c:pt idx="532">
                  <c:v>756.1775</c:v>
                </c:pt>
                <c:pt idx="533">
                  <c:v>756.2581</c:v>
                </c:pt>
                <c:pt idx="534">
                  <c:v>756.3320999999991</c:v>
                </c:pt>
                <c:pt idx="535">
                  <c:v>756.4142999999992</c:v>
                </c:pt>
                <c:pt idx="536">
                  <c:v>756.4904</c:v>
                </c:pt>
                <c:pt idx="537">
                  <c:v>756.5618999999994</c:v>
                </c:pt>
                <c:pt idx="538">
                  <c:v>756.6347000000001</c:v>
                </c:pt>
                <c:pt idx="539">
                  <c:v>756.7184</c:v>
                </c:pt>
                <c:pt idx="540">
                  <c:v>756.7966</c:v>
                </c:pt>
                <c:pt idx="541">
                  <c:v>756.8767</c:v>
                </c:pt>
                <c:pt idx="542">
                  <c:v>756.9585999999994</c:v>
                </c:pt>
                <c:pt idx="543">
                  <c:v>757.0341</c:v>
                </c:pt>
                <c:pt idx="544">
                  <c:v>757.1173</c:v>
                </c:pt>
                <c:pt idx="545">
                  <c:v>757.1918000000001</c:v>
                </c:pt>
                <c:pt idx="546">
                  <c:v>757.2609</c:v>
                </c:pt>
                <c:pt idx="547">
                  <c:v>757.3423999999992</c:v>
                </c:pt>
                <c:pt idx="548">
                  <c:v>757.4209</c:v>
                </c:pt>
                <c:pt idx="549">
                  <c:v>757.4963</c:v>
                </c:pt>
                <c:pt idx="550">
                  <c:v>757.574</c:v>
                </c:pt>
                <c:pt idx="551">
                  <c:v>757.6555</c:v>
                </c:pt>
                <c:pt idx="552">
                  <c:v>757.7351</c:v>
                </c:pt>
                <c:pt idx="553">
                  <c:v>757.8100999999994</c:v>
                </c:pt>
                <c:pt idx="554">
                  <c:v>757.8865000000001</c:v>
                </c:pt>
                <c:pt idx="555">
                  <c:v>757.9654999999993</c:v>
                </c:pt>
                <c:pt idx="556">
                  <c:v>758.0377000000001</c:v>
                </c:pt>
                <c:pt idx="557">
                  <c:v>758.135</c:v>
                </c:pt>
                <c:pt idx="558">
                  <c:v>758.209</c:v>
                </c:pt>
                <c:pt idx="559">
                  <c:v>758.2885</c:v>
                </c:pt>
                <c:pt idx="560">
                  <c:v>758.3626999999988</c:v>
                </c:pt>
                <c:pt idx="561">
                  <c:v>758.4391999999993</c:v>
                </c:pt>
                <c:pt idx="562">
                  <c:v>758.5142000000001</c:v>
                </c:pt>
                <c:pt idx="563">
                  <c:v>758.5977</c:v>
                </c:pt>
                <c:pt idx="564">
                  <c:v>758.6763000000001</c:v>
                </c:pt>
                <c:pt idx="565">
                  <c:v>758.7494</c:v>
                </c:pt>
                <c:pt idx="566">
                  <c:v>758.8276999999987</c:v>
                </c:pt>
                <c:pt idx="567">
                  <c:v>758.9069000000001</c:v>
                </c:pt>
                <c:pt idx="568">
                  <c:v>758.9863</c:v>
                </c:pt>
                <c:pt idx="569">
                  <c:v>759.0459</c:v>
                </c:pt>
                <c:pt idx="570">
                  <c:v>759.1407</c:v>
                </c:pt>
                <c:pt idx="571">
                  <c:v>759.2239000000001</c:v>
                </c:pt>
                <c:pt idx="572">
                  <c:v>759.2888</c:v>
                </c:pt>
                <c:pt idx="573">
                  <c:v>759.3854</c:v>
                </c:pt>
                <c:pt idx="574">
                  <c:v>759.4558999999994</c:v>
                </c:pt>
                <c:pt idx="575">
                  <c:v>759.534</c:v>
                </c:pt>
                <c:pt idx="576">
                  <c:v>759.6146</c:v>
                </c:pt>
                <c:pt idx="577">
                  <c:v>759.6898</c:v>
                </c:pt>
                <c:pt idx="578">
                  <c:v>759.7692000000001</c:v>
                </c:pt>
                <c:pt idx="579">
                  <c:v>759.8467000000001</c:v>
                </c:pt>
                <c:pt idx="580">
                  <c:v>759.927699999999</c:v>
                </c:pt>
                <c:pt idx="581">
                  <c:v>759.9988</c:v>
                </c:pt>
                <c:pt idx="582">
                  <c:v>760.0848</c:v>
                </c:pt>
                <c:pt idx="583">
                  <c:v>760.1546</c:v>
                </c:pt>
                <c:pt idx="584">
                  <c:v>760.2337</c:v>
                </c:pt>
                <c:pt idx="585">
                  <c:v>760.3124999999992</c:v>
                </c:pt>
                <c:pt idx="586">
                  <c:v>760.3954</c:v>
                </c:pt>
                <c:pt idx="587">
                  <c:v>760.4737</c:v>
                </c:pt>
                <c:pt idx="588">
                  <c:v>760.5540999999994</c:v>
                </c:pt>
                <c:pt idx="589">
                  <c:v>760.6284</c:v>
                </c:pt>
                <c:pt idx="590">
                  <c:v>760.7112</c:v>
                </c:pt>
                <c:pt idx="591">
                  <c:v>760.7809</c:v>
                </c:pt>
                <c:pt idx="592">
                  <c:v>760.8703</c:v>
                </c:pt>
                <c:pt idx="593">
                  <c:v>760.9472999999988</c:v>
                </c:pt>
                <c:pt idx="594">
                  <c:v>761.0262999999992</c:v>
                </c:pt>
                <c:pt idx="595">
                  <c:v>761.1029</c:v>
                </c:pt>
                <c:pt idx="596">
                  <c:v>761.1781</c:v>
                </c:pt>
                <c:pt idx="597">
                  <c:v>761.2548</c:v>
                </c:pt>
                <c:pt idx="598">
                  <c:v>761.3392999999992</c:v>
                </c:pt>
                <c:pt idx="599">
                  <c:v>761.4211999999992</c:v>
                </c:pt>
                <c:pt idx="600">
                  <c:v>761.4983</c:v>
                </c:pt>
                <c:pt idx="601">
                  <c:v>761.5771</c:v>
                </c:pt>
                <c:pt idx="602">
                  <c:v>761.6586999999994</c:v>
                </c:pt>
                <c:pt idx="603">
                  <c:v>761.735</c:v>
                </c:pt>
                <c:pt idx="604">
                  <c:v>761.7988</c:v>
                </c:pt>
                <c:pt idx="605">
                  <c:v>761.8785</c:v>
                </c:pt>
                <c:pt idx="606">
                  <c:v>761.9584</c:v>
                </c:pt>
                <c:pt idx="607">
                  <c:v>762.05</c:v>
                </c:pt>
                <c:pt idx="608">
                  <c:v>762.1099</c:v>
                </c:pt>
                <c:pt idx="609">
                  <c:v>762.1999</c:v>
                </c:pt>
                <c:pt idx="610">
                  <c:v>762.278</c:v>
                </c:pt>
                <c:pt idx="611">
                  <c:v>762.3520999999992</c:v>
                </c:pt>
                <c:pt idx="612">
                  <c:v>762.4299999999994</c:v>
                </c:pt>
                <c:pt idx="613">
                  <c:v>762.5105999999994</c:v>
                </c:pt>
                <c:pt idx="614">
                  <c:v>762.5901</c:v>
                </c:pt>
                <c:pt idx="615">
                  <c:v>762.6601999999993</c:v>
                </c:pt>
                <c:pt idx="616">
                  <c:v>762.74</c:v>
                </c:pt>
                <c:pt idx="617">
                  <c:v>762.8199999999994</c:v>
                </c:pt>
                <c:pt idx="618">
                  <c:v>762.8982</c:v>
                </c:pt>
                <c:pt idx="619">
                  <c:v>762.9831</c:v>
                </c:pt>
                <c:pt idx="620">
                  <c:v>763.0481</c:v>
                </c:pt>
                <c:pt idx="621">
                  <c:v>763.1351000000001</c:v>
                </c:pt>
                <c:pt idx="622">
                  <c:v>763.205</c:v>
                </c:pt>
                <c:pt idx="623">
                  <c:v>763.2942</c:v>
                </c:pt>
                <c:pt idx="624">
                  <c:v>763.374</c:v>
                </c:pt>
                <c:pt idx="625">
                  <c:v>763.4516999999991</c:v>
                </c:pt>
                <c:pt idx="626">
                  <c:v>763.5381</c:v>
                </c:pt>
                <c:pt idx="627">
                  <c:v>763.6088</c:v>
                </c:pt>
                <c:pt idx="628">
                  <c:v>763.6895</c:v>
                </c:pt>
                <c:pt idx="629">
                  <c:v>763.7744</c:v>
                </c:pt>
                <c:pt idx="630">
                  <c:v>763.8448999999994</c:v>
                </c:pt>
                <c:pt idx="631">
                  <c:v>763.9252999999992</c:v>
                </c:pt>
                <c:pt idx="632">
                  <c:v>764.0031</c:v>
                </c:pt>
                <c:pt idx="633">
                  <c:v>764.0848</c:v>
                </c:pt>
                <c:pt idx="634">
                  <c:v>764.162299999999</c:v>
                </c:pt>
                <c:pt idx="635">
                  <c:v>764.2356999999994</c:v>
                </c:pt>
                <c:pt idx="636">
                  <c:v>764.3210999999992</c:v>
                </c:pt>
                <c:pt idx="637">
                  <c:v>764.3885</c:v>
                </c:pt>
                <c:pt idx="638">
                  <c:v>764.476</c:v>
                </c:pt>
                <c:pt idx="639">
                  <c:v>764.5497</c:v>
                </c:pt>
                <c:pt idx="640">
                  <c:v>764.6298</c:v>
                </c:pt>
                <c:pt idx="641">
                  <c:v>764.6997</c:v>
                </c:pt>
                <c:pt idx="642">
                  <c:v>764.794</c:v>
                </c:pt>
                <c:pt idx="643">
                  <c:v>764.8679999999987</c:v>
                </c:pt>
                <c:pt idx="644">
                  <c:v>764.9378999999993</c:v>
                </c:pt>
                <c:pt idx="645">
                  <c:v>765.0125999999993</c:v>
                </c:pt>
                <c:pt idx="646">
                  <c:v>765.0828</c:v>
                </c:pt>
                <c:pt idx="647">
                  <c:v>765.1614999999994</c:v>
                </c:pt>
                <c:pt idx="648">
                  <c:v>765.2337</c:v>
                </c:pt>
                <c:pt idx="649">
                  <c:v>765.3154999999994</c:v>
                </c:pt>
                <c:pt idx="650">
                  <c:v>765.3872999999992</c:v>
                </c:pt>
                <c:pt idx="651">
                  <c:v>765.4758</c:v>
                </c:pt>
                <c:pt idx="652">
                  <c:v>765.5550999999994</c:v>
                </c:pt>
                <c:pt idx="653">
                  <c:v>765.6275999999993</c:v>
                </c:pt>
                <c:pt idx="654">
                  <c:v>765.7106</c:v>
                </c:pt>
                <c:pt idx="655">
                  <c:v>765.7908</c:v>
                </c:pt>
                <c:pt idx="656">
                  <c:v>765.8676999999988</c:v>
                </c:pt>
                <c:pt idx="657">
                  <c:v>765.9553999999994</c:v>
                </c:pt>
                <c:pt idx="658">
                  <c:v>766.0288</c:v>
                </c:pt>
                <c:pt idx="659">
                  <c:v>766.1224999999994</c:v>
                </c:pt>
                <c:pt idx="660">
                  <c:v>766.1938</c:v>
                </c:pt>
                <c:pt idx="661">
                  <c:v>766.2714</c:v>
                </c:pt>
                <c:pt idx="662">
                  <c:v>766.3524999999991</c:v>
                </c:pt>
                <c:pt idx="663">
                  <c:v>766.4277999999994</c:v>
                </c:pt>
                <c:pt idx="664">
                  <c:v>766.5024</c:v>
                </c:pt>
                <c:pt idx="665">
                  <c:v>766.5797</c:v>
                </c:pt>
                <c:pt idx="666">
                  <c:v>766.6562999999992</c:v>
                </c:pt>
                <c:pt idx="667">
                  <c:v>766.7358</c:v>
                </c:pt>
                <c:pt idx="668">
                  <c:v>766.8087</c:v>
                </c:pt>
                <c:pt idx="669">
                  <c:v>766.8918</c:v>
                </c:pt>
                <c:pt idx="670">
                  <c:v>766.9703000000001</c:v>
                </c:pt>
                <c:pt idx="671">
                  <c:v>767.043</c:v>
                </c:pt>
                <c:pt idx="672">
                  <c:v>767.123</c:v>
                </c:pt>
                <c:pt idx="673">
                  <c:v>767.2017000000001</c:v>
                </c:pt>
                <c:pt idx="674">
                  <c:v>767.2793</c:v>
                </c:pt>
                <c:pt idx="675">
                  <c:v>767.3492999999991</c:v>
                </c:pt>
                <c:pt idx="676">
                  <c:v>767.4304000000001</c:v>
                </c:pt>
                <c:pt idx="677">
                  <c:v>767.5086</c:v>
                </c:pt>
                <c:pt idx="678">
                  <c:v>767.5881</c:v>
                </c:pt>
                <c:pt idx="679">
                  <c:v>767.6621999999992</c:v>
                </c:pt>
                <c:pt idx="680">
                  <c:v>767.7370999999994</c:v>
                </c:pt>
                <c:pt idx="681">
                  <c:v>767.8112999999991</c:v>
                </c:pt>
                <c:pt idx="682">
                  <c:v>767.8949</c:v>
                </c:pt>
                <c:pt idx="683">
                  <c:v>767.9707</c:v>
                </c:pt>
                <c:pt idx="684">
                  <c:v>768.0569999999993</c:v>
                </c:pt>
                <c:pt idx="685">
                  <c:v>768.1319</c:v>
                </c:pt>
                <c:pt idx="686">
                  <c:v>768.2133</c:v>
                </c:pt>
                <c:pt idx="687">
                  <c:v>768.2881</c:v>
                </c:pt>
                <c:pt idx="688">
                  <c:v>768.3720999999994</c:v>
                </c:pt>
                <c:pt idx="689">
                  <c:v>768.4495999999994</c:v>
                </c:pt>
                <c:pt idx="690">
                  <c:v>768.5348</c:v>
                </c:pt>
                <c:pt idx="691">
                  <c:v>768.614</c:v>
                </c:pt>
                <c:pt idx="692">
                  <c:v>768.7073</c:v>
                </c:pt>
                <c:pt idx="693">
                  <c:v>768.772</c:v>
                </c:pt>
                <c:pt idx="694">
                  <c:v>768.8584999999994</c:v>
                </c:pt>
                <c:pt idx="695">
                  <c:v>768.9275999999993</c:v>
                </c:pt>
                <c:pt idx="696">
                  <c:v>769.0120999999994</c:v>
                </c:pt>
                <c:pt idx="697">
                  <c:v>769.082</c:v>
                </c:pt>
                <c:pt idx="698">
                  <c:v>769.1567</c:v>
                </c:pt>
                <c:pt idx="699">
                  <c:v>769.2415</c:v>
                </c:pt>
                <c:pt idx="700">
                  <c:v>769.3144</c:v>
                </c:pt>
                <c:pt idx="701">
                  <c:v>769.3969999999994</c:v>
                </c:pt>
                <c:pt idx="702">
                  <c:v>769.4706</c:v>
                </c:pt>
                <c:pt idx="703">
                  <c:v>769.5597</c:v>
                </c:pt>
                <c:pt idx="704">
                  <c:v>769.6299</c:v>
                </c:pt>
                <c:pt idx="705">
                  <c:v>769.7139</c:v>
                </c:pt>
                <c:pt idx="706">
                  <c:v>769.7889</c:v>
                </c:pt>
                <c:pt idx="707">
                  <c:v>769.8656999999988</c:v>
                </c:pt>
                <c:pt idx="708">
                  <c:v>769.9434</c:v>
                </c:pt>
                <c:pt idx="709">
                  <c:v>770.0255999999994</c:v>
                </c:pt>
                <c:pt idx="710">
                  <c:v>770.0956</c:v>
                </c:pt>
                <c:pt idx="711">
                  <c:v>770.1686</c:v>
                </c:pt>
                <c:pt idx="712">
                  <c:v>770.2531</c:v>
                </c:pt>
                <c:pt idx="713">
                  <c:v>770.3308999999994</c:v>
                </c:pt>
                <c:pt idx="714">
                  <c:v>770.4082999999994</c:v>
                </c:pt>
                <c:pt idx="715">
                  <c:v>770.4821999999994</c:v>
                </c:pt>
                <c:pt idx="716">
                  <c:v>770.5664999999993</c:v>
                </c:pt>
                <c:pt idx="717">
                  <c:v>770.6428999999994</c:v>
                </c:pt>
                <c:pt idx="718">
                  <c:v>770.7174</c:v>
                </c:pt>
                <c:pt idx="719">
                  <c:v>770.7983</c:v>
                </c:pt>
                <c:pt idx="720">
                  <c:v>770.8767</c:v>
                </c:pt>
                <c:pt idx="721">
                  <c:v>770.9540999999994</c:v>
                </c:pt>
                <c:pt idx="722">
                  <c:v>771.0296999999994</c:v>
                </c:pt>
                <c:pt idx="723">
                  <c:v>771.1075999999994</c:v>
                </c:pt>
                <c:pt idx="724">
                  <c:v>771.1897</c:v>
                </c:pt>
                <c:pt idx="725">
                  <c:v>771.273300000001</c:v>
                </c:pt>
                <c:pt idx="726">
                  <c:v>771.3599999999992</c:v>
                </c:pt>
                <c:pt idx="727">
                  <c:v>771.4289</c:v>
                </c:pt>
                <c:pt idx="728">
                  <c:v>771.5058</c:v>
                </c:pt>
                <c:pt idx="729">
                  <c:v>771.5952</c:v>
                </c:pt>
                <c:pt idx="730">
                  <c:v>771.6648</c:v>
                </c:pt>
                <c:pt idx="731">
                  <c:v>771.7397</c:v>
                </c:pt>
                <c:pt idx="732">
                  <c:v>771.8229999999992</c:v>
                </c:pt>
                <c:pt idx="733">
                  <c:v>771.9055999999994</c:v>
                </c:pt>
                <c:pt idx="734">
                  <c:v>771.9818</c:v>
                </c:pt>
                <c:pt idx="735">
                  <c:v>772.0544</c:v>
                </c:pt>
                <c:pt idx="736">
                  <c:v>772.1361999999993</c:v>
                </c:pt>
                <c:pt idx="737">
                  <c:v>772.2083</c:v>
                </c:pt>
                <c:pt idx="738">
                  <c:v>772.2888</c:v>
                </c:pt>
                <c:pt idx="739">
                  <c:v>772.356599999999</c:v>
                </c:pt>
                <c:pt idx="740">
                  <c:v>772.4491999999993</c:v>
                </c:pt>
                <c:pt idx="741">
                  <c:v>772.5264</c:v>
                </c:pt>
                <c:pt idx="742">
                  <c:v>772.6077</c:v>
                </c:pt>
                <c:pt idx="743">
                  <c:v>772.6727000000001</c:v>
                </c:pt>
                <c:pt idx="744">
                  <c:v>772.7577</c:v>
                </c:pt>
                <c:pt idx="745">
                  <c:v>772.8310999999992</c:v>
                </c:pt>
                <c:pt idx="746">
                  <c:v>772.9014000000001</c:v>
                </c:pt>
                <c:pt idx="747">
                  <c:v>772.9871999999993</c:v>
                </c:pt>
                <c:pt idx="748">
                  <c:v>773.0600999999994</c:v>
                </c:pt>
                <c:pt idx="749">
                  <c:v>773.1298</c:v>
                </c:pt>
                <c:pt idx="750">
                  <c:v>773.2175</c:v>
                </c:pt>
                <c:pt idx="751">
                  <c:v>773.2911</c:v>
                </c:pt>
                <c:pt idx="752">
                  <c:v>773.3677999999992</c:v>
                </c:pt>
                <c:pt idx="753">
                  <c:v>773.4540999999994</c:v>
                </c:pt>
                <c:pt idx="754">
                  <c:v>773.5250999999994</c:v>
                </c:pt>
                <c:pt idx="755">
                  <c:v>773.6051</c:v>
                </c:pt>
                <c:pt idx="756">
                  <c:v>773.6863</c:v>
                </c:pt>
                <c:pt idx="757">
                  <c:v>773.7732</c:v>
                </c:pt>
                <c:pt idx="758">
                  <c:v>773.8434</c:v>
                </c:pt>
                <c:pt idx="759">
                  <c:v>773.9285</c:v>
                </c:pt>
                <c:pt idx="760">
                  <c:v>774.0075999999993</c:v>
                </c:pt>
                <c:pt idx="761">
                  <c:v>774.0871999999994</c:v>
                </c:pt>
                <c:pt idx="762">
                  <c:v>774.1559999999994</c:v>
                </c:pt>
                <c:pt idx="763">
                  <c:v>774.2402000000001</c:v>
                </c:pt>
                <c:pt idx="764">
                  <c:v>774.3224999999992</c:v>
                </c:pt>
                <c:pt idx="765">
                  <c:v>774.3918</c:v>
                </c:pt>
                <c:pt idx="766">
                  <c:v>774.4761</c:v>
                </c:pt>
                <c:pt idx="767">
                  <c:v>774.5523000000001</c:v>
                </c:pt>
                <c:pt idx="768">
                  <c:v>774.6351</c:v>
                </c:pt>
                <c:pt idx="769">
                  <c:v>774.7111</c:v>
                </c:pt>
                <c:pt idx="770">
                  <c:v>774.7832</c:v>
                </c:pt>
                <c:pt idx="771">
                  <c:v>774.8667999999993</c:v>
                </c:pt>
                <c:pt idx="772">
                  <c:v>774.9345999999994</c:v>
                </c:pt>
                <c:pt idx="773">
                  <c:v>775.0200000000001</c:v>
                </c:pt>
                <c:pt idx="774">
                  <c:v>775.0962000000001</c:v>
                </c:pt>
                <c:pt idx="775">
                  <c:v>775.1813000000001</c:v>
                </c:pt>
                <c:pt idx="776">
                  <c:v>775.26</c:v>
                </c:pt>
                <c:pt idx="777">
                  <c:v>775.3331000000001</c:v>
                </c:pt>
                <c:pt idx="778">
                  <c:v>775.4086</c:v>
                </c:pt>
                <c:pt idx="779">
                  <c:v>775.4875999999994</c:v>
                </c:pt>
                <c:pt idx="780">
                  <c:v>775.5631999999994</c:v>
                </c:pt>
                <c:pt idx="781">
                  <c:v>775.6374999999994</c:v>
                </c:pt>
                <c:pt idx="782">
                  <c:v>775.7166</c:v>
                </c:pt>
                <c:pt idx="783">
                  <c:v>775.7922</c:v>
                </c:pt>
                <c:pt idx="784">
                  <c:v>775.8754</c:v>
                </c:pt>
                <c:pt idx="785">
                  <c:v>775.9510999999992</c:v>
                </c:pt>
                <c:pt idx="786">
                  <c:v>776.0267</c:v>
                </c:pt>
                <c:pt idx="787">
                  <c:v>776.1024</c:v>
                </c:pt>
                <c:pt idx="788">
                  <c:v>776.1795000000001</c:v>
                </c:pt>
                <c:pt idx="789">
                  <c:v>776.2578999999994</c:v>
                </c:pt>
                <c:pt idx="790">
                  <c:v>776.3450999999992</c:v>
                </c:pt>
                <c:pt idx="791">
                  <c:v>776.4216999999992</c:v>
                </c:pt>
                <c:pt idx="792">
                  <c:v>776.5051</c:v>
                </c:pt>
                <c:pt idx="793">
                  <c:v>776.5871</c:v>
                </c:pt>
                <c:pt idx="794">
                  <c:v>776.6595999999994</c:v>
                </c:pt>
                <c:pt idx="795">
                  <c:v>776.7365999999994</c:v>
                </c:pt>
                <c:pt idx="796">
                  <c:v>776.8166999999991</c:v>
                </c:pt>
                <c:pt idx="797">
                  <c:v>776.8996999999994</c:v>
                </c:pt>
                <c:pt idx="798">
                  <c:v>776.9827</c:v>
                </c:pt>
                <c:pt idx="799">
                  <c:v>777.0545000000001</c:v>
                </c:pt>
                <c:pt idx="800">
                  <c:v>777.1364</c:v>
                </c:pt>
                <c:pt idx="801">
                  <c:v>777.2097</c:v>
                </c:pt>
                <c:pt idx="802">
                  <c:v>777.2883</c:v>
                </c:pt>
                <c:pt idx="803">
                  <c:v>777.3777</c:v>
                </c:pt>
                <c:pt idx="804">
                  <c:v>777.4422999999986</c:v>
                </c:pt>
                <c:pt idx="805">
                  <c:v>777.5226999999992</c:v>
                </c:pt>
                <c:pt idx="806">
                  <c:v>777.5961</c:v>
                </c:pt>
                <c:pt idx="807">
                  <c:v>777.6832</c:v>
                </c:pt>
                <c:pt idx="808">
                  <c:v>777.7588</c:v>
                </c:pt>
                <c:pt idx="809">
                  <c:v>777.8389999999994</c:v>
                </c:pt>
                <c:pt idx="810">
                  <c:v>777.919</c:v>
                </c:pt>
                <c:pt idx="811">
                  <c:v>777.9911000000001</c:v>
                </c:pt>
                <c:pt idx="812">
                  <c:v>778.0766</c:v>
                </c:pt>
                <c:pt idx="813">
                  <c:v>778.1464</c:v>
                </c:pt>
                <c:pt idx="814">
                  <c:v>778.2216</c:v>
                </c:pt>
                <c:pt idx="815">
                  <c:v>778.2988</c:v>
                </c:pt>
                <c:pt idx="816">
                  <c:v>778.3782</c:v>
                </c:pt>
                <c:pt idx="817">
                  <c:v>778.4526999999987</c:v>
                </c:pt>
                <c:pt idx="818">
                  <c:v>778.5407</c:v>
                </c:pt>
                <c:pt idx="819">
                  <c:v>778.6152999999994</c:v>
                </c:pt>
                <c:pt idx="820">
                  <c:v>778.6922999999994</c:v>
                </c:pt>
                <c:pt idx="821">
                  <c:v>778.769</c:v>
                </c:pt>
                <c:pt idx="822">
                  <c:v>778.8454999999993</c:v>
                </c:pt>
                <c:pt idx="823">
                  <c:v>778.9241999999994</c:v>
                </c:pt>
                <c:pt idx="824">
                  <c:v>779.0038</c:v>
                </c:pt>
                <c:pt idx="825">
                  <c:v>779.0874</c:v>
                </c:pt>
                <c:pt idx="826">
                  <c:v>779.1675999999992</c:v>
                </c:pt>
                <c:pt idx="827">
                  <c:v>779.245</c:v>
                </c:pt>
                <c:pt idx="828">
                  <c:v>779.3250999999993</c:v>
                </c:pt>
                <c:pt idx="829">
                  <c:v>779.4018</c:v>
                </c:pt>
                <c:pt idx="830">
                  <c:v>779.4823</c:v>
                </c:pt>
                <c:pt idx="831">
                  <c:v>779.5570999999992</c:v>
                </c:pt>
                <c:pt idx="832">
                  <c:v>779.6403</c:v>
                </c:pt>
                <c:pt idx="833">
                  <c:v>779.7218</c:v>
                </c:pt>
                <c:pt idx="834">
                  <c:v>779.7878</c:v>
                </c:pt>
                <c:pt idx="835">
                  <c:v>779.8824</c:v>
                </c:pt>
                <c:pt idx="836">
                  <c:v>779.9473999999993</c:v>
                </c:pt>
                <c:pt idx="837">
                  <c:v>780.0305999999994</c:v>
                </c:pt>
                <c:pt idx="838">
                  <c:v>780.0969</c:v>
                </c:pt>
                <c:pt idx="839">
                  <c:v>780.1832000000001</c:v>
                </c:pt>
                <c:pt idx="840">
                  <c:v>780.2624999999994</c:v>
                </c:pt>
                <c:pt idx="841">
                  <c:v>780.3367999999994</c:v>
                </c:pt>
                <c:pt idx="842">
                  <c:v>780.415</c:v>
                </c:pt>
                <c:pt idx="843">
                  <c:v>780.497</c:v>
                </c:pt>
                <c:pt idx="844">
                  <c:v>780.5746</c:v>
                </c:pt>
                <c:pt idx="845">
                  <c:v>780.6534</c:v>
                </c:pt>
                <c:pt idx="846">
                  <c:v>780.7201</c:v>
                </c:pt>
                <c:pt idx="847">
                  <c:v>780.7903</c:v>
                </c:pt>
                <c:pt idx="848">
                  <c:v>780.88</c:v>
                </c:pt>
                <c:pt idx="849">
                  <c:v>780.9553999999994</c:v>
                </c:pt>
                <c:pt idx="850">
                  <c:v>781.033</c:v>
                </c:pt>
                <c:pt idx="851">
                  <c:v>781.1119</c:v>
                </c:pt>
                <c:pt idx="852">
                  <c:v>781.1983</c:v>
                </c:pt>
                <c:pt idx="853">
                  <c:v>781.269</c:v>
                </c:pt>
                <c:pt idx="854">
                  <c:v>781.3290999999994</c:v>
                </c:pt>
                <c:pt idx="855">
                  <c:v>781.4240999999994</c:v>
                </c:pt>
                <c:pt idx="856">
                  <c:v>781.4942</c:v>
                </c:pt>
                <c:pt idx="857">
                  <c:v>781.5778</c:v>
                </c:pt>
                <c:pt idx="858">
                  <c:v>781.6576999999991</c:v>
                </c:pt>
                <c:pt idx="859">
                  <c:v>781.732</c:v>
                </c:pt>
                <c:pt idx="860">
                  <c:v>781.8068000000001</c:v>
                </c:pt>
                <c:pt idx="861">
                  <c:v>781.889</c:v>
                </c:pt>
                <c:pt idx="862">
                  <c:v>781.9692999999991</c:v>
                </c:pt>
                <c:pt idx="863">
                  <c:v>782.0451999999993</c:v>
                </c:pt>
                <c:pt idx="864">
                  <c:v>782.1313</c:v>
                </c:pt>
                <c:pt idx="865">
                  <c:v>782.2038</c:v>
                </c:pt>
                <c:pt idx="866">
                  <c:v>782.2812</c:v>
                </c:pt>
                <c:pt idx="867">
                  <c:v>782.3681999999992</c:v>
                </c:pt>
                <c:pt idx="868">
                  <c:v>782.4461999999991</c:v>
                </c:pt>
                <c:pt idx="869">
                  <c:v>782.523</c:v>
                </c:pt>
                <c:pt idx="870">
                  <c:v>782.6119</c:v>
                </c:pt>
                <c:pt idx="871">
                  <c:v>782.6784</c:v>
                </c:pt>
                <c:pt idx="872">
                  <c:v>782.7578</c:v>
                </c:pt>
                <c:pt idx="873">
                  <c:v>782.8358999999994</c:v>
                </c:pt>
                <c:pt idx="874">
                  <c:v>782.9204</c:v>
                </c:pt>
                <c:pt idx="875">
                  <c:v>782.999</c:v>
                </c:pt>
                <c:pt idx="876">
                  <c:v>783.0801</c:v>
                </c:pt>
                <c:pt idx="877">
                  <c:v>783.1589</c:v>
                </c:pt>
                <c:pt idx="878">
                  <c:v>783.2251</c:v>
                </c:pt>
                <c:pt idx="879">
                  <c:v>783.3095999999994</c:v>
                </c:pt>
                <c:pt idx="880">
                  <c:v>783.3845</c:v>
                </c:pt>
                <c:pt idx="881">
                  <c:v>783.4508</c:v>
                </c:pt>
                <c:pt idx="882">
                  <c:v>783.5305999999994</c:v>
                </c:pt>
                <c:pt idx="883">
                  <c:v>783.6152000000001</c:v>
                </c:pt>
                <c:pt idx="884">
                  <c:v>783.6814</c:v>
                </c:pt>
                <c:pt idx="885">
                  <c:v>783.7695</c:v>
                </c:pt>
                <c:pt idx="886">
                  <c:v>783.842599999999</c:v>
                </c:pt>
                <c:pt idx="887">
                  <c:v>783.9198</c:v>
                </c:pt>
                <c:pt idx="888">
                  <c:v>784.0</c:v>
                </c:pt>
                <c:pt idx="889">
                  <c:v>784.0722999999994</c:v>
                </c:pt>
                <c:pt idx="890">
                  <c:v>784.1628999999994</c:v>
                </c:pt>
                <c:pt idx="891">
                  <c:v>784.2399</c:v>
                </c:pt>
                <c:pt idx="892">
                  <c:v>784.3133</c:v>
                </c:pt>
                <c:pt idx="893">
                  <c:v>784.3964999999994</c:v>
                </c:pt>
                <c:pt idx="894">
                  <c:v>784.4725000000001</c:v>
                </c:pt>
                <c:pt idx="895">
                  <c:v>784.5521999999991</c:v>
                </c:pt>
                <c:pt idx="896">
                  <c:v>784.6354</c:v>
                </c:pt>
                <c:pt idx="897">
                  <c:v>784.708</c:v>
                </c:pt>
                <c:pt idx="898">
                  <c:v>784.7843</c:v>
                </c:pt>
                <c:pt idx="899">
                  <c:v>784.8704</c:v>
                </c:pt>
                <c:pt idx="900">
                  <c:v>784.9434</c:v>
                </c:pt>
                <c:pt idx="901">
                  <c:v>785.0348</c:v>
                </c:pt>
                <c:pt idx="902">
                  <c:v>785.1066000000001</c:v>
                </c:pt>
                <c:pt idx="903">
                  <c:v>785.18</c:v>
                </c:pt>
                <c:pt idx="904">
                  <c:v>785.2669999999994</c:v>
                </c:pt>
                <c:pt idx="905">
                  <c:v>785.3407999999994</c:v>
                </c:pt>
                <c:pt idx="906">
                  <c:v>785.4123999999994</c:v>
                </c:pt>
                <c:pt idx="907">
                  <c:v>785.4986</c:v>
                </c:pt>
                <c:pt idx="908">
                  <c:v>785.5791</c:v>
                </c:pt>
                <c:pt idx="909">
                  <c:v>785.6556999999992</c:v>
                </c:pt>
                <c:pt idx="910">
                  <c:v>785.7419</c:v>
                </c:pt>
                <c:pt idx="911">
                  <c:v>785.8219999999992</c:v>
                </c:pt>
                <c:pt idx="912">
                  <c:v>785.8943</c:v>
                </c:pt>
                <c:pt idx="913">
                  <c:v>785.9721000000001</c:v>
                </c:pt>
                <c:pt idx="914">
                  <c:v>786.038</c:v>
                </c:pt>
                <c:pt idx="915">
                  <c:v>786.1173</c:v>
                </c:pt>
                <c:pt idx="916">
                  <c:v>786.1894000000005</c:v>
                </c:pt>
                <c:pt idx="917">
                  <c:v>786.2717</c:v>
                </c:pt>
                <c:pt idx="918">
                  <c:v>786.3444999999994</c:v>
                </c:pt>
                <c:pt idx="919">
                  <c:v>786.428</c:v>
                </c:pt>
                <c:pt idx="920">
                  <c:v>786.4993000000001</c:v>
                </c:pt>
                <c:pt idx="921">
                  <c:v>786.5717</c:v>
                </c:pt>
                <c:pt idx="922">
                  <c:v>786.6484</c:v>
                </c:pt>
                <c:pt idx="923">
                  <c:v>786.7248</c:v>
                </c:pt>
                <c:pt idx="924">
                  <c:v>786.8210999999992</c:v>
                </c:pt>
                <c:pt idx="925">
                  <c:v>786.8913</c:v>
                </c:pt>
                <c:pt idx="926">
                  <c:v>786.9708</c:v>
                </c:pt>
                <c:pt idx="927">
                  <c:v>787.0612999999991</c:v>
                </c:pt>
                <c:pt idx="928">
                  <c:v>787.1444</c:v>
                </c:pt>
                <c:pt idx="929">
                  <c:v>787.2179</c:v>
                </c:pt>
                <c:pt idx="930">
                  <c:v>787.3041999999994</c:v>
                </c:pt>
                <c:pt idx="931">
                  <c:v>787.3764</c:v>
                </c:pt>
                <c:pt idx="932">
                  <c:v>787.4571999999987</c:v>
                </c:pt>
                <c:pt idx="933">
                  <c:v>787.5361999999993</c:v>
                </c:pt>
                <c:pt idx="934">
                  <c:v>787.6163</c:v>
                </c:pt>
                <c:pt idx="935">
                  <c:v>787.6895000000001</c:v>
                </c:pt>
                <c:pt idx="936">
                  <c:v>787.7649</c:v>
                </c:pt>
                <c:pt idx="937">
                  <c:v>787.8557999999994</c:v>
                </c:pt>
                <c:pt idx="938">
                  <c:v>787.9225999999992</c:v>
                </c:pt>
                <c:pt idx="939">
                  <c:v>787.9948</c:v>
                </c:pt>
                <c:pt idx="940">
                  <c:v>788.0754</c:v>
                </c:pt>
                <c:pt idx="941">
                  <c:v>788.1536</c:v>
                </c:pt>
                <c:pt idx="942">
                  <c:v>788.2293</c:v>
                </c:pt>
                <c:pt idx="943">
                  <c:v>788.3091999999994</c:v>
                </c:pt>
                <c:pt idx="944">
                  <c:v>788.388</c:v>
                </c:pt>
                <c:pt idx="945">
                  <c:v>788.4654999999993</c:v>
                </c:pt>
                <c:pt idx="946">
                  <c:v>788.5328000000001</c:v>
                </c:pt>
                <c:pt idx="947">
                  <c:v>788.6024</c:v>
                </c:pt>
                <c:pt idx="948">
                  <c:v>788.6818</c:v>
                </c:pt>
                <c:pt idx="949">
                  <c:v>788.7767</c:v>
                </c:pt>
                <c:pt idx="950">
                  <c:v>788.8470999999988</c:v>
                </c:pt>
                <c:pt idx="951">
                  <c:v>788.9191999999994</c:v>
                </c:pt>
                <c:pt idx="952">
                  <c:v>789.0065999999994</c:v>
                </c:pt>
                <c:pt idx="953">
                  <c:v>789.0841</c:v>
                </c:pt>
                <c:pt idx="954">
                  <c:v>789.1549</c:v>
                </c:pt>
                <c:pt idx="955">
                  <c:v>789.2319</c:v>
                </c:pt>
                <c:pt idx="956">
                  <c:v>789.3149999999994</c:v>
                </c:pt>
                <c:pt idx="957">
                  <c:v>789.4009</c:v>
                </c:pt>
                <c:pt idx="958">
                  <c:v>789.4723</c:v>
                </c:pt>
                <c:pt idx="959">
                  <c:v>789.5598</c:v>
                </c:pt>
                <c:pt idx="960">
                  <c:v>789.6345</c:v>
                </c:pt>
                <c:pt idx="961">
                  <c:v>789.7097</c:v>
                </c:pt>
                <c:pt idx="962">
                  <c:v>789.7917</c:v>
                </c:pt>
                <c:pt idx="963">
                  <c:v>789.8624999999988</c:v>
                </c:pt>
                <c:pt idx="964">
                  <c:v>789.9383</c:v>
                </c:pt>
                <c:pt idx="965">
                  <c:v>790.0228000000001</c:v>
                </c:pt>
                <c:pt idx="966">
                  <c:v>790.1003000000001</c:v>
                </c:pt>
                <c:pt idx="967">
                  <c:v>790.1791000000001</c:v>
                </c:pt>
                <c:pt idx="968">
                  <c:v>790.2527</c:v>
                </c:pt>
                <c:pt idx="969">
                  <c:v>790.3339</c:v>
                </c:pt>
                <c:pt idx="970">
                  <c:v>790.4193</c:v>
                </c:pt>
                <c:pt idx="971">
                  <c:v>790.4934</c:v>
                </c:pt>
                <c:pt idx="972">
                  <c:v>790.5626999999988</c:v>
                </c:pt>
                <c:pt idx="973">
                  <c:v>790.6487000000001</c:v>
                </c:pt>
                <c:pt idx="974">
                  <c:v>790.7285</c:v>
                </c:pt>
                <c:pt idx="975">
                  <c:v>790.8076999999988</c:v>
                </c:pt>
                <c:pt idx="976">
                  <c:v>790.8848</c:v>
                </c:pt>
                <c:pt idx="977">
                  <c:v>790.9615999999991</c:v>
                </c:pt>
                <c:pt idx="978">
                  <c:v>791.039</c:v>
                </c:pt>
                <c:pt idx="979">
                  <c:v>791.1086</c:v>
                </c:pt>
                <c:pt idx="980">
                  <c:v>791.1856</c:v>
                </c:pt>
                <c:pt idx="981">
                  <c:v>791.2713</c:v>
                </c:pt>
                <c:pt idx="982">
                  <c:v>791.3415999999991</c:v>
                </c:pt>
                <c:pt idx="983">
                  <c:v>791.4240999999994</c:v>
                </c:pt>
                <c:pt idx="984">
                  <c:v>791.5084</c:v>
                </c:pt>
                <c:pt idx="985">
                  <c:v>791.5858000000001</c:v>
                </c:pt>
                <c:pt idx="986">
                  <c:v>791.6641999999994</c:v>
                </c:pt>
                <c:pt idx="987">
                  <c:v>791.7259</c:v>
                </c:pt>
                <c:pt idx="988">
                  <c:v>791.8183</c:v>
                </c:pt>
                <c:pt idx="989">
                  <c:v>791.8982999999994</c:v>
                </c:pt>
                <c:pt idx="990">
                  <c:v>791.9749</c:v>
                </c:pt>
                <c:pt idx="991">
                  <c:v>792.0497</c:v>
                </c:pt>
                <c:pt idx="992">
                  <c:v>792.1274999999994</c:v>
                </c:pt>
                <c:pt idx="993">
                  <c:v>792.215</c:v>
                </c:pt>
                <c:pt idx="994">
                  <c:v>792.2896</c:v>
                </c:pt>
                <c:pt idx="995">
                  <c:v>792.3727</c:v>
                </c:pt>
                <c:pt idx="996">
                  <c:v>792.4471999999988</c:v>
                </c:pt>
                <c:pt idx="997">
                  <c:v>792.5308</c:v>
                </c:pt>
                <c:pt idx="998">
                  <c:v>792.6012000000001</c:v>
                </c:pt>
                <c:pt idx="999">
                  <c:v>792.6767</c:v>
                </c:pt>
                <c:pt idx="1000">
                  <c:v>792.7599</c:v>
                </c:pt>
                <c:pt idx="1001">
                  <c:v>792.8338</c:v>
                </c:pt>
                <c:pt idx="1002">
                  <c:v>792.9151999999993</c:v>
                </c:pt>
                <c:pt idx="1003">
                  <c:v>792.9966000000001</c:v>
                </c:pt>
                <c:pt idx="1004">
                  <c:v>793.0691999999992</c:v>
                </c:pt>
                <c:pt idx="1005">
                  <c:v>793.1498</c:v>
                </c:pt>
                <c:pt idx="1006">
                  <c:v>793.2239</c:v>
                </c:pt>
                <c:pt idx="1007">
                  <c:v>793.3041000000001</c:v>
                </c:pt>
                <c:pt idx="1008">
                  <c:v>793.3832</c:v>
                </c:pt>
                <c:pt idx="1009">
                  <c:v>793.4677999999993</c:v>
                </c:pt>
                <c:pt idx="1010">
                  <c:v>793.5364</c:v>
                </c:pt>
                <c:pt idx="1011">
                  <c:v>793.626</c:v>
                </c:pt>
                <c:pt idx="1012">
                  <c:v>793.6961</c:v>
                </c:pt>
                <c:pt idx="1013">
                  <c:v>793.7674000000001</c:v>
                </c:pt>
                <c:pt idx="1014">
                  <c:v>793.8446999999992</c:v>
                </c:pt>
                <c:pt idx="1015">
                  <c:v>793.9261999999992</c:v>
                </c:pt>
                <c:pt idx="1016">
                  <c:v>794.0009</c:v>
                </c:pt>
                <c:pt idx="1017">
                  <c:v>794.0751</c:v>
                </c:pt>
                <c:pt idx="1018">
                  <c:v>794.1488</c:v>
                </c:pt>
                <c:pt idx="1019">
                  <c:v>794.2311</c:v>
                </c:pt>
                <c:pt idx="1020">
                  <c:v>794.3085</c:v>
                </c:pt>
                <c:pt idx="1021">
                  <c:v>794.3811999999994</c:v>
                </c:pt>
                <c:pt idx="1022">
                  <c:v>794.4607999999994</c:v>
                </c:pt>
                <c:pt idx="1023">
                  <c:v>794.5495999999994</c:v>
                </c:pt>
                <c:pt idx="1024">
                  <c:v>794.6261999999994</c:v>
                </c:pt>
                <c:pt idx="1025">
                  <c:v>794.7004</c:v>
                </c:pt>
                <c:pt idx="1026">
                  <c:v>794.7931</c:v>
                </c:pt>
                <c:pt idx="1027">
                  <c:v>794.8719</c:v>
                </c:pt>
                <c:pt idx="1028">
                  <c:v>794.9495999999994</c:v>
                </c:pt>
                <c:pt idx="1029">
                  <c:v>795.0324999999993</c:v>
                </c:pt>
                <c:pt idx="1030">
                  <c:v>795.1141</c:v>
                </c:pt>
                <c:pt idx="1031">
                  <c:v>795.1771</c:v>
                </c:pt>
                <c:pt idx="1032">
                  <c:v>795.2642</c:v>
                </c:pt>
                <c:pt idx="1033">
                  <c:v>795.3450999999992</c:v>
                </c:pt>
                <c:pt idx="1034">
                  <c:v>795.4169999999993</c:v>
                </c:pt>
                <c:pt idx="1035">
                  <c:v>795.4965</c:v>
                </c:pt>
                <c:pt idx="1036">
                  <c:v>795.5739</c:v>
                </c:pt>
                <c:pt idx="1037">
                  <c:v>795.653</c:v>
                </c:pt>
                <c:pt idx="1038">
                  <c:v>795.7279999999994</c:v>
                </c:pt>
                <c:pt idx="1039">
                  <c:v>795.8023999999994</c:v>
                </c:pt>
                <c:pt idx="1040">
                  <c:v>795.8796000000001</c:v>
                </c:pt>
                <c:pt idx="1041">
                  <c:v>795.9603999999994</c:v>
                </c:pt>
                <c:pt idx="1042">
                  <c:v>796.037299999999</c:v>
                </c:pt>
                <c:pt idx="1043">
                  <c:v>796.1194</c:v>
                </c:pt>
                <c:pt idx="1044">
                  <c:v>796.192</c:v>
                </c:pt>
                <c:pt idx="1045">
                  <c:v>796.2715000000001</c:v>
                </c:pt>
                <c:pt idx="1046">
                  <c:v>796.3394</c:v>
                </c:pt>
                <c:pt idx="1047">
                  <c:v>796.4136999999994</c:v>
                </c:pt>
                <c:pt idx="1048">
                  <c:v>796.491</c:v>
                </c:pt>
                <c:pt idx="1049">
                  <c:v>796.5664999999993</c:v>
                </c:pt>
                <c:pt idx="1050">
                  <c:v>796.6461999999993</c:v>
                </c:pt>
                <c:pt idx="1051">
                  <c:v>796.7195</c:v>
                </c:pt>
                <c:pt idx="1052">
                  <c:v>796.8023999999994</c:v>
                </c:pt>
                <c:pt idx="1053">
                  <c:v>796.8797000000001</c:v>
                </c:pt>
                <c:pt idx="1054">
                  <c:v>796.9558999999994</c:v>
                </c:pt>
                <c:pt idx="1055">
                  <c:v>797.0350999999994</c:v>
                </c:pt>
                <c:pt idx="1056">
                  <c:v>797.1047000000005</c:v>
                </c:pt>
                <c:pt idx="1057">
                  <c:v>797.1914</c:v>
                </c:pt>
                <c:pt idx="1058">
                  <c:v>797.2654</c:v>
                </c:pt>
                <c:pt idx="1059">
                  <c:v>797.3409999999993</c:v>
                </c:pt>
                <c:pt idx="1060">
                  <c:v>797.4223000000001</c:v>
                </c:pt>
                <c:pt idx="1061">
                  <c:v>797.4959</c:v>
                </c:pt>
                <c:pt idx="1062">
                  <c:v>797.5728</c:v>
                </c:pt>
                <c:pt idx="1063">
                  <c:v>797.6549</c:v>
                </c:pt>
                <c:pt idx="1064">
                  <c:v>797.7208</c:v>
                </c:pt>
                <c:pt idx="1065">
                  <c:v>797.7909000000001</c:v>
                </c:pt>
                <c:pt idx="1066">
                  <c:v>797.8630999999993</c:v>
                </c:pt>
                <c:pt idx="1067">
                  <c:v>797.9368999999994</c:v>
                </c:pt>
                <c:pt idx="1068">
                  <c:v>798.0072999999992</c:v>
                </c:pt>
                <c:pt idx="1069">
                  <c:v>798.0669999999993</c:v>
                </c:pt>
                <c:pt idx="1070">
                  <c:v>798.1411999999993</c:v>
                </c:pt>
                <c:pt idx="1071">
                  <c:v>798.2034</c:v>
                </c:pt>
                <c:pt idx="1072">
                  <c:v>798.2706000000001</c:v>
                </c:pt>
                <c:pt idx="1073">
                  <c:v>798.327199999999</c:v>
                </c:pt>
                <c:pt idx="1074">
                  <c:v>798.3819999999994</c:v>
                </c:pt>
                <c:pt idx="1075">
                  <c:v>798.4347</c:v>
                </c:pt>
                <c:pt idx="1076">
                  <c:v>798.4961000000001</c:v>
                </c:pt>
                <c:pt idx="1077">
                  <c:v>798.5386</c:v>
                </c:pt>
                <c:pt idx="1078">
                  <c:v>798.5824</c:v>
                </c:pt>
                <c:pt idx="1079">
                  <c:v>798.6294</c:v>
                </c:pt>
                <c:pt idx="1080">
                  <c:v>798.6784</c:v>
                </c:pt>
                <c:pt idx="1081">
                  <c:v>798.7086</c:v>
                </c:pt>
                <c:pt idx="1082">
                  <c:v>798.7525999999993</c:v>
                </c:pt>
                <c:pt idx="1083">
                  <c:v>798.7836</c:v>
                </c:pt>
                <c:pt idx="1084">
                  <c:v>798.8099</c:v>
                </c:pt>
                <c:pt idx="1085">
                  <c:v>798.8504999999993</c:v>
                </c:pt>
                <c:pt idx="1086">
                  <c:v>798.8834</c:v>
                </c:pt>
                <c:pt idx="1087">
                  <c:v>798.9169999999992</c:v>
                </c:pt>
                <c:pt idx="1088">
                  <c:v>798.9345999999994</c:v>
                </c:pt>
                <c:pt idx="1089">
                  <c:v>798.9602999999991</c:v>
                </c:pt>
                <c:pt idx="1090">
                  <c:v>798.9911999999994</c:v>
                </c:pt>
                <c:pt idx="1091">
                  <c:v>799.0122999999992</c:v>
                </c:pt>
                <c:pt idx="1092">
                  <c:v>799.0353</c:v>
                </c:pt>
                <c:pt idx="1093">
                  <c:v>799.0691999999993</c:v>
                </c:pt>
                <c:pt idx="1094">
                  <c:v>799.0864</c:v>
                </c:pt>
                <c:pt idx="1095">
                  <c:v>799.0998000000001</c:v>
                </c:pt>
                <c:pt idx="1096">
                  <c:v>799.1315999999994</c:v>
                </c:pt>
                <c:pt idx="1097">
                  <c:v>799.1489</c:v>
                </c:pt>
                <c:pt idx="1098">
                  <c:v>799.1560999999994</c:v>
                </c:pt>
                <c:pt idx="1099">
                  <c:v>799.1847</c:v>
                </c:pt>
                <c:pt idx="1100">
                  <c:v>799.2085000000001</c:v>
                </c:pt>
                <c:pt idx="1101">
                  <c:v>799.2254</c:v>
                </c:pt>
                <c:pt idx="1102">
                  <c:v>799.2544</c:v>
                </c:pt>
                <c:pt idx="1103">
                  <c:v>799.2699</c:v>
                </c:pt>
                <c:pt idx="1104">
                  <c:v>799.2931</c:v>
                </c:pt>
                <c:pt idx="1105">
                  <c:v>799.3218999999993</c:v>
                </c:pt>
                <c:pt idx="1106">
                  <c:v>799.3306999999992</c:v>
                </c:pt>
                <c:pt idx="1107">
                  <c:v>799.3596999999991</c:v>
                </c:pt>
                <c:pt idx="1108">
                  <c:v>799.3863</c:v>
                </c:pt>
                <c:pt idx="1109">
                  <c:v>799.4005</c:v>
                </c:pt>
                <c:pt idx="1110">
                  <c:v>799.4251999999993</c:v>
                </c:pt>
                <c:pt idx="1111">
                  <c:v>799.4433</c:v>
                </c:pt>
                <c:pt idx="1112">
                  <c:v>799.4500999999993</c:v>
                </c:pt>
                <c:pt idx="1113">
                  <c:v>799.4735000000001</c:v>
                </c:pt>
                <c:pt idx="1114">
                  <c:v>799.4811999999994</c:v>
                </c:pt>
                <c:pt idx="1115">
                  <c:v>799.496</c:v>
                </c:pt>
                <c:pt idx="1116">
                  <c:v>799.5151999999994</c:v>
                </c:pt>
                <c:pt idx="1117">
                  <c:v>799.52</c:v>
                </c:pt>
                <c:pt idx="1118">
                  <c:v>799.5367</c:v>
                </c:pt>
                <c:pt idx="1119">
                  <c:v>799.5351000000001</c:v>
                </c:pt>
                <c:pt idx="1120">
                  <c:v>799.5439</c:v>
                </c:pt>
                <c:pt idx="1121">
                  <c:v>799.5536000000001</c:v>
                </c:pt>
                <c:pt idx="1122">
                  <c:v>799.5661999999992</c:v>
                </c:pt>
                <c:pt idx="1123">
                  <c:v>799.5669999999993</c:v>
                </c:pt>
                <c:pt idx="1124">
                  <c:v>799.5844</c:v>
                </c:pt>
                <c:pt idx="1125">
                  <c:v>799.5931</c:v>
                </c:pt>
                <c:pt idx="1126">
                  <c:v>799.6073</c:v>
                </c:pt>
                <c:pt idx="1127">
                  <c:v>799.6065</c:v>
                </c:pt>
                <c:pt idx="1128">
                  <c:v>799.6183</c:v>
                </c:pt>
                <c:pt idx="1129">
                  <c:v>799.6158</c:v>
                </c:pt>
                <c:pt idx="1130">
                  <c:v>799.6239</c:v>
                </c:pt>
                <c:pt idx="1131">
                  <c:v>799.6296</c:v>
                </c:pt>
                <c:pt idx="1132">
                  <c:v>799.6286</c:v>
                </c:pt>
                <c:pt idx="1133">
                  <c:v>799.6499</c:v>
                </c:pt>
                <c:pt idx="1134">
                  <c:v>799.6457</c:v>
                </c:pt>
                <c:pt idx="1135">
                  <c:v>799.6617</c:v>
                </c:pt>
                <c:pt idx="1136">
                  <c:v>799.659</c:v>
                </c:pt>
                <c:pt idx="1137">
                  <c:v>799.6694</c:v>
                </c:pt>
                <c:pt idx="1138">
                  <c:v>799.6776</c:v>
                </c:pt>
                <c:pt idx="1139">
                  <c:v>799.6787</c:v>
                </c:pt>
                <c:pt idx="1140">
                  <c:v>799.6852</c:v>
                </c:pt>
                <c:pt idx="1141">
                  <c:v>799.6912</c:v>
                </c:pt>
                <c:pt idx="1142">
                  <c:v>799.6935</c:v>
                </c:pt>
                <c:pt idx="1143">
                  <c:v>799.7028</c:v>
                </c:pt>
                <c:pt idx="1144">
                  <c:v>799.7189</c:v>
                </c:pt>
                <c:pt idx="1145">
                  <c:v>799.7136</c:v>
                </c:pt>
                <c:pt idx="1146">
                  <c:v>799.7162999999994</c:v>
                </c:pt>
                <c:pt idx="1147">
                  <c:v>799.7165</c:v>
                </c:pt>
                <c:pt idx="1148">
                  <c:v>799.7275999999994</c:v>
                </c:pt>
                <c:pt idx="1149">
                  <c:v>799.7287</c:v>
                </c:pt>
                <c:pt idx="1150">
                  <c:v>799.7344</c:v>
                </c:pt>
                <c:pt idx="1151">
                  <c:v>799.7356</c:v>
                </c:pt>
                <c:pt idx="1152">
                  <c:v>799.7511000000001</c:v>
                </c:pt>
                <c:pt idx="1153">
                  <c:v>799.7446</c:v>
                </c:pt>
                <c:pt idx="1154">
                  <c:v>799.7435</c:v>
                </c:pt>
                <c:pt idx="1155">
                  <c:v>799.7518</c:v>
                </c:pt>
                <c:pt idx="1156">
                  <c:v>799.7543000000001</c:v>
                </c:pt>
                <c:pt idx="1157">
                  <c:v>799.7663</c:v>
                </c:pt>
                <c:pt idx="1158">
                  <c:v>799.7611999999993</c:v>
                </c:pt>
                <c:pt idx="1159">
                  <c:v>799.7628999999994</c:v>
                </c:pt>
                <c:pt idx="1160">
                  <c:v>799.7769</c:v>
                </c:pt>
                <c:pt idx="1161">
                  <c:v>799.7795</c:v>
                </c:pt>
                <c:pt idx="1162">
                  <c:v>799.7835</c:v>
                </c:pt>
                <c:pt idx="1163">
                  <c:v>799.7806</c:v>
                </c:pt>
                <c:pt idx="1164">
                  <c:v>799.779</c:v>
                </c:pt>
                <c:pt idx="1165">
                  <c:v>799.7752</c:v>
                </c:pt>
                <c:pt idx="1166">
                  <c:v>799.7806</c:v>
                </c:pt>
                <c:pt idx="1167">
                  <c:v>799.784</c:v>
                </c:pt>
                <c:pt idx="1168">
                  <c:v>799.7838</c:v>
                </c:pt>
                <c:pt idx="1169">
                  <c:v>799.7894</c:v>
                </c:pt>
                <c:pt idx="1170">
                  <c:v>799.7888</c:v>
                </c:pt>
                <c:pt idx="1171">
                  <c:v>799.7898</c:v>
                </c:pt>
                <c:pt idx="1172">
                  <c:v>799.8009999999994</c:v>
                </c:pt>
                <c:pt idx="1173">
                  <c:v>799.7888</c:v>
                </c:pt>
                <c:pt idx="1174">
                  <c:v>799.7972</c:v>
                </c:pt>
                <c:pt idx="1175">
                  <c:v>799.8027999999994</c:v>
                </c:pt>
                <c:pt idx="1176">
                  <c:v>799.8054</c:v>
                </c:pt>
                <c:pt idx="1177">
                  <c:v>799.8032000000001</c:v>
                </c:pt>
                <c:pt idx="1178">
                  <c:v>799.8064999999993</c:v>
                </c:pt>
                <c:pt idx="1179">
                  <c:v>799.7922</c:v>
                </c:pt>
                <c:pt idx="1180">
                  <c:v>799.7981</c:v>
                </c:pt>
                <c:pt idx="1181">
                  <c:v>799.8000000000001</c:v>
                </c:pt>
                <c:pt idx="1182">
                  <c:v>799.8054999999994</c:v>
                </c:pt>
                <c:pt idx="1183">
                  <c:v>799.7968000000001</c:v>
                </c:pt>
                <c:pt idx="1184">
                  <c:v>799.7997</c:v>
                </c:pt>
                <c:pt idx="1185">
                  <c:v>799.8016999999992</c:v>
                </c:pt>
                <c:pt idx="1186">
                  <c:v>799.8065999999992</c:v>
                </c:pt>
                <c:pt idx="1187">
                  <c:v>799.8074999999992</c:v>
                </c:pt>
                <c:pt idx="1188">
                  <c:v>799.8021999999991</c:v>
                </c:pt>
                <c:pt idx="1189">
                  <c:v>799.8095999999994</c:v>
                </c:pt>
                <c:pt idx="1190">
                  <c:v>799.8110999999993</c:v>
                </c:pt>
                <c:pt idx="1191">
                  <c:v>799.8135000000001</c:v>
                </c:pt>
                <c:pt idx="1192">
                  <c:v>799.8191999999993</c:v>
                </c:pt>
                <c:pt idx="1193">
                  <c:v>799.8281000000001</c:v>
                </c:pt>
                <c:pt idx="1194">
                  <c:v>799.8305999999992</c:v>
                </c:pt>
                <c:pt idx="1195">
                  <c:v>799.8353999999994</c:v>
                </c:pt>
                <c:pt idx="1196">
                  <c:v>799.8329999999991</c:v>
                </c:pt>
                <c:pt idx="1197">
                  <c:v>799.8331999999994</c:v>
                </c:pt>
                <c:pt idx="1198">
                  <c:v>799.8312999999987</c:v>
                </c:pt>
                <c:pt idx="1199">
                  <c:v>799.8294999999994</c:v>
                </c:pt>
                <c:pt idx="1200">
                  <c:v>799.8375999999992</c:v>
                </c:pt>
                <c:pt idx="1201">
                  <c:v>799.8334</c:v>
                </c:pt>
                <c:pt idx="1202">
                  <c:v>799.8292999999992</c:v>
                </c:pt>
                <c:pt idx="1203">
                  <c:v>799.8360999999992</c:v>
                </c:pt>
                <c:pt idx="1204">
                  <c:v>799.8242999999992</c:v>
                </c:pt>
                <c:pt idx="1205">
                  <c:v>799.8270999999991</c:v>
                </c:pt>
                <c:pt idx="1206">
                  <c:v>799.8267999999994</c:v>
                </c:pt>
                <c:pt idx="1207">
                  <c:v>799.8307999999994</c:v>
                </c:pt>
                <c:pt idx="1208">
                  <c:v>799.8310999999992</c:v>
                </c:pt>
                <c:pt idx="1209">
                  <c:v>799.8314999999993</c:v>
                </c:pt>
                <c:pt idx="1210">
                  <c:v>799.8301999999992</c:v>
                </c:pt>
                <c:pt idx="1211">
                  <c:v>799.8326999999986</c:v>
                </c:pt>
                <c:pt idx="1212">
                  <c:v>799.8320999999991</c:v>
                </c:pt>
                <c:pt idx="1213">
                  <c:v>799.8217999999994</c:v>
                </c:pt>
                <c:pt idx="1214">
                  <c:v>799.8194999999994</c:v>
                </c:pt>
                <c:pt idx="1215">
                  <c:v>799.8194999999994</c:v>
                </c:pt>
                <c:pt idx="1216">
                  <c:v>799.8105999999993</c:v>
                </c:pt>
                <c:pt idx="1217">
                  <c:v>799.8098</c:v>
                </c:pt>
                <c:pt idx="1218">
                  <c:v>799.8222999999988</c:v>
                </c:pt>
                <c:pt idx="1219">
                  <c:v>799.8144999999994</c:v>
                </c:pt>
                <c:pt idx="1220">
                  <c:v>799.8071999999991</c:v>
                </c:pt>
                <c:pt idx="1221">
                  <c:v>799.8158</c:v>
                </c:pt>
                <c:pt idx="1222">
                  <c:v>799.8149999999994</c:v>
                </c:pt>
                <c:pt idx="1223">
                  <c:v>799.8163999999994</c:v>
                </c:pt>
                <c:pt idx="1224">
                  <c:v>799.8211999999991</c:v>
                </c:pt>
                <c:pt idx="1225">
                  <c:v>799.8270999999991</c:v>
                </c:pt>
                <c:pt idx="1226">
                  <c:v>799.8351999999992</c:v>
                </c:pt>
                <c:pt idx="1227">
                  <c:v>799.8379999999991</c:v>
                </c:pt>
                <c:pt idx="1228">
                  <c:v>799.8434999999994</c:v>
                </c:pt>
                <c:pt idx="1229">
                  <c:v>799.8461999999988</c:v>
                </c:pt>
                <c:pt idx="1230">
                  <c:v>799.8358999999994</c:v>
                </c:pt>
                <c:pt idx="1231">
                  <c:v>799.8319999999992</c:v>
                </c:pt>
                <c:pt idx="1232">
                  <c:v>799.8453999999994</c:v>
                </c:pt>
                <c:pt idx="1233">
                  <c:v>799.8376999999986</c:v>
                </c:pt>
                <c:pt idx="1234">
                  <c:v>799.8424999999991</c:v>
                </c:pt>
                <c:pt idx="1235">
                  <c:v>799.8373999999992</c:v>
                </c:pt>
                <c:pt idx="1236">
                  <c:v>799.8376999999986</c:v>
                </c:pt>
                <c:pt idx="1237">
                  <c:v>799.8359999999993</c:v>
                </c:pt>
                <c:pt idx="1238">
                  <c:v>799.8329999999991</c:v>
                </c:pt>
                <c:pt idx="1239">
                  <c:v>799.8321999999987</c:v>
                </c:pt>
                <c:pt idx="1240">
                  <c:v>799.8395999999993</c:v>
                </c:pt>
                <c:pt idx="1241">
                  <c:v>799.8315999999992</c:v>
                </c:pt>
                <c:pt idx="1242">
                  <c:v>799.8298</c:v>
                </c:pt>
                <c:pt idx="1243">
                  <c:v>799.8281000000001</c:v>
                </c:pt>
                <c:pt idx="1244">
                  <c:v>799.8261999999992</c:v>
                </c:pt>
                <c:pt idx="1245">
                  <c:v>799.8247</c:v>
                </c:pt>
                <c:pt idx="1246">
                  <c:v>799.8074999999992</c:v>
                </c:pt>
                <c:pt idx="1247">
                  <c:v>799.8194</c:v>
                </c:pt>
                <c:pt idx="1248">
                  <c:v>799.8212999999988</c:v>
                </c:pt>
                <c:pt idx="1249">
                  <c:v>799.8066999999992</c:v>
                </c:pt>
                <c:pt idx="1250">
                  <c:v>799.8221999999992</c:v>
                </c:pt>
                <c:pt idx="1251">
                  <c:v>799.8019999999993</c:v>
                </c:pt>
                <c:pt idx="1252">
                  <c:v>799.8145999999994</c:v>
                </c:pt>
                <c:pt idx="1253">
                  <c:v>799.8124999999992</c:v>
                </c:pt>
                <c:pt idx="1254">
                  <c:v>799.8098</c:v>
                </c:pt>
                <c:pt idx="1255">
                  <c:v>799.8143</c:v>
                </c:pt>
                <c:pt idx="1256">
                  <c:v>799.8158</c:v>
                </c:pt>
                <c:pt idx="1257">
                  <c:v>799.8152999999992</c:v>
                </c:pt>
                <c:pt idx="1258">
                  <c:v>799.8294999999994</c:v>
                </c:pt>
                <c:pt idx="1259">
                  <c:v>799.8258999999994</c:v>
                </c:pt>
                <c:pt idx="1260">
                  <c:v>799.8258</c:v>
                </c:pt>
                <c:pt idx="1261">
                  <c:v>799.8349999999994</c:v>
                </c:pt>
                <c:pt idx="1262">
                  <c:v>799.8271999999988</c:v>
                </c:pt>
                <c:pt idx="1263">
                  <c:v>799.8315999999992</c:v>
                </c:pt>
                <c:pt idx="1264">
                  <c:v>799.8369999999992</c:v>
                </c:pt>
                <c:pt idx="1265">
                  <c:v>799.8359999999993</c:v>
                </c:pt>
                <c:pt idx="1266">
                  <c:v>799.8222999999988</c:v>
                </c:pt>
                <c:pt idx="1267">
                  <c:v>799.8251999999992</c:v>
                </c:pt>
                <c:pt idx="1268">
                  <c:v>799.8349000000001</c:v>
                </c:pt>
                <c:pt idx="1269">
                  <c:v>799.8347</c:v>
                </c:pt>
                <c:pt idx="1270">
                  <c:v>799.8344000000001</c:v>
                </c:pt>
                <c:pt idx="1271">
                  <c:v>799.8300999999993</c:v>
                </c:pt>
                <c:pt idx="1272">
                  <c:v>799.8206999999992</c:v>
                </c:pt>
                <c:pt idx="1273">
                  <c:v>799.8202999999991</c:v>
                </c:pt>
                <c:pt idx="1274">
                  <c:v>799.8255999999993</c:v>
                </c:pt>
                <c:pt idx="1275">
                  <c:v>799.8217000000001</c:v>
                </c:pt>
                <c:pt idx="1276">
                  <c:v>799.8301999999992</c:v>
                </c:pt>
                <c:pt idx="1277">
                  <c:v>799.8208999999994</c:v>
                </c:pt>
                <c:pt idx="1278">
                  <c:v>799.8199</c:v>
                </c:pt>
                <c:pt idx="1279">
                  <c:v>799.8159999999993</c:v>
                </c:pt>
                <c:pt idx="1280">
                  <c:v>799.8159999999993</c:v>
                </c:pt>
                <c:pt idx="1281">
                  <c:v>799.8095000000001</c:v>
                </c:pt>
                <c:pt idx="1282">
                  <c:v>799.8138</c:v>
                </c:pt>
                <c:pt idx="1283">
                  <c:v>799.8103000000001</c:v>
                </c:pt>
                <c:pt idx="1284">
                  <c:v>799.8145999999994</c:v>
                </c:pt>
                <c:pt idx="1285">
                  <c:v>799.8128999999993</c:v>
                </c:pt>
                <c:pt idx="1286">
                  <c:v>799.8135999999994</c:v>
                </c:pt>
                <c:pt idx="1287">
                  <c:v>799.8089</c:v>
                </c:pt>
                <c:pt idx="1288">
                  <c:v>799.8178999999993</c:v>
                </c:pt>
                <c:pt idx="1289">
                  <c:v>799.8168999999994</c:v>
                </c:pt>
                <c:pt idx="1290">
                  <c:v>799.8169999999993</c:v>
                </c:pt>
                <c:pt idx="1291">
                  <c:v>799.8309999999993</c:v>
                </c:pt>
                <c:pt idx="1292">
                  <c:v>799.8344000000001</c:v>
                </c:pt>
                <c:pt idx="1293">
                  <c:v>799.8311999999992</c:v>
                </c:pt>
                <c:pt idx="1294">
                  <c:v>799.8400999999993</c:v>
                </c:pt>
                <c:pt idx="1295">
                  <c:v>799.8389999999994</c:v>
                </c:pt>
                <c:pt idx="1296">
                  <c:v>799.8323999999993</c:v>
                </c:pt>
                <c:pt idx="1297">
                  <c:v>799.8408000000001</c:v>
                </c:pt>
                <c:pt idx="1298">
                  <c:v>799.8383</c:v>
                </c:pt>
                <c:pt idx="1299">
                  <c:v>799.8361999999991</c:v>
                </c:pt>
                <c:pt idx="1300">
                  <c:v>799.8360999999992</c:v>
                </c:pt>
                <c:pt idx="1301">
                  <c:v>799.8428999999992</c:v>
                </c:pt>
                <c:pt idx="1302">
                  <c:v>799.8379999999991</c:v>
                </c:pt>
                <c:pt idx="1303">
                  <c:v>799.8403999999994</c:v>
                </c:pt>
                <c:pt idx="1304">
                  <c:v>799.8319999999992</c:v>
                </c:pt>
                <c:pt idx="1305">
                  <c:v>799.8281000000001</c:v>
                </c:pt>
                <c:pt idx="1306">
                  <c:v>799.8262999999988</c:v>
                </c:pt>
                <c:pt idx="1307">
                  <c:v>799.8271999999988</c:v>
                </c:pt>
                <c:pt idx="1308">
                  <c:v>799.8287</c:v>
                </c:pt>
                <c:pt idx="1309">
                  <c:v>799.8331000000001</c:v>
                </c:pt>
                <c:pt idx="1310">
                  <c:v>799.8351999999992</c:v>
                </c:pt>
                <c:pt idx="1311">
                  <c:v>799.8245999999994</c:v>
                </c:pt>
                <c:pt idx="1312">
                  <c:v>799.8344999999994</c:v>
                </c:pt>
                <c:pt idx="1313">
                  <c:v>799.8309999999993</c:v>
                </c:pt>
                <c:pt idx="1314">
                  <c:v>799.8204000000001</c:v>
                </c:pt>
                <c:pt idx="1315">
                  <c:v>799.8242999999992</c:v>
                </c:pt>
                <c:pt idx="1316">
                  <c:v>799.8177000000001</c:v>
                </c:pt>
                <c:pt idx="1317">
                  <c:v>799.8198</c:v>
                </c:pt>
                <c:pt idx="1318">
                  <c:v>799.8149999999994</c:v>
                </c:pt>
                <c:pt idx="1319">
                  <c:v>799.8245999999994</c:v>
                </c:pt>
                <c:pt idx="1320">
                  <c:v>799.8206999999992</c:v>
                </c:pt>
                <c:pt idx="1321">
                  <c:v>799.8140000000001</c:v>
                </c:pt>
                <c:pt idx="1322">
                  <c:v>799.8105999999993</c:v>
                </c:pt>
                <c:pt idx="1323">
                  <c:v>799.8164999999993</c:v>
                </c:pt>
                <c:pt idx="1324">
                  <c:v>799.8210999999992</c:v>
                </c:pt>
                <c:pt idx="1325">
                  <c:v>799.8277999999993</c:v>
                </c:pt>
                <c:pt idx="1326">
                  <c:v>799.8258999999994</c:v>
                </c:pt>
                <c:pt idx="1327">
                  <c:v>799.8349999999994</c:v>
                </c:pt>
                <c:pt idx="1328">
                  <c:v>799.8329999999991</c:v>
                </c:pt>
                <c:pt idx="1329">
                  <c:v>799.8328999999992</c:v>
                </c:pt>
                <c:pt idx="1330">
                  <c:v>799.8446999999992</c:v>
                </c:pt>
                <c:pt idx="1331">
                  <c:v>799.8358999999994</c:v>
                </c:pt>
                <c:pt idx="1332">
                  <c:v>799.8399999999993</c:v>
                </c:pt>
                <c:pt idx="1333">
                  <c:v>799.8366999999988</c:v>
                </c:pt>
                <c:pt idx="1334">
                  <c:v>799.842099999999</c:v>
                </c:pt>
                <c:pt idx="1335">
                  <c:v>799.8335999999994</c:v>
                </c:pt>
                <c:pt idx="1336">
                  <c:v>799.8329999999991</c:v>
                </c:pt>
                <c:pt idx="1337">
                  <c:v>799.8324999999992</c:v>
                </c:pt>
                <c:pt idx="1338">
                  <c:v>799.8283</c:v>
                </c:pt>
                <c:pt idx="1339">
                  <c:v>799.8295999999993</c:v>
                </c:pt>
                <c:pt idx="1340">
                  <c:v>799.8344000000001</c:v>
                </c:pt>
                <c:pt idx="1341">
                  <c:v>799.8245999999994</c:v>
                </c:pt>
                <c:pt idx="1342">
                  <c:v>799.8217000000001</c:v>
                </c:pt>
                <c:pt idx="1343">
                  <c:v>799.8208</c:v>
                </c:pt>
                <c:pt idx="1344">
                  <c:v>799.8168999999994</c:v>
                </c:pt>
                <c:pt idx="1345">
                  <c:v>799.8185000000001</c:v>
                </c:pt>
                <c:pt idx="1346">
                  <c:v>799.8135000000001</c:v>
                </c:pt>
                <c:pt idx="1347">
                  <c:v>799.8143</c:v>
                </c:pt>
                <c:pt idx="1348">
                  <c:v>799.8117999999994</c:v>
                </c:pt>
                <c:pt idx="1349">
                  <c:v>799.8204999999994</c:v>
                </c:pt>
                <c:pt idx="1350">
                  <c:v>799.8071999999991</c:v>
                </c:pt>
                <c:pt idx="1351">
                  <c:v>799.8093</c:v>
                </c:pt>
                <c:pt idx="1352">
                  <c:v>799.8059999999994</c:v>
                </c:pt>
                <c:pt idx="1353">
                  <c:v>799.8264999999993</c:v>
                </c:pt>
                <c:pt idx="1354">
                  <c:v>799.8135000000001</c:v>
                </c:pt>
                <c:pt idx="1355">
                  <c:v>799.8159999999993</c:v>
                </c:pt>
                <c:pt idx="1356">
                  <c:v>799.8166999999991</c:v>
                </c:pt>
                <c:pt idx="1357">
                  <c:v>799.8242999999992</c:v>
                </c:pt>
                <c:pt idx="1358">
                  <c:v>799.8208</c:v>
                </c:pt>
                <c:pt idx="1359">
                  <c:v>799.8370999999991</c:v>
                </c:pt>
                <c:pt idx="1360">
                  <c:v>799.8404999999993</c:v>
                </c:pt>
                <c:pt idx="1361">
                  <c:v>799.8394000000001</c:v>
                </c:pt>
                <c:pt idx="1362">
                  <c:v>799.8368999999993</c:v>
                </c:pt>
                <c:pt idx="1363">
                  <c:v>799.8423999999992</c:v>
                </c:pt>
                <c:pt idx="1364">
                  <c:v>799.8376999999986</c:v>
                </c:pt>
                <c:pt idx="1365">
                  <c:v>799.8364999999992</c:v>
                </c:pt>
                <c:pt idx="1366">
                  <c:v>799.8349999999994</c:v>
                </c:pt>
                <c:pt idx="1367">
                  <c:v>799.8306999999992</c:v>
                </c:pt>
                <c:pt idx="1368">
                  <c:v>799.8353999999994</c:v>
                </c:pt>
                <c:pt idx="1369">
                  <c:v>799.8335999999994</c:v>
                </c:pt>
                <c:pt idx="1370">
                  <c:v>799.8383</c:v>
                </c:pt>
                <c:pt idx="1371">
                  <c:v>799.8226999999987</c:v>
                </c:pt>
                <c:pt idx="1372">
                  <c:v>799.8242999999992</c:v>
                </c:pt>
                <c:pt idx="1373">
                  <c:v>799.8171999999992</c:v>
                </c:pt>
                <c:pt idx="1374">
                  <c:v>799.8198</c:v>
                </c:pt>
                <c:pt idx="1375">
                  <c:v>799.8159000000001</c:v>
                </c:pt>
                <c:pt idx="1376">
                  <c:v>799.8177000000001</c:v>
                </c:pt>
                <c:pt idx="1377">
                  <c:v>799.8167999999994</c:v>
                </c:pt>
                <c:pt idx="1378">
                  <c:v>799.8179999999992</c:v>
                </c:pt>
                <c:pt idx="1379">
                  <c:v>799.8050000000001</c:v>
                </c:pt>
                <c:pt idx="1380">
                  <c:v>799.8093</c:v>
                </c:pt>
                <c:pt idx="1381">
                  <c:v>799.8078999999993</c:v>
                </c:pt>
                <c:pt idx="1382">
                  <c:v>799.8090000000001</c:v>
                </c:pt>
                <c:pt idx="1383">
                  <c:v>799.8027999999994</c:v>
                </c:pt>
                <c:pt idx="1384">
                  <c:v>799.8063999999994</c:v>
                </c:pt>
                <c:pt idx="1385">
                  <c:v>799.8069999999993</c:v>
                </c:pt>
                <c:pt idx="1386">
                  <c:v>799.8177000000001</c:v>
                </c:pt>
                <c:pt idx="1387">
                  <c:v>799.8145999999994</c:v>
                </c:pt>
                <c:pt idx="1388">
                  <c:v>799.8194999999994</c:v>
                </c:pt>
                <c:pt idx="1389">
                  <c:v>799.8171999999992</c:v>
                </c:pt>
                <c:pt idx="1390">
                  <c:v>799.8225999999991</c:v>
                </c:pt>
                <c:pt idx="1391">
                  <c:v>799.8245999999994</c:v>
                </c:pt>
                <c:pt idx="1392">
                  <c:v>799.8288</c:v>
                </c:pt>
                <c:pt idx="1393">
                  <c:v>799.8355999999992</c:v>
                </c:pt>
                <c:pt idx="1394">
                  <c:v>799.8378999999992</c:v>
                </c:pt>
                <c:pt idx="1395">
                  <c:v>799.8323999999993</c:v>
                </c:pt>
                <c:pt idx="1396">
                  <c:v>799.8384999999994</c:v>
                </c:pt>
                <c:pt idx="1397">
                  <c:v>799.8328999999992</c:v>
                </c:pt>
                <c:pt idx="1398">
                  <c:v>799.8409999999993</c:v>
                </c:pt>
                <c:pt idx="1399">
                  <c:v>799.8329999999991</c:v>
                </c:pt>
                <c:pt idx="1400">
                  <c:v>799.8323999999993</c:v>
                </c:pt>
                <c:pt idx="1401">
                  <c:v>799.8379999999991</c:v>
                </c:pt>
                <c:pt idx="1402">
                  <c:v>799.8344000000001</c:v>
                </c:pt>
                <c:pt idx="1403">
                  <c:v>799.8314999999993</c:v>
                </c:pt>
                <c:pt idx="1404">
                  <c:v>799.8275999999991</c:v>
                </c:pt>
                <c:pt idx="1405">
                  <c:v>799.8355999999992</c:v>
                </c:pt>
                <c:pt idx="1406">
                  <c:v>799.8291999999993</c:v>
                </c:pt>
                <c:pt idx="1407">
                  <c:v>799.8262999999988</c:v>
                </c:pt>
                <c:pt idx="1408">
                  <c:v>799.8255999999993</c:v>
                </c:pt>
                <c:pt idx="1409">
                  <c:v>799.8199999999994</c:v>
                </c:pt>
                <c:pt idx="1410">
                  <c:v>799.8220999999992</c:v>
                </c:pt>
                <c:pt idx="1411">
                  <c:v>799.8206999999992</c:v>
                </c:pt>
                <c:pt idx="1412">
                  <c:v>799.8269999999992</c:v>
                </c:pt>
                <c:pt idx="1413">
                  <c:v>799.8202999999991</c:v>
                </c:pt>
                <c:pt idx="1414">
                  <c:v>799.8159000000001</c:v>
                </c:pt>
                <c:pt idx="1415">
                  <c:v>799.8154999999994</c:v>
                </c:pt>
                <c:pt idx="1416">
                  <c:v>799.8199999999994</c:v>
                </c:pt>
                <c:pt idx="1417">
                  <c:v>799.8201999999992</c:v>
                </c:pt>
                <c:pt idx="1418">
                  <c:v>799.8158</c:v>
                </c:pt>
                <c:pt idx="1419">
                  <c:v>799.8199</c:v>
                </c:pt>
                <c:pt idx="1420">
                  <c:v>799.8218999999993</c:v>
                </c:pt>
                <c:pt idx="1421">
                  <c:v>799.8087</c:v>
                </c:pt>
                <c:pt idx="1422">
                  <c:v>799.8143</c:v>
                </c:pt>
                <c:pt idx="1423">
                  <c:v>799.8123999999993</c:v>
                </c:pt>
                <c:pt idx="1424">
                  <c:v>799.8277999999993</c:v>
                </c:pt>
                <c:pt idx="1425">
                  <c:v>799.8295999999993</c:v>
                </c:pt>
                <c:pt idx="1426">
                  <c:v>799.8329999999991</c:v>
                </c:pt>
                <c:pt idx="1427">
                  <c:v>799.8345999999993</c:v>
                </c:pt>
                <c:pt idx="1428">
                  <c:v>799.8403999999994</c:v>
                </c:pt>
                <c:pt idx="1429">
                  <c:v>799.8428999999992</c:v>
                </c:pt>
                <c:pt idx="1430">
                  <c:v>799.8464999999992</c:v>
                </c:pt>
                <c:pt idx="1431">
                  <c:v>799.8369999999992</c:v>
                </c:pt>
                <c:pt idx="1432">
                  <c:v>799.8361999999991</c:v>
                </c:pt>
                <c:pt idx="1433">
                  <c:v>799.8315999999992</c:v>
                </c:pt>
                <c:pt idx="1434">
                  <c:v>799.8462999999988</c:v>
                </c:pt>
                <c:pt idx="1435">
                  <c:v>799.8399999999993</c:v>
                </c:pt>
                <c:pt idx="1436">
                  <c:v>799.8354999999993</c:v>
                </c:pt>
                <c:pt idx="1437">
                  <c:v>799.8208999999994</c:v>
                </c:pt>
                <c:pt idx="1438">
                  <c:v>799.831699999999</c:v>
                </c:pt>
                <c:pt idx="1439">
                  <c:v>799.8186999999994</c:v>
                </c:pt>
                <c:pt idx="1440">
                  <c:v>799.8262999999988</c:v>
                </c:pt>
                <c:pt idx="1441">
                  <c:v>799.8212999999988</c:v>
                </c:pt>
                <c:pt idx="1442">
                  <c:v>799.8199999999994</c:v>
                </c:pt>
                <c:pt idx="1443">
                  <c:v>799.8174999999992</c:v>
                </c:pt>
                <c:pt idx="1444">
                  <c:v>799.8154999999994</c:v>
                </c:pt>
                <c:pt idx="1445">
                  <c:v>799.8159000000001</c:v>
                </c:pt>
                <c:pt idx="1446">
                  <c:v>799.8133</c:v>
                </c:pt>
                <c:pt idx="1447">
                  <c:v>799.8035</c:v>
                </c:pt>
                <c:pt idx="1448">
                  <c:v>799.8032000000001</c:v>
                </c:pt>
                <c:pt idx="1449">
                  <c:v>799.8110999999993</c:v>
                </c:pt>
                <c:pt idx="1450">
                  <c:v>799.7964</c:v>
                </c:pt>
                <c:pt idx="1451">
                  <c:v>799.8044</c:v>
                </c:pt>
                <c:pt idx="1452">
                  <c:v>799.8163999999994</c:v>
                </c:pt>
                <c:pt idx="1453">
                  <c:v>799.8095000000001</c:v>
                </c:pt>
                <c:pt idx="1454">
                  <c:v>799.8134</c:v>
                </c:pt>
                <c:pt idx="1455">
                  <c:v>799.8226999999987</c:v>
                </c:pt>
                <c:pt idx="1456">
                  <c:v>799.8194</c:v>
                </c:pt>
                <c:pt idx="1457">
                  <c:v>799.8262999999988</c:v>
                </c:pt>
                <c:pt idx="1458">
                  <c:v>799.8354999999993</c:v>
                </c:pt>
                <c:pt idx="1459">
                  <c:v>799.8380999999994</c:v>
                </c:pt>
                <c:pt idx="1460">
                  <c:v>799.8405999999992</c:v>
                </c:pt>
                <c:pt idx="1461">
                  <c:v>799.8559999999992</c:v>
                </c:pt>
                <c:pt idx="1462">
                  <c:v>799.8404999999993</c:v>
                </c:pt>
                <c:pt idx="1463">
                  <c:v>799.8413999999993</c:v>
                </c:pt>
                <c:pt idx="1464">
                  <c:v>799.8403999999994</c:v>
                </c:pt>
                <c:pt idx="1465">
                  <c:v>799.8331000000001</c:v>
                </c:pt>
                <c:pt idx="1466">
                  <c:v>799.8360999999992</c:v>
                </c:pt>
                <c:pt idx="1467">
                  <c:v>799.8298</c:v>
                </c:pt>
                <c:pt idx="1468">
                  <c:v>799.8369999999992</c:v>
                </c:pt>
                <c:pt idx="1469">
                  <c:v>799.8345999999993</c:v>
                </c:pt>
                <c:pt idx="1470">
                  <c:v>799.8271999999988</c:v>
                </c:pt>
                <c:pt idx="1471">
                  <c:v>799.8255999999993</c:v>
                </c:pt>
                <c:pt idx="1472">
                  <c:v>799.8189</c:v>
                </c:pt>
                <c:pt idx="1473">
                  <c:v>799.8206999999992</c:v>
                </c:pt>
                <c:pt idx="1474">
                  <c:v>799.8123999999993</c:v>
                </c:pt>
                <c:pt idx="1475">
                  <c:v>799.8090000000001</c:v>
                </c:pt>
                <c:pt idx="1476">
                  <c:v>799.8134</c:v>
                </c:pt>
                <c:pt idx="1477">
                  <c:v>799.8095000000001</c:v>
                </c:pt>
                <c:pt idx="1478">
                  <c:v>799.8105999999993</c:v>
                </c:pt>
                <c:pt idx="1479">
                  <c:v>799.8086</c:v>
                </c:pt>
                <c:pt idx="1480">
                  <c:v>799.8035</c:v>
                </c:pt>
                <c:pt idx="1481">
                  <c:v>799.7967</c:v>
                </c:pt>
                <c:pt idx="1482">
                  <c:v>799.8031</c:v>
                </c:pt>
                <c:pt idx="1483">
                  <c:v>799.8112999999991</c:v>
                </c:pt>
                <c:pt idx="1484">
                  <c:v>799.8057</c:v>
                </c:pt>
                <c:pt idx="1485">
                  <c:v>799.8069999999993</c:v>
                </c:pt>
                <c:pt idx="1486">
                  <c:v>799.8054999999994</c:v>
                </c:pt>
                <c:pt idx="1487">
                  <c:v>799.8120999999992</c:v>
                </c:pt>
                <c:pt idx="1488">
                  <c:v>799.8079999999992</c:v>
                </c:pt>
                <c:pt idx="1489">
                  <c:v>799.8090999999994</c:v>
                </c:pt>
                <c:pt idx="1490">
                  <c:v>799.8225999999991</c:v>
                </c:pt>
                <c:pt idx="1491">
                  <c:v>799.8314999999993</c:v>
                </c:pt>
                <c:pt idx="1492">
                  <c:v>799.8269999999992</c:v>
                </c:pt>
                <c:pt idx="1493">
                  <c:v>799.8418999999993</c:v>
                </c:pt>
                <c:pt idx="1494">
                  <c:v>799.8413999999993</c:v>
                </c:pt>
                <c:pt idx="1495">
                  <c:v>799.8466999999987</c:v>
                </c:pt>
                <c:pt idx="1496">
                  <c:v>799.8359999999993</c:v>
                </c:pt>
                <c:pt idx="1497">
                  <c:v>799.8478999999992</c:v>
                </c:pt>
                <c:pt idx="1498">
                  <c:v>799.8476999999988</c:v>
                </c:pt>
                <c:pt idx="1499">
                  <c:v>799.842099999999</c:v>
                </c:pt>
                <c:pt idx="1500">
                  <c:v>799.8429999999991</c:v>
                </c:pt>
                <c:pt idx="1501">
                  <c:v>799.8281999999994</c:v>
                </c:pt>
                <c:pt idx="1502">
                  <c:v>799.8439999999994</c:v>
                </c:pt>
                <c:pt idx="1503">
                  <c:v>799.8476999999988</c:v>
                </c:pt>
                <c:pt idx="1504">
                  <c:v>799.8417999999994</c:v>
                </c:pt>
                <c:pt idx="1505">
                  <c:v>799.8319999999992</c:v>
                </c:pt>
                <c:pt idx="1506">
                  <c:v>799.8281000000001</c:v>
                </c:pt>
                <c:pt idx="1507">
                  <c:v>799.8265999999992</c:v>
                </c:pt>
                <c:pt idx="1508">
                  <c:v>799.8329999999991</c:v>
                </c:pt>
                <c:pt idx="1509">
                  <c:v>799.8389999999994</c:v>
                </c:pt>
                <c:pt idx="1510">
                  <c:v>799.8323999999993</c:v>
                </c:pt>
                <c:pt idx="1511">
                  <c:v>799.8292999999992</c:v>
                </c:pt>
                <c:pt idx="1512">
                  <c:v>799.8249000000001</c:v>
                </c:pt>
                <c:pt idx="1513">
                  <c:v>799.8186999999994</c:v>
                </c:pt>
                <c:pt idx="1514">
                  <c:v>799.8181999999994</c:v>
                </c:pt>
                <c:pt idx="1515">
                  <c:v>799.8199</c:v>
                </c:pt>
                <c:pt idx="1516">
                  <c:v>799.8120999999992</c:v>
                </c:pt>
                <c:pt idx="1517">
                  <c:v>799.8127999999994</c:v>
                </c:pt>
                <c:pt idx="1518">
                  <c:v>799.8007</c:v>
                </c:pt>
                <c:pt idx="1519">
                  <c:v>799.8099999999994</c:v>
                </c:pt>
                <c:pt idx="1520">
                  <c:v>799.8059999999994</c:v>
                </c:pt>
                <c:pt idx="1521">
                  <c:v>799.8098</c:v>
                </c:pt>
                <c:pt idx="1522">
                  <c:v>799.8077000000001</c:v>
                </c:pt>
                <c:pt idx="1523">
                  <c:v>799.8057</c:v>
                </c:pt>
                <c:pt idx="1524">
                  <c:v>799.8218999999993</c:v>
                </c:pt>
                <c:pt idx="1525">
                  <c:v>799.8204999999994</c:v>
                </c:pt>
                <c:pt idx="1526">
                  <c:v>799.8311999999992</c:v>
                </c:pt>
                <c:pt idx="1527">
                  <c:v>799.8317999999994</c:v>
                </c:pt>
                <c:pt idx="1528">
                  <c:v>799.8400999999993</c:v>
                </c:pt>
                <c:pt idx="1529">
                  <c:v>799.8462999999988</c:v>
                </c:pt>
                <c:pt idx="1530">
                  <c:v>799.840299999999</c:v>
                </c:pt>
                <c:pt idx="1531">
                  <c:v>799.840299999999</c:v>
                </c:pt>
                <c:pt idx="1532">
                  <c:v>799.842599999999</c:v>
                </c:pt>
                <c:pt idx="1533">
                  <c:v>799.8453999999994</c:v>
                </c:pt>
                <c:pt idx="1534">
                  <c:v>799.8409999999993</c:v>
                </c:pt>
                <c:pt idx="1535">
                  <c:v>799.8392999999992</c:v>
                </c:pt>
                <c:pt idx="1536">
                  <c:v>799.8390999999993</c:v>
                </c:pt>
                <c:pt idx="1537">
                  <c:v>799.8359999999993</c:v>
                </c:pt>
                <c:pt idx="1538">
                  <c:v>799.8350999999993</c:v>
                </c:pt>
                <c:pt idx="1539">
                  <c:v>799.8310999999992</c:v>
                </c:pt>
                <c:pt idx="1540">
                  <c:v>799.8334</c:v>
                </c:pt>
                <c:pt idx="1541">
                  <c:v>799.8281000000001</c:v>
                </c:pt>
                <c:pt idx="1542">
                  <c:v>799.8267000000001</c:v>
                </c:pt>
                <c:pt idx="1543">
                  <c:v>799.8256999999992</c:v>
                </c:pt>
                <c:pt idx="1544">
                  <c:v>799.8194999999994</c:v>
                </c:pt>
                <c:pt idx="1545">
                  <c:v>799.8208999999994</c:v>
                </c:pt>
                <c:pt idx="1546">
                  <c:v>799.8129999999992</c:v>
                </c:pt>
                <c:pt idx="1547">
                  <c:v>799.8105999999993</c:v>
                </c:pt>
                <c:pt idx="1548">
                  <c:v>799.8069999999993</c:v>
                </c:pt>
                <c:pt idx="1549">
                  <c:v>799.8049</c:v>
                </c:pt>
                <c:pt idx="1550">
                  <c:v>799.8085</c:v>
                </c:pt>
                <c:pt idx="1551">
                  <c:v>799.8104999999994</c:v>
                </c:pt>
                <c:pt idx="1552">
                  <c:v>799.8140999999994</c:v>
                </c:pt>
                <c:pt idx="1553">
                  <c:v>799.8184</c:v>
                </c:pt>
                <c:pt idx="1554">
                  <c:v>799.8168999999994</c:v>
                </c:pt>
                <c:pt idx="1555">
                  <c:v>799.8179999999992</c:v>
                </c:pt>
                <c:pt idx="1556">
                  <c:v>799.8129999999992</c:v>
                </c:pt>
                <c:pt idx="1557">
                  <c:v>799.8250999999993</c:v>
                </c:pt>
                <c:pt idx="1558">
                  <c:v>799.8331000000001</c:v>
                </c:pt>
                <c:pt idx="1559">
                  <c:v>799.8347</c:v>
                </c:pt>
                <c:pt idx="1560">
                  <c:v>799.8357000000001</c:v>
                </c:pt>
                <c:pt idx="1561">
                  <c:v>799.8368999999993</c:v>
                </c:pt>
                <c:pt idx="1562">
                  <c:v>799.8379999999991</c:v>
                </c:pt>
                <c:pt idx="1563">
                  <c:v>799.8328999999992</c:v>
                </c:pt>
                <c:pt idx="1564">
                  <c:v>799.8398</c:v>
                </c:pt>
                <c:pt idx="1565">
                  <c:v>799.8389000000001</c:v>
                </c:pt>
                <c:pt idx="1566">
                  <c:v>799.8339</c:v>
                </c:pt>
                <c:pt idx="1567">
                  <c:v>799.8344999999994</c:v>
                </c:pt>
                <c:pt idx="1568">
                  <c:v>799.8371999999987</c:v>
                </c:pt>
                <c:pt idx="1569">
                  <c:v>799.8304999999993</c:v>
                </c:pt>
                <c:pt idx="1570">
                  <c:v>799.8319999999992</c:v>
                </c:pt>
                <c:pt idx="1571">
                  <c:v>799.8305999999992</c:v>
                </c:pt>
                <c:pt idx="1572">
                  <c:v>799.8264999999993</c:v>
                </c:pt>
                <c:pt idx="1573">
                  <c:v>799.8258</c:v>
                </c:pt>
                <c:pt idx="1574">
                  <c:v>799.8350999999993</c:v>
                </c:pt>
                <c:pt idx="1575">
                  <c:v>799.8270999999991</c:v>
                </c:pt>
                <c:pt idx="1576">
                  <c:v>799.8312999999987</c:v>
                </c:pt>
                <c:pt idx="1577">
                  <c:v>799.8210999999992</c:v>
                </c:pt>
                <c:pt idx="1578">
                  <c:v>799.8236999999992</c:v>
                </c:pt>
                <c:pt idx="1579">
                  <c:v>799.8217999999994</c:v>
                </c:pt>
                <c:pt idx="1580">
                  <c:v>799.8161999999992</c:v>
                </c:pt>
                <c:pt idx="1581">
                  <c:v>799.8133</c:v>
                </c:pt>
                <c:pt idx="1582">
                  <c:v>799.8154999999994</c:v>
                </c:pt>
                <c:pt idx="1583">
                  <c:v>799.8103000000001</c:v>
                </c:pt>
                <c:pt idx="1584">
                  <c:v>799.8166999999991</c:v>
                </c:pt>
                <c:pt idx="1585">
                  <c:v>799.8230999999994</c:v>
                </c:pt>
                <c:pt idx="1586">
                  <c:v>799.8169999999993</c:v>
                </c:pt>
                <c:pt idx="1587">
                  <c:v>799.8201999999992</c:v>
                </c:pt>
                <c:pt idx="1588">
                  <c:v>799.8178999999993</c:v>
                </c:pt>
                <c:pt idx="1589">
                  <c:v>799.8245999999994</c:v>
                </c:pt>
                <c:pt idx="1590">
                  <c:v>799.8173999999993</c:v>
                </c:pt>
                <c:pt idx="1591">
                  <c:v>799.8250999999993</c:v>
                </c:pt>
                <c:pt idx="1592">
                  <c:v>799.8328999999992</c:v>
                </c:pt>
                <c:pt idx="1593">
                  <c:v>799.8379999999991</c:v>
                </c:pt>
                <c:pt idx="1594">
                  <c:v>799.8359999999993</c:v>
                </c:pt>
                <c:pt idx="1595">
                  <c:v>799.8474999999991</c:v>
                </c:pt>
                <c:pt idx="1596">
                  <c:v>799.8408000000001</c:v>
                </c:pt>
                <c:pt idx="1597">
                  <c:v>799.8364999999992</c:v>
                </c:pt>
                <c:pt idx="1598">
                  <c:v>799.8364999999992</c:v>
                </c:pt>
                <c:pt idx="1599">
                  <c:v>799.8361999999991</c:v>
                </c:pt>
                <c:pt idx="1600">
                  <c:v>799.8360999999992</c:v>
                </c:pt>
                <c:pt idx="1601">
                  <c:v>799.8258</c:v>
                </c:pt>
                <c:pt idx="1602">
                  <c:v>799.8295999999993</c:v>
                </c:pt>
                <c:pt idx="1603">
                  <c:v>799.8340999999994</c:v>
                </c:pt>
                <c:pt idx="1604">
                  <c:v>799.8249000000001</c:v>
                </c:pt>
                <c:pt idx="1605">
                  <c:v>799.8199999999994</c:v>
                </c:pt>
                <c:pt idx="1606">
                  <c:v>799.8226999999987</c:v>
                </c:pt>
                <c:pt idx="1607">
                  <c:v>799.8299999999994</c:v>
                </c:pt>
                <c:pt idx="1608">
                  <c:v>799.8183</c:v>
                </c:pt>
                <c:pt idx="1609">
                  <c:v>799.8256999999992</c:v>
                </c:pt>
                <c:pt idx="1610">
                  <c:v>799.8265999999992</c:v>
                </c:pt>
                <c:pt idx="1611">
                  <c:v>799.8248</c:v>
                </c:pt>
                <c:pt idx="1612">
                  <c:v>799.8213999999994</c:v>
                </c:pt>
                <c:pt idx="1613">
                  <c:v>799.819</c:v>
                </c:pt>
                <c:pt idx="1614">
                  <c:v>799.8211999999991</c:v>
                </c:pt>
                <c:pt idx="1615">
                  <c:v>799.8258</c:v>
                </c:pt>
                <c:pt idx="1616">
                  <c:v>799.8208</c:v>
                </c:pt>
                <c:pt idx="1617">
                  <c:v>799.8193</c:v>
                </c:pt>
                <c:pt idx="1618">
                  <c:v>799.816299999999</c:v>
                </c:pt>
                <c:pt idx="1619">
                  <c:v>799.8239</c:v>
                </c:pt>
                <c:pt idx="1620">
                  <c:v>799.8179999999992</c:v>
                </c:pt>
                <c:pt idx="1621">
                  <c:v>799.8156999999992</c:v>
                </c:pt>
                <c:pt idx="1622">
                  <c:v>799.8204000000001</c:v>
                </c:pt>
                <c:pt idx="1623">
                  <c:v>799.8247</c:v>
                </c:pt>
                <c:pt idx="1624">
                  <c:v>799.8312999999987</c:v>
                </c:pt>
                <c:pt idx="1625">
                  <c:v>799.8309999999993</c:v>
                </c:pt>
                <c:pt idx="1626">
                  <c:v>799.8417999999994</c:v>
                </c:pt>
                <c:pt idx="1627">
                  <c:v>799.8344000000001</c:v>
                </c:pt>
                <c:pt idx="1628">
                  <c:v>799.8376999999986</c:v>
                </c:pt>
                <c:pt idx="1629">
                  <c:v>799.8453999999994</c:v>
                </c:pt>
                <c:pt idx="1630">
                  <c:v>799.8388</c:v>
                </c:pt>
                <c:pt idx="1631">
                  <c:v>799.8384999999994</c:v>
                </c:pt>
                <c:pt idx="1632">
                  <c:v>799.8430999999994</c:v>
                </c:pt>
                <c:pt idx="1633">
                  <c:v>799.8472999999988</c:v>
                </c:pt>
                <c:pt idx="1634">
                  <c:v>799.8422999999988</c:v>
                </c:pt>
                <c:pt idx="1635">
                  <c:v>799.8446999999992</c:v>
                </c:pt>
                <c:pt idx="1636">
                  <c:v>799.8309999999993</c:v>
                </c:pt>
                <c:pt idx="1637">
                  <c:v>799.8363999999992</c:v>
                </c:pt>
                <c:pt idx="1638">
                  <c:v>799.8394999999994</c:v>
                </c:pt>
                <c:pt idx="1639">
                  <c:v>799.8251999999992</c:v>
                </c:pt>
                <c:pt idx="1640">
                  <c:v>799.8341999999993</c:v>
                </c:pt>
                <c:pt idx="1641">
                  <c:v>799.8302999999991</c:v>
                </c:pt>
                <c:pt idx="1642">
                  <c:v>799.8354999999993</c:v>
                </c:pt>
                <c:pt idx="1643">
                  <c:v>799.8256999999992</c:v>
                </c:pt>
                <c:pt idx="1644">
                  <c:v>799.8289999999994</c:v>
                </c:pt>
                <c:pt idx="1645">
                  <c:v>799.8288</c:v>
                </c:pt>
                <c:pt idx="1646">
                  <c:v>799.8123999999993</c:v>
                </c:pt>
                <c:pt idx="1647">
                  <c:v>799.8242999999992</c:v>
                </c:pt>
                <c:pt idx="1648">
                  <c:v>799.8222999999988</c:v>
                </c:pt>
                <c:pt idx="1649">
                  <c:v>799.8154000000001</c:v>
                </c:pt>
                <c:pt idx="1650">
                  <c:v>799.8135999999994</c:v>
                </c:pt>
                <c:pt idx="1651">
                  <c:v>799.8245999999994</c:v>
                </c:pt>
                <c:pt idx="1652">
                  <c:v>799.8177999999994</c:v>
                </c:pt>
                <c:pt idx="1653">
                  <c:v>799.8230999999994</c:v>
                </c:pt>
                <c:pt idx="1654">
                  <c:v>799.8119999999993</c:v>
                </c:pt>
                <c:pt idx="1655">
                  <c:v>799.8135999999994</c:v>
                </c:pt>
                <c:pt idx="1656">
                  <c:v>799.8103000000001</c:v>
                </c:pt>
                <c:pt idx="1657">
                  <c:v>799.8177999999994</c:v>
                </c:pt>
                <c:pt idx="1658">
                  <c:v>799.8255999999993</c:v>
                </c:pt>
                <c:pt idx="1659">
                  <c:v>799.8251999999992</c:v>
                </c:pt>
                <c:pt idx="1660">
                  <c:v>799.8310999999992</c:v>
                </c:pt>
                <c:pt idx="1661">
                  <c:v>799.8305999999992</c:v>
                </c:pt>
                <c:pt idx="1662">
                  <c:v>799.8392999999992</c:v>
                </c:pt>
                <c:pt idx="1663">
                  <c:v>799.8326999999986</c:v>
                </c:pt>
                <c:pt idx="1664">
                  <c:v>799.8369999999992</c:v>
                </c:pt>
                <c:pt idx="1665">
                  <c:v>799.8241999999993</c:v>
                </c:pt>
                <c:pt idx="1666">
                  <c:v>799.8258999999994</c:v>
                </c:pt>
                <c:pt idx="1667">
                  <c:v>799.8347</c:v>
                </c:pt>
                <c:pt idx="1668">
                  <c:v>799.8355999999992</c:v>
                </c:pt>
                <c:pt idx="1669">
                  <c:v>799.8349999999994</c:v>
                </c:pt>
                <c:pt idx="1670">
                  <c:v>799.8347</c:v>
                </c:pt>
                <c:pt idx="1671">
                  <c:v>799.8392999999992</c:v>
                </c:pt>
                <c:pt idx="1672">
                  <c:v>799.8251999999992</c:v>
                </c:pt>
                <c:pt idx="1673">
                  <c:v>799.8221999999992</c:v>
                </c:pt>
                <c:pt idx="1674">
                  <c:v>799.8247</c:v>
                </c:pt>
                <c:pt idx="1675">
                  <c:v>799.831699999999</c:v>
                </c:pt>
                <c:pt idx="1676">
                  <c:v>799.8329999999991</c:v>
                </c:pt>
                <c:pt idx="1677">
                  <c:v>799.8291999999993</c:v>
                </c:pt>
                <c:pt idx="1678">
                  <c:v>799.8250999999993</c:v>
                </c:pt>
                <c:pt idx="1679">
                  <c:v>799.8275999999991</c:v>
                </c:pt>
                <c:pt idx="1680">
                  <c:v>799.8236000000001</c:v>
                </c:pt>
                <c:pt idx="1681">
                  <c:v>799.8144999999994</c:v>
                </c:pt>
                <c:pt idx="1682">
                  <c:v>799.8191999999993</c:v>
                </c:pt>
                <c:pt idx="1683">
                  <c:v>799.8223999999993</c:v>
                </c:pt>
                <c:pt idx="1684">
                  <c:v>799.8167999999994</c:v>
                </c:pt>
                <c:pt idx="1685">
                  <c:v>799.8139</c:v>
                </c:pt>
                <c:pt idx="1686">
                  <c:v>799.8202999999991</c:v>
                </c:pt>
                <c:pt idx="1687">
                  <c:v>799.8099999999994</c:v>
                </c:pt>
                <c:pt idx="1688">
                  <c:v>799.8206999999992</c:v>
                </c:pt>
                <c:pt idx="1689">
                  <c:v>799.8241999999993</c:v>
                </c:pt>
                <c:pt idx="1690">
                  <c:v>799.8135999999994</c:v>
                </c:pt>
                <c:pt idx="1691">
                  <c:v>799.8186999999994</c:v>
                </c:pt>
                <c:pt idx="1692">
                  <c:v>799.8272999999988</c:v>
                </c:pt>
                <c:pt idx="1693">
                  <c:v>799.8276999999987</c:v>
                </c:pt>
                <c:pt idx="1694">
                  <c:v>799.8270999999991</c:v>
                </c:pt>
                <c:pt idx="1695">
                  <c:v>799.8409999999993</c:v>
                </c:pt>
                <c:pt idx="1696">
                  <c:v>799.8414999999992</c:v>
                </c:pt>
                <c:pt idx="1697">
                  <c:v>799.8384</c:v>
                </c:pt>
                <c:pt idx="1698">
                  <c:v>799.8320999999991</c:v>
                </c:pt>
                <c:pt idx="1699">
                  <c:v>799.8271999999988</c:v>
                </c:pt>
                <c:pt idx="1700">
                  <c:v>799.8361999999991</c:v>
                </c:pt>
                <c:pt idx="1701">
                  <c:v>799.8315999999992</c:v>
                </c:pt>
                <c:pt idx="1702">
                  <c:v>799.8383</c:v>
                </c:pt>
                <c:pt idx="1703">
                  <c:v>799.8310999999992</c:v>
                </c:pt>
                <c:pt idx="1704">
                  <c:v>799.8347</c:v>
                </c:pt>
                <c:pt idx="1705">
                  <c:v>799.8326999999986</c:v>
                </c:pt>
                <c:pt idx="1706">
                  <c:v>799.8310999999992</c:v>
                </c:pt>
                <c:pt idx="1707">
                  <c:v>799.8287</c:v>
                </c:pt>
                <c:pt idx="1708">
                  <c:v>799.8370999999991</c:v>
                </c:pt>
                <c:pt idx="1709">
                  <c:v>799.8400999999993</c:v>
                </c:pt>
                <c:pt idx="1710">
                  <c:v>799.8434</c:v>
                </c:pt>
                <c:pt idx="1711">
                  <c:v>799.8379999999991</c:v>
                </c:pt>
                <c:pt idx="1712">
                  <c:v>799.8309999999993</c:v>
                </c:pt>
                <c:pt idx="1713">
                  <c:v>799.8339999999994</c:v>
                </c:pt>
                <c:pt idx="1714">
                  <c:v>799.831699999999</c:v>
                </c:pt>
                <c:pt idx="1715">
                  <c:v>799.8279999999991</c:v>
                </c:pt>
                <c:pt idx="1716">
                  <c:v>799.8242999999992</c:v>
                </c:pt>
                <c:pt idx="1717">
                  <c:v>799.8262999999988</c:v>
                </c:pt>
                <c:pt idx="1718">
                  <c:v>799.8169999999993</c:v>
                </c:pt>
                <c:pt idx="1719">
                  <c:v>799.8194</c:v>
                </c:pt>
                <c:pt idx="1720">
                  <c:v>799.8149999999994</c:v>
                </c:pt>
                <c:pt idx="1721">
                  <c:v>799.8163999999994</c:v>
                </c:pt>
                <c:pt idx="1722">
                  <c:v>799.8143</c:v>
                </c:pt>
                <c:pt idx="1723">
                  <c:v>799.8167999999994</c:v>
                </c:pt>
                <c:pt idx="1724">
                  <c:v>799.8217999999994</c:v>
                </c:pt>
                <c:pt idx="1725">
                  <c:v>799.8262999999988</c:v>
                </c:pt>
                <c:pt idx="1726">
                  <c:v>799.8320999999991</c:v>
                </c:pt>
                <c:pt idx="1727">
                  <c:v>799.8314999999993</c:v>
                </c:pt>
                <c:pt idx="1728">
                  <c:v>799.8363999999992</c:v>
                </c:pt>
                <c:pt idx="1729">
                  <c:v>799.8469999999992</c:v>
                </c:pt>
                <c:pt idx="1730">
                  <c:v>799.8378999999992</c:v>
                </c:pt>
                <c:pt idx="1731">
                  <c:v>799.8390999999993</c:v>
                </c:pt>
                <c:pt idx="1732">
                  <c:v>799.8374999999991</c:v>
                </c:pt>
                <c:pt idx="1733">
                  <c:v>799.8376999999986</c:v>
                </c:pt>
                <c:pt idx="1734">
                  <c:v>799.8289999999994</c:v>
                </c:pt>
                <c:pt idx="1735">
                  <c:v>799.8347</c:v>
                </c:pt>
                <c:pt idx="1736">
                  <c:v>799.8444000000001</c:v>
                </c:pt>
                <c:pt idx="1737">
                  <c:v>799.8371999999987</c:v>
                </c:pt>
                <c:pt idx="1738">
                  <c:v>799.8418999999993</c:v>
                </c:pt>
                <c:pt idx="1739">
                  <c:v>799.8298</c:v>
                </c:pt>
                <c:pt idx="1740">
                  <c:v>799.8262999999988</c:v>
                </c:pt>
                <c:pt idx="1741">
                  <c:v>799.8301999999992</c:v>
                </c:pt>
                <c:pt idx="1742">
                  <c:v>799.8312999999987</c:v>
                </c:pt>
                <c:pt idx="1743">
                  <c:v>799.8241999999993</c:v>
                </c:pt>
                <c:pt idx="1744">
                  <c:v>799.8186999999994</c:v>
                </c:pt>
                <c:pt idx="1745">
                  <c:v>799.8202999999991</c:v>
                </c:pt>
                <c:pt idx="1746">
                  <c:v>799.8250999999993</c:v>
                </c:pt>
                <c:pt idx="1747">
                  <c:v>799.8090999999994</c:v>
                </c:pt>
                <c:pt idx="1748">
                  <c:v>799.8084</c:v>
                </c:pt>
                <c:pt idx="1749">
                  <c:v>799.8204999999994</c:v>
                </c:pt>
                <c:pt idx="1750">
                  <c:v>799.8128999999993</c:v>
                </c:pt>
                <c:pt idx="1751">
                  <c:v>799.8201999999992</c:v>
                </c:pt>
                <c:pt idx="1752">
                  <c:v>799.8172999999988</c:v>
                </c:pt>
                <c:pt idx="1753">
                  <c:v>799.8193</c:v>
                </c:pt>
                <c:pt idx="1754">
                  <c:v>799.8217999999994</c:v>
                </c:pt>
                <c:pt idx="1755">
                  <c:v>799.8255999999993</c:v>
                </c:pt>
                <c:pt idx="1756">
                  <c:v>799.8222999999988</c:v>
                </c:pt>
                <c:pt idx="1757">
                  <c:v>799.8285</c:v>
                </c:pt>
                <c:pt idx="1758">
                  <c:v>799.8242999999992</c:v>
                </c:pt>
                <c:pt idx="1759">
                  <c:v>799.8400999999993</c:v>
                </c:pt>
                <c:pt idx="1760">
                  <c:v>799.8405999999992</c:v>
                </c:pt>
                <c:pt idx="1761">
                  <c:v>799.8376999999986</c:v>
                </c:pt>
                <c:pt idx="1762">
                  <c:v>799.8368999999993</c:v>
                </c:pt>
                <c:pt idx="1763">
                  <c:v>799.8350999999993</c:v>
                </c:pt>
                <c:pt idx="1764">
                  <c:v>799.8323999999993</c:v>
                </c:pt>
                <c:pt idx="1765">
                  <c:v>799.8306999999992</c:v>
                </c:pt>
                <c:pt idx="1766">
                  <c:v>799.8408000000001</c:v>
                </c:pt>
                <c:pt idx="1767">
                  <c:v>799.8302999999991</c:v>
                </c:pt>
                <c:pt idx="1768">
                  <c:v>799.8412999999989</c:v>
                </c:pt>
                <c:pt idx="1769">
                  <c:v>799.8267000000001</c:v>
                </c:pt>
                <c:pt idx="1770">
                  <c:v>799.8339</c:v>
                </c:pt>
                <c:pt idx="1771">
                  <c:v>799.8244</c:v>
                </c:pt>
                <c:pt idx="1772">
                  <c:v>799.8239</c:v>
                </c:pt>
                <c:pt idx="1773">
                  <c:v>799.8298</c:v>
                </c:pt>
                <c:pt idx="1774">
                  <c:v>799.8272999999988</c:v>
                </c:pt>
                <c:pt idx="1775">
                  <c:v>799.8357000000001</c:v>
                </c:pt>
                <c:pt idx="1776">
                  <c:v>799.831699999999</c:v>
                </c:pt>
                <c:pt idx="1777">
                  <c:v>799.8236000000001</c:v>
                </c:pt>
                <c:pt idx="1778">
                  <c:v>799.8339999999994</c:v>
                </c:pt>
                <c:pt idx="1779">
                  <c:v>799.8256999999992</c:v>
                </c:pt>
                <c:pt idx="1780">
                  <c:v>799.8236999999992</c:v>
                </c:pt>
                <c:pt idx="1781">
                  <c:v>799.8093</c:v>
                </c:pt>
                <c:pt idx="1782">
                  <c:v>799.8181999999994</c:v>
                </c:pt>
                <c:pt idx="1783">
                  <c:v>799.8109999999994</c:v>
                </c:pt>
                <c:pt idx="1784">
                  <c:v>799.8156999999992</c:v>
                </c:pt>
                <c:pt idx="1785">
                  <c:v>799.8104999999994</c:v>
                </c:pt>
                <c:pt idx="1786">
                  <c:v>799.8245999999994</c:v>
                </c:pt>
                <c:pt idx="1787">
                  <c:v>799.8250999999993</c:v>
                </c:pt>
                <c:pt idx="1788">
                  <c:v>799.8194</c:v>
                </c:pt>
                <c:pt idx="1789">
                  <c:v>799.8210999999992</c:v>
                </c:pt>
                <c:pt idx="1790">
                  <c:v>799.8231999999994</c:v>
                </c:pt>
                <c:pt idx="1791">
                  <c:v>799.8339</c:v>
                </c:pt>
                <c:pt idx="1792">
                  <c:v>799.8339</c:v>
                </c:pt>
                <c:pt idx="1793">
                  <c:v>799.8468999999993</c:v>
                </c:pt>
                <c:pt idx="1794">
                  <c:v>799.8399999999993</c:v>
                </c:pt>
                <c:pt idx="1795">
                  <c:v>799.8468999999993</c:v>
                </c:pt>
                <c:pt idx="1796">
                  <c:v>799.8535999999992</c:v>
                </c:pt>
                <c:pt idx="1797">
                  <c:v>799.8482999999992</c:v>
                </c:pt>
                <c:pt idx="1798">
                  <c:v>799.8453999999994</c:v>
                </c:pt>
                <c:pt idx="1799">
                  <c:v>799.847999999999</c:v>
                </c:pt>
                <c:pt idx="1800">
                  <c:v>799.8353999999994</c:v>
                </c:pt>
                <c:pt idx="1801">
                  <c:v>799.8523999999992</c:v>
                </c:pt>
                <c:pt idx="1802">
                  <c:v>799.8376999999986</c:v>
                </c:pt>
                <c:pt idx="1803">
                  <c:v>799.8434999999994</c:v>
                </c:pt>
                <c:pt idx="1804">
                  <c:v>799.8324999999992</c:v>
                </c:pt>
                <c:pt idx="1805">
                  <c:v>799.8355999999992</c:v>
                </c:pt>
                <c:pt idx="1806">
                  <c:v>799.8311999999992</c:v>
                </c:pt>
                <c:pt idx="1807">
                  <c:v>799.8378999999992</c:v>
                </c:pt>
                <c:pt idx="1808">
                  <c:v>799.8363999999992</c:v>
                </c:pt>
                <c:pt idx="1809">
                  <c:v>799.8345999999993</c:v>
                </c:pt>
                <c:pt idx="1810">
                  <c:v>799.8361999999991</c:v>
                </c:pt>
                <c:pt idx="1811">
                  <c:v>799.8383</c:v>
                </c:pt>
                <c:pt idx="1812">
                  <c:v>799.8289999999994</c:v>
                </c:pt>
                <c:pt idx="1813">
                  <c:v>799.8276999999987</c:v>
                </c:pt>
                <c:pt idx="1814">
                  <c:v>799.8260999999992</c:v>
                </c:pt>
                <c:pt idx="1815">
                  <c:v>799.8174999999992</c:v>
                </c:pt>
                <c:pt idx="1816">
                  <c:v>799.8299999999994</c:v>
                </c:pt>
                <c:pt idx="1817">
                  <c:v>799.8241999999993</c:v>
                </c:pt>
                <c:pt idx="1818">
                  <c:v>799.8212999999988</c:v>
                </c:pt>
                <c:pt idx="1819">
                  <c:v>799.8297</c:v>
                </c:pt>
                <c:pt idx="1820">
                  <c:v>799.8204999999994</c:v>
                </c:pt>
                <c:pt idx="1821">
                  <c:v>799.8260999999992</c:v>
                </c:pt>
                <c:pt idx="1822">
                  <c:v>799.8215999999992</c:v>
                </c:pt>
                <c:pt idx="1823">
                  <c:v>799.8194</c:v>
                </c:pt>
                <c:pt idx="1824">
                  <c:v>799.8251999999992</c:v>
                </c:pt>
                <c:pt idx="1825">
                  <c:v>799.8335999999994</c:v>
                </c:pt>
                <c:pt idx="1826">
                  <c:v>799.8321999999987</c:v>
                </c:pt>
                <c:pt idx="1827">
                  <c:v>799.8418999999993</c:v>
                </c:pt>
                <c:pt idx="1828">
                  <c:v>799.8442999999991</c:v>
                </c:pt>
                <c:pt idx="1829">
                  <c:v>799.8452999999988</c:v>
                </c:pt>
                <c:pt idx="1830">
                  <c:v>799.8412999999989</c:v>
                </c:pt>
                <c:pt idx="1831">
                  <c:v>799.8442999999991</c:v>
                </c:pt>
                <c:pt idx="1832">
                  <c:v>799.8334</c:v>
                </c:pt>
                <c:pt idx="1833">
                  <c:v>799.8489000000001</c:v>
                </c:pt>
                <c:pt idx="1834">
                  <c:v>799.8510999999991</c:v>
                </c:pt>
                <c:pt idx="1835">
                  <c:v>799.8301999999992</c:v>
                </c:pt>
                <c:pt idx="1836">
                  <c:v>799.8444000000001</c:v>
                </c:pt>
                <c:pt idx="1837">
                  <c:v>799.8476999999988</c:v>
                </c:pt>
                <c:pt idx="1838">
                  <c:v>799.8290999999994</c:v>
                </c:pt>
                <c:pt idx="1839">
                  <c:v>799.8350999999993</c:v>
                </c:pt>
                <c:pt idx="1840">
                  <c:v>799.8339999999994</c:v>
                </c:pt>
                <c:pt idx="1841">
                  <c:v>799.8335999999994</c:v>
                </c:pt>
                <c:pt idx="1842">
                  <c:v>799.8297</c:v>
                </c:pt>
                <c:pt idx="1843">
                  <c:v>799.8256999999992</c:v>
                </c:pt>
                <c:pt idx="1844">
                  <c:v>799.8223999999993</c:v>
                </c:pt>
                <c:pt idx="1845">
                  <c:v>799.8251999999992</c:v>
                </c:pt>
                <c:pt idx="1846">
                  <c:v>799.8161999999992</c:v>
                </c:pt>
                <c:pt idx="1847">
                  <c:v>799.8131</c:v>
                </c:pt>
                <c:pt idx="1848">
                  <c:v>799.8093</c:v>
                </c:pt>
                <c:pt idx="1849">
                  <c:v>799.8181999999994</c:v>
                </c:pt>
                <c:pt idx="1850">
                  <c:v>799.8075999999992</c:v>
                </c:pt>
                <c:pt idx="1851">
                  <c:v>799.8110999999993</c:v>
                </c:pt>
                <c:pt idx="1852">
                  <c:v>799.8183</c:v>
                </c:pt>
                <c:pt idx="1853">
                  <c:v>799.8261999999992</c:v>
                </c:pt>
                <c:pt idx="1854">
                  <c:v>799.8143</c:v>
                </c:pt>
                <c:pt idx="1855">
                  <c:v>799.8250999999993</c:v>
                </c:pt>
                <c:pt idx="1856">
                  <c:v>799.8215999999992</c:v>
                </c:pt>
                <c:pt idx="1857">
                  <c:v>799.8275999999991</c:v>
                </c:pt>
                <c:pt idx="1858">
                  <c:v>799.8312999999987</c:v>
                </c:pt>
                <c:pt idx="1859">
                  <c:v>799.8347</c:v>
                </c:pt>
                <c:pt idx="1860">
                  <c:v>799.8400999999993</c:v>
                </c:pt>
                <c:pt idx="1861">
                  <c:v>799.8390999999993</c:v>
                </c:pt>
                <c:pt idx="1862">
                  <c:v>799.8415999999991</c:v>
                </c:pt>
                <c:pt idx="1863">
                  <c:v>799.8532999999992</c:v>
                </c:pt>
                <c:pt idx="1864">
                  <c:v>799.8430999999994</c:v>
                </c:pt>
                <c:pt idx="1865">
                  <c:v>799.8439000000001</c:v>
                </c:pt>
                <c:pt idx="1866">
                  <c:v>799.8448</c:v>
                </c:pt>
                <c:pt idx="1867">
                  <c:v>799.8373999999992</c:v>
                </c:pt>
                <c:pt idx="1868">
                  <c:v>799.8395999999993</c:v>
                </c:pt>
                <c:pt idx="1869">
                  <c:v>799.8418999999993</c:v>
                </c:pt>
                <c:pt idx="1870">
                  <c:v>799.8379999999991</c:v>
                </c:pt>
                <c:pt idx="1871">
                  <c:v>799.8370999999991</c:v>
                </c:pt>
                <c:pt idx="1872">
                  <c:v>799.8360999999992</c:v>
                </c:pt>
                <c:pt idx="1873">
                  <c:v>799.8376999999986</c:v>
                </c:pt>
                <c:pt idx="1874">
                  <c:v>799.8275999999991</c:v>
                </c:pt>
                <c:pt idx="1875">
                  <c:v>799.8321999999987</c:v>
                </c:pt>
                <c:pt idx="1876">
                  <c:v>799.8326999999986</c:v>
                </c:pt>
                <c:pt idx="1877">
                  <c:v>799.8244</c:v>
                </c:pt>
                <c:pt idx="1878">
                  <c:v>799.8354999999993</c:v>
                </c:pt>
                <c:pt idx="1879">
                  <c:v>799.8295999999993</c:v>
                </c:pt>
                <c:pt idx="1880">
                  <c:v>799.8295999999993</c:v>
                </c:pt>
                <c:pt idx="1881">
                  <c:v>799.8245999999994</c:v>
                </c:pt>
                <c:pt idx="1882">
                  <c:v>799.8223999999993</c:v>
                </c:pt>
                <c:pt idx="1883">
                  <c:v>799.8140999999994</c:v>
                </c:pt>
                <c:pt idx="1884">
                  <c:v>799.8249000000001</c:v>
                </c:pt>
                <c:pt idx="1885">
                  <c:v>799.8168999999994</c:v>
                </c:pt>
                <c:pt idx="1886">
                  <c:v>799.8163999999994</c:v>
                </c:pt>
                <c:pt idx="1887">
                  <c:v>799.8234</c:v>
                </c:pt>
                <c:pt idx="1888">
                  <c:v>799.8149999999994</c:v>
                </c:pt>
                <c:pt idx="1889">
                  <c:v>799.8309999999993</c:v>
                </c:pt>
                <c:pt idx="1890">
                  <c:v>799.8252999999991</c:v>
                </c:pt>
                <c:pt idx="1891">
                  <c:v>799.8301999999992</c:v>
                </c:pt>
                <c:pt idx="1892">
                  <c:v>799.8384</c:v>
                </c:pt>
                <c:pt idx="1893">
                  <c:v>799.8456999999991</c:v>
                </c:pt>
                <c:pt idx="1894">
                  <c:v>799.8422999999988</c:v>
                </c:pt>
                <c:pt idx="1895">
                  <c:v>799.8417999999994</c:v>
                </c:pt>
                <c:pt idx="1896">
                  <c:v>799.8451999999991</c:v>
                </c:pt>
                <c:pt idx="1897">
                  <c:v>799.8364999999992</c:v>
                </c:pt>
                <c:pt idx="1898">
                  <c:v>799.8357000000001</c:v>
                </c:pt>
                <c:pt idx="1899">
                  <c:v>799.8398</c:v>
                </c:pt>
                <c:pt idx="1900">
                  <c:v>799.8412999999989</c:v>
                </c:pt>
                <c:pt idx="1901">
                  <c:v>799.8462999999988</c:v>
                </c:pt>
                <c:pt idx="1902">
                  <c:v>799.8395999999993</c:v>
                </c:pt>
                <c:pt idx="1903">
                  <c:v>799.8439000000001</c:v>
                </c:pt>
                <c:pt idx="1904">
                  <c:v>799.8339999999994</c:v>
                </c:pt>
                <c:pt idx="1905">
                  <c:v>799.8394999999994</c:v>
                </c:pt>
                <c:pt idx="1906">
                  <c:v>799.8344999999994</c:v>
                </c:pt>
                <c:pt idx="1907">
                  <c:v>799.8363999999992</c:v>
                </c:pt>
                <c:pt idx="1908">
                  <c:v>799.8281000000001</c:v>
                </c:pt>
                <c:pt idx="1909">
                  <c:v>799.8388</c:v>
                </c:pt>
                <c:pt idx="1910">
                  <c:v>799.8384</c:v>
                </c:pt>
                <c:pt idx="1911">
                  <c:v>799.8340999999994</c:v>
                </c:pt>
                <c:pt idx="1912">
                  <c:v>799.8365999999991</c:v>
                </c:pt>
                <c:pt idx="1913">
                  <c:v>799.8331000000001</c:v>
                </c:pt>
                <c:pt idx="1914">
                  <c:v>799.8320999999991</c:v>
                </c:pt>
                <c:pt idx="1915">
                  <c:v>799.8339</c:v>
                </c:pt>
                <c:pt idx="1916">
                  <c:v>799.8350999999993</c:v>
                </c:pt>
                <c:pt idx="1917">
                  <c:v>799.8275999999991</c:v>
                </c:pt>
                <c:pt idx="1918">
                  <c:v>799.8321999999987</c:v>
                </c:pt>
                <c:pt idx="1919">
                  <c:v>799.8242999999992</c:v>
                </c:pt>
                <c:pt idx="1920">
                  <c:v>799.8297</c:v>
                </c:pt>
                <c:pt idx="1921">
                  <c:v>799.8208</c:v>
                </c:pt>
                <c:pt idx="1922">
                  <c:v>799.8345999999993</c:v>
                </c:pt>
                <c:pt idx="1923">
                  <c:v>799.8228999999992</c:v>
                </c:pt>
                <c:pt idx="1924">
                  <c:v>799.8370999999991</c:v>
                </c:pt>
                <c:pt idx="1925">
                  <c:v>799.8337</c:v>
                </c:pt>
                <c:pt idx="1926">
                  <c:v>799.8339</c:v>
                </c:pt>
                <c:pt idx="1927">
                  <c:v>799.8414999999992</c:v>
                </c:pt>
                <c:pt idx="1928">
                  <c:v>799.8395999999993</c:v>
                </c:pt>
                <c:pt idx="1929">
                  <c:v>799.8398</c:v>
                </c:pt>
                <c:pt idx="1930">
                  <c:v>799.8434999999994</c:v>
                </c:pt>
                <c:pt idx="1931">
                  <c:v>799.8427999999993</c:v>
                </c:pt>
                <c:pt idx="1932">
                  <c:v>799.8324999999992</c:v>
                </c:pt>
                <c:pt idx="1933">
                  <c:v>799.8388</c:v>
                </c:pt>
                <c:pt idx="1934">
                  <c:v>799.8456999999991</c:v>
                </c:pt>
                <c:pt idx="1935">
                  <c:v>799.8422999999988</c:v>
                </c:pt>
                <c:pt idx="1936">
                  <c:v>799.8461999999988</c:v>
                </c:pt>
                <c:pt idx="1937">
                  <c:v>799.8399999999993</c:v>
                </c:pt>
                <c:pt idx="1938">
                  <c:v>799.8311999999992</c:v>
                </c:pt>
                <c:pt idx="1939">
                  <c:v>799.8369999999992</c:v>
                </c:pt>
                <c:pt idx="1940">
                  <c:v>799.8383</c:v>
                </c:pt>
                <c:pt idx="1941">
                  <c:v>799.832599999999</c:v>
                </c:pt>
                <c:pt idx="1942">
                  <c:v>799.8295999999993</c:v>
                </c:pt>
                <c:pt idx="1943">
                  <c:v>799.8375999999992</c:v>
                </c:pt>
                <c:pt idx="1944">
                  <c:v>799.831699999999</c:v>
                </c:pt>
                <c:pt idx="1945">
                  <c:v>799.8349999999994</c:v>
                </c:pt>
                <c:pt idx="1946">
                  <c:v>799.8236000000001</c:v>
                </c:pt>
                <c:pt idx="1947">
                  <c:v>799.8186999999994</c:v>
                </c:pt>
                <c:pt idx="1948">
                  <c:v>799.8159999999993</c:v>
                </c:pt>
                <c:pt idx="1949">
                  <c:v>799.8177999999994</c:v>
                </c:pt>
                <c:pt idx="1950">
                  <c:v>799.8152999999992</c:v>
                </c:pt>
                <c:pt idx="1951">
                  <c:v>799.8131</c:v>
                </c:pt>
                <c:pt idx="1952">
                  <c:v>799.8158</c:v>
                </c:pt>
                <c:pt idx="1953">
                  <c:v>799.8125999999991</c:v>
                </c:pt>
                <c:pt idx="1954">
                  <c:v>799.8183</c:v>
                </c:pt>
                <c:pt idx="1955">
                  <c:v>799.8140999999994</c:v>
                </c:pt>
                <c:pt idx="1956">
                  <c:v>799.8109999999994</c:v>
                </c:pt>
                <c:pt idx="1957">
                  <c:v>799.8285</c:v>
                </c:pt>
                <c:pt idx="1958">
                  <c:v>799.8240999999994</c:v>
                </c:pt>
                <c:pt idx="1959">
                  <c:v>799.8394999999994</c:v>
                </c:pt>
                <c:pt idx="1960">
                  <c:v>799.8451999999991</c:v>
                </c:pt>
                <c:pt idx="1961">
                  <c:v>799.8305999999992</c:v>
                </c:pt>
                <c:pt idx="1962">
                  <c:v>799.8433</c:v>
                </c:pt>
                <c:pt idx="1963">
                  <c:v>799.8435999999994</c:v>
                </c:pt>
                <c:pt idx="1964">
                  <c:v>799.8371999999987</c:v>
                </c:pt>
                <c:pt idx="1965">
                  <c:v>799.8349000000001</c:v>
                </c:pt>
                <c:pt idx="1966">
                  <c:v>799.8427999999993</c:v>
                </c:pt>
                <c:pt idx="1967">
                  <c:v>799.8439000000001</c:v>
                </c:pt>
                <c:pt idx="1968">
                  <c:v>799.8394000000001</c:v>
                </c:pt>
                <c:pt idx="1969">
                  <c:v>799.8339</c:v>
                </c:pt>
                <c:pt idx="1970">
                  <c:v>799.8369999999992</c:v>
                </c:pt>
                <c:pt idx="1971">
                  <c:v>799.8410999999992</c:v>
                </c:pt>
                <c:pt idx="1972">
                  <c:v>799.8400999999993</c:v>
                </c:pt>
                <c:pt idx="1973">
                  <c:v>799.8298</c:v>
                </c:pt>
                <c:pt idx="1974">
                  <c:v>799.8366999999988</c:v>
                </c:pt>
                <c:pt idx="1975">
                  <c:v>799.8215999999992</c:v>
                </c:pt>
                <c:pt idx="1976">
                  <c:v>799.8234</c:v>
                </c:pt>
                <c:pt idx="1977">
                  <c:v>799.8245999999994</c:v>
                </c:pt>
                <c:pt idx="1978">
                  <c:v>799.8228999999992</c:v>
                </c:pt>
                <c:pt idx="1979">
                  <c:v>799.8240999999994</c:v>
                </c:pt>
                <c:pt idx="1980">
                  <c:v>799.8199</c:v>
                </c:pt>
                <c:pt idx="1981">
                  <c:v>799.8194999999994</c:v>
                </c:pt>
                <c:pt idx="1982">
                  <c:v>799.8099999999994</c:v>
                </c:pt>
                <c:pt idx="1983">
                  <c:v>799.8198</c:v>
                </c:pt>
                <c:pt idx="1984">
                  <c:v>799.8139</c:v>
                </c:pt>
                <c:pt idx="1985">
                  <c:v>799.8143</c:v>
                </c:pt>
                <c:pt idx="1986">
                  <c:v>799.8213999999994</c:v>
                </c:pt>
                <c:pt idx="1987">
                  <c:v>799.8215999999992</c:v>
                </c:pt>
                <c:pt idx="1988">
                  <c:v>799.8291999999993</c:v>
                </c:pt>
                <c:pt idx="1989">
                  <c:v>799.8221999999992</c:v>
                </c:pt>
                <c:pt idx="1990">
                  <c:v>799.8223999999993</c:v>
                </c:pt>
                <c:pt idx="1991">
                  <c:v>799.8430999999994</c:v>
                </c:pt>
                <c:pt idx="1992">
                  <c:v>799.8413999999993</c:v>
                </c:pt>
                <c:pt idx="1993">
                  <c:v>799.8419999999992</c:v>
                </c:pt>
                <c:pt idx="1994">
                  <c:v>799.8538</c:v>
                </c:pt>
                <c:pt idx="1995">
                  <c:v>799.8534000000001</c:v>
                </c:pt>
                <c:pt idx="1996">
                  <c:v>799.8467999999993</c:v>
                </c:pt>
                <c:pt idx="1997">
                  <c:v>799.8511999999988</c:v>
                </c:pt>
                <c:pt idx="1998">
                  <c:v>799.8446999999992</c:v>
                </c:pt>
                <c:pt idx="1999">
                  <c:v>799.8494999999994</c:v>
                </c:pt>
                <c:pt idx="2000">
                  <c:v>799.8576999999988</c:v>
                </c:pt>
                <c:pt idx="2001">
                  <c:v>799.8474999999991</c:v>
                </c:pt>
                <c:pt idx="2002">
                  <c:v>799.8540999999993</c:v>
                </c:pt>
                <c:pt idx="2003">
                  <c:v>799.8428999999992</c:v>
                </c:pt>
                <c:pt idx="2004">
                  <c:v>799.8448</c:v>
                </c:pt>
                <c:pt idx="2005">
                  <c:v>799.8449999999993</c:v>
                </c:pt>
                <c:pt idx="2006">
                  <c:v>799.8418999999993</c:v>
                </c:pt>
                <c:pt idx="2007">
                  <c:v>799.8417999999994</c:v>
                </c:pt>
                <c:pt idx="2008">
                  <c:v>799.8498999999994</c:v>
                </c:pt>
                <c:pt idx="2009">
                  <c:v>799.8394000000001</c:v>
                </c:pt>
                <c:pt idx="2010">
                  <c:v>799.8368999999993</c:v>
                </c:pt>
                <c:pt idx="2011">
                  <c:v>799.8344999999994</c:v>
                </c:pt>
                <c:pt idx="2012">
                  <c:v>799.8324999999992</c:v>
                </c:pt>
                <c:pt idx="2013">
                  <c:v>799.831699999999</c:v>
                </c:pt>
                <c:pt idx="2014">
                  <c:v>799.8267000000001</c:v>
                </c:pt>
                <c:pt idx="2015">
                  <c:v>799.8230999999994</c:v>
                </c:pt>
                <c:pt idx="2016">
                  <c:v>799.8227999999993</c:v>
                </c:pt>
                <c:pt idx="2017">
                  <c:v>799.8100999999994</c:v>
                </c:pt>
                <c:pt idx="2018">
                  <c:v>799.8177999999994</c:v>
                </c:pt>
                <c:pt idx="2019">
                  <c:v>799.8109000000001</c:v>
                </c:pt>
                <c:pt idx="2020">
                  <c:v>799.8128999999993</c:v>
                </c:pt>
                <c:pt idx="2021">
                  <c:v>799.8104</c:v>
                </c:pt>
                <c:pt idx="2022">
                  <c:v>799.8185000000001</c:v>
                </c:pt>
                <c:pt idx="2023">
                  <c:v>799.8156999999992</c:v>
                </c:pt>
                <c:pt idx="2024">
                  <c:v>799.8297</c:v>
                </c:pt>
                <c:pt idx="2025">
                  <c:v>799.8328999999992</c:v>
                </c:pt>
                <c:pt idx="2026">
                  <c:v>799.8310999999992</c:v>
                </c:pt>
                <c:pt idx="2027">
                  <c:v>799.8439999999994</c:v>
                </c:pt>
                <c:pt idx="2028">
                  <c:v>799.8473999999992</c:v>
                </c:pt>
                <c:pt idx="2029">
                  <c:v>799.8484999999994</c:v>
                </c:pt>
                <c:pt idx="2030">
                  <c:v>799.8487</c:v>
                </c:pt>
                <c:pt idx="2031">
                  <c:v>799.8469999999992</c:v>
                </c:pt>
                <c:pt idx="2032">
                  <c:v>799.8375999999992</c:v>
                </c:pt>
                <c:pt idx="2033">
                  <c:v>799.8538999999994</c:v>
                </c:pt>
                <c:pt idx="2034">
                  <c:v>799.8487</c:v>
                </c:pt>
                <c:pt idx="2035">
                  <c:v>799.8493999999994</c:v>
                </c:pt>
                <c:pt idx="2036">
                  <c:v>799.8513999999993</c:v>
                </c:pt>
                <c:pt idx="2037">
                  <c:v>799.8501999999991</c:v>
                </c:pt>
                <c:pt idx="2038">
                  <c:v>799.8467999999993</c:v>
                </c:pt>
                <c:pt idx="2039">
                  <c:v>799.8347</c:v>
                </c:pt>
                <c:pt idx="2040">
                  <c:v>799.8385999999994</c:v>
                </c:pt>
                <c:pt idx="2041">
                  <c:v>799.8339</c:v>
                </c:pt>
                <c:pt idx="2042">
                  <c:v>799.8376999999986</c:v>
                </c:pt>
                <c:pt idx="2043">
                  <c:v>799.8314999999993</c:v>
                </c:pt>
                <c:pt idx="2044">
                  <c:v>799.8258</c:v>
                </c:pt>
                <c:pt idx="2045">
                  <c:v>799.8276999999987</c:v>
                </c:pt>
                <c:pt idx="2046">
                  <c:v>799.8194</c:v>
                </c:pt>
                <c:pt idx="2047">
                  <c:v>799.8098</c:v>
                </c:pt>
                <c:pt idx="2048">
                  <c:v>799.8133</c:v>
                </c:pt>
                <c:pt idx="2049">
                  <c:v>799.8090999999994</c:v>
                </c:pt>
                <c:pt idx="2050">
                  <c:v>799.8122999999987</c:v>
                </c:pt>
                <c:pt idx="2051">
                  <c:v>799.8122999999987</c:v>
                </c:pt>
                <c:pt idx="2052">
                  <c:v>799.8123999999993</c:v>
                </c:pt>
                <c:pt idx="2053">
                  <c:v>799.8169999999993</c:v>
                </c:pt>
                <c:pt idx="2054">
                  <c:v>799.8156999999992</c:v>
                </c:pt>
                <c:pt idx="2055">
                  <c:v>799.816299999999</c:v>
                </c:pt>
                <c:pt idx="2056">
                  <c:v>799.8245999999994</c:v>
                </c:pt>
                <c:pt idx="2057">
                  <c:v>799.8159000000001</c:v>
                </c:pt>
                <c:pt idx="2058">
                  <c:v>799.8359999999993</c:v>
                </c:pt>
                <c:pt idx="2059">
                  <c:v>799.8376999999986</c:v>
                </c:pt>
                <c:pt idx="2060">
                  <c:v>799.842599999999</c:v>
                </c:pt>
                <c:pt idx="2061">
                  <c:v>799.8446999999992</c:v>
                </c:pt>
                <c:pt idx="2062">
                  <c:v>799.8476999999988</c:v>
                </c:pt>
                <c:pt idx="2063">
                  <c:v>799.8520999999992</c:v>
                </c:pt>
                <c:pt idx="2064">
                  <c:v>799.8433</c:v>
                </c:pt>
                <c:pt idx="2065">
                  <c:v>799.847999999999</c:v>
                </c:pt>
                <c:pt idx="2066">
                  <c:v>799.8535999999992</c:v>
                </c:pt>
                <c:pt idx="2067">
                  <c:v>799.8413999999993</c:v>
                </c:pt>
                <c:pt idx="2068">
                  <c:v>799.8526999999988</c:v>
                </c:pt>
                <c:pt idx="2069">
                  <c:v>799.840299999999</c:v>
                </c:pt>
                <c:pt idx="2070">
                  <c:v>799.8515999999992</c:v>
                </c:pt>
                <c:pt idx="2071">
                  <c:v>799.8394000000001</c:v>
                </c:pt>
                <c:pt idx="2072">
                  <c:v>799.8380999999994</c:v>
                </c:pt>
                <c:pt idx="2073">
                  <c:v>799.8339</c:v>
                </c:pt>
                <c:pt idx="2074">
                  <c:v>799.8288</c:v>
                </c:pt>
                <c:pt idx="2075">
                  <c:v>799.8357000000001</c:v>
                </c:pt>
                <c:pt idx="2076">
                  <c:v>799.8285</c:v>
                </c:pt>
                <c:pt idx="2077">
                  <c:v>799.8394999999994</c:v>
                </c:pt>
                <c:pt idx="2078">
                  <c:v>799.8344000000001</c:v>
                </c:pt>
                <c:pt idx="2079">
                  <c:v>799.8291999999993</c:v>
                </c:pt>
                <c:pt idx="2080">
                  <c:v>799.8223999999993</c:v>
                </c:pt>
                <c:pt idx="2081">
                  <c:v>799.8188</c:v>
                </c:pt>
                <c:pt idx="2082">
                  <c:v>799.8164999999993</c:v>
                </c:pt>
                <c:pt idx="2083">
                  <c:v>799.8138</c:v>
                </c:pt>
                <c:pt idx="2084">
                  <c:v>799.8159000000001</c:v>
                </c:pt>
                <c:pt idx="2085">
                  <c:v>799.8168999999994</c:v>
                </c:pt>
                <c:pt idx="2086">
                  <c:v>799.8185000000001</c:v>
                </c:pt>
                <c:pt idx="2087">
                  <c:v>799.8201999999992</c:v>
                </c:pt>
                <c:pt idx="2088">
                  <c:v>799.8239</c:v>
                </c:pt>
                <c:pt idx="2089">
                  <c:v>799.8166999999991</c:v>
                </c:pt>
                <c:pt idx="2090">
                  <c:v>799.8249000000001</c:v>
                </c:pt>
                <c:pt idx="2091">
                  <c:v>799.8301999999992</c:v>
                </c:pt>
                <c:pt idx="2092">
                  <c:v>799.8339</c:v>
                </c:pt>
                <c:pt idx="2093">
                  <c:v>799.8279999999991</c:v>
                </c:pt>
                <c:pt idx="2094">
                  <c:v>799.8405999999992</c:v>
                </c:pt>
                <c:pt idx="2095">
                  <c:v>799.8484999999994</c:v>
                </c:pt>
                <c:pt idx="2096">
                  <c:v>799.8474999999991</c:v>
                </c:pt>
                <c:pt idx="2097">
                  <c:v>799.8448999999994</c:v>
                </c:pt>
                <c:pt idx="2098">
                  <c:v>799.8525999999989</c:v>
                </c:pt>
                <c:pt idx="2099">
                  <c:v>799.8535999999992</c:v>
                </c:pt>
                <c:pt idx="2100">
                  <c:v>799.8473999999992</c:v>
                </c:pt>
                <c:pt idx="2101">
                  <c:v>799.8543999999994</c:v>
                </c:pt>
                <c:pt idx="2102">
                  <c:v>799.8463999999993</c:v>
                </c:pt>
                <c:pt idx="2103">
                  <c:v>799.8433</c:v>
                </c:pt>
                <c:pt idx="2104">
                  <c:v>799.8469999999992</c:v>
                </c:pt>
                <c:pt idx="2105">
                  <c:v>799.8434</c:v>
                </c:pt>
                <c:pt idx="2106">
                  <c:v>799.8444999999994</c:v>
                </c:pt>
                <c:pt idx="2107">
                  <c:v>799.8369999999992</c:v>
                </c:pt>
                <c:pt idx="2108">
                  <c:v>799.8339999999994</c:v>
                </c:pt>
                <c:pt idx="2109">
                  <c:v>799.8409999999993</c:v>
                </c:pt>
                <c:pt idx="2110">
                  <c:v>799.8370999999991</c:v>
                </c:pt>
                <c:pt idx="2111">
                  <c:v>799.8369999999992</c:v>
                </c:pt>
                <c:pt idx="2112">
                  <c:v>799.8349000000001</c:v>
                </c:pt>
                <c:pt idx="2113">
                  <c:v>799.8290999999994</c:v>
                </c:pt>
                <c:pt idx="2114">
                  <c:v>799.8276999999987</c:v>
                </c:pt>
                <c:pt idx="2115">
                  <c:v>799.8354999999993</c:v>
                </c:pt>
                <c:pt idx="2116">
                  <c:v>799.8264999999993</c:v>
                </c:pt>
                <c:pt idx="2117">
                  <c:v>799.8227999999993</c:v>
                </c:pt>
                <c:pt idx="2118">
                  <c:v>799.8262999999988</c:v>
                </c:pt>
                <c:pt idx="2119">
                  <c:v>799.8208</c:v>
                </c:pt>
                <c:pt idx="2120">
                  <c:v>799.8238</c:v>
                </c:pt>
                <c:pt idx="2121">
                  <c:v>799.8172999999988</c:v>
                </c:pt>
                <c:pt idx="2122">
                  <c:v>799.8151999999992</c:v>
                </c:pt>
                <c:pt idx="2123">
                  <c:v>799.8134</c:v>
                </c:pt>
                <c:pt idx="2124">
                  <c:v>799.8252999999991</c:v>
                </c:pt>
                <c:pt idx="2125">
                  <c:v>799.8287</c:v>
                </c:pt>
                <c:pt idx="2126">
                  <c:v>799.8335</c:v>
                </c:pt>
                <c:pt idx="2127">
                  <c:v>799.8311999999992</c:v>
                </c:pt>
                <c:pt idx="2128">
                  <c:v>799.8412999999989</c:v>
                </c:pt>
                <c:pt idx="2129">
                  <c:v>799.8481999999993</c:v>
                </c:pt>
                <c:pt idx="2130">
                  <c:v>799.8452999999988</c:v>
                </c:pt>
                <c:pt idx="2131">
                  <c:v>799.8468999999993</c:v>
                </c:pt>
                <c:pt idx="2132">
                  <c:v>799.8481999999993</c:v>
                </c:pt>
                <c:pt idx="2133">
                  <c:v>799.8439999999994</c:v>
                </c:pt>
                <c:pt idx="2134">
                  <c:v>799.8494999999994</c:v>
                </c:pt>
                <c:pt idx="2135">
                  <c:v>799.8523999999992</c:v>
                </c:pt>
                <c:pt idx="2136">
                  <c:v>799.8453999999994</c:v>
                </c:pt>
                <c:pt idx="2137">
                  <c:v>799.8546999999992</c:v>
                </c:pt>
                <c:pt idx="2138">
                  <c:v>799.8458999999993</c:v>
                </c:pt>
                <c:pt idx="2139">
                  <c:v>799.8339999999994</c:v>
                </c:pt>
                <c:pt idx="2140">
                  <c:v>799.8335999999994</c:v>
                </c:pt>
                <c:pt idx="2141">
                  <c:v>799.8403999999994</c:v>
                </c:pt>
                <c:pt idx="2142">
                  <c:v>799.8384</c:v>
                </c:pt>
                <c:pt idx="2143">
                  <c:v>799.8347</c:v>
                </c:pt>
                <c:pt idx="2144">
                  <c:v>799.8323999999993</c:v>
                </c:pt>
                <c:pt idx="2145">
                  <c:v>799.8335</c:v>
                </c:pt>
                <c:pt idx="2146">
                  <c:v>799.8298</c:v>
                </c:pt>
                <c:pt idx="2147">
                  <c:v>799.8220999999992</c:v>
                </c:pt>
                <c:pt idx="2148">
                  <c:v>799.8166999999991</c:v>
                </c:pt>
                <c:pt idx="2149">
                  <c:v>799.8152999999992</c:v>
                </c:pt>
                <c:pt idx="2150">
                  <c:v>799.8114999999993</c:v>
                </c:pt>
                <c:pt idx="2151">
                  <c:v>799.8109999999994</c:v>
                </c:pt>
                <c:pt idx="2152">
                  <c:v>799.8231999999994</c:v>
                </c:pt>
                <c:pt idx="2153">
                  <c:v>799.8164999999993</c:v>
                </c:pt>
                <c:pt idx="2154">
                  <c:v>799.8135000000001</c:v>
                </c:pt>
                <c:pt idx="2155">
                  <c:v>799.8250999999993</c:v>
                </c:pt>
                <c:pt idx="2156">
                  <c:v>799.8283</c:v>
                </c:pt>
                <c:pt idx="2157">
                  <c:v>799.8233</c:v>
                </c:pt>
                <c:pt idx="2158">
                  <c:v>799.831699999999</c:v>
                </c:pt>
                <c:pt idx="2159">
                  <c:v>799.831699999999</c:v>
                </c:pt>
                <c:pt idx="2160">
                  <c:v>799.8423999999992</c:v>
                </c:pt>
                <c:pt idx="2161">
                  <c:v>799.8413999999993</c:v>
                </c:pt>
                <c:pt idx="2162">
                  <c:v>799.8384</c:v>
                </c:pt>
                <c:pt idx="2163">
                  <c:v>799.8398</c:v>
                </c:pt>
                <c:pt idx="2164">
                  <c:v>799.8471999999986</c:v>
                </c:pt>
                <c:pt idx="2165">
                  <c:v>799.8472999999988</c:v>
                </c:pt>
                <c:pt idx="2166">
                  <c:v>799.8368999999993</c:v>
                </c:pt>
                <c:pt idx="2167">
                  <c:v>799.8335999999994</c:v>
                </c:pt>
                <c:pt idx="2168">
                  <c:v>799.8364999999992</c:v>
                </c:pt>
                <c:pt idx="2169">
                  <c:v>799.8351999999992</c:v>
                </c:pt>
                <c:pt idx="2170">
                  <c:v>799.8331000000001</c:v>
                </c:pt>
                <c:pt idx="2171">
                  <c:v>799.8390999999993</c:v>
                </c:pt>
                <c:pt idx="2172">
                  <c:v>799.8345999999993</c:v>
                </c:pt>
                <c:pt idx="2173">
                  <c:v>799.8172999999988</c:v>
                </c:pt>
                <c:pt idx="2174">
                  <c:v>799.8292999999992</c:v>
                </c:pt>
                <c:pt idx="2175">
                  <c:v>799.8262999999988</c:v>
                </c:pt>
                <c:pt idx="2176">
                  <c:v>799.8371999999987</c:v>
                </c:pt>
                <c:pt idx="2177">
                  <c:v>799.8267000000001</c:v>
                </c:pt>
                <c:pt idx="2178">
                  <c:v>799.8206999999992</c:v>
                </c:pt>
                <c:pt idx="2179">
                  <c:v>799.8225999999991</c:v>
                </c:pt>
                <c:pt idx="2180">
                  <c:v>799.8206999999992</c:v>
                </c:pt>
                <c:pt idx="2181">
                  <c:v>799.8181999999994</c:v>
                </c:pt>
                <c:pt idx="2182">
                  <c:v>799.816299999999</c:v>
                </c:pt>
                <c:pt idx="2183">
                  <c:v>799.8245999999994</c:v>
                </c:pt>
                <c:pt idx="2184">
                  <c:v>799.8179999999992</c:v>
                </c:pt>
                <c:pt idx="2185">
                  <c:v>799.8256999999992</c:v>
                </c:pt>
                <c:pt idx="2186">
                  <c:v>799.8233</c:v>
                </c:pt>
                <c:pt idx="2187">
                  <c:v>799.8287</c:v>
                </c:pt>
                <c:pt idx="2188">
                  <c:v>799.8249000000001</c:v>
                </c:pt>
                <c:pt idx="2189">
                  <c:v>799.8238</c:v>
                </c:pt>
                <c:pt idx="2190">
                  <c:v>799.8258</c:v>
                </c:pt>
                <c:pt idx="2191">
                  <c:v>799.8369999999992</c:v>
                </c:pt>
                <c:pt idx="2192">
                  <c:v>799.8398</c:v>
                </c:pt>
                <c:pt idx="2193">
                  <c:v>799.8513999999993</c:v>
                </c:pt>
                <c:pt idx="2194">
                  <c:v>799.8449999999993</c:v>
                </c:pt>
                <c:pt idx="2195">
                  <c:v>799.8534000000001</c:v>
                </c:pt>
                <c:pt idx="2196">
                  <c:v>799.847999999999</c:v>
                </c:pt>
                <c:pt idx="2197">
                  <c:v>799.8434999999994</c:v>
                </c:pt>
                <c:pt idx="2198">
                  <c:v>799.8449999999993</c:v>
                </c:pt>
                <c:pt idx="2199">
                  <c:v>799.8434</c:v>
                </c:pt>
                <c:pt idx="2200">
                  <c:v>799.8444000000001</c:v>
                </c:pt>
                <c:pt idx="2201">
                  <c:v>799.8492999999991</c:v>
                </c:pt>
                <c:pt idx="2202">
                  <c:v>799.8395999999993</c:v>
                </c:pt>
                <c:pt idx="2203">
                  <c:v>799.8390999999993</c:v>
                </c:pt>
                <c:pt idx="2204">
                  <c:v>799.8389000000001</c:v>
                </c:pt>
                <c:pt idx="2205">
                  <c:v>799.8448999999994</c:v>
                </c:pt>
                <c:pt idx="2206">
                  <c:v>799.8379999999991</c:v>
                </c:pt>
                <c:pt idx="2207">
                  <c:v>799.8363999999992</c:v>
                </c:pt>
                <c:pt idx="2208">
                  <c:v>799.8489000000001</c:v>
                </c:pt>
                <c:pt idx="2209">
                  <c:v>799.8398</c:v>
                </c:pt>
                <c:pt idx="2210">
                  <c:v>799.8413999999993</c:v>
                </c:pt>
                <c:pt idx="2211">
                  <c:v>799.8358999999994</c:v>
                </c:pt>
                <c:pt idx="2212">
                  <c:v>799.8340999999994</c:v>
                </c:pt>
                <c:pt idx="2213">
                  <c:v>799.8345999999993</c:v>
                </c:pt>
                <c:pt idx="2214">
                  <c:v>799.8350999999993</c:v>
                </c:pt>
                <c:pt idx="2215">
                  <c:v>799.8283</c:v>
                </c:pt>
                <c:pt idx="2216">
                  <c:v>799.8260999999992</c:v>
                </c:pt>
                <c:pt idx="2217">
                  <c:v>799.8201999999992</c:v>
                </c:pt>
                <c:pt idx="2218">
                  <c:v>799.8265999999992</c:v>
                </c:pt>
                <c:pt idx="2219">
                  <c:v>799.8238</c:v>
                </c:pt>
                <c:pt idx="2220">
                  <c:v>799.8247</c:v>
                </c:pt>
                <c:pt idx="2221">
                  <c:v>799.8174999999992</c:v>
                </c:pt>
                <c:pt idx="2222">
                  <c:v>799.8177999999994</c:v>
                </c:pt>
                <c:pt idx="2223">
                  <c:v>799.8225999999991</c:v>
                </c:pt>
                <c:pt idx="2224">
                  <c:v>799.8233</c:v>
                </c:pt>
                <c:pt idx="2225">
                  <c:v>799.8241999999993</c:v>
                </c:pt>
                <c:pt idx="2226">
                  <c:v>799.8309999999993</c:v>
                </c:pt>
                <c:pt idx="2227">
                  <c:v>799.8448999999994</c:v>
                </c:pt>
                <c:pt idx="2228">
                  <c:v>799.8410999999992</c:v>
                </c:pt>
                <c:pt idx="2229">
                  <c:v>799.842599999999</c:v>
                </c:pt>
                <c:pt idx="2230">
                  <c:v>799.8484999999994</c:v>
                </c:pt>
                <c:pt idx="2231">
                  <c:v>799.8498999999994</c:v>
                </c:pt>
                <c:pt idx="2232">
                  <c:v>799.8473999999992</c:v>
                </c:pt>
                <c:pt idx="2233">
                  <c:v>799.8481999999993</c:v>
                </c:pt>
                <c:pt idx="2234">
                  <c:v>799.8384999999994</c:v>
                </c:pt>
                <c:pt idx="2235">
                  <c:v>799.8564999999992</c:v>
                </c:pt>
                <c:pt idx="2236">
                  <c:v>799.8492999999991</c:v>
                </c:pt>
                <c:pt idx="2237">
                  <c:v>799.8439999999994</c:v>
                </c:pt>
                <c:pt idx="2238">
                  <c:v>799.8506999999991</c:v>
                </c:pt>
                <c:pt idx="2239">
                  <c:v>799.8427999999993</c:v>
                </c:pt>
                <c:pt idx="2240">
                  <c:v>799.8388</c:v>
                </c:pt>
                <c:pt idx="2241">
                  <c:v>799.8403999999994</c:v>
                </c:pt>
                <c:pt idx="2242">
                  <c:v>799.8385999999994</c:v>
                </c:pt>
                <c:pt idx="2243">
                  <c:v>799.8476999999988</c:v>
                </c:pt>
                <c:pt idx="2244">
                  <c:v>799.8379999999991</c:v>
                </c:pt>
                <c:pt idx="2245">
                  <c:v>799.8395999999993</c:v>
                </c:pt>
                <c:pt idx="2246">
                  <c:v>799.8264999999993</c:v>
                </c:pt>
                <c:pt idx="2247">
                  <c:v>799.8226999999987</c:v>
                </c:pt>
                <c:pt idx="2248">
                  <c:v>799.8240999999994</c:v>
                </c:pt>
                <c:pt idx="2249">
                  <c:v>799.8285</c:v>
                </c:pt>
                <c:pt idx="2250">
                  <c:v>799.8215999999992</c:v>
                </c:pt>
                <c:pt idx="2251">
                  <c:v>799.8233</c:v>
                </c:pt>
                <c:pt idx="2252">
                  <c:v>799.8158</c:v>
                </c:pt>
                <c:pt idx="2253">
                  <c:v>799.8135000000001</c:v>
                </c:pt>
                <c:pt idx="2254">
                  <c:v>799.8174999999992</c:v>
                </c:pt>
                <c:pt idx="2255">
                  <c:v>799.8199</c:v>
                </c:pt>
                <c:pt idx="2256">
                  <c:v>799.8281000000001</c:v>
                </c:pt>
                <c:pt idx="2257">
                  <c:v>799.8275999999991</c:v>
                </c:pt>
                <c:pt idx="2258">
                  <c:v>799.832599999999</c:v>
                </c:pt>
                <c:pt idx="2259">
                  <c:v>799.8359999999993</c:v>
                </c:pt>
                <c:pt idx="2260">
                  <c:v>799.842599999999</c:v>
                </c:pt>
                <c:pt idx="2261">
                  <c:v>799.8439000000001</c:v>
                </c:pt>
                <c:pt idx="2262">
                  <c:v>799.8477999999993</c:v>
                </c:pt>
                <c:pt idx="2263">
                  <c:v>799.8595999999992</c:v>
                </c:pt>
                <c:pt idx="2264">
                  <c:v>799.8523999999992</c:v>
                </c:pt>
                <c:pt idx="2265">
                  <c:v>799.8478999999992</c:v>
                </c:pt>
                <c:pt idx="2266">
                  <c:v>799.8548999999994</c:v>
                </c:pt>
                <c:pt idx="2267">
                  <c:v>799.8555999999992</c:v>
                </c:pt>
                <c:pt idx="2268">
                  <c:v>799.8459999999992</c:v>
                </c:pt>
                <c:pt idx="2269">
                  <c:v>799.8449999999993</c:v>
                </c:pt>
                <c:pt idx="2270">
                  <c:v>799.8496999999992</c:v>
                </c:pt>
                <c:pt idx="2271">
                  <c:v>799.8457999999994</c:v>
                </c:pt>
                <c:pt idx="2272">
                  <c:v>799.8463999999993</c:v>
                </c:pt>
                <c:pt idx="2273">
                  <c:v>799.8451999999991</c:v>
                </c:pt>
                <c:pt idx="2274">
                  <c:v>799.8347</c:v>
                </c:pt>
                <c:pt idx="2275">
                  <c:v>799.8371999999987</c:v>
                </c:pt>
                <c:pt idx="2276">
                  <c:v>799.8314999999993</c:v>
                </c:pt>
                <c:pt idx="2277">
                  <c:v>799.8298</c:v>
                </c:pt>
                <c:pt idx="2278">
                  <c:v>799.8304999999993</c:v>
                </c:pt>
                <c:pt idx="2279">
                  <c:v>799.8285</c:v>
                </c:pt>
                <c:pt idx="2280">
                  <c:v>799.8164999999993</c:v>
                </c:pt>
                <c:pt idx="2281">
                  <c:v>799.8151999999992</c:v>
                </c:pt>
                <c:pt idx="2282">
                  <c:v>799.8149999999994</c:v>
                </c:pt>
                <c:pt idx="2283">
                  <c:v>799.8164999999993</c:v>
                </c:pt>
                <c:pt idx="2284">
                  <c:v>799.8140000000001</c:v>
                </c:pt>
                <c:pt idx="2285">
                  <c:v>799.8223999999993</c:v>
                </c:pt>
                <c:pt idx="2286">
                  <c:v>799.8289999999994</c:v>
                </c:pt>
                <c:pt idx="2287">
                  <c:v>799.8197</c:v>
                </c:pt>
                <c:pt idx="2288">
                  <c:v>799.8181999999994</c:v>
                </c:pt>
                <c:pt idx="2289">
                  <c:v>799.8276999999987</c:v>
                </c:pt>
                <c:pt idx="2290">
                  <c:v>799.8277999999993</c:v>
                </c:pt>
                <c:pt idx="2291">
                  <c:v>799.8334</c:v>
                </c:pt>
                <c:pt idx="2292">
                  <c:v>799.8376999999986</c:v>
                </c:pt>
                <c:pt idx="2293">
                  <c:v>799.8473999999992</c:v>
                </c:pt>
                <c:pt idx="2294">
                  <c:v>799.8408999999994</c:v>
                </c:pt>
                <c:pt idx="2295">
                  <c:v>799.8498999999994</c:v>
                </c:pt>
                <c:pt idx="2296">
                  <c:v>799.8478999999992</c:v>
                </c:pt>
                <c:pt idx="2297">
                  <c:v>799.8467999999993</c:v>
                </c:pt>
                <c:pt idx="2298">
                  <c:v>799.8534000000001</c:v>
                </c:pt>
                <c:pt idx="2299">
                  <c:v>799.8538999999994</c:v>
                </c:pt>
                <c:pt idx="2300">
                  <c:v>799.8595999999992</c:v>
                </c:pt>
                <c:pt idx="2301">
                  <c:v>799.8510999999991</c:v>
                </c:pt>
                <c:pt idx="2302">
                  <c:v>799.8494999999994</c:v>
                </c:pt>
                <c:pt idx="2303">
                  <c:v>799.8459999999992</c:v>
                </c:pt>
                <c:pt idx="2304">
                  <c:v>799.8389000000001</c:v>
                </c:pt>
                <c:pt idx="2305">
                  <c:v>799.8370999999991</c:v>
                </c:pt>
                <c:pt idx="2306">
                  <c:v>799.8408999999994</c:v>
                </c:pt>
                <c:pt idx="2307">
                  <c:v>799.8384999999994</c:v>
                </c:pt>
                <c:pt idx="2308">
                  <c:v>799.842599999999</c:v>
                </c:pt>
                <c:pt idx="2309">
                  <c:v>799.8405999999992</c:v>
                </c:pt>
                <c:pt idx="2310">
                  <c:v>799.8394999999994</c:v>
                </c:pt>
                <c:pt idx="2311">
                  <c:v>799.8422999999988</c:v>
                </c:pt>
                <c:pt idx="2312">
                  <c:v>799.8353999999994</c:v>
                </c:pt>
                <c:pt idx="2313">
                  <c:v>799.8365999999991</c:v>
                </c:pt>
                <c:pt idx="2314">
                  <c:v>799.8349000000001</c:v>
                </c:pt>
                <c:pt idx="2315">
                  <c:v>799.8300999999993</c:v>
                </c:pt>
                <c:pt idx="2316">
                  <c:v>799.8248</c:v>
                </c:pt>
                <c:pt idx="2317">
                  <c:v>799.8269999999992</c:v>
                </c:pt>
                <c:pt idx="2318">
                  <c:v>799.8290999999994</c:v>
                </c:pt>
                <c:pt idx="2319">
                  <c:v>799.8230999999994</c:v>
                </c:pt>
                <c:pt idx="2320">
                  <c:v>799.8267000000001</c:v>
                </c:pt>
                <c:pt idx="2321">
                  <c:v>799.8226999999987</c:v>
                </c:pt>
                <c:pt idx="2322">
                  <c:v>799.8211999999991</c:v>
                </c:pt>
                <c:pt idx="2323">
                  <c:v>799.8167999999994</c:v>
                </c:pt>
                <c:pt idx="2324">
                  <c:v>799.8204000000001</c:v>
                </c:pt>
                <c:pt idx="2325">
                  <c:v>799.8262999999988</c:v>
                </c:pt>
                <c:pt idx="2326">
                  <c:v>799.8408000000001</c:v>
                </c:pt>
                <c:pt idx="2327">
                  <c:v>799.840299999999</c:v>
                </c:pt>
                <c:pt idx="2328">
                  <c:v>799.8419999999992</c:v>
                </c:pt>
                <c:pt idx="2329">
                  <c:v>799.8484999999994</c:v>
                </c:pt>
                <c:pt idx="2330">
                  <c:v>799.8500999999992</c:v>
                </c:pt>
                <c:pt idx="2331">
                  <c:v>799.8481999999993</c:v>
                </c:pt>
                <c:pt idx="2332">
                  <c:v>799.8482999999992</c:v>
                </c:pt>
                <c:pt idx="2333">
                  <c:v>799.8516999999987</c:v>
                </c:pt>
                <c:pt idx="2334">
                  <c:v>799.8512999999988</c:v>
                </c:pt>
                <c:pt idx="2335">
                  <c:v>799.8507999999994</c:v>
                </c:pt>
                <c:pt idx="2336">
                  <c:v>799.8554999999993</c:v>
                </c:pt>
                <c:pt idx="2337">
                  <c:v>799.8498</c:v>
                </c:pt>
                <c:pt idx="2338">
                  <c:v>799.8422999999988</c:v>
                </c:pt>
                <c:pt idx="2339">
                  <c:v>799.8477999999993</c:v>
                </c:pt>
                <c:pt idx="2340">
                  <c:v>799.8359999999993</c:v>
                </c:pt>
                <c:pt idx="2341">
                  <c:v>799.8408999999994</c:v>
                </c:pt>
                <c:pt idx="2342">
                  <c:v>799.8389000000001</c:v>
                </c:pt>
                <c:pt idx="2343">
                  <c:v>799.8458999999993</c:v>
                </c:pt>
                <c:pt idx="2344">
                  <c:v>799.8378999999992</c:v>
                </c:pt>
                <c:pt idx="2345">
                  <c:v>799.8399999999993</c:v>
                </c:pt>
                <c:pt idx="2346">
                  <c:v>799.8339999999994</c:v>
                </c:pt>
                <c:pt idx="2347">
                  <c:v>799.8267000000001</c:v>
                </c:pt>
                <c:pt idx="2348">
                  <c:v>799.8247</c:v>
                </c:pt>
                <c:pt idx="2349">
                  <c:v>799.8236000000001</c:v>
                </c:pt>
                <c:pt idx="2350">
                  <c:v>799.8204000000001</c:v>
                </c:pt>
                <c:pt idx="2351">
                  <c:v>799.8242999999992</c:v>
                </c:pt>
                <c:pt idx="2352">
                  <c:v>799.8320999999991</c:v>
                </c:pt>
                <c:pt idx="2353">
                  <c:v>799.8331000000001</c:v>
                </c:pt>
                <c:pt idx="2354">
                  <c:v>799.8301999999992</c:v>
                </c:pt>
                <c:pt idx="2355">
                  <c:v>799.8270999999991</c:v>
                </c:pt>
                <c:pt idx="2356">
                  <c:v>799.8281000000001</c:v>
                </c:pt>
                <c:pt idx="2357">
                  <c:v>799.8305999999992</c:v>
                </c:pt>
                <c:pt idx="2358">
                  <c:v>799.8375999999992</c:v>
                </c:pt>
                <c:pt idx="2359">
                  <c:v>799.8210999999992</c:v>
                </c:pt>
                <c:pt idx="2360">
                  <c:v>799.8320999999991</c:v>
                </c:pt>
                <c:pt idx="2361">
                  <c:v>799.8399999999993</c:v>
                </c:pt>
                <c:pt idx="2362">
                  <c:v>799.8456999999991</c:v>
                </c:pt>
                <c:pt idx="2363">
                  <c:v>799.8444000000001</c:v>
                </c:pt>
                <c:pt idx="2364">
                  <c:v>799.8439000000001</c:v>
                </c:pt>
                <c:pt idx="2365">
                  <c:v>799.8419999999992</c:v>
                </c:pt>
                <c:pt idx="2366">
                  <c:v>799.8448</c:v>
                </c:pt>
                <c:pt idx="2367">
                  <c:v>799.840299999999</c:v>
                </c:pt>
                <c:pt idx="2368">
                  <c:v>799.8434</c:v>
                </c:pt>
                <c:pt idx="2369">
                  <c:v>799.8452999999988</c:v>
                </c:pt>
                <c:pt idx="2370">
                  <c:v>799.8429999999991</c:v>
                </c:pt>
                <c:pt idx="2371">
                  <c:v>799.8414999999992</c:v>
                </c:pt>
                <c:pt idx="2372">
                  <c:v>799.8365999999991</c:v>
                </c:pt>
                <c:pt idx="2373">
                  <c:v>799.8378999999992</c:v>
                </c:pt>
                <c:pt idx="2374">
                  <c:v>799.8312999999987</c:v>
                </c:pt>
                <c:pt idx="2375">
                  <c:v>799.842599999999</c:v>
                </c:pt>
                <c:pt idx="2376">
                  <c:v>799.8354999999993</c:v>
                </c:pt>
                <c:pt idx="2377">
                  <c:v>799.840299999999</c:v>
                </c:pt>
                <c:pt idx="2378">
                  <c:v>799.8439000000001</c:v>
                </c:pt>
                <c:pt idx="2379">
                  <c:v>799.8435999999994</c:v>
                </c:pt>
                <c:pt idx="2380">
                  <c:v>799.8358999999994</c:v>
                </c:pt>
                <c:pt idx="2381">
                  <c:v>799.8193</c:v>
                </c:pt>
                <c:pt idx="2382">
                  <c:v>799.8329999999991</c:v>
                </c:pt>
                <c:pt idx="2383">
                  <c:v>799.8311999999992</c:v>
                </c:pt>
                <c:pt idx="2384">
                  <c:v>799.8297</c:v>
                </c:pt>
                <c:pt idx="2385">
                  <c:v>799.8258999999994</c:v>
                </c:pt>
                <c:pt idx="2386">
                  <c:v>799.8281000000001</c:v>
                </c:pt>
                <c:pt idx="2387">
                  <c:v>799.8275999999991</c:v>
                </c:pt>
                <c:pt idx="2388">
                  <c:v>799.8184</c:v>
                </c:pt>
                <c:pt idx="2389">
                  <c:v>799.8244</c:v>
                </c:pt>
                <c:pt idx="2390">
                  <c:v>799.8250999999993</c:v>
                </c:pt>
                <c:pt idx="2391">
                  <c:v>799.8350999999993</c:v>
                </c:pt>
                <c:pt idx="2392">
                  <c:v>799.8446999999992</c:v>
                </c:pt>
                <c:pt idx="2393">
                  <c:v>799.8331999999994</c:v>
                </c:pt>
                <c:pt idx="2394">
                  <c:v>799.8472999999988</c:v>
                </c:pt>
                <c:pt idx="2395">
                  <c:v>799.8418999999993</c:v>
                </c:pt>
                <c:pt idx="2396">
                  <c:v>799.8477999999993</c:v>
                </c:pt>
                <c:pt idx="2397">
                  <c:v>799.8417999999994</c:v>
                </c:pt>
                <c:pt idx="2398">
                  <c:v>799.847999999999</c:v>
                </c:pt>
                <c:pt idx="2399">
                  <c:v>799.8521999999988</c:v>
                </c:pt>
                <c:pt idx="2400">
                  <c:v>799.8501999999991</c:v>
                </c:pt>
                <c:pt idx="2401">
                  <c:v>799.8429999999991</c:v>
                </c:pt>
                <c:pt idx="2402">
                  <c:v>799.8476999999988</c:v>
                </c:pt>
                <c:pt idx="2403">
                  <c:v>799.8463999999993</c:v>
                </c:pt>
                <c:pt idx="2404">
                  <c:v>799.8494999999994</c:v>
                </c:pt>
                <c:pt idx="2405">
                  <c:v>799.8474999999991</c:v>
                </c:pt>
                <c:pt idx="2406">
                  <c:v>799.8442999999991</c:v>
                </c:pt>
                <c:pt idx="2407">
                  <c:v>799.8458999999993</c:v>
                </c:pt>
                <c:pt idx="2408">
                  <c:v>799.8498999999994</c:v>
                </c:pt>
                <c:pt idx="2409">
                  <c:v>799.8357000000001</c:v>
                </c:pt>
                <c:pt idx="2410">
                  <c:v>799.8508999999993</c:v>
                </c:pt>
                <c:pt idx="2411">
                  <c:v>799.8507999999994</c:v>
                </c:pt>
                <c:pt idx="2412">
                  <c:v>799.8515999999992</c:v>
                </c:pt>
                <c:pt idx="2413">
                  <c:v>799.8464999999992</c:v>
                </c:pt>
                <c:pt idx="2414">
                  <c:v>799.8412999999989</c:v>
                </c:pt>
                <c:pt idx="2415">
                  <c:v>799.8350999999993</c:v>
                </c:pt>
                <c:pt idx="2416">
                  <c:v>799.8337</c:v>
                </c:pt>
                <c:pt idx="2417">
                  <c:v>799.8276999999987</c:v>
                </c:pt>
                <c:pt idx="2418">
                  <c:v>799.8312999999987</c:v>
                </c:pt>
                <c:pt idx="2419">
                  <c:v>799.8359999999993</c:v>
                </c:pt>
                <c:pt idx="2420">
                  <c:v>799.8345999999993</c:v>
                </c:pt>
                <c:pt idx="2421">
                  <c:v>799.8277999999993</c:v>
                </c:pt>
                <c:pt idx="2422">
                  <c:v>799.8281999999994</c:v>
                </c:pt>
                <c:pt idx="2423">
                  <c:v>799.8240999999994</c:v>
                </c:pt>
                <c:pt idx="2424">
                  <c:v>799.8276999999987</c:v>
                </c:pt>
                <c:pt idx="2425">
                  <c:v>799.8331000000001</c:v>
                </c:pt>
                <c:pt idx="2426">
                  <c:v>799.8385999999994</c:v>
                </c:pt>
                <c:pt idx="2427">
                  <c:v>799.8503000000001</c:v>
                </c:pt>
                <c:pt idx="2428">
                  <c:v>799.8435999999994</c:v>
                </c:pt>
                <c:pt idx="2429">
                  <c:v>799.8508999999993</c:v>
                </c:pt>
                <c:pt idx="2430">
                  <c:v>799.8458999999993</c:v>
                </c:pt>
                <c:pt idx="2431">
                  <c:v>799.8464999999992</c:v>
                </c:pt>
                <c:pt idx="2432">
                  <c:v>799.8452999999988</c:v>
                </c:pt>
                <c:pt idx="2433">
                  <c:v>799.8610999999992</c:v>
                </c:pt>
                <c:pt idx="2434">
                  <c:v>799.8537</c:v>
                </c:pt>
                <c:pt idx="2435">
                  <c:v>799.8492999999991</c:v>
                </c:pt>
                <c:pt idx="2436">
                  <c:v>799.8518999999992</c:v>
                </c:pt>
                <c:pt idx="2437">
                  <c:v>799.8527999999992</c:v>
                </c:pt>
                <c:pt idx="2438">
                  <c:v>799.8444000000001</c:v>
                </c:pt>
                <c:pt idx="2439">
                  <c:v>799.8513999999993</c:v>
                </c:pt>
                <c:pt idx="2440">
                  <c:v>799.8424999999991</c:v>
                </c:pt>
                <c:pt idx="2441">
                  <c:v>799.8368999999993</c:v>
                </c:pt>
                <c:pt idx="2442">
                  <c:v>799.8444999999994</c:v>
                </c:pt>
                <c:pt idx="2443">
                  <c:v>799.8413999999993</c:v>
                </c:pt>
                <c:pt idx="2444">
                  <c:v>799.8349999999994</c:v>
                </c:pt>
                <c:pt idx="2445">
                  <c:v>799.8399999999993</c:v>
                </c:pt>
                <c:pt idx="2446">
                  <c:v>799.8323999999993</c:v>
                </c:pt>
                <c:pt idx="2447">
                  <c:v>799.8304999999993</c:v>
                </c:pt>
                <c:pt idx="2448">
                  <c:v>799.8247</c:v>
                </c:pt>
                <c:pt idx="2449">
                  <c:v>799.8228999999992</c:v>
                </c:pt>
                <c:pt idx="2450">
                  <c:v>799.8199999999994</c:v>
                </c:pt>
                <c:pt idx="2451">
                  <c:v>799.8245999999994</c:v>
                </c:pt>
                <c:pt idx="2452">
                  <c:v>799.8238</c:v>
                </c:pt>
                <c:pt idx="2453">
                  <c:v>799.8241999999993</c:v>
                </c:pt>
                <c:pt idx="2454">
                  <c:v>799.8241999999993</c:v>
                </c:pt>
                <c:pt idx="2455">
                  <c:v>799.8331999999994</c:v>
                </c:pt>
                <c:pt idx="2456">
                  <c:v>799.8252999999991</c:v>
                </c:pt>
                <c:pt idx="2457">
                  <c:v>799.8290999999994</c:v>
                </c:pt>
                <c:pt idx="2458">
                  <c:v>799.8326999999986</c:v>
                </c:pt>
                <c:pt idx="2459">
                  <c:v>799.8299999999994</c:v>
                </c:pt>
                <c:pt idx="2460">
                  <c:v>799.8375999999992</c:v>
                </c:pt>
                <c:pt idx="2461">
                  <c:v>799.8379999999991</c:v>
                </c:pt>
                <c:pt idx="2462">
                  <c:v>799.8453999999994</c:v>
                </c:pt>
                <c:pt idx="2463">
                  <c:v>799.8424999999991</c:v>
                </c:pt>
                <c:pt idx="2464">
                  <c:v>799.8430999999994</c:v>
                </c:pt>
                <c:pt idx="2465">
                  <c:v>799.8418999999993</c:v>
                </c:pt>
                <c:pt idx="2466">
                  <c:v>799.8438</c:v>
                </c:pt>
                <c:pt idx="2467">
                  <c:v>799.8444999999994</c:v>
                </c:pt>
                <c:pt idx="2468">
                  <c:v>799.8392999999992</c:v>
                </c:pt>
                <c:pt idx="2469">
                  <c:v>799.8489000000001</c:v>
                </c:pt>
                <c:pt idx="2470">
                  <c:v>799.8433</c:v>
                </c:pt>
                <c:pt idx="2471">
                  <c:v>799.8448999999994</c:v>
                </c:pt>
                <c:pt idx="2472">
                  <c:v>799.8337</c:v>
                </c:pt>
                <c:pt idx="2473">
                  <c:v>799.8349999999994</c:v>
                </c:pt>
                <c:pt idx="2474">
                  <c:v>799.8320999999991</c:v>
                </c:pt>
                <c:pt idx="2475">
                  <c:v>799.8457999999994</c:v>
                </c:pt>
                <c:pt idx="2476">
                  <c:v>799.8365999999991</c:v>
                </c:pt>
                <c:pt idx="2477">
                  <c:v>799.8392999999992</c:v>
                </c:pt>
                <c:pt idx="2478">
                  <c:v>799.8469999999992</c:v>
                </c:pt>
                <c:pt idx="2479">
                  <c:v>799.8399999999993</c:v>
                </c:pt>
                <c:pt idx="2480">
                  <c:v>799.8309999999993</c:v>
                </c:pt>
                <c:pt idx="2481">
                  <c:v>799.8358999999994</c:v>
                </c:pt>
                <c:pt idx="2482">
                  <c:v>799.8339</c:v>
                </c:pt>
                <c:pt idx="2483">
                  <c:v>799.8366999999988</c:v>
                </c:pt>
                <c:pt idx="2484">
                  <c:v>799.8334</c:v>
                </c:pt>
                <c:pt idx="2485">
                  <c:v>799.8371999999987</c:v>
                </c:pt>
                <c:pt idx="2486">
                  <c:v>799.8347</c:v>
                </c:pt>
                <c:pt idx="2487">
                  <c:v>799.8355999999992</c:v>
                </c:pt>
                <c:pt idx="2488">
                  <c:v>799.8414999999992</c:v>
                </c:pt>
                <c:pt idx="2489">
                  <c:v>799.842099999999</c:v>
                </c:pt>
                <c:pt idx="2490">
                  <c:v>799.8376999999986</c:v>
                </c:pt>
                <c:pt idx="2491">
                  <c:v>799.8408999999994</c:v>
                </c:pt>
                <c:pt idx="2492">
                  <c:v>799.8448999999994</c:v>
                </c:pt>
                <c:pt idx="2493">
                  <c:v>799.8390999999993</c:v>
                </c:pt>
                <c:pt idx="2494">
                  <c:v>799.8545999999993</c:v>
                </c:pt>
                <c:pt idx="2495">
                  <c:v>799.8434999999994</c:v>
                </c:pt>
                <c:pt idx="2496">
                  <c:v>799.8489000000001</c:v>
                </c:pt>
                <c:pt idx="2497">
                  <c:v>799.8522999999988</c:v>
                </c:pt>
                <c:pt idx="2498">
                  <c:v>799.8543999999994</c:v>
                </c:pt>
                <c:pt idx="2499">
                  <c:v>799.8395999999993</c:v>
                </c:pt>
                <c:pt idx="2500">
                  <c:v>799.8482999999992</c:v>
                </c:pt>
                <c:pt idx="2501">
                  <c:v>799.8383</c:v>
                </c:pt>
                <c:pt idx="2502">
                  <c:v>799.842099999999</c:v>
                </c:pt>
                <c:pt idx="2503">
                  <c:v>799.8434</c:v>
                </c:pt>
                <c:pt idx="2504">
                  <c:v>799.8359999999993</c:v>
                </c:pt>
                <c:pt idx="2505">
                  <c:v>799.8418999999993</c:v>
                </c:pt>
                <c:pt idx="2506">
                  <c:v>799.8331999999994</c:v>
                </c:pt>
                <c:pt idx="2507">
                  <c:v>799.8341999999993</c:v>
                </c:pt>
                <c:pt idx="2508">
                  <c:v>799.8398</c:v>
                </c:pt>
                <c:pt idx="2509">
                  <c:v>799.8353999999994</c:v>
                </c:pt>
                <c:pt idx="2510">
                  <c:v>799.8378999999992</c:v>
                </c:pt>
                <c:pt idx="2511">
                  <c:v>799.8365999999991</c:v>
                </c:pt>
                <c:pt idx="2512">
                  <c:v>799.8357000000001</c:v>
                </c:pt>
                <c:pt idx="2513">
                  <c:v>799.8368999999993</c:v>
                </c:pt>
                <c:pt idx="2514">
                  <c:v>799.8439000000001</c:v>
                </c:pt>
                <c:pt idx="2515">
                  <c:v>799.832599999999</c:v>
                </c:pt>
                <c:pt idx="2516">
                  <c:v>799.8315999999992</c:v>
                </c:pt>
                <c:pt idx="2517">
                  <c:v>799.8344999999994</c:v>
                </c:pt>
                <c:pt idx="2518">
                  <c:v>799.8287</c:v>
                </c:pt>
                <c:pt idx="2519">
                  <c:v>799.8422999999988</c:v>
                </c:pt>
                <c:pt idx="2520">
                  <c:v>799.8310999999992</c:v>
                </c:pt>
                <c:pt idx="2521">
                  <c:v>799.8312999999987</c:v>
                </c:pt>
                <c:pt idx="2522">
                  <c:v>799.8298</c:v>
                </c:pt>
                <c:pt idx="2523">
                  <c:v>799.8292999999992</c:v>
                </c:pt>
                <c:pt idx="2524">
                  <c:v>799.8276999999987</c:v>
                </c:pt>
                <c:pt idx="2525">
                  <c:v>799.8424999999991</c:v>
                </c:pt>
                <c:pt idx="2526">
                  <c:v>799.8413999999993</c:v>
                </c:pt>
                <c:pt idx="2527">
                  <c:v>799.8376999999986</c:v>
                </c:pt>
                <c:pt idx="2528">
                  <c:v>799.8494999999994</c:v>
                </c:pt>
                <c:pt idx="2529">
                  <c:v>799.8468999999993</c:v>
                </c:pt>
                <c:pt idx="2530">
                  <c:v>799.8422999999988</c:v>
                </c:pt>
                <c:pt idx="2531">
                  <c:v>799.8557999999994</c:v>
                </c:pt>
                <c:pt idx="2532">
                  <c:v>799.8523999999992</c:v>
                </c:pt>
                <c:pt idx="2533">
                  <c:v>799.8569999999991</c:v>
                </c:pt>
                <c:pt idx="2534">
                  <c:v>799.8554999999993</c:v>
                </c:pt>
                <c:pt idx="2535">
                  <c:v>799.8517999999993</c:v>
                </c:pt>
                <c:pt idx="2536">
                  <c:v>799.8493999999994</c:v>
                </c:pt>
                <c:pt idx="2537">
                  <c:v>799.8551999999991</c:v>
                </c:pt>
                <c:pt idx="2538">
                  <c:v>799.8506999999991</c:v>
                </c:pt>
                <c:pt idx="2539">
                  <c:v>799.8484000000001</c:v>
                </c:pt>
                <c:pt idx="2540">
                  <c:v>799.8394999999994</c:v>
                </c:pt>
                <c:pt idx="2541">
                  <c:v>799.8384</c:v>
                </c:pt>
                <c:pt idx="2542">
                  <c:v>799.8337</c:v>
                </c:pt>
                <c:pt idx="2543">
                  <c:v>799.8314999999993</c:v>
                </c:pt>
                <c:pt idx="2544">
                  <c:v>799.8399999999993</c:v>
                </c:pt>
                <c:pt idx="2545">
                  <c:v>799.8320999999991</c:v>
                </c:pt>
                <c:pt idx="2546">
                  <c:v>799.8230999999994</c:v>
                </c:pt>
                <c:pt idx="2547">
                  <c:v>799.8267999999994</c:v>
                </c:pt>
                <c:pt idx="2548">
                  <c:v>799.8247</c:v>
                </c:pt>
                <c:pt idx="2549">
                  <c:v>799.8179999999992</c:v>
                </c:pt>
                <c:pt idx="2550">
                  <c:v>799.8212999999988</c:v>
                </c:pt>
                <c:pt idx="2551">
                  <c:v>799.8230999999994</c:v>
                </c:pt>
                <c:pt idx="2552">
                  <c:v>799.8254000000001</c:v>
                </c:pt>
                <c:pt idx="2553">
                  <c:v>799.8178999999993</c:v>
                </c:pt>
                <c:pt idx="2554">
                  <c:v>799.8201999999992</c:v>
                </c:pt>
                <c:pt idx="2555">
                  <c:v>799.8301999999992</c:v>
                </c:pt>
                <c:pt idx="2556">
                  <c:v>799.8269999999992</c:v>
                </c:pt>
                <c:pt idx="2557">
                  <c:v>799.8208</c:v>
                </c:pt>
                <c:pt idx="2558">
                  <c:v>799.8400999999993</c:v>
                </c:pt>
                <c:pt idx="2559">
                  <c:v>799.8334</c:v>
                </c:pt>
                <c:pt idx="2560">
                  <c:v>799.8456999999991</c:v>
                </c:pt>
                <c:pt idx="2561">
                  <c:v>799.8449999999993</c:v>
                </c:pt>
                <c:pt idx="2562">
                  <c:v>799.8560999999991</c:v>
                </c:pt>
                <c:pt idx="2563">
                  <c:v>799.8614999999992</c:v>
                </c:pt>
                <c:pt idx="2564">
                  <c:v>799.8508999999993</c:v>
                </c:pt>
                <c:pt idx="2565">
                  <c:v>799.8553000000001</c:v>
                </c:pt>
                <c:pt idx="2566">
                  <c:v>799.8530999999994</c:v>
                </c:pt>
                <c:pt idx="2567">
                  <c:v>799.8564999999992</c:v>
                </c:pt>
                <c:pt idx="2568">
                  <c:v>799.8526999999988</c:v>
                </c:pt>
                <c:pt idx="2569">
                  <c:v>799.8554999999993</c:v>
                </c:pt>
                <c:pt idx="2570">
                  <c:v>799.8442999999991</c:v>
                </c:pt>
                <c:pt idx="2571">
                  <c:v>799.8477999999993</c:v>
                </c:pt>
                <c:pt idx="2572">
                  <c:v>799.8491999999992</c:v>
                </c:pt>
                <c:pt idx="2573">
                  <c:v>799.8376999999986</c:v>
                </c:pt>
                <c:pt idx="2574">
                  <c:v>799.8444999999994</c:v>
                </c:pt>
                <c:pt idx="2575">
                  <c:v>799.8467999999993</c:v>
                </c:pt>
                <c:pt idx="2576">
                  <c:v>799.8429999999991</c:v>
                </c:pt>
                <c:pt idx="2577">
                  <c:v>799.8339999999994</c:v>
                </c:pt>
                <c:pt idx="2578">
                  <c:v>799.8363999999992</c:v>
                </c:pt>
                <c:pt idx="2579">
                  <c:v>799.8267000000001</c:v>
                </c:pt>
                <c:pt idx="2580">
                  <c:v>799.8242999999992</c:v>
                </c:pt>
                <c:pt idx="2581">
                  <c:v>799.8335999999994</c:v>
                </c:pt>
                <c:pt idx="2582">
                  <c:v>799.8206999999992</c:v>
                </c:pt>
                <c:pt idx="2583">
                  <c:v>799.8212999999988</c:v>
                </c:pt>
                <c:pt idx="2584">
                  <c:v>799.819</c:v>
                </c:pt>
                <c:pt idx="2585">
                  <c:v>799.8201999999992</c:v>
                </c:pt>
                <c:pt idx="2586">
                  <c:v>799.8212999999988</c:v>
                </c:pt>
                <c:pt idx="2587">
                  <c:v>799.8345999999993</c:v>
                </c:pt>
                <c:pt idx="2588">
                  <c:v>799.8267000000001</c:v>
                </c:pt>
                <c:pt idx="2589">
                  <c:v>799.8360999999992</c:v>
                </c:pt>
                <c:pt idx="2590">
                  <c:v>799.8295999999993</c:v>
                </c:pt>
                <c:pt idx="2591">
                  <c:v>799.8378999999992</c:v>
                </c:pt>
                <c:pt idx="2592">
                  <c:v>799.8464999999992</c:v>
                </c:pt>
                <c:pt idx="2593">
                  <c:v>799.8457999999994</c:v>
                </c:pt>
                <c:pt idx="2594">
                  <c:v>799.8631999999993</c:v>
                </c:pt>
                <c:pt idx="2595">
                  <c:v>799.8634</c:v>
                </c:pt>
                <c:pt idx="2596">
                  <c:v>799.8656999999988</c:v>
                </c:pt>
                <c:pt idx="2597">
                  <c:v>799.8630000000001</c:v>
                </c:pt>
                <c:pt idx="2598">
                  <c:v>799.8656999999988</c:v>
                </c:pt>
                <c:pt idx="2599">
                  <c:v>799.8535999999992</c:v>
                </c:pt>
                <c:pt idx="2600">
                  <c:v>799.8606999999988</c:v>
                </c:pt>
                <c:pt idx="2601">
                  <c:v>799.8566999999989</c:v>
                </c:pt>
                <c:pt idx="2602">
                  <c:v>799.8577999999992</c:v>
                </c:pt>
                <c:pt idx="2603">
                  <c:v>799.8567999999993</c:v>
                </c:pt>
                <c:pt idx="2604">
                  <c:v>799.8525999999989</c:v>
                </c:pt>
                <c:pt idx="2605">
                  <c:v>799.8459999999992</c:v>
                </c:pt>
                <c:pt idx="2606">
                  <c:v>799.8564999999992</c:v>
                </c:pt>
                <c:pt idx="2607">
                  <c:v>799.8471999999986</c:v>
                </c:pt>
                <c:pt idx="2608">
                  <c:v>799.8418999999993</c:v>
                </c:pt>
                <c:pt idx="2609">
                  <c:v>799.8414999999992</c:v>
                </c:pt>
                <c:pt idx="2610">
                  <c:v>799.8446999999992</c:v>
                </c:pt>
                <c:pt idx="2611">
                  <c:v>799.8405999999992</c:v>
                </c:pt>
                <c:pt idx="2612">
                  <c:v>799.8398</c:v>
                </c:pt>
                <c:pt idx="2613">
                  <c:v>799.8347</c:v>
                </c:pt>
                <c:pt idx="2614">
                  <c:v>799.8305999999992</c:v>
                </c:pt>
                <c:pt idx="2615">
                  <c:v>799.8301999999992</c:v>
                </c:pt>
                <c:pt idx="2616">
                  <c:v>799.8217000000001</c:v>
                </c:pt>
                <c:pt idx="2617">
                  <c:v>799.8287</c:v>
                </c:pt>
                <c:pt idx="2618">
                  <c:v>799.8298</c:v>
                </c:pt>
                <c:pt idx="2619">
                  <c:v>799.8261999999992</c:v>
                </c:pt>
                <c:pt idx="2620">
                  <c:v>799.8368999999993</c:v>
                </c:pt>
                <c:pt idx="2621">
                  <c:v>799.8188</c:v>
                </c:pt>
                <c:pt idx="2622">
                  <c:v>799.8247</c:v>
                </c:pt>
                <c:pt idx="2623">
                  <c:v>799.8247</c:v>
                </c:pt>
                <c:pt idx="2624">
                  <c:v>799.8400999999993</c:v>
                </c:pt>
                <c:pt idx="2625">
                  <c:v>799.8434</c:v>
                </c:pt>
                <c:pt idx="2626">
                  <c:v>799.8493999999994</c:v>
                </c:pt>
                <c:pt idx="2627">
                  <c:v>799.8615999999992</c:v>
                </c:pt>
                <c:pt idx="2628">
                  <c:v>799.866599999999</c:v>
                </c:pt>
                <c:pt idx="2629">
                  <c:v>799.8738000000001</c:v>
                </c:pt>
                <c:pt idx="2630">
                  <c:v>799.8693000000001</c:v>
                </c:pt>
                <c:pt idx="2631">
                  <c:v>799.8684999999994</c:v>
                </c:pt>
                <c:pt idx="2632">
                  <c:v>799.8648999999994</c:v>
                </c:pt>
                <c:pt idx="2633">
                  <c:v>799.8690999999992</c:v>
                </c:pt>
                <c:pt idx="2634">
                  <c:v>799.8670999999987</c:v>
                </c:pt>
                <c:pt idx="2635">
                  <c:v>799.8688</c:v>
                </c:pt>
                <c:pt idx="2636">
                  <c:v>799.8575999999989</c:v>
                </c:pt>
                <c:pt idx="2637">
                  <c:v>799.8615999999992</c:v>
                </c:pt>
                <c:pt idx="2638">
                  <c:v>799.8553000000001</c:v>
                </c:pt>
                <c:pt idx="2639">
                  <c:v>799.8561999999987</c:v>
                </c:pt>
                <c:pt idx="2640">
                  <c:v>799.8554999999993</c:v>
                </c:pt>
                <c:pt idx="2641">
                  <c:v>799.8428999999992</c:v>
                </c:pt>
                <c:pt idx="2642">
                  <c:v>799.8439000000001</c:v>
                </c:pt>
                <c:pt idx="2643">
                  <c:v>799.8378999999992</c:v>
                </c:pt>
                <c:pt idx="2644">
                  <c:v>799.8370999999991</c:v>
                </c:pt>
                <c:pt idx="2645">
                  <c:v>799.8344000000001</c:v>
                </c:pt>
                <c:pt idx="2646">
                  <c:v>799.8260999999992</c:v>
                </c:pt>
                <c:pt idx="2647">
                  <c:v>799.8264999999993</c:v>
                </c:pt>
                <c:pt idx="2648">
                  <c:v>799.8198</c:v>
                </c:pt>
                <c:pt idx="2649">
                  <c:v>799.8172999999988</c:v>
                </c:pt>
                <c:pt idx="2650">
                  <c:v>799.8140999999994</c:v>
                </c:pt>
                <c:pt idx="2651">
                  <c:v>799.8120999999992</c:v>
                </c:pt>
                <c:pt idx="2652">
                  <c:v>799.8169999999993</c:v>
                </c:pt>
                <c:pt idx="2653">
                  <c:v>799.8148</c:v>
                </c:pt>
                <c:pt idx="2654">
                  <c:v>799.8239</c:v>
                </c:pt>
                <c:pt idx="2655">
                  <c:v>799.8208999999994</c:v>
                </c:pt>
                <c:pt idx="2656">
                  <c:v>799.8194</c:v>
                </c:pt>
                <c:pt idx="2657">
                  <c:v>799.8261999999992</c:v>
                </c:pt>
                <c:pt idx="2658">
                  <c:v>799.831699999999</c:v>
                </c:pt>
                <c:pt idx="2659">
                  <c:v>799.8341999999993</c:v>
                </c:pt>
                <c:pt idx="2660">
                  <c:v>799.8462999999988</c:v>
                </c:pt>
                <c:pt idx="2661">
                  <c:v>799.8579999999988</c:v>
                </c:pt>
                <c:pt idx="2662">
                  <c:v>799.8418999999993</c:v>
                </c:pt>
                <c:pt idx="2663">
                  <c:v>799.8543999999994</c:v>
                </c:pt>
                <c:pt idx="2664">
                  <c:v>799.8525999999989</c:v>
                </c:pt>
                <c:pt idx="2665">
                  <c:v>799.8518999999992</c:v>
                </c:pt>
                <c:pt idx="2666">
                  <c:v>799.8507999999994</c:v>
                </c:pt>
                <c:pt idx="2667">
                  <c:v>799.8461999999988</c:v>
                </c:pt>
                <c:pt idx="2668">
                  <c:v>799.8444000000001</c:v>
                </c:pt>
                <c:pt idx="2669">
                  <c:v>799.8471999999986</c:v>
                </c:pt>
                <c:pt idx="2670">
                  <c:v>799.8576999999988</c:v>
                </c:pt>
                <c:pt idx="2671">
                  <c:v>799.8464999999992</c:v>
                </c:pt>
                <c:pt idx="2672">
                  <c:v>799.8344999999994</c:v>
                </c:pt>
                <c:pt idx="2673">
                  <c:v>799.8320999999991</c:v>
                </c:pt>
                <c:pt idx="2674">
                  <c:v>799.8378999999992</c:v>
                </c:pt>
                <c:pt idx="2675">
                  <c:v>799.8335</c:v>
                </c:pt>
                <c:pt idx="2676">
                  <c:v>799.8339999999994</c:v>
                </c:pt>
                <c:pt idx="2677">
                  <c:v>799.8347</c:v>
                </c:pt>
                <c:pt idx="2678">
                  <c:v>799.8312999999987</c:v>
                </c:pt>
                <c:pt idx="2679">
                  <c:v>799.8248</c:v>
                </c:pt>
                <c:pt idx="2680">
                  <c:v>799.8289999999994</c:v>
                </c:pt>
                <c:pt idx="2681">
                  <c:v>799.8240999999994</c:v>
                </c:pt>
                <c:pt idx="2682">
                  <c:v>799.8300999999993</c:v>
                </c:pt>
                <c:pt idx="2683">
                  <c:v>799.8241999999993</c:v>
                </c:pt>
                <c:pt idx="2684">
                  <c:v>799.8208</c:v>
                </c:pt>
                <c:pt idx="2685">
                  <c:v>799.8241999999993</c:v>
                </c:pt>
                <c:pt idx="2686">
                  <c:v>799.8244</c:v>
                </c:pt>
                <c:pt idx="2687">
                  <c:v>799.8359999999993</c:v>
                </c:pt>
                <c:pt idx="2688">
                  <c:v>799.8351999999992</c:v>
                </c:pt>
                <c:pt idx="2689">
                  <c:v>799.840299999999</c:v>
                </c:pt>
                <c:pt idx="2690">
                  <c:v>799.8384</c:v>
                </c:pt>
                <c:pt idx="2691">
                  <c:v>799.8462999999988</c:v>
                </c:pt>
                <c:pt idx="2692">
                  <c:v>799.857499999999</c:v>
                </c:pt>
                <c:pt idx="2693">
                  <c:v>799.8534000000001</c:v>
                </c:pt>
                <c:pt idx="2694">
                  <c:v>799.8645999999992</c:v>
                </c:pt>
                <c:pt idx="2695">
                  <c:v>799.8697999999994</c:v>
                </c:pt>
                <c:pt idx="2696">
                  <c:v>799.8689999999993</c:v>
                </c:pt>
                <c:pt idx="2697">
                  <c:v>799.8639999999994</c:v>
                </c:pt>
                <c:pt idx="2698">
                  <c:v>799.8648999999994</c:v>
                </c:pt>
                <c:pt idx="2699">
                  <c:v>799.8623999999993</c:v>
                </c:pt>
                <c:pt idx="2700">
                  <c:v>799.8564999999992</c:v>
                </c:pt>
                <c:pt idx="2701">
                  <c:v>799.8537</c:v>
                </c:pt>
                <c:pt idx="2702">
                  <c:v>799.8515999999992</c:v>
                </c:pt>
                <c:pt idx="2703">
                  <c:v>799.8560999999991</c:v>
                </c:pt>
                <c:pt idx="2704">
                  <c:v>799.8376999999986</c:v>
                </c:pt>
                <c:pt idx="2705">
                  <c:v>799.8423999999992</c:v>
                </c:pt>
                <c:pt idx="2706">
                  <c:v>799.8344999999994</c:v>
                </c:pt>
                <c:pt idx="2707">
                  <c:v>799.8341999999993</c:v>
                </c:pt>
                <c:pt idx="2708">
                  <c:v>799.8335</c:v>
                </c:pt>
                <c:pt idx="2709">
                  <c:v>799.8320999999991</c:v>
                </c:pt>
                <c:pt idx="2710">
                  <c:v>799.8289999999994</c:v>
                </c:pt>
                <c:pt idx="2711">
                  <c:v>799.8395999999993</c:v>
                </c:pt>
                <c:pt idx="2712">
                  <c:v>799.8373999999992</c:v>
                </c:pt>
                <c:pt idx="2713">
                  <c:v>799.8358999999994</c:v>
                </c:pt>
                <c:pt idx="2714">
                  <c:v>799.8335999999994</c:v>
                </c:pt>
                <c:pt idx="2715">
                  <c:v>799.8281000000001</c:v>
                </c:pt>
                <c:pt idx="2716">
                  <c:v>799.8302999999991</c:v>
                </c:pt>
                <c:pt idx="2717">
                  <c:v>799.8315999999992</c:v>
                </c:pt>
                <c:pt idx="2718">
                  <c:v>799.8272999999988</c:v>
                </c:pt>
                <c:pt idx="2719">
                  <c:v>799.8498999999994</c:v>
                </c:pt>
                <c:pt idx="2720">
                  <c:v>799.8258999999994</c:v>
                </c:pt>
                <c:pt idx="2721">
                  <c:v>799.8344999999994</c:v>
                </c:pt>
                <c:pt idx="2722">
                  <c:v>799.8466999999987</c:v>
                </c:pt>
                <c:pt idx="2723">
                  <c:v>799.8285</c:v>
                </c:pt>
                <c:pt idx="2724">
                  <c:v>799.8369999999992</c:v>
                </c:pt>
                <c:pt idx="2725">
                  <c:v>799.8473999999992</c:v>
                </c:pt>
                <c:pt idx="2726">
                  <c:v>799.8508999999993</c:v>
                </c:pt>
                <c:pt idx="2727">
                  <c:v>799.8576999999988</c:v>
                </c:pt>
                <c:pt idx="2728">
                  <c:v>799.8634999999994</c:v>
                </c:pt>
                <c:pt idx="2729">
                  <c:v>799.8595999999992</c:v>
                </c:pt>
                <c:pt idx="2730">
                  <c:v>799.8571999999988</c:v>
                </c:pt>
                <c:pt idx="2731">
                  <c:v>799.8589999999994</c:v>
                </c:pt>
                <c:pt idx="2732">
                  <c:v>799.8604999999992</c:v>
                </c:pt>
                <c:pt idx="2733">
                  <c:v>799.8559999999992</c:v>
                </c:pt>
                <c:pt idx="2734">
                  <c:v>799.8566999999989</c:v>
                </c:pt>
                <c:pt idx="2735">
                  <c:v>799.8508999999993</c:v>
                </c:pt>
                <c:pt idx="2736">
                  <c:v>799.8541999999992</c:v>
                </c:pt>
                <c:pt idx="2737">
                  <c:v>799.8517999999993</c:v>
                </c:pt>
                <c:pt idx="2738">
                  <c:v>799.8506999999991</c:v>
                </c:pt>
                <c:pt idx="2739">
                  <c:v>799.8462999999988</c:v>
                </c:pt>
                <c:pt idx="2740">
                  <c:v>799.8384</c:v>
                </c:pt>
                <c:pt idx="2741">
                  <c:v>799.8359999999993</c:v>
                </c:pt>
                <c:pt idx="2742">
                  <c:v>799.8315999999992</c:v>
                </c:pt>
                <c:pt idx="2743">
                  <c:v>799.8389000000001</c:v>
                </c:pt>
                <c:pt idx="2744">
                  <c:v>799.8339999999994</c:v>
                </c:pt>
                <c:pt idx="2745">
                  <c:v>799.8408999999994</c:v>
                </c:pt>
                <c:pt idx="2746">
                  <c:v>799.8314999999993</c:v>
                </c:pt>
                <c:pt idx="2747">
                  <c:v>799.8290999999994</c:v>
                </c:pt>
                <c:pt idx="2748">
                  <c:v>799.8236999999992</c:v>
                </c:pt>
                <c:pt idx="2749">
                  <c:v>799.8299999999994</c:v>
                </c:pt>
                <c:pt idx="2750">
                  <c:v>799.8292999999992</c:v>
                </c:pt>
                <c:pt idx="2751">
                  <c:v>799.8231999999994</c:v>
                </c:pt>
                <c:pt idx="2752">
                  <c:v>799.8359999999993</c:v>
                </c:pt>
                <c:pt idx="2753">
                  <c:v>799.8306999999992</c:v>
                </c:pt>
                <c:pt idx="2754">
                  <c:v>799.8315999999992</c:v>
                </c:pt>
                <c:pt idx="2755">
                  <c:v>799.8295999999993</c:v>
                </c:pt>
                <c:pt idx="2756">
                  <c:v>799.8320999999991</c:v>
                </c:pt>
                <c:pt idx="2757">
                  <c:v>799.8305999999992</c:v>
                </c:pt>
                <c:pt idx="2758">
                  <c:v>799.847999999999</c:v>
                </c:pt>
                <c:pt idx="2759">
                  <c:v>799.8476999999988</c:v>
                </c:pt>
                <c:pt idx="2760">
                  <c:v>799.8518999999992</c:v>
                </c:pt>
                <c:pt idx="2761">
                  <c:v>799.8458999999993</c:v>
                </c:pt>
                <c:pt idx="2762">
                  <c:v>799.8548000000001</c:v>
                </c:pt>
                <c:pt idx="2763">
                  <c:v>799.8419999999992</c:v>
                </c:pt>
                <c:pt idx="2764">
                  <c:v>799.8525999999989</c:v>
                </c:pt>
                <c:pt idx="2765">
                  <c:v>799.8471999999986</c:v>
                </c:pt>
                <c:pt idx="2766">
                  <c:v>799.8525999999989</c:v>
                </c:pt>
                <c:pt idx="2767">
                  <c:v>799.847999999999</c:v>
                </c:pt>
                <c:pt idx="2768">
                  <c:v>799.8511999999988</c:v>
                </c:pt>
                <c:pt idx="2769">
                  <c:v>799.8496999999992</c:v>
                </c:pt>
                <c:pt idx="2770">
                  <c:v>799.8473999999992</c:v>
                </c:pt>
                <c:pt idx="2771">
                  <c:v>799.8448</c:v>
                </c:pt>
                <c:pt idx="2772">
                  <c:v>799.8398</c:v>
                </c:pt>
                <c:pt idx="2773">
                  <c:v>799.8364999999992</c:v>
                </c:pt>
                <c:pt idx="2774">
                  <c:v>799.8399999999993</c:v>
                </c:pt>
                <c:pt idx="2775">
                  <c:v>799.8345999999993</c:v>
                </c:pt>
                <c:pt idx="2776">
                  <c:v>799.8412999999989</c:v>
                </c:pt>
                <c:pt idx="2777">
                  <c:v>799.8373999999992</c:v>
                </c:pt>
                <c:pt idx="2778">
                  <c:v>799.8323999999993</c:v>
                </c:pt>
                <c:pt idx="2779">
                  <c:v>799.8439000000001</c:v>
                </c:pt>
                <c:pt idx="2780">
                  <c:v>799.8222999999988</c:v>
                </c:pt>
                <c:pt idx="2781">
                  <c:v>799.8317999999994</c:v>
                </c:pt>
                <c:pt idx="2782">
                  <c:v>799.8261999999992</c:v>
                </c:pt>
                <c:pt idx="2783">
                  <c:v>799.8392999999992</c:v>
                </c:pt>
                <c:pt idx="2784">
                  <c:v>799.8339</c:v>
                </c:pt>
                <c:pt idx="2785">
                  <c:v>799.8376999999986</c:v>
                </c:pt>
                <c:pt idx="2786">
                  <c:v>799.8423999999992</c:v>
                </c:pt>
                <c:pt idx="2787">
                  <c:v>799.8430999999994</c:v>
                </c:pt>
                <c:pt idx="2788">
                  <c:v>799.8439999999994</c:v>
                </c:pt>
                <c:pt idx="2789">
                  <c:v>799.8498</c:v>
                </c:pt>
                <c:pt idx="2790">
                  <c:v>799.8400999999993</c:v>
                </c:pt>
                <c:pt idx="2791">
                  <c:v>799.8383</c:v>
                </c:pt>
                <c:pt idx="2792">
                  <c:v>799.8506999999991</c:v>
                </c:pt>
                <c:pt idx="2793">
                  <c:v>799.8555999999992</c:v>
                </c:pt>
                <c:pt idx="2794">
                  <c:v>799.8625999999986</c:v>
                </c:pt>
                <c:pt idx="2795">
                  <c:v>799.8619999999991</c:v>
                </c:pt>
                <c:pt idx="2796">
                  <c:v>799.8630000000001</c:v>
                </c:pt>
                <c:pt idx="2797">
                  <c:v>799.8528999999992</c:v>
                </c:pt>
                <c:pt idx="2798">
                  <c:v>799.8516999999987</c:v>
                </c:pt>
                <c:pt idx="2799">
                  <c:v>799.8466999999987</c:v>
                </c:pt>
                <c:pt idx="2800">
                  <c:v>799.8500999999992</c:v>
                </c:pt>
                <c:pt idx="2801">
                  <c:v>799.8400999999993</c:v>
                </c:pt>
                <c:pt idx="2802">
                  <c:v>799.8546999999992</c:v>
                </c:pt>
                <c:pt idx="2803">
                  <c:v>799.8466999999987</c:v>
                </c:pt>
                <c:pt idx="2804">
                  <c:v>799.8476999999988</c:v>
                </c:pt>
                <c:pt idx="2805">
                  <c:v>799.8399999999993</c:v>
                </c:pt>
                <c:pt idx="2806">
                  <c:v>799.8429999999991</c:v>
                </c:pt>
                <c:pt idx="2807">
                  <c:v>799.8320999999991</c:v>
                </c:pt>
                <c:pt idx="2808">
                  <c:v>799.8408999999994</c:v>
                </c:pt>
                <c:pt idx="2809">
                  <c:v>799.8491999999992</c:v>
                </c:pt>
                <c:pt idx="2810">
                  <c:v>799.8463999999993</c:v>
                </c:pt>
                <c:pt idx="2811">
                  <c:v>799.8472999999988</c:v>
                </c:pt>
                <c:pt idx="2812">
                  <c:v>799.8482999999992</c:v>
                </c:pt>
                <c:pt idx="2813">
                  <c:v>799.8461999999988</c:v>
                </c:pt>
                <c:pt idx="2814">
                  <c:v>799.8463999999993</c:v>
                </c:pt>
                <c:pt idx="2815">
                  <c:v>799.8453999999994</c:v>
                </c:pt>
                <c:pt idx="2816">
                  <c:v>799.8360999999992</c:v>
                </c:pt>
                <c:pt idx="2817">
                  <c:v>799.8404999999993</c:v>
                </c:pt>
                <c:pt idx="2818">
                  <c:v>799.8339999999994</c:v>
                </c:pt>
                <c:pt idx="2819">
                  <c:v>799.8540999999993</c:v>
                </c:pt>
                <c:pt idx="2820">
                  <c:v>799.8515999999992</c:v>
                </c:pt>
                <c:pt idx="2821">
                  <c:v>799.8394999999994</c:v>
                </c:pt>
                <c:pt idx="2822">
                  <c:v>799.842599999999</c:v>
                </c:pt>
                <c:pt idx="2823">
                  <c:v>799.8340999999994</c:v>
                </c:pt>
                <c:pt idx="2824">
                  <c:v>799.8354999999993</c:v>
                </c:pt>
                <c:pt idx="2825">
                  <c:v>799.8444000000001</c:v>
                </c:pt>
                <c:pt idx="2826">
                  <c:v>799.8482999999992</c:v>
                </c:pt>
                <c:pt idx="2827">
                  <c:v>799.8538</c:v>
                </c:pt>
                <c:pt idx="2828">
                  <c:v>799.855699999999</c:v>
                </c:pt>
                <c:pt idx="2829">
                  <c:v>799.8659999999992</c:v>
                </c:pt>
                <c:pt idx="2830">
                  <c:v>799.8599999999993</c:v>
                </c:pt>
                <c:pt idx="2831">
                  <c:v>799.8496999999992</c:v>
                </c:pt>
                <c:pt idx="2832">
                  <c:v>799.8506999999991</c:v>
                </c:pt>
                <c:pt idx="2833">
                  <c:v>799.8498999999994</c:v>
                </c:pt>
                <c:pt idx="2834">
                  <c:v>799.8506999999991</c:v>
                </c:pt>
                <c:pt idx="2835">
                  <c:v>799.8494999999994</c:v>
                </c:pt>
                <c:pt idx="2836">
                  <c:v>799.8467999999993</c:v>
                </c:pt>
                <c:pt idx="2837">
                  <c:v>799.8503000000001</c:v>
                </c:pt>
                <c:pt idx="2838">
                  <c:v>799.8463999999993</c:v>
                </c:pt>
                <c:pt idx="2839">
                  <c:v>799.8399000000001</c:v>
                </c:pt>
                <c:pt idx="2840">
                  <c:v>799.8335999999994</c:v>
                </c:pt>
                <c:pt idx="2841">
                  <c:v>799.842599999999</c:v>
                </c:pt>
                <c:pt idx="2842">
                  <c:v>799.8357000000001</c:v>
                </c:pt>
                <c:pt idx="2843">
                  <c:v>799.8444000000001</c:v>
                </c:pt>
                <c:pt idx="2844">
                  <c:v>799.8424999999991</c:v>
                </c:pt>
                <c:pt idx="2845">
                  <c:v>799.8398</c:v>
                </c:pt>
                <c:pt idx="2846">
                  <c:v>799.8458999999993</c:v>
                </c:pt>
                <c:pt idx="2847">
                  <c:v>799.8339</c:v>
                </c:pt>
                <c:pt idx="2848">
                  <c:v>799.8311999999992</c:v>
                </c:pt>
                <c:pt idx="2849">
                  <c:v>799.8341999999993</c:v>
                </c:pt>
                <c:pt idx="2850">
                  <c:v>799.8328999999992</c:v>
                </c:pt>
                <c:pt idx="2851">
                  <c:v>799.8301999999992</c:v>
                </c:pt>
                <c:pt idx="2852">
                  <c:v>799.8302999999991</c:v>
                </c:pt>
                <c:pt idx="2853">
                  <c:v>799.8339</c:v>
                </c:pt>
                <c:pt idx="2854">
                  <c:v>799.8368999999993</c:v>
                </c:pt>
                <c:pt idx="2855">
                  <c:v>799.8417999999994</c:v>
                </c:pt>
                <c:pt idx="2856">
                  <c:v>799.8409999999993</c:v>
                </c:pt>
                <c:pt idx="2857">
                  <c:v>799.8378999999992</c:v>
                </c:pt>
                <c:pt idx="2858">
                  <c:v>799.8444000000001</c:v>
                </c:pt>
                <c:pt idx="2859">
                  <c:v>799.8550999999992</c:v>
                </c:pt>
                <c:pt idx="2860">
                  <c:v>799.8500999999992</c:v>
                </c:pt>
                <c:pt idx="2861">
                  <c:v>799.8569999999991</c:v>
                </c:pt>
                <c:pt idx="2862">
                  <c:v>799.857499999999</c:v>
                </c:pt>
                <c:pt idx="2863">
                  <c:v>799.8615999999992</c:v>
                </c:pt>
                <c:pt idx="2864">
                  <c:v>799.8553000000001</c:v>
                </c:pt>
                <c:pt idx="2865">
                  <c:v>799.8503000000001</c:v>
                </c:pt>
                <c:pt idx="2866">
                  <c:v>799.8482999999992</c:v>
                </c:pt>
                <c:pt idx="2867">
                  <c:v>799.8472999999988</c:v>
                </c:pt>
                <c:pt idx="2868">
                  <c:v>799.8383</c:v>
                </c:pt>
                <c:pt idx="2869">
                  <c:v>799.8442999999991</c:v>
                </c:pt>
                <c:pt idx="2870">
                  <c:v>799.8394000000001</c:v>
                </c:pt>
                <c:pt idx="2871">
                  <c:v>799.8300999999993</c:v>
                </c:pt>
                <c:pt idx="2872">
                  <c:v>799.8256999999992</c:v>
                </c:pt>
                <c:pt idx="2873">
                  <c:v>799.8269999999992</c:v>
                </c:pt>
                <c:pt idx="2874">
                  <c:v>799.8199</c:v>
                </c:pt>
                <c:pt idx="2875">
                  <c:v>799.8373999999992</c:v>
                </c:pt>
                <c:pt idx="2876">
                  <c:v>799.8358999999994</c:v>
                </c:pt>
                <c:pt idx="2877">
                  <c:v>799.8347</c:v>
                </c:pt>
                <c:pt idx="2878">
                  <c:v>799.8309999999993</c:v>
                </c:pt>
                <c:pt idx="2879">
                  <c:v>799.8306999999992</c:v>
                </c:pt>
                <c:pt idx="2880">
                  <c:v>799.8434</c:v>
                </c:pt>
                <c:pt idx="2881">
                  <c:v>799.8299999999994</c:v>
                </c:pt>
                <c:pt idx="2882">
                  <c:v>799.8334</c:v>
                </c:pt>
                <c:pt idx="2883">
                  <c:v>799.8319999999992</c:v>
                </c:pt>
                <c:pt idx="2884">
                  <c:v>799.8281000000001</c:v>
                </c:pt>
                <c:pt idx="2885">
                  <c:v>799.8279999999991</c:v>
                </c:pt>
                <c:pt idx="2886">
                  <c:v>799.8344999999994</c:v>
                </c:pt>
                <c:pt idx="2887">
                  <c:v>799.8300999999993</c:v>
                </c:pt>
                <c:pt idx="2888">
                  <c:v>799.8358999999994</c:v>
                </c:pt>
                <c:pt idx="2889">
                  <c:v>799.8299999999994</c:v>
                </c:pt>
                <c:pt idx="2890">
                  <c:v>799.8383</c:v>
                </c:pt>
                <c:pt idx="2891">
                  <c:v>799.8433</c:v>
                </c:pt>
                <c:pt idx="2892">
                  <c:v>799.8403999999994</c:v>
                </c:pt>
                <c:pt idx="2893">
                  <c:v>799.8446999999992</c:v>
                </c:pt>
                <c:pt idx="2894">
                  <c:v>799.8476999999988</c:v>
                </c:pt>
                <c:pt idx="2895">
                  <c:v>799.8613999999992</c:v>
                </c:pt>
                <c:pt idx="2896">
                  <c:v>799.8655999999992</c:v>
                </c:pt>
                <c:pt idx="2897">
                  <c:v>799.8520999999992</c:v>
                </c:pt>
                <c:pt idx="2898">
                  <c:v>799.8590999999993</c:v>
                </c:pt>
                <c:pt idx="2899">
                  <c:v>799.8496999999992</c:v>
                </c:pt>
                <c:pt idx="2900">
                  <c:v>799.8526999999988</c:v>
                </c:pt>
                <c:pt idx="2901">
                  <c:v>799.8553000000001</c:v>
                </c:pt>
                <c:pt idx="2902">
                  <c:v>799.8590999999993</c:v>
                </c:pt>
                <c:pt idx="2903">
                  <c:v>799.8462999999988</c:v>
                </c:pt>
                <c:pt idx="2904">
                  <c:v>799.8541999999992</c:v>
                </c:pt>
                <c:pt idx="2905">
                  <c:v>799.8394000000001</c:v>
                </c:pt>
                <c:pt idx="2906">
                  <c:v>799.8433</c:v>
                </c:pt>
                <c:pt idx="2907">
                  <c:v>799.8376999999986</c:v>
                </c:pt>
                <c:pt idx="2908">
                  <c:v>799.8478999999992</c:v>
                </c:pt>
                <c:pt idx="2909">
                  <c:v>799.8430999999994</c:v>
                </c:pt>
                <c:pt idx="2910">
                  <c:v>799.8474999999991</c:v>
                </c:pt>
                <c:pt idx="2911">
                  <c:v>799.8537</c:v>
                </c:pt>
                <c:pt idx="2912">
                  <c:v>799.8467999999993</c:v>
                </c:pt>
                <c:pt idx="2913">
                  <c:v>799.8469999999992</c:v>
                </c:pt>
                <c:pt idx="2914">
                  <c:v>799.8349999999994</c:v>
                </c:pt>
                <c:pt idx="2915">
                  <c:v>799.8419999999992</c:v>
                </c:pt>
                <c:pt idx="2916">
                  <c:v>799.8466999999987</c:v>
                </c:pt>
                <c:pt idx="2917">
                  <c:v>799.8433</c:v>
                </c:pt>
                <c:pt idx="2918">
                  <c:v>799.8349999999994</c:v>
                </c:pt>
                <c:pt idx="2919">
                  <c:v>799.8399999999993</c:v>
                </c:pt>
                <c:pt idx="2920">
                  <c:v>799.8395999999993</c:v>
                </c:pt>
                <c:pt idx="2921">
                  <c:v>799.8331000000001</c:v>
                </c:pt>
                <c:pt idx="2922">
                  <c:v>799.8408999999994</c:v>
                </c:pt>
                <c:pt idx="2923">
                  <c:v>799.8365999999991</c:v>
                </c:pt>
                <c:pt idx="2924">
                  <c:v>799.8363999999992</c:v>
                </c:pt>
                <c:pt idx="2925">
                  <c:v>799.8451999999991</c:v>
                </c:pt>
                <c:pt idx="2926">
                  <c:v>799.8505999999992</c:v>
                </c:pt>
                <c:pt idx="2927">
                  <c:v>799.8473999999992</c:v>
                </c:pt>
                <c:pt idx="2928">
                  <c:v>799.8523999999992</c:v>
                </c:pt>
                <c:pt idx="2929">
                  <c:v>799.8590999999993</c:v>
                </c:pt>
                <c:pt idx="2930">
                  <c:v>799.8463999999993</c:v>
                </c:pt>
                <c:pt idx="2931">
                  <c:v>799.8538999999994</c:v>
                </c:pt>
                <c:pt idx="2932">
                  <c:v>799.8569999999991</c:v>
                </c:pt>
                <c:pt idx="2933">
                  <c:v>799.8540999999993</c:v>
                </c:pt>
                <c:pt idx="2934">
                  <c:v>799.8527999999992</c:v>
                </c:pt>
                <c:pt idx="2935">
                  <c:v>799.8521999999988</c:v>
                </c:pt>
                <c:pt idx="2936">
                  <c:v>799.8532999999992</c:v>
                </c:pt>
                <c:pt idx="2937">
                  <c:v>799.8500999999992</c:v>
                </c:pt>
                <c:pt idx="2938">
                  <c:v>799.8562999999988</c:v>
                </c:pt>
                <c:pt idx="2939">
                  <c:v>799.8415999999991</c:v>
                </c:pt>
                <c:pt idx="2940">
                  <c:v>799.8448</c:v>
                </c:pt>
                <c:pt idx="2941">
                  <c:v>799.8488</c:v>
                </c:pt>
                <c:pt idx="2942">
                  <c:v>799.8429999999991</c:v>
                </c:pt>
                <c:pt idx="2943">
                  <c:v>799.8399000000001</c:v>
                </c:pt>
                <c:pt idx="2944">
                  <c:v>799.8405999999992</c:v>
                </c:pt>
                <c:pt idx="2945">
                  <c:v>799.8383</c:v>
                </c:pt>
                <c:pt idx="2946">
                  <c:v>799.8435999999994</c:v>
                </c:pt>
                <c:pt idx="2947">
                  <c:v>799.8328999999992</c:v>
                </c:pt>
                <c:pt idx="2948">
                  <c:v>799.8345999999993</c:v>
                </c:pt>
                <c:pt idx="2949">
                  <c:v>799.8289999999994</c:v>
                </c:pt>
                <c:pt idx="2950">
                  <c:v>799.8310999999992</c:v>
                </c:pt>
                <c:pt idx="2951">
                  <c:v>799.8370999999991</c:v>
                </c:pt>
                <c:pt idx="2952">
                  <c:v>799.8361999999991</c:v>
                </c:pt>
                <c:pt idx="2953">
                  <c:v>799.8302999999991</c:v>
                </c:pt>
                <c:pt idx="2954">
                  <c:v>799.8349000000001</c:v>
                </c:pt>
                <c:pt idx="2955">
                  <c:v>799.8309999999993</c:v>
                </c:pt>
                <c:pt idx="2956">
                  <c:v>799.8310999999992</c:v>
                </c:pt>
                <c:pt idx="2957">
                  <c:v>799.8390999999993</c:v>
                </c:pt>
                <c:pt idx="2958">
                  <c:v>799.8298</c:v>
                </c:pt>
                <c:pt idx="2959">
                  <c:v>799.8482999999992</c:v>
                </c:pt>
                <c:pt idx="2960">
                  <c:v>799.8487</c:v>
                </c:pt>
                <c:pt idx="2961">
                  <c:v>799.8503999999994</c:v>
                </c:pt>
                <c:pt idx="2962">
                  <c:v>799.8471999999986</c:v>
                </c:pt>
                <c:pt idx="2963">
                  <c:v>799.8484999999994</c:v>
                </c:pt>
                <c:pt idx="2964">
                  <c:v>799.8434999999994</c:v>
                </c:pt>
                <c:pt idx="2965">
                  <c:v>799.8434</c:v>
                </c:pt>
                <c:pt idx="2966">
                  <c:v>799.8427999999993</c:v>
                </c:pt>
                <c:pt idx="2967">
                  <c:v>799.8434</c:v>
                </c:pt>
                <c:pt idx="2968">
                  <c:v>799.8417999999994</c:v>
                </c:pt>
                <c:pt idx="2969">
                  <c:v>799.8414999999992</c:v>
                </c:pt>
                <c:pt idx="2970">
                  <c:v>799.8379999999991</c:v>
                </c:pt>
                <c:pt idx="2971">
                  <c:v>799.8463999999993</c:v>
                </c:pt>
                <c:pt idx="2972">
                  <c:v>799.8394000000001</c:v>
                </c:pt>
                <c:pt idx="2973">
                  <c:v>799.8449999999993</c:v>
                </c:pt>
                <c:pt idx="2974">
                  <c:v>799.8439999999994</c:v>
                </c:pt>
                <c:pt idx="2975">
                  <c:v>799.8468999999993</c:v>
                </c:pt>
                <c:pt idx="2976">
                  <c:v>799.8446999999992</c:v>
                </c:pt>
                <c:pt idx="2977">
                  <c:v>799.8484999999994</c:v>
                </c:pt>
                <c:pt idx="2978">
                  <c:v>799.8468999999993</c:v>
                </c:pt>
                <c:pt idx="2979">
                  <c:v>799.8508999999993</c:v>
                </c:pt>
                <c:pt idx="2980">
                  <c:v>799.8446999999992</c:v>
                </c:pt>
                <c:pt idx="2981">
                  <c:v>799.8368999999993</c:v>
                </c:pt>
                <c:pt idx="2982">
                  <c:v>799.8410999999992</c:v>
                </c:pt>
                <c:pt idx="2983">
                  <c:v>799.8360999999992</c:v>
                </c:pt>
                <c:pt idx="2984">
                  <c:v>799.8439999999994</c:v>
                </c:pt>
                <c:pt idx="2985">
                  <c:v>799.8408999999994</c:v>
                </c:pt>
                <c:pt idx="2986">
                  <c:v>799.8414999999992</c:v>
                </c:pt>
                <c:pt idx="2987">
                  <c:v>799.8376999999986</c:v>
                </c:pt>
                <c:pt idx="2988">
                  <c:v>799.8457999999994</c:v>
                </c:pt>
                <c:pt idx="2989">
                  <c:v>799.8326999999986</c:v>
                </c:pt>
                <c:pt idx="2990">
                  <c:v>799.8423999999992</c:v>
                </c:pt>
                <c:pt idx="2991">
                  <c:v>799.8408000000001</c:v>
                </c:pt>
                <c:pt idx="2992">
                  <c:v>799.8408999999994</c:v>
                </c:pt>
                <c:pt idx="2993">
                  <c:v>799.8408999999994</c:v>
                </c:pt>
                <c:pt idx="2994">
                  <c:v>799.8487</c:v>
                </c:pt>
                <c:pt idx="2995">
                  <c:v>799.847999999999</c:v>
                </c:pt>
                <c:pt idx="2996">
                  <c:v>799.8537</c:v>
                </c:pt>
                <c:pt idx="2997">
                  <c:v>799.8535999999992</c:v>
                </c:pt>
                <c:pt idx="2998">
                  <c:v>799.8516999999987</c:v>
                </c:pt>
                <c:pt idx="2999">
                  <c:v>799.8448999999994</c:v>
                </c:pt>
                <c:pt idx="3000">
                  <c:v>799.8546999999992</c:v>
                </c:pt>
                <c:pt idx="3001">
                  <c:v>799.8435999999994</c:v>
                </c:pt>
                <c:pt idx="3002">
                  <c:v>799.8461999999988</c:v>
                </c:pt>
                <c:pt idx="3003">
                  <c:v>799.8454999999993</c:v>
                </c:pt>
                <c:pt idx="3004">
                  <c:v>799.8493999999994</c:v>
                </c:pt>
                <c:pt idx="3005">
                  <c:v>799.8442999999991</c:v>
                </c:pt>
                <c:pt idx="3006">
                  <c:v>799.8434999999994</c:v>
                </c:pt>
                <c:pt idx="3007">
                  <c:v>799.8471999999986</c:v>
                </c:pt>
                <c:pt idx="3008">
                  <c:v>799.840299999999</c:v>
                </c:pt>
                <c:pt idx="3009">
                  <c:v>799.8520999999992</c:v>
                </c:pt>
                <c:pt idx="3010">
                  <c:v>799.8521999999988</c:v>
                </c:pt>
                <c:pt idx="3011">
                  <c:v>799.8523999999992</c:v>
                </c:pt>
                <c:pt idx="3012">
                  <c:v>799.8540999999993</c:v>
                </c:pt>
                <c:pt idx="3013">
                  <c:v>799.855699999999</c:v>
                </c:pt>
                <c:pt idx="3014">
                  <c:v>799.8506999999991</c:v>
                </c:pt>
                <c:pt idx="3015">
                  <c:v>799.8434</c:v>
                </c:pt>
                <c:pt idx="3016">
                  <c:v>799.8409999999993</c:v>
                </c:pt>
                <c:pt idx="3017">
                  <c:v>799.8430999999994</c:v>
                </c:pt>
                <c:pt idx="3018">
                  <c:v>799.8371999999987</c:v>
                </c:pt>
                <c:pt idx="3019">
                  <c:v>799.8376999999986</c:v>
                </c:pt>
                <c:pt idx="3020">
                  <c:v>799.8389999999994</c:v>
                </c:pt>
                <c:pt idx="3021">
                  <c:v>799.8361999999991</c:v>
                </c:pt>
                <c:pt idx="3022">
                  <c:v>799.8366999999988</c:v>
                </c:pt>
                <c:pt idx="3023">
                  <c:v>799.8281999999994</c:v>
                </c:pt>
                <c:pt idx="3024">
                  <c:v>799.8355999999992</c:v>
                </c:pt>
                <c:pt idx="3025">
                  <c:v>799.842099999999</c:v>
                </c:pt>
                <c:pt idx="3026">
                  <c:v>799.8448999999994</c:v>
                </c:pt>
                <c:pt idx="3027">
                  <c:v>799.8435999999994</c:v>
                </c:pt>
                <c:pt idx="3028">
                  <c:v>799.855699999999</c:v>
                </c:pt>
                <c:pt idx="3029">
                  <c:v>799.8588</c:v>
                </c:pt>
                <c:pt idx="3030">
                  <c:v>799.8513999999993</c:v>
                </c:pt>
                <c:pt idx="3031">
                  <c:v>799.8606999999988</c:v>
                </c:pt>
                <c:pt idx="3032">
                  <c:v>799.866599999999</c:v>
                </c:pt>
                <c:pt idx="3033">
                  <c:v>799.8624999999988</c:v>
                </c:pt>
                <c:pt idx="3034">
                  <c:v>799.8690999999992</c:v>
                </c:pt>
                <c:pt idx="3035">
                  <c:v>799.8624999999988</c:v>
                </c:pt>
                <c:pt idx="3036">
                  <c:v>799.8570999999989</c:v>
                </c:pt>
                <c:pt idx="3037">
                  <c:v>799.8507999999994</c:v>
                </c:pt>
                <c:pt idx="3038">
                  <c:v>799.8566999999989</c:v>
                </c:pt>
                <c:pt idx="3039">
                  <c:v>799.8507999999994</c:v>
                </c:pt>
                <c:pt idx="3040">
                  <c:v>799.8474999999991</c:v>
                </c:pt>
                <c:pt idx="3041">
                  <c:v>799.8521999999988</c:v>
                </c:pt>
                <c:pt idx="3042">
                  <c:v>799.8453999999994</c:v>
                </c:pt>
                <c:pt idx="3043">
                  <c:v>799.8448</c:v>
                </c:pt>
                <c:pt idx="3044">
                  <c:v>799.8531999999993</c:v>
                </c:pt>
                <c:pt idx="3045">
                  <c:v>799.842599999999</c:v>
                </c:pt>
                <c:pt idx="3046">
                  <c:v>799.8424999999991</c:v>
                </c:pt>
                <c:pt idx="3047">
                  <c:v>799.8389999999994</c:v>
                </c:pt>
                <c:pt idx="3048">
                  <c:v>799.8320999999991</c:v>
                </c:pt>
                <c:pt idx="3049">
                  <c:v>799.8275999999991</c:v>
                </c:pt>
                <c:pt idx="3050">
                  <c:v>799.8244</c:v>
                </c:pt>
                <c:pt idx="3051">
                  <c:v>799.8310999999992</c:v>
                </c:pt>
                <c:pt idx="3052">
                  <c:v>799.8290999999994</c:v>
                </c:pt>
                <c:pt idx="3053">
                  <c:v>799.8271999999988</c:v>
                </c:pt>
                <c:pt idx="3054">
                  <c:v>799.8260999999992</c:v>
                </c:pt>
                <c:pt idx="3055">
                  <c:v>799.8171999999992</c:v>
                </c:pt>
                <c:pt idx="3056">
                  <c:v>799.8172999999988</c:v>
                </c:pt>
                <c:pt idx="3057">
                  <c:v>799.8267999999994</c:v>
                </c:pt>
                <c:pt idx="3058">
                  <c:v>799.8349000000001</c:v>
                </c:pt>
                <c:pt idx="3059">
                  <c:v>799.8433</c:v>
                </c:pt>
                <c:pt idx="3060">
                  <c:v>799.8389000000001</c:v>
                </c:pt>
                <c:pt idx="3061">
                  <c:v>799.8433</c:v>
                </c:pt>
                <c:pt idx="3062">
                  <c:v>799.8507999999994</c:v>
                </c:pt>
                <c:pt idx="3063">
                  <c:v>799.8456999999991</c:v>
                </c:pt>
                <c:pt idx="3064">
                  <c:v>799.8474999999991</c:v>
                </c:pt>
                <c:pt idx="3065">
                  <c:v>799.8538999999994</c:v>
                </c:pt>
                <c:pt idx="3066">
                  <c:v>799.8555999999992</c:v>
                </c:pt>
                <c:pt idx="3067">
                  <c:v>799.8468999999993</c:v>
                </c:pt>
                <c:pt idx="3068">
                  <c:v>799.8477999999993</c:v>
                </c:pt>
                <c:pt idx="3069">
                  <c:v>799.8487</c:v>
                </c:pt>
                <c:pt idx="3070">
                  <c:v>799.8473999999992</c:v>
                </c:pt>
                <c:pt idx="3071">
                  <c:v>799.8557999999994</c:v>
                </c:pt>
                <c:pt idx="3072">
                  <c:v>799.8576999999988</c:v>
                </c:pt>
                <c:pt idx="3073">
                  <c:v>799.8427999999993</c:v>
                </c:pt>
                <c:pt idx="3074">
                  <c:v>799.8501999999991</c:v>
                </c:pt>
                <c:pt idx="3075">
                  <c:v>799.8559999999992</c:v>
                </c:pt>
                <c:pt idx="3076">
                  <c:v>799.8434999999994</c:v>
                </c:pt>
                <c:pt idx="3077">
                  <c:v>799.8463999999993</c:v>
                </c:pt>
                <c:pt idx="3078">
                  <c:v>799.8454999999993</c:v>
                </c:pt>
                <c:pt idx="3079">
                  <c:v>799.8566999999989</c:v>
                </c:pt>
                <c:pt idx="3080">
                  <c:v>799.8498999999994</c:v>
                </c:pt>
                <c:pt idx="3081">
                  <c:v>799.8389000000001</c:v>
                </c:pt>
                <c:pt idx="3082">
                  <c:v>799.8267000000001</c:v>
                </c:pt>
                <c:pt idx="3083">
                  <c:v>799.8311999999992</c:v>
                </c:pt>
                <c:pt idx="3084">
                  <c:v>799.8324999999992</c:v>
                </c:pt>
                <c:pt idx="3085">
                  <c:v>799.8274999999992</c:v>
                </c:pt>
                <c:pt idx="3086">
                  <c:v>799.8245999999994</c:v>
                </c:pt>
                <c:pt idx="3087">
                  <c:v>799.8312999999987</c:v>
                </c:pt>
                <c:pt idx="3088">
                  <c:v>799.8300999999993</c:v>
                </c:pt>
                <c:pt idx="3089">
                  <c:v>799.8208</c:v>
                </c:pt>
                <c:pt idx="3090">
                  <c:v>799.8324999999992</c:v>
                </c:pt>
                <c:pt idx="3091">
                  <c:v>799.8256999999992</c:v>
                </c:pt>
                <c:pt idx="3092">
                  <c:v>799.8430999999994</c:v>
                </c:pt>
                <c:pt idx="3093">
                  <c:v>799.8487</c:v>
                </c:pt>
                <c:pt idx="3094">
                  <c:v>799.8404999999993</c:v>
                </c:pt>
                <c:pt idx="3095">
                  <c:v>799.8576999999988</c:v>
                </c:pt>
                <c:pt idx="3096">
                  <c:v>799.8503999999994</c:v>
                </c:pt>
                <c:pt idx="3097">
                  <c:v>799.8607999999994</c:v>
                </c:pt>
                <c:pt idx="3098">
                  <c:v>799.8528999999992</c:v>
                </c:pt>
                <c:pt idx="3099">
                  <c:v>799.8438</c:v>
                </c:pt>
                <c:pt idx="3100">
                  <c:v>799.8567999999993</c:v>
                </c:pt>
                <c:pt idx="3101">
                  <c:v>799.8562999999988</c:v>
                </c:pt>
                <c:pt idx="3102">
                  <c:v>799.8575999999989</c:v>
                </c:pt>
                <c:pt idx="3103">
                  <c:v>799.8488</c:v>
                </c:pt>
                <c:pt idx="3104">
                  <c:v>799.8491999999992</c:v>
                </c:pt>
                <c:pt idx="3105">
                  <c:v>799.8449999999993</c:v>
                </c:pt>
                <c:pt idx="3106">
                  <c:v>799.8452999999988</c:v>
                </c:pt>
                <c:pt idx="3107">
                  <c:v>799.8449999999993</c:v>
                </c:pt>
                <c:pt idx="3108">
                  <c:v>799.847999999999</c:v>
                </c:pt>
                <c:pt idx="3109">
                  <c:v>799.8484999999994</c:v>
                </c:pt>
                <c:pt idx="3110">
                  <c:v>799.8508999999993</c:v>
                </c:pt>
                <c:pt idx="3111">
                  <c:v>799.8459999999992</c:v>
                </c:pt>
                <c:pt idx="3112">
                  <c:v>799.8466999999987</c:v>
                </c:pt>
                <c:pt idx="3113">
                  <c:v>799.8521999999988</c:v>
                </c:pt>
                <c:pt idx="3114">
                  <c:v>799.8384</c:v>
                </c:pt>
                <c:pt idx="3115">
                  <c:v>799.8375999999992</c:v>
                </c:pt>
                <c:pt idx="3116">
                  <c:v>799.8370999999991</c:v>
                </c:pt>
                <c:pt idx="3117">
                  <c:v>799.8344000000001</c:v>
                </c:pt>
                <c:pt idx="3118">
                  <c:v>799.8350999999993</c:v>
                </c:pt>
                <c:pt idx="3119">
                  <c:v>799.8297</c:v>
                </c:pt>
                <c:pt idx="3120">
                  <c:v>799.8335</c:v>
                </c:pt>
                <c:pt idx="3121">
                  <c:v>799.8394000000001</c:v>
                </c:pt>
                <c:pt idx="3122">
                  <c:v>799.8331999999994</c:v>
                </c:pt>
                <c:pt idx="3123">
                  <c:v>799.8262999999988</c:v>
                </c:pt>
                <c:pt idx="3124">
                  <c:v>799.8353999999994</c:v>
                </c:pt>
                <c:pt idx="3125">
                  <c:v>799.8459999999992</c:v>
                </c:pt>
                <c:pt idx="3126">
                  <c:v>799.8400999999993</c:v>
                </c:pt>
                <c:pt idx="3127">
                  <c:v>799.8535999999992</c:v>
                </c:pt>
                <c:pt idx="3128">
                  <c:v>799.8496999999992</c:v>
                </c:pt>
                <c:pt idx="3129">
                  <c:v>799.8614999999992</c:v>
                </c:pt>
                <c:pt idx="3130">
                  <c:v>799.8628999999991</c:v>
                </c:pt>
                <c:pt idx="3131">
                  <c:v>799.8684999999994</c:v>
                </c:pt>
                <c:pt idx="3132">
                  <c:v>799.8576999999988</c:v>
                </c:pt>
                <c:pt idx="3133">
                  <c:v>799.8615999999992</c:v>
                </c:pt>
                <c:pt idx="3134">
                  <c:v>799.8599999999993</c:v>
                </c:pt>
                <c:pt idx="3135">
                  <c:v>799.8658999999993</c:v>
                </c:pt>
                <c:pt idx="3136">
                  <c:v>799.8614999999992</c:v>
                </c:pt>
                <c:pt idx="3137">
                  <c:v>799.8545999999993</c:v>
                </c:pt>
                <c:pt idx="3138">
                  <c:v>799.8538</c:v>
                </c:pt>
                <c:pt idx="3139">
                  <c:v>799.8439999999994</c:v>
                </c:pt>
                <c:pt idx="3140">
                  <c:v>799.8474999999991</c:v>
                </c:pt>
                <c:pt idx="3141">
                  <c:v>799.8428999999992</c:v>
                </c:pt>
                <c:pt idx="3142">
                  <c:v>799.8498</c:v>
                </c:pt>
                <c:pt idx="3143">
                  <c:v>799.8427999999993</c:v>
                </c:pt>
                <c:pt idx="3144">
                  <c:v>799.8461999999988</c:v>
                </c:pt>
                <c:pt idx="3145">
                  <c:v>799.840299999999</c:v>
                </c:pt>
                <c:pt idx="3146">
                  <c:v>799.8375999999992</c:v>
                </c:pt>
                <c:pt idx="3147">
                  <c:v>799.8204999999994</c:v>
                </c:pt>
                <c:pt idx="3148">
                  <c:v>799.8230999999994</c:v>
                </c:pt>
                <c:pt idx="3149">
                  <c:v>799.8212999999988</c:v>
                </c:pt>
                <c:pt idx="3150">
                  <c:v>799.8291999999993</c:v>
                </c:pt>
                <c:pt idx="3151">
                  <c:v>799.8233</c:v>
                </c:pt>
                <c:pt idx="3152">
                  <c:v>799.8140000000001</c:v>
                </c:pt>
                <c:pt idx="3153">
                  <c:v>799.8206999999992</c:v>
                </c:pt>
                <c:pt idx="3154">
                  <c:v>799.8321999999987</c:v>
                </c:pt>
                <c:pt idx="3155">
                  <c:v>799.8309999999993</c:v>
                </c:pt>
                <c:pt idx="3156">
                  <c:v>799.8335999999994</c:v>
                </c:pt>
                <c:pt idx="3157">
                  <c:v>799.8375999999992</c:v>
                </c:pt>
                <c:pt idx="3158">
                  <c:v>799.8409999999993</c:v>
                </c:pt>
                <c:pt idx="3159">
                  <c:v>799.847999999999</c:v>
                </c:pt>
                <c:pt idx="3160">
                  <c:v>799.8462999999988</c:v>
                </c:pt>
                <c:pt idx="3161">
                  <c:v>799.8550999999992</c:v>
                </c:pt>
                <c:pt idx="3162">
                  <c:v>799.8562999999988</c:v>
                </c:pt>
                <c:pt idx="3163">
                  <c:v>799.8589999999994</c:v>
                </c:pt>
                <c:pt idx="3164">
                  <c:v>799.8614999999992</c:v>
                </c:pt>
                <c:pt idx="3165">
                  <c:v>799.8604999999992</c:v>
                </c:pt>
                <c:pt idx="3166">
                  <c:v>799.8515999999992</c:v>
                </c:pt>
                <c:pt idx="3167">
                  <c:v>799.8589999999994</c:v>
                </c:pt>
                <c:pt idx="3168">
                  <c:v>799.8510999999991</c:v>
                </c:pt>
                <c:pt idx="3169">
                  <c:v>799.8572999999988</c:v>
                </c:pt>
                <c:pt idx="3170">
                  <c:v>799.8451999999991</c:v>
                </c:pt>
                <c:pt idx="3171">
                  <c:v>799.8458999999993</c:v>
                </c:pt>
                <c:pt idx="3172">
                  <c:v>799.8501999999991</c:v>
                </c:pt>
                <c:pt idx="3173">
                  <c:v>799.8488</c:v>
                </c:pt>
                <c:pt idx="3174">
                  <c:v>799.842599999999</c:v>
                </c:pt>
                <c:pt idx="3175">
                  <c:v>799.8435999999994</c:v>
                </c:pt>
                <c:pt idx="3176">
                  <c:v>799.8433</c:v>
                </c:pt>
                <c:pt idx="3177">
                  <c:v>799.8451999999991</c:v>
                </c:pt>
                <c:pt idx="3178">
                  <c:v>799.8408000000001</c:v>
                </c:pt>
                <c:pt idx="3179">
                  <c:v>799.8389000000001</c:v>
                </c:pt>
                <c:pt idx="3180">
                  <c:v>799.8344000000001</c:v>
                </c:pt>
                <c:pt idx="3181">
                  <c:v>799.8274999999992</c:v>
                </c:pt>
                <c:pt idx="3182">
                  <c:v>799.8311999999992</c:v>
                </c:pt>
                <c:pt idx="3183">
                  <c:v>799.8202999999991</c:v>
                </c:pt>
                <c:pt idx="3184">
                  <c:v>799.8210999999992</c:v>
                </c:pt>
                <c:pt idx="3185">
                  <c:v>799.8234</c:v>
                </c:pt>
                <c:pt idx="3186">
                  <c:v>799.8323999999993</c:v>
                </c:pt>
                <c:pt idx="3187">
                  <c:v>799.8335</c:v>
                </c:pt>
                <c:pt idx="3188">
                  <c:v>799.8288</c:v>
                </c:pt>
                <c:pt idx="3189">
                  <c:v>799.8344000000001</c:v>
                </c:pt>
                <c:pt idx="3190">
                  <c:v>799.8339999999994</c:v>
                </c:pt>
                <c:pt idx="3191">
                  <c:v>799.8454999999993</c:v>
                </c:pt>
                <c:pt idx="3192">
                  <c:v>799.8503000000001</c:v>
                </c:pt>
                <c:pt idx="3193">
                  <c:v>799.855699999999</c:v>
                </c:pt>
                <c:pt idx="3194">
                  <c:v>799.8548000000001</c:v>
                </c:pt>
                <c:pt idx="3195">
                  <c:v>799.8644999999993</c:v>
                </c:pt>
                <c:pt idx="3196">
                  <c:v>799.8634</c:v>
                </c:pt>
                <c:pt idx="3197">
                  <c:v>799.8596999999991</c:v>
                </c:pt>
                <c:pt idx="3198">
                  <c:v>799.8605999999991</c:v>
                </c:pt>
                <c:pt idx="3199">
                  <c:v>799.8596999999991</c:v>
                </c:pt>
                <c:pt idx="3200">
                  <c:v>799.8587</c:v>
                </c:pt>
                <c:pt idx="3201">
                  <c:v>799.8559999999992</c:v>
                </c:pt>
                <c:pt idx="3202">
                  <c:v>799.8594999999993</c:v>
                </c:pt>
                <c:pt idx="3203">
                  <c:v>799.8538999999994</c:v>
                </c:pt>
                <c:pt idx="3204">
                  <c:v>799.8532999999992</c:v>
                </c:pt>
                <c:pt idx="3205">
                  <c:v>799.8520999999992</c:v>
                </c:pt>
                <c:pt idx="3206">
                  <c:v>799.8554999999993</c:v>
                </c:pt>
                <c:pt idx="3207">
                  <c:v>799.8424999999991</c:v>
                </c:pt>
                <c:pt idx="3208">
                  <c:v>799.8548000000001</c:v>
                </c:pt>
                <c:pt idx="3209">
                  <c:v>799.8484999999994</c:v>
                </c:pt>
                <c:pt idx="3210">
                  <c:v>799.8501999999991</c:v>
                </c:pt>
                <c:pt idx="3211">
                  <c:v>799.8489000000001</c:v>
                </c:pt>
                <c:pt idx="3212">
                  <c:v>799.8466999999987</c:v>
                </c:pt>
                <c:pt idx="3213">
                  <c:v>799.8331000000001</c:v>
                </c:pt>
                <c:pt idx="3214">
                  <c:v>799.8433</c:v>
                </c:pt>
                <c:pt idx="3215">
                  <c:v>799.8344000000001</c:v>
                </c:pt>
                <c:pt idx="3216">
                  <c:v>799.8309999999993</c:v>
                </c:pt>
                <c:pt idx="3217">
                  <c:v>799.8285</c:v>
                </c:pt>
                <c:pt idx="3218">
                  <c:v>799.8311999999992</c:v>
                </c:pt>
                <c:pt idx="3219">
                  <c:v>799.8334</c:v>
                </c:pt>
                <c:pt idx="3220">
                  <c:v>799.8350999999993</c:v>
                </c:pt>
                <c:pt idx="3221">
                  <c:v>799.8341999999993</c:v>
                </c:pt>
                <c:pt idx="3222">
                  <c:v>799.8310999999992</c:v>
                </c:pt>
                <c:pt idx="3223">
                  <c:v>799.8302999999991</c:v>
                </c:pt>
                <c:pt idx="3224">
                  <c:v>799.8287</c:v>
                </c:pt>
                <c:pt idx="3225">
                  <c:v>799.8310999999992</c:v>
                </c:pt>
                <c:pt idx="3226">
                  <c:v>799.8503999999994</c:v>
                </c:pt>
                <c:pt idx="3227">
                  <c:v>799.8493999999994</c:v>
                </c:pt>
                <c:pt idx="3228">
                  <c:v>799.8570999999989</c:v>
                </c:pt>
                <c:pt idx="3229">
                  <c:v>799.8630000000001</c:v>
                </c:pt>
                <c:pt idx="3230">
                  <c:v>799.8496999999992</c:v>
                </c:pt>
                <c:pt idx="3231">
                  <c:v>799.8598000000001</c:v>
                </c:pt>
                <c:pt idx="3232">
                  <c:v>799.8546999999992</c:v>
                </c:pt>
                <c:pt idx="3233">
                  <c:v>799.8621999999987</c:v>
                </c:pt>
                <c:pt idx="3234">
                  <c:v>799.8537</c:v>
                </c:pt>
                <c:pt idx="3235">
                  <c:v>799.8650999999992</c:v>
                </c:pt>
                <c:pt idx="3236">
                  <c:v>799.8646999999991</c:v>
                </c:pt>
                <c:pt idx="3237">
                  <c:v>799.8581999999993</c:v>
                </c:pt>
                <c:pt idx="3238">
                  <c:v>799.8546999999992</c:v>
                </c:pt>
                <c:pt idx="3239">
                  <c:v>799.8423999999992</c:v>
                </c:pt>
                <c:pt idx="3240">
                  <c:v>799.8464999999992</c:v>
                </c:pt>
                <c:pt idx="3241">
                  <c:v>799.8456999999991</c:v>
                </c:pt>
                <c:pt idx="3242">
                  <c:v>799.8434</c:v>
                </c:pt>
                <c:pt idx="3243">
                  <c:v>799.8422999999988</c:v>
                </c:pt>
                <c:pt idx="3244">
                  <c:v>799.8433</c:v>
                </c:pt>
                <c:pt idx="3245">
                  <c:v>799.8394000000001</c:v>
                </c:pt>
                <c:pt idx="3246">
                  <c:v>799.8373999999992</c:v>
                </c:pt>
                <c:pt idx="3247">
                  <c:v>799.8295999999993</c:v>
                </c:pt>
                <c:pt idx="3248">
                  <c:v>799.8272999999988</c:v>
                </c:pt>
                <c:pt idx="3249">
                  <c:v>799.8272999999988</c:v>
                </c:pt>
                <c:pt idx="3250">
                  <c:v>799.8249000000001</c:v>
                </c:pt>
                <c:pt idx="3251">
                  <c:v>799.8323999999993</c:v>
                </c:pt>
                <c:pt idx="3252">
                  <c:v>799.8285</c:v>
                </c:pt>
                <c:pt idx="3253">
                  <c:v>799.8302999999991</c:v>
                </c:pt>
                <c:pt idx="3254">
                  <c:v>799.8256999999992</c:v>
                </c:pt>
                <c:pt idx="3255">
                  <c:v>799.8419999999992</c:v>
                </c:pt>
                <c:pt idx="3256">
                  <c:v>799.8400999999993</c:v>
                </c:pt>
                <c:pt idx="3257">
                  <c:v>799.8311999999992</c:v>
                </c:pt>
                <c:pt idx="3258">
                  <c:v>799.8434</c:v>
                </c:pt>
                <c:pt idx="3259">
                  <c:v>799.8446999999992</c:v>
                </c:pt>
                <c:pt idx="3260">
                  <c:v>799.8469999999992</c:v>
                </c:pt>
                <c:pt idx="3261">
                  <c:v>799.8534000000001</c:v>
                </c:pt>
                <c:pt idx="3262">
                  <c:v>799.8551999999991</c:v>
                </c:pt>
                <c:pt idx="3263">
                  <c:v>799.8540999999993</c:v>
                </c:pt>
                <c:pt idx="3264">
                  <c:v>799.8537</c:v>
                </c:pt>
                <c:pt idx="3265">
                  <c:v>799.8512999999988</c:v>
                </c:pt>
                <c:pt idx="3266">
                  <c:v>799.8559999999992</c:v>
                </c:pt>
                <c:pt idx="3267">
                  <c:v>799.8508999999993</c:v>
                </c:pt>
                <c:pt idx="3268">
                  <c:v>799.842099999999</c:v>
                </c:pt>
                <c:pt idx="3269">
                  <c:v>799.8434999999994</c:v>
                </c:pt>
                <c:pt idx="3270">
                  <c:v>799.8429999999991</c:v>
                </c:pt>
                <c:pt idx="3271">
                  <c:v>799.8422999999988</c:v>
                </c:pt>
                <c:pt idx="3272">
                  <c:v>799.8389000000001</c:v>
                </c:pt>
                <c:pt idx="3273">
                  <c:v>799.8423999999992</c:v>
                </c:pt>
                <c:pt idx="3274">
                  <c:v>799.8400999999993</c:v>
                </c:pt>
                <c:pt idx="3275">
                  <c:v>799.8399000000001</c:v>
                </c:pt>
                <c:pt idx="3276">
                  <c:v>799.8422999999988</c:v>
                </c:pt>
                <c:pt idx="3277">
                  <c:v>799.8349999999994</c:v>
                </c:pt>
                <c:pt idx="3278">
                  <c:v>799.842599999999</c:v>
                </c:pt>
                <c:pt idx="3279">
                  <c:v>799.8384999999994</c:v>
                </c:pt>
                <c:pt idx="3280">
                  <c:v>799.8419999999992</c:v>
                </c:pt>
                <c:pt idx="3281">
                  <c:v>799.8434</c:v>
                </c:pt>
                <c:pt idx="3282">
                  <c:v>799.8312999999987</c:v>
                </c:pt>
                <c:pt idx="3283">
                  <c:v>799.8389999999994</c:v>
                </c:pt>
                <c:pt idx="3284">
                  <c:v>799.8389999999994</c:v>
                </c:pt>
                <c:pt idx="3285">
                  <c:v>799.847999999999</c:v>
                </c:pt>
                <c:pt idx="3286">
                  <c:v>799.8430999999994</c:v>
                </c:pt>
                <c:pt idx="3287">
                  <c:v>799.8413999999993</c:v>
                </c:pt>
                <c:pt idx="3288">
                  <c:v>799.8388</c:v>
                </c:pt>
                <c:pt idx="3289">
                  <c:v>799.8408000000001</c:v>
                </c:pt>
                <c:pt idx="3290">
                  <c:v>799.8433</c:v>
                </c:pt>
                <c:pt idx="3291">
                  <c:v>799.8355999999992</c:v>
                </c:pt>
                <c:pt idx="3292">
                  <c:v>799.8369999999992</c:v>
                </c:pt>
                <c:pt idx="3293">
                  <c:v>799.8498</c:v>
                </c:pt>
                <c:pt idx="3294">
                  <c:v>799.8508999999993</c:v>
                </c:pt>
                <c:pt idx="3295">
                  <c:v>799.8636999999992</c:v>
                </c:pt>
                <c:pt idx="3296">
                  <c:v>799.8546999999992</c:v>
                </c:pt>
                <c:pt idx="3297">
                  <c:v>799.8537</c:v>
                </c:pt>
                <c:pt idx="3298">
                  <c:v>799.8542999999991</c:v>
                </c:pt>
                <c:pt idx="3299">
                  <c:v>799.8564999999992</c:v>
                </c:pt>
                <c:pt idx="3300">
                  <c:v>799.8498999999994</c:v>
                </c:pt>
                <c:pt idx="3301">
                  <c:v>799.8531999999993</c:v>
                </c:pt>
                <c:pt idx="3302">
                  <c:v>799.847999999999</c:v>
                </c:pt>
                <c:pt idx="3303">
                  <c:v>799.8473999999992</c:v>
                </c:pt>
                <c:pt idx="3304">
                  <c:v>799.8522999999988</c:v>
                </c:pt>
                <c:pt idx="3305">
                  <c:v>799.8456999999991</c:v>
                </c:pt>
                <c:pt idx="3306">
                  <c:v>799.8464999999992</c:v>
                </c:pt>
                <c:pt idx="3307">
                  <c:v>799.8453999999994</c:v>
                </c:pt>
                <c:pt idx="3308">
                  <c:v>799.8374999999991</c:v>
                </c:pt>
                <c:pt idx="3309">
                  <c:v>799.8520999999992</c:v>
                </c:pt>
                <c:pt idx="3310">
                  <c:v>799.8461999999988</c:v>
                </c:pt>
                <c:pt idx="3311">
                  <c:v>799.8459999999992</c:v>
                </c:pt>
                <c:pt idx="3312">
                  <c:v>799.8538999999994</c:v>
                </c:pt>
                <c:pt idx="3313">
                  <c:v>799.8454999999993</c:v>
                </c:pt>
                <c:pt idx="3314">
                  <c:v>799.8414999999992</c:v>
                </c:pt>
                <c:pt idx="3315">
                  <c:v>799.8433</c:v>
                </c:pt>
                <c:pt idx="3316">
                  <c:v>799.8468999999993</c:v>
                </c:pt>
                <c:pt idx="3317">
                  <c:v>799.8389999999994</c:v>
                </c:pt>
                <c:pt idx="3318">
                  <c:v>799.8410999999992</c:v>
                </c:pt>
                <c:pt idx="3319">
                  <c:v>799.8388</c:v>
                </c:pt>
                <c:pt idx="3320">
                  <c:v>799.8335</c:v>
                </c:pt>
                <c:pt idx="3321">
                  <c:v>799.8400999999993</c:v>
                </c:pt>
                <c:pt idx="3322">
                  <c:v>799.832599999999</c:v>
                </c:pt>
                <c:pt idx="3323">
                  <c:v>799.8320999999991</c:v>
                </c:pt>
                <c:pt idx="3324">
                  <c:v>799.8317999999994</c:v>
                </c:pt>
                <c:pt idx="3325">
                  <c:v>799.8351999999992</c:v>
                </c:pt>
                <c:pt idx="3326">
                  <c:v>799.8464999999992</c:v>
                </c:pt>
                <c:pt idx="3327">
                  <c:v>799.8467999999993</c:v>
                </c:pt>
                <c:pt idx="3328">
                  <c:v>799.8538</c:v>
                </c:pt>
                <c:pt idx="3329">
                  <c:v>799.8527999999992</c:v>
                </c:pt>
                <c:pt idx="3330">
                  <c:v>799.8614999999992</c:v>
                </c:pt>
                <c:pt idx="3331">
                  <c:v>799.8561999999987</c:v>
                </c:pt>
                <c:pt idx="3332">
                  <c:v>799.8569999999991</c:v>
                </c:pt>
                <c:pt idx="3333">
                  <c:v>799.857499999999</c:v>
                </c:pt>
                <c:pt idx="3334">
                  <c:v>799.8561999999987</c:v>
                </c:pt>
                <c:pt idx="3335">
                  <c:v>799.8621999999987</c:v>
                </c:pt>
                <c:pt idx="3336">
                  <c:v>799.8643999999994</c:v>
                </c:pt>
                <c:pt idx="3337">
                  <c:v>799.8594999999993</c:v>
                </c:pt>
                <c:pt idx="3338">
                  <c:v>799.8602999999989</c:v>
                </c:pt>
                <c:pt idx="3339">
                  <c:v>799.8492999999991</c:v>
                </c:pt>
                <c:pt idx="3340">
                  <c:v>799.8516999999987</c:v>
                </c:pt>
                <c:pt idx="3341">
                  <c:v>799.8464999999992</c:v>
                </c:pt>
                <c:pt idx="3342">
                  <c:v>799.8456999999991</c:v>
                </c:pt>
                <c:pt idx="3343">
                  <c:v>799.8516999999987</c:v>
                </c:pt>
                <c:pt idx="3344">
                  <c:v>799.8492999999991</c:v>
                </c:pt>
                <c:pt idx="3345">
                  <c:v>799.8419999999992</c:v>
                </c:pt>
                <c:pt idx="3346">
                  <c:v>799.8349999999994</c:v>
                </c:pt>
                <c:pt idx="3347">
                  <c:v>799.8389000000001</c:v>
                </c:pt>
                <c:pt idx="3348">
                  <c:v>799.8261999999992</c:v>
                </c:pt>
                <c:pt idx="3349">
                  <c:v>799.8281000000001</c:v>
                </c:pt>
                <c:pt idx="3350">
                  <c:v>799.8299999999994</c:v>
                </c:pt>
                <c:pt idx="3351">
                  <c:v>799.8349999999994</c:v>
                </c:pt>
                <c:pt idx="3352">
                  <c:v>799.8277999999993</c:v>
                </c:pt>
                <c:pt idx="3353">
                  <c:v>799.8312999999987</c:v>
                </c:pt>
                <c:pt idx="3354">
                  <c:v>799.8301999999992</c:v>
                </c:pt>
                <c:pt idx="3355">
                  <c:v>799.8289999999994</c:v>
                </c:pt>
                <c:pt idx="3356">
                  <c:v>799.8374999999991</c:v>
                </c:pt>
                <c:pt idx="3357">
                  <c:v>799.8359999999993</c:v>
                </c:pt>
                <c:pt idx="3358">
                  <c:v>799.8334</c:v>
                </c:pt>
                <c:pt idx="3359">
                  <c:v>799.8476999999988</c:v>
                </c:pt>
                <c:pt idx="3360">
                  <c:v>799.8449999999993</c:v>
                </c:pt>
                <c:pt idx="3361">
                  <c:v>799.8542999999991</c:v>
                </c:pt>
                <c:pt idx="3362">
                  <c:v>799.8466999999987</c:v>
                </c:pt>
                <c:pt idx="3363">
                  <c:v>799.8542999999991</c:v>
                </c:pt>
                <c:pt idx="3364">
                  <c:v>799.8473999999992</c:v>
                </c:pt>
                <c:pt idx="3365">
                  <c:v>799.8532999999992</c:v>
                </c:pt>
                <c:pt idx="3366">
                  <c:v>799.8467999999993</c:v>
                </c:pt>
                <c:pt idx="3367">
                  <c:v>799.8525999999989</c:v>
                </c:pt>
                <c:pt idx="3368">
                  <c:v>799.8472999999988</c:v>
                </c:pt>
                <c:pt idx="3369">
                  <c:v>799.8551999999991</c:v>
                </c:pt>
                <c:pt idx="3370">
                  <c:v>799.8577999999992</c:v>
                </c:pt>
                <c:pt idx="3371">
                  <c:v>799.8531999999993</c:v>
                </c:pt>
                <c:pt idx="3372">
                  <c:v>799.8501999999991</c:v>
                </c:pt>
                <c:pt idx="3373">
                  <c:v>799.8429999999991</c:v>
                </c:pt>
                <c:pt idx="3374">
                  <c:v>799.8491999999992</c:v>
                </c:pt>
                <c:pt idx="3375">
                  <c:v>799.8453999999994</c:v>
                </c:pt>
                <c:pt idx="3376">
                  <c:v>799.8523999999992</c:v>
                </c:pt>
                <c:pt idx="3377">
                  <c:v>799.8452999999988</c:v>
                </c:pt>
                <c:pt idx="3378">
                  <c:v>799.8553000000001</c:v>
                </c:pt>
                <c:pt idx="3379">
                  <c:v>799.8468999999993</c:v>
                </c:pt>
                <c:pt idx="3380">
                  <c:v>799.8373999999992</c:v>
                </c:pt>
                <c:pt idx="3381">
                  <c:v>799.8323999999993</c:v>
                </c:pt>
                <c:pt idx="3382">
                  <c:v>799.8365999999991</c:v>
                </c:pt>
                <c:pt idx="3383">
                  <c:v>799.8320999999991</c:v>
                </c:pt>
                <c:pt idx="3384">
                  <c:v>799.8272999999988</c:v>
                </c:pt>
                <c:pt idx="3385">
                  <c:v>799.8349999999994</c:v>
                </c:pt>
                <c:pt idx="3386">
                  <c:v>799.8272999999988</c:v>
                </c:pt>
                <c:pt idx="3387">
                  <c:v>799.8299999999994</c:v>
                </c:pt>
                <c:pt idx="3388">
                  <c:v>799.8403999999994</c:v>
                </c:pt>
                <c:pt idx="3389">
                  <c:v>799.8281000000001</c:v>
                </c:pt>
                <c:pt idx="3390">
                  <c:v>799.8341999999993</c:v>
                </c:pt>
                <c:pt idx="3391">
                  <c:v>799.8398</c:v>
                </c:pt>
                <c:pt idx="3392">
                  <c:v>799.840299999999</c:v>
                </c:pt>
                <c:pt idx="3393">
                  <c:v>799.8534000000001</c:v>
                </c:pt>
                <c:pt idx="3394">
                  <c:v>799.8543999999994</c:v>
                </c:pt>
                <c:pt idx="3395">
                  <c:v>799.8641999999992</c:v>
                </c:pt>
                <c:pt idx="3396">
                  <c:v>799.8535999999992</c:v>
                </c:pt>
                <c:pt idx="3397">
                  <c:v>799.8554999999993</c:v>
                </c:pt>
                <c:pt idx="3398">
                  <c:v>799.8560999999991</c:v>
                </c:pt>
                <c:pt idx="3399">
                  <c:v>799.8553000000001</c:v>
                </c:pt>
                <c:pt idx="3400">
                  <c:v>799.8602999999989</c:v>
                </c:pt>
                <c:pt idx="3401">
                  <c:v>799.8543999999994</c:v>
                </c:pt>
                <c:pt idx="3402">
                  <c:v>799.8546999999992</c:v>
                </c:pt>
                <c:pt idx="3403">
                  <c:v>799.8521999999988</c:v>
                </c:pt>
                <c:pt idx="3404">
                  <c:v>799.8510999999991</c:v>
                </c:pt>
                <c:pt idx="3405">
                  <c:v>799.8540999999993</c:v>
                </c:pt>
                <c:pt idx="3406">
                  <c:v>799.8505999999992</c:v>
                </c:pt>
                <c:pt idx="3407">
                  <c:v>799.8503999999994</c:v>
                </c:pt>
                <c:pt idx="3408">
                  <c:v>799.8491999999992</c:v>
                </c:pt>
                <c:pt idx="3409">
                  <c:v>799.8537</c:v>
                </c:pt>
                <c:pt idx="3410">
                  <c:v>799.8525999999989</c:v>
                </c:pt>
                <c:pt idx="3411">
                  <c:v>799.8639999999994</c:v>
                </c:pt>
                <c:pt idx="3412">
                  <c:v>799.8638999999994</c:v>
                </c:pt>
                <c:pt idx="3413">
                  <c:v>799.8590999999993</c:v>
                </c:pt>
                <c:pt idx="3414">
                  <c:v>799.8521999999988</c:v>
                </c:pt>
                <c:pt idx="3415">
                  <c:v>799.8493999999994</c:v>
                </c:pt>
                <c:pt idx="3416">
                  <c:v>799.8474999999991</c:v>
                </c:pt>
                <c:pt idx="3417">
                  <c:v>799.8515999999992</c:v>
                </c:pt>
                <c:pt idx="3418">
                  <c:v>799.8392999999992</c:v>
                </c:pt>
                <c:pt idx="3419">
                  <c:v>799.8390999999993</c:v>
                </c:pt>
                <c:pt idx="3420">
                  <c:v>799.8345999999993</c:v>
                </c:pt>
                <c:pt idx="3421">
                  <c:v>799.8459999999992</c:v>
                </c:pt>
                <c:pt idx="3422">
                  <c:v>799.8335</c:v>
                </c:pt>
                <c:pt idx="3423">
                  <c:v>799.8354999999993</c:v>
                </c:pt>
                <c:pt idx="3424">
                  <c:v>799.8285</c:v>
                </c:pt>
                <c:pt idx="3425">
                  <c:v>799.8272999999988</c:v>
                </c:pt>
                <c:pt idx="3426">
                  <c:v>799.8379999999991</c:v>
                </c:pt>
                <c:pt idx="3427">
                  <c:v>799.832599999999</c:v>
                </c:pt>
                <c:pt idx="3428">
                  <c:v>799.8446999999992</c:v>
                </c:pt>
                <c:pt idx="3429">
                  <c:v>799.847999999999</c:v>
                </c:pt>
                <c:pt idx="3430">
                  <c:v>799.8454999999993</c:v>
                </c:pt>
                <c:pt idx="3431">
                  <c:v>799.8503000000001</c:v>
                </c:pt>
                <c:pt idx="3432">
                  <c:v>799.8543999999994</c:v>
                </c:pt>
                <c:pt idx="3433">
                  <c:v>799.8551999999991</c:v>
                </c:pt>
                <c:pt idx="3434">
                  <c:v>799.8512999999988</c:v>
                </c:pt>
                <c:pt idx="3435">
                  <c:v>799.8477999999993</c:v>
                </c:pt>
                <c:pt idx="3436">
                  <c:v>799.8541999999992</c:v>
                </c:pt>
                <c:pt idx="3437">
                  <c:v>799.8517999999993</c:v>
                </c:pt>
                <c:pt idx="3438">
                  <c:v>799.8498999999994</c:v>
                </c:pt>
                <c:pt idx="3439">
                  <c:v>799.8448999999994</c:v>
                </c:pt>
                <c:pt idx="3440">
                  <c:v>799.8461999999988</c:v>
                </c:pt>
                <c:pt idx="3441">
                  <c:v>799.8439999999994</c:v>
                </c:pt>
                <c:pt idx="3442">
                  <c:v>799.8493999999994</c:v>
                </c:pt>
                <c:pt idx="3443">
                  <c:v>799.8521999999988</c:v>
                </c:pt>
                <c:pt idx="3444">
                  <c:v>799.8489000000001</c:v>
                </c:pt>
                <c:pt idx="3445">
                  <c:v>799.8458999999993</c:v>
                </c:pt>
                <c:pt idx="3446">
                  <c:v>799.8557999999994</c:v>
                </c:pt>
                <c:pt idx="3447">
                  <c:v>799.8478999999992</c:v>
                </c:pt>
                <c:pt idx="3448">
                  <c:v>799.8349999999994</c:v>
                </c:pt>
                <c:pt idx="3449">
                  <c:v>799.8422999999988</c:v>
                </c:pt>
                <c:pt idx="3450">
                  <c:v>799.8448999999994</c:v>
                </c:pt>
                <c:pt idx="3451">
                  <c:v>799.8400999999993</c:v>
                </c:pt>
                <c:pt idx="3452">
                  <c:v>799.8394000000001</c:v>
                </c:pt>
                <c:pt idx="3453">
                  <c:v>799.8394999999994</c:v>
                </c:pt>
                <c:pt idx="3454">
                  <c:v>799.832599999999</c:v>
                </c:pt>
                <c:pt idx="3455">
                  <c:v>799.8405999999992</c:v>
                </c:pt>
                <c:pt idx="3456">
                  <c:v>799.8317999999994</c:v>
                </c:pt>
                <c:pt idx="3457">
                  <c:v>799.8433</c:v>
                </c:pt>
                <c:pt idx="3458">
                  <c:v>799.8380999999994</c:v>
                </c:pt>
                <c:pt idx="3459">
                  <c:v>799.8467999999993</c:v>
                </c:pt>
                <c:pt idx="3460">
                  <c:v>799.8414999999992</c:v>
                </c:pt>
                <c:pt idx="3461">
                  <c:v>799.8435999999994</c:v>
                </c:pt>
                <c:pt idx="3462">
                  <c:v>799.8473999999992</c:v>
                </c:pt>
                <c:pt idx="3463">
                  <c:v>799.8559999999992</c:v>
                </c:pt>
                <c:pt idx="3464">
                  <c:v>799.8482999999992</c:v>
                </c:pt>
                <c:pt idx="3465">
                  <c:v>799.8543999999994</c:v>
                </c:pt>
                <c:pt idx="3466">
                  <c:v>799.8507999999994</c:v>
                </c:pt>
                <c:pt idx="3467">
                  <c:v>799.8388</c:v>
                </c:pt>
                <c:pt idx="3468">
                  <c:v>799.8430999999994</c:v>
                </c:pt>
                <c:pt idx="3469">
                  <c:v>799.8444999999994</c:v>
                </c:pt>
                <c:pt idx="3470">
                  <c:v>799.8414999999992</c:v>
                </c:pt>
                <c:pt idx="3471">
                  <c:v>799.8399999999993</c:v>
                </c:pt>
                <c:pt idx="3472">
                  <c:v>799.8453999999994</c:v>
                </c:pt>
                <c:pt idx="3473">
                  <c:v>799.8488</c:v>
                </c:pt>
                <c:pt idx="3474">
                  <c:v>799.8439000000001</c:v>
                </c:pt>
                <c:pt idx="3475">
                  <c:v>799.8388</c:v>
                </c:pt>
                <c:pt idx="3476">
                  <c:v>799.840299999999</c:v>
                </c:pt>
                <c:pt idx="3477">
                  <c:v>799.8345999999993</c:v>
                </c:pt>
                <c:pt idx="3478">
                  <c:v>799.8454999999993</c:v>
                </c:pt>
                <c:pt idx="3479">
                  <c:v>799.8422999999988</c:v>
                </c:pt>
                <c:pt idx="3480">
                  <c:v>799.8415999999991</c:v>
                </c:pt>
                <c:pt idx="3481">
                  <c:v>799.8287</c:v>
                </c:pt>
                <c:pt idx="3482">
                  <c:v>799.8408999999994</c:v>
                </c:pt>
                <c:pt idx="3483">
                  <c:v>799.8347</c:v>
                </c:pt>
                <c:pt idx="3484">
                  <c:v>799.8323999999993</c:v>
                </c:pt>
                <c:pt idx="3485">
                  <c:v>799.8439999999994</c:v>
                </c:pt>
                <c:pt idx="3486">
                  <c:v>799.8384</c:v>
                </c:pt>
                <c:pt idx="3487">
                  <c:v>799.8424999999991</c:v>
                </c:pt>
                <c:pt idx="3488">
                  <c:v>799.8399000000001</c:v>
                </c:pt>
                <c:pt idx="3489">
                  <c:v>799.8404999999993</c:v>
                </c:pt>
                <c:pt idx="3490">
                  <c:v>799.8528999999992</c:v>
                </c:pt>
                <c:pt idx="3491">
                  <c:v>799.8456999999991</c:v>
                </c:pt>
                <c:pt idx="3492">
                  <c:v>799.8471999999986</c:v>
                </c:pt>
                <c:pt idx="3493">
                  <c:v>799.8551999999991</c:v>
                </c:pt>
                <c:pt idx="3494">
                  <c:v>799.8424999999991</c:v>
                </c:pt>
                <c:pt idx="3495">
                  <c:v>799.8511999999988</c:v>
                </c:pt>
                <c:pt idx="3496">
                  <c:v>799.8527999999992</c:v>
                </c:pt>
                <c:pt idx="3497">
                  <c:v>799.8452999999988</c:v>
                </c:pt>
                <c:pt idx="3498">
                  <c:v>799.8478999999992</c:v>
                </c:pt>
                <c:pt idx="3499">
                  <c:v>799.8434</c:v>
                </c:pt>
                <c:pt idx="3500">
                  <c:v>799.8469999999992</c:v>
                </c:pt>
                <c:pt idx="3501">
                  <c:v>799.8452999999988</c:v>
                </c:pt>
                <c:pt idx="3502">
                  <c:v>799.8434999999994</c:v>
                </c:pt>
                <c:pt idx="3503">
                  <c:v>799.8430999999994</c:v>
                </c:pt>
                <c:pt idx="3504">
                  <c:v>799.8498</c:v>
                </c:pt>
                <c:pt idx="3505">
                  <c:v>799.8469999999992</c:v>
                </c:pt>
                <c:pt idx="3506">
                  <c:v>799.842599999999</c:v>
                </c:pt>
                <c:pt idx="3507">
                  <c:v>799.8464999999992</c:v>
                </c:pt>
                <c:pt idx="3508">
                  <c:v>799.8444999999994</c:v>
                </c:pt>
                <c:pt idx="3509">
                  <c:v>799.8453999999994</c:v>
                </c:pt>
                <c:pt idx="3510">
                  <c:v>799.8518999999992</c:v>
                </c:pt>
                <c:pt idx="3511">
                  <c:v>799.8555999999992</c:v>
                </c:pt>
                <c:pt idx="3512">
                  <c:v>799.8569999999991</c:v>
                </c:pt>
                <c:pt idx="3513">
                  <c:v>799.8661999999989</c:v>
                </c:pt>
                <c:pt idx="3514">
                  <c:v>799.8587</c:v>
                </c:pt>
                <c:pt idx="3515">
                  <c:v>799.8516999999987</c:v>
                </c:pt>
                <c:pt idx="3516">
                  <c:v>799.8427999999993</c:v>
                </c:pt>
                <c:pt idx="3517">
                  <c:v>799.8439999999994</c:v>
                </c:pt>
                <c:pt idx="3518">
                  <c:v>799.8403999999994</c:v>
                </c:pt>
                <c:pt idx="3519">
                  <c:v>799.8453999999994</c:v>
                </c:pt>
                <c:pt idx="3520">
                  <c:v>799.8501999999991</c:v>
                </c:pt>
                <c:pt idx="3521">
                  <c:v>799.8388</c:v>
                </c:pt>
                <c:pt idx="3522">
                  <c:v>799.8328999999992</c:v>
                </c:pt>
                <c:pt idx="3523">
                  <c:v>799.8399000000001</c:v>
                </c:pt>
                <c:pt idx="3524">
                  <c:v>799.8341999999993</c:v>
                </c:pt>
                <c:pt idx="3525">
                  <c:v>799.8429999999991</c:v>
                </c:pt>
                <c:pt idx="3526">
                  <c:v>799.8341999999993</c:v>
                </c:pt>
                <c:pt idx="3527">
                  <c:v>799.8434</c:v>
                </c:pt>
                <c:pt idx="3528">
                  <c:v>799.8446999999992</c:v>
                </c:pt>
                <c:pt idx="3529">
                  <c:v>799.8551999999991</c:v>
                </c:pt>
                <c:pt idx="3530">
                  <c:v>799.8530999999994</c:v>
                </c:pt>
                <c:pt idx="3531">
                  <c:v>799.847999999999</c:v>
                </c:pt>
                <c:pt idx="3532">
                  <c:v>799.8510999999991</c:v>
                </c:pt>
                <c:pt idx="3533">
                  <c:v>799.8545999999993</c:v>
                </c:pt>
                <c:pt idx="3534">
                  <c:v>799.8604999999992</c:v>
                </c:pt>
                <c:pt idx="3535">
                  <c:v>799.8550999999992</c:v>
                </c:pt>
                <c:pt idx="3536">
                  <c:v>799.8543999999994</c:v>
                </c:pt>
                <c:pt idx="3537">
                  <c:v>799.847999999999</c:v>
                </c:pt>
                <c:pt idx="3538">
                  <c:v>799.8446999999992</c:v>
                </c:pt>
                <c:pt idx="3539">
                  <c:v>799.8439999999994</c:v>
                </c:pt>
                <c:pt idx="3540">
                  <c:v>799.8474999999991</c:v>
                </c:pt>
                <c:pt idx="3541">
                  <c:v>799.8435999999994</c:v>
                </c:pt>
                <c:pt idx="3542">
                  <c:v>799.8555999999992</c:v>
                </c:pt>
                <c:pt idx="3543">
                  <c:v>799.8418999999993</c:v>
                </c:pt>
                <c:pt idx="3544">
                  <c:v>799.8349999999994</c:v>
                </c:pt>
                <c:pt idx="3545">
                  <c:v>799.8434</c:v>
                </c:pt>
                <c:pt idx="3546">
                  <c:v>799.8463999999993</c:v>
                </c:pt>
                <c:pt idx="3547">
                  <c:v>799.8317999999994</c:v>
                </c:pt>
                <c:pt idx="3548">
                  <c:v>799.8384999999994</c:v>
                </c:pt>
                <c:pt idx="3549">
                  <c:v>799.8344999999994</c:v>
                </c:pt>
                <c:pt idx="3550">
                  <c:v>799.8300999999993</c:v>
                </c:pt>
                <c:pt idx="3551">
                  <c:v>799.8329999999991</c:v>
                </c:pt>
                <c:pt idx="3552">
                  <c:v>799.8331000000001</c:v>
                </c:pt>
                <c:pt idx="3553">
                  <c:v>799.8353999999994</c:v>
                </c:pt>
                <c:pt idx="3554">
                  <c:v>799.8271999999988</c:v>
                </c:pt>
                <c:pt idx="3555">
                  <c:v>799.8394999999994</c:v>
                </c:pt>
                <c:pt idx="3556">
                  <c:v>799.8344000000001</c:v>
                </c:pt>
                <c:pt idx="3557">
                  <c:v>799.8329999999991</c:v>
                </c:pt>
                <c:pt idx="3558">
                  <c:v>799.8355999999992</c:v>
                </c:pt>
                <c:pt idx="3559">
                  <c:v>799.8444000000001</c:v>
                </c:pt>
                <c:pt idx="3560">
                  <c:v>799.8503000000001</c:v>
                </c:pt>
                <c:pt idx="3561">
                  <c:v>799.8562999999988</c:v>
                </c:pt>
                <c:pt idx="3562">
                  <c:v>799.8594999999993</c:v>
                </c:pt>
                <c:pt idx="3563">
                  <c:v>799.8613999999992</c:v>
                </c:pt>
                <c:pt idx="3564">
                  <c:v>799.8582999999992</c:v>
                </c:pt>
                <c:pt idx="3565">
                  <c:v>799.8477999999993</c:v>
                </c:pt>
                <c:pt idx="3566">
                  <c:v>799.8500999999992</c:v>
                </c:pt>
                <c:pt idx="3567">
                  <c:v>799.8528999999992</c:v>
                </c:pt>
                <c:pt idx="3568">
                  <c:v>799.8476999999988</c:v>
                </c:pt>
                <c:pt idx="3569">
                  <c:v>799.8538999999994</c:v>
                </c:pt>
                <c:pt idx="3570">
                  <c:v>799.8535999999992</c:v>
                </c:pt>
                <c:pt idx="3571">
                  <c:v>799.8399000000001</c:v>
                </c:pt>
                <c:pt idx="3572">
                  <c:v>799.8512999999988</c:v>
                </c:pt>
                <c:pt idx="3573">
                  <c:v>799.8512999999988</c:v>
                </c:pt>
                <c:pt idx="3574">
                  <c:v>799.8503000000001</c:v>
                </c:pt>
                <c:pt idx="3575">
                  <c:v>799.8444999999994</c:v>
                </c:pt>
                <c:pt idx="3576">
                  <c:v>799.8453999999994</c:v>
                </c:pt>
                <c:pt idx="3577">
                  <c:v>799.8489000000001</c:v>
                </c:pt>
                <c:pt idx="3578">
                  <c:v>799.8482999999992</c:v>
                </c:pt>
                <c:pt idx="3579">
                  <c:v>799.8383</c:v>
                </c:pt>
                <c:pt idx="3580">
                  <c:v>799.8344999999994</c:v>
                </c:pt>
                <c:pt idx="3581">
                  <c:v>799.8371999999987</c:v>
                </c:pt>
                <c:pt idx="3582">
                  <c:v>799.8374999999991</c:v>
                </c:pt>
                <c:pt idx="3583">
                  <c:v>799.8374999999991</c:v>
                </c:pt>
                <c:pt idx="3584">
                  <c:v>799.8363999999992</c:v>
                </c:pt>
                <c:pt idx="3585">
                  <c:v>799.8370999999991</c:v>
                </c:pt>
                <c:pt idx="3586">
                  <c:v>799.8335</c:v>
                </c:pt>
                <c:pt idx="3587">
                  <c:v>799.8477999999993</c:v>
                </c:pt>
                <c:pt idx="3588">
                  <c:v>799.8305999999992</c:v>
                </c:pt>
                <c:pt idx="3589">
                  <c:v>799.8344000000001</c:v>
                </c:pt>
                <c:pt idx="3590">
                  <c:v>799.8395999999993</c:v>
                </c:pt>
                <c:pt idx="3591">
                  <c:v>799.8400999999993</c:v>
                </c:pt>
                <c:pt idx="3592">
                  <c:v>799.8461999999988</c:v>
                </c:pt>
                <c:pt idx="3593">
                  <c:v>799.8538</c:v>
                </c:pt>
                <c:pt idx="3594">
                  <c:v>799.8537</c:v>
                </c:pt>
                <c:pt idx="3595">
                  <c:v>799.8595999999992</c:v>
                </c:pt>
                <c:pt idx="3596">
                  <c:v>799.8594999999993</c:v>
                </c:pt>
                <c:pt idx="3597">
                  <c:v>799.8540999999993</c:v>
                </c:pt>
                <c:pt idx="3598">
                  <c:v>799.8553000000001</c:v>
                </c:pt>
                <c:pt idx="3599">
                  <c:v>799.8580999999994</c:v>
                </c:pt>
                <c:pt idx="3600">
                  <c:v>799.8559999999992</c:v>
                </c:pt>
                <c:pt idx="3601">
                  <c:v>799.8515999999992</c:v>
                </c:pt>
                <c:pt idx="3602">
                  <c:v>799.8477999999993</c:v>
                </c:pt>
                <c:pt idx="3603">
                  <c:v>799.8489000000001</c:v>
                </c:pt>
                <c:pt idx="3604">
                  <c:v>799.8473999999992</c:v>
                </c:pt>
                <c:pt idx="3605">
                  <c:v>799.8511999999988</c:v>
                </c:pt>
                <c:pt idx="3606">
                  <c:v>799.8453999999994</c:v>
                </c:pt>
                <c:pt idx="3607">
                  <c:v>799.8390999999993</c:v>
                </c:pt>
                <c:pt idx="3608">
                  <c:v>799.8439999999994</c:v>
                </c:pt>
                <c:pt idx="3609">
                  <c:v>799.8493999999994</c:v>
                </c:pt>
                <c:pt idx="3610">
                  <c:v>799.8507999999994</c:v>
                </c:pt>
                <c:pt idx="3611">
                  <c:v>799.847999999999</c:v>
                </c:pt>
                <c:pt idx="3612">
                  <c:v>799.8530999999994</c:v>
                </c:pt>
                <c:pt idx="3613">
                  <c:v>799.8500999999992</c:v>
                </c:pt>
                <c:pt idx="3614">
                  <c:v>799.8418999999993</c:v>
                </c:pt>
                <c:pt idx="3615">
                  <c:v>799.8419999999992</c:v>
                </c:pt>
                <c:pt idx="3616">
                  <c:v>799.8383</c:v>
                </c:pt>
                <c:pt idx="3617">
                  <c:v>799.842099999999</c:v>
                </c:pt>
                <c:pt idx="3618">
                  <c:v>799.8439999999994</c:v>
                </c:pt>
                <c:pt idx="3619">
                  <c:v>799.8340999999994</c:v>
                </c:pt>
                <c:pt idx="3620">
                  <c:v>799.8371999999987</c:v>
                </c:pt>
                <c:pt idx="3621">
                  <c:v>799.8405999999992</c:v>
                </c:pt>
                <c:pt idx="3622">
                  <c:v>799.8359999999993</c:v>
                </c:pt>
                <c:pt idx="3623">
                  <c:v>799.8394000000001</c:v>
                </c:pt>
                <c:pt idx="3624">
                  <c:v>799.8476999999988</c:v>
                </c:pt>
                <c:pt idx="3625">
                  <c:v>799.8344999999994</c:v>
                </c:pt>
                <c:pt idx="3626">
                  <c:v>799.8484999999994</c:v>
                </c:pt>
                <c:pt idx="3627">
                  <c:v>799.8579999999988</c:v>
                </c:pt>
                <c:pt idx="3628">
                  <c:v>799.8528999999992</c:v>
                </c:pt>
                <c:pt idx="3629">
                  <c:v>799.8620999999989</c:v>
                </c:pt>
                <c:pt idx="3630">
                  <c:v>799.8548000000001</c:v>
                </c:pt>
                <c:pt idx="3631">
                  <c:v>799.8624999999988</c:v>
                </c:pt>
                <c:pt idx="3632">
                  <c:v>799.8624999999988</c:v>
                </c:pt>
                <c:pt idx="3633">
                  <c:v>799.8615999999992</c:v>
                </c:pt>
                <c:pt idx="3634">
                  <c:v>799.8585999999993</c:v>
                </c:pt>
                <c:pt idx="3635">
                  <c:v>799.8599999999993</c:v>
                </c:pt>
                <c:pt idx="3636">
                  <c:v>799.8659999999992</c:v>
                </c:pt>
                <c:pt idx="3637">
                  <c:v>799.8587</c:v>
                </c:pt>
                <c:pt idx="3638">
                  <c:v>799.8523999999992</c:v>
                </c:pt>
                <c:pt idx="3639">
                  <c:v>799.8511999999988</c:v>
                </c:pt>
                <c:pt idx="3640">
                  <c:v>799.8508999999993</c:v>
                </c:pt>
                <c:pt idx="3641">
                  <c:v>799.8409999999993</c:v>
                </c:pt>
                <c:pt idx="3642">
                  <c:v>799.8403999999994</c:v>
                </c:pt>
                <c:pt idx="3643">
                  <c:v>799.8413999999993</c:v>
                </c:pt>
                <c:pt idx="3644">
                  <c:v>799.8427999999993</c:v>
                </c:pt>
                <c:pt idx="3645">
                  <c:v>799.8394999999994</c:v>
                </c:pt>
                <c:pt idx="3646">
                  <c:v>799.8505999999992</c:v>
                </c:pt>
                <c:pt idx="3647">
                  <c:v>799.8326999999986</c:v>
                </c:pt>
                <c:pt idx="3648">
                  <c:v>799.8408000000001</c:v>
                </c:pt>
                <c:pt idx="3649">
                  <c:v>799.8319999999992</c:v>
                </c:pt>
                <c:pt idx="3650">
                  <c:v>799.8364999999992</c:v>
                </c:pt>
                <c:pt idx="3651">
                  <c:v>799.8260999999992</c:v>
                </c:pt>
                <c:pt idx="3652">
                  <c:v>799.8366999999988</c:v>
                </c:pt>
                <c:pt idx="3653">
                  <c:v>799.8341999999993</c:v>
                </c:pt>
                <c:pt idx="3654">
                  <c:v>799.8444000000001</c:v>
                </c:pt>
                <c:pt idx="3655">
                  <c:v>799.8408000000001</c:v>
                </c:pt>
                <c:pt idx="3656">
                  <c:v>799.8429999999991</c:v>
                </c:pt>
                <c:pt idx="3657">
                  <c:v>799.8433</c:v>
                </c:pt>
                <c:pt idx="3658">
                  <c:v>799.8456999999991</c:v>
                </c:pt>
                <c:pt idx="3659">
                  <c:v>799.8484999999994</c:v>
                </c:pt>
                <c:pt idx="3660">
                  <c:v>799.8570999999989</c:v>
                </c:pt>
                <c:pt idx="3661">
                  <c:v>799.8492999999991</c:v>
                </c:pt>
                <c:pt idx="3662">
                  <c:v>799.8594999999993</c:v>
                </c:pt>
                <c:pt idx="3663">
                  <c:v>799.8559999999992</c:v>
                </c:pt>
                <c:pt idx="3664">
                  <c:v>799.8511999999988</c:v>
                </c:pt>
                <c:pt idx="3665">
                  <c:v>799.8591999999992</c:v>
                </c:pt>
                <c:pt idx="3666">
                  <c:v>799.8439999999994</c:v>
                </c:pt>
                <c:pt idx="3667">
                  <c:v>799.8484000000001</c:v>
                </c:pt>
                <c:pt idx="3668">
                  <c:v>799.8595999999992</c:v>
                </c:pt>
                <c:pt idx="3669">
                  <c:v>799.8520999999992</c:v>
                </c:pt>
                <c:pt idx="3670">
                  <c:v>799.8441999999992</c:v>
                </c:pt>
                <c:pt idx="3671">
                  <c:v>799.8489000000001</c:v>
                </c:pt>
                <c:pt idx="3672">
                  <c:v>799.842099999999</c:v>
                </c:pt>
                <c:pt idx="3673">
                  <c:v>799.8484000000001</c:v>
                </c:pt>
                <c:pt idx="3674">
                  <c:v>799.8395999999993</c:v>
                </c:pt>
                <c:pt idx="3675">
                  <c:v>799.8370999999991</c:v>
                </c:pt>
                <c:pt idx="3676">
                  <c:v>799.8324999999992</c:v>
                </c:pt>
                <c:pt idx="3677">
                  <c:v>799.8350999999993</c:v>
                </c:pt>
                <c:pt idx="3678">
                  <c:v>799.8395999999993</c:v>
                </c:pt>
                <c:pt idx="3679">
                  <c:v>799.8320999999991</c:v>
                </c:pt>
                <c:pt idx="3680">
                  <c:v>799.8309999999993</c:v>
                </c:pt>
                <c:pt idx="3681">
                  <c:v>799.8380999999994</c:v>
                </c:pt>
                <c:pt idx="3682">
                  <c:v>799.8389999999994</c:v>
                </c:pt>
                <c:pt idx="3683">
                  <c:v>799.8309999999993</c:v>
                </c:pt>
                <c:pt idx="3684">
                  <c:v>799.8314999999993</c:v>
                </c:pt>
                <c:pt idx="3685">
                  <c:v>799.8254000000001</c:v>
                </c:pt>
                <c:pt idx="3686">
                  <c:v>799.8344000000001</c:v>
                </c:pt>
                <c:pt idx="3687">
                  <c:v>799.8379999999991</c:v>
                </c:pt>
                <c:pt idx="3688">
                  <c:v>799.8400999999993</c:v>
                </c:pt>
                <c:pt idx="3689">
                  <c:v>799.8389999999994</c:v>
                </c:pt>
                <c:pt idx="3690">
                  <c:v>799.8459999999992</c:v>
                </c:pt>
                <c:pt idx="3691">
                  <c:v>799.8434999999994</c:v>
                </c:pt>
                <c:pt idx="3692">
                  <c:v>799.8512999999988</c:v>
                </c:pt>
                <c:pt idx="3693">
                  <c:v>799.8620999999989</c:v>
                </c:pt>
                <c:pt idx="3694">
                  <c:v>799.857499999999</c:v>
                </c:pt>
                <c:pt idx="3695">
                  <c:v>799.8619999999991</c:v>
                </c:pt>
                <c:pt idx="3696">
                  <c:v>799.8605999999991</c:v>
                </c:pt>
                <c:pt idx="3697">
                  <c:v>799.8584999999994</c:v>
                </c:pt>
                <c:pt idx="3698">
                  <c:v>799.8626999999988</c:v>
                </c:pt>
                <c:pt idx="3699">
                  <c:v>799.8538999999994</c:v>
                </c:pt>
                <c:pt idx="3700">
                  <c:v>799.8555999999992</c:v>
                </c:pt>
                <c:pt idx="3701">
                  <c:v>799.8640999999993</c:v>
                </c:pt>
                <c:pt idx="3702">
                  <c:v>799.8540999999993</c:v>
                </c:pt>
                <c:pt idx="3703">
                  <c:v>799.8640999999993</c:v>
                </c:pt>
                <c:pt idx="3704">
                  <c:v>799.8546999999992</c:v>
                </c:pt>
                <c:pt idx="3705">
                  <c:v>799.8516999999987</c:v>
                </c:pt>
                <c:pt idx="3706">
                  <c:v>799.8434999999994</c:v>
                </c:pt>
                <c:pt idx="3707">
                  <c:v>799.8512999999988</c:v>
                </c:pt>
                <c:pt idx="3708">
                  <c:v>799.8471999999986</c:v>
                </c:pt>
                <c:pt idx="3709">
                  <c:v>799.8476999999988</c:v>
                </c:pt>
                <c:pt idx="3710">
                  <c:v>799.8511999999988</c:v>
                </c:pt>
                <c:pt idx="3711">
                  <c:v>799.8476999999988</c:v>
                </c:pt>
                <c:pt idx="3712">
                  <c:v>799.8477999999993</c:v>
                </c:pt>
                <c:pt idx="3713">
                  <c:v>799.8371999999987</c:v>
                </c:pt>
                <c:pt idx="3714">
                  <c:v>799.8409999999993</c:v>
                </c:pt>
                <c:pt idx="3715">
                  <c:v>799.8417999999994</c:v>
                </c:pt>
                <c:pt idx="3716">
                  <c:v>799.8345999999993</c:v>
                </c:pt>
                <c:pt idx="3717">
                  <c:v>799.8484000000001</c:v>
                </c:pt>
                <c:pt idx="3718">
                  <c:v>799.8418999999993</c:v>
                </c:pt>
                <c:pt idx="3719">
                  <c:v>799.8398</c:v>
                </c:pt>
                <c:pt idx="3720">
                  <c:v>799.8468999999993</c:v>
                </c:pt>
                <c:pt idx="3721">
                  <c:v>799.8384999999994</c:v>
                </c:pt>
                <c:pt idx="3722">
                  <c:v>799.8408000000001</c:v>
                </c:pt>
                <c:pt idx="3723">
                  <c:v>799.8409999999993</c:v>
                </c:pt>
                <c:pt idx="3724">
                  <c:v>799.8419999999992</c:v>
                </c:pt>
                <c:pt idx="3725">
                  <c:v>799.847999999999</c:v>
                </c:pt>
                <c:pt idx="3726">
                  <c:v>799.8472999999988</c:v>
                </c:pt>
                <c:pt idx="3727">
                  <c:v>799.8482999999992</c:v>
                </c:pt>
                <c:pt idx="3728">
                  <c:v>799.8605999999991</c:v>
                </c:pt>
                <c:pt idx="3729">
                  <c:v>799.8635999999993</c:v>
                </c:pt>
                <c:pt idx="3730">
                  <c:v>799.8689999999993</c:v>
                </c:pt>
                <c:pt idx="3731">
                  <c:v>799.8615999999992</c:v>
                </c:pt>
                <c:pt idx="3732">
                  <c:v>799.8708</c:v>
                </c:pt>
                <c:pt idx="3733">
                  <c:v>799.8655999999992</c:v>
                </c:pt>
                <c:pt idx="3734">
                  <c:v>799.8725000000001</c:v>
                </c:pt>
                <c:pt idx="3735">
                  <c:v>799.8599999999993</c:v>
                </c:pt>
                <c:pt idx="3736">
                  <c:v>799.8678999999991</c:v>
                </c:pt>
                <c:pt idx="3737">
                  <c:v>799.8585999999993</c:v>
                </c:pt>
                <c:pt idx="3738">
                  <c:v>799.8570999999989</c:v>
                </c:pt>
                <c:pt idx="3739">
                  <c:v>799.8527999999992</c:v>
                </c:pt>
                <c:pt idx="3740">
                  <c:v>799.8538</c:v>
                </c:pt>
                <c:pt idx="3741">
                  <c:v>799.8454999999993</c:v>
                </c:pt>
                <c:pt idx="3742">
                  <c:v>799.8433</c:v>
                </c:pt>
                <c:pt idx="3743">
                  <c:v>799.8433</c:v>
                </c:pt>
                <c:pt idx="3744">
                  <c:v>799.8373999999992</c:v>
                </c:pt>
                <c:pt idx="3745">
                  <c:v>799.8321999999987</c:v>
                </c:pt>
                <c:pt idx="3746">
                  <c:v>799.8373999999992</c:v>
                </c:pt>
                <c:pt idx="3747">
                  <c:v>799.8444999999994</c:v>
                </c:pt>
                <c:pt idx="3748">
                  <c:v>799.8311999999992</c:v>
                </c:pt>
                <c:pt idx="3749">
                  <c:v>799.831699999999</c:v>
                </c:pt>
                <c:pt idx="3750">
                  <c:v>799.8217999999994</c:v>
                </c:pt>
                <c:pt idx="3751">
                  <c:v>799.8341999999993</c:v>
                </c:pt>
                <c:pt idx="3752">
                  <c:v>799.8361999999991</c:v>
                </c:pt>
                <c:pt idx="3753">
                  <c:v>799.8409999999993</c:v>
                </c:pt>
                <c:pt idx="3754">
                  <c:v>799.8379999999991</c:v>
                </c:pt>
                <c:pt idx="3755">
                  <c:v>799.8384</c:v>
                </c:pt>
                <c:pt idx="3756">
                  <c:v>799.8422999999988</c:v>
                </c:pt>
                <c:pt idx="3757">
                  <c:v>799.8388</c:v>
                </c:pt>
                <c:pt idx="3758">
                  <c:v>799.842099999999</c:v>
                </c:pt>
                <c:pt idx="3759">
                  <c:v>799.8413999999993</c:v>
                </c:pt>
                <c:pt idx="3760">
                  <c:v>799.8512999999988</c:v>
                </c:pt>
                <c:pt idx="3761">
                  <c:v>799.8503000000001</c:v>
                </c:pt>
                <c:pt idx="3762">
                  <c:v>799.8537</c:v>
                </c:pt>
                <c:pt idx="3763">
                  <c:v>799.8503000000001</c:v>
                </c:pt>
                <c:pt idx="3764">
                  <c:v>799.8541999999992</c:v>
                </c:pt>
                <c:pt idx="3765">
                  <c:v>799.8548999999994</c:v>
                </c:pt>
                <c:pt idx="3766">
                  <c:v>799.8501999999991</c:v>
                </c:pt>
                <c:pt idx="3767">
                  <c:v>799.8598000000001</c:v>
                </c:pt>
                <c:pt idx="3768">
                  <c:v>799.8562999999988</c:v>
                </c:pt>
                <c:pt idx="3769">
                  <c:v>799.8503000000001</c:v>
                </c:pt>
                <c:pt idx="3770">
                  <c:v>799.8498999999994</c:v>
                </c:pt>
                <c:pt idx="3771">
                  <c:v>799.8491999999992</c:v>
                </c:pt>
                <c:pt idx="3772">
                  <c:v>799.8463999999993</c:v>
                </c:pt>
                <c:pt idx="3773">
                  <c:v>799.8439999999994</c:v>
                </c:pt>
                <c:pt idx="3774">
                  <c:v>799.8399000000001</c:v>
                </c:pt>
                <c:pt idx="3775">
                  <c:v>799.8370999999991</c:v>
                </c:pt>
                <c:pt idx="3776">
                  <c:v>799.8427999999993</c:v>
                </c:pt>
                <c:pt idx="3777">
                  <c:v>799.8418999999993</c:v>
                </c:pt>
                <c:pt idx="3778">
                  <c:v>799.842599999999</c:v>
                </c:pt>
                <c:pt idx="3779">
                  <c:v>799.842599999999</c:v>
                </c:pt>
                <c:pt idx="3780">
                  <c:v>799.8376999999986</c:v>
                </c:pt>
                <c:pt idx="3781">
                  <c:v>799.8354999999993</c:v>
                </c:pt>
                <c:pt idx="3782">
                  <c:v>799.8404999999993</c:v>
                </c:pt>
                <c:pt idx="3783">
                  <c:v>799.8337</c:v>
                </c:pt>
                <c:pt idx="3784">
                  <c:v>799.8363999999992</c:v>
                </c:pt>
                <c:pt idx="3785">
                  <c:v>799.8275999999991</c:v>
                </c:pt>
                <c:pt idx="3786">
                  <c:v>799.8354999999993</c:v>
                </c:pt>
                <c:pt idx="3787">
                  <c:v>799.8430999999994</c:v>
                </c:pt>
                <c:pt idx="3788">
                  <c:v>799.8430999999994</c:v>
                </c:pt>
                <c:pt idx="3789">
                  <c:v>799.8427999999993</c:v>
                </c:pt>
                <c:pt idx="3790">
                  <c:v>799.8419999999992</c:v>
                </c:pt>
                <c:pt idx="3791">
                  <c:v>799.8457999999994</c:v>
                </c:pt>
                <c:pt idx="3792">
                  <c:v>799.8422999999988</c:v>
                </c:pt>
                <c:pt idx="3793">
                  <c:v>799.8419999999992</c:v>
                </c:pt>
                <c:pt idx="3794">
                  <c:v>799.8561999999987</c:v>
                </c:pt>
                <c:pt idx="3795">
                  <c:v>799.8598000000001</c:v>
                </c:pt>
                <c:pt idx="3796">
                  <c:v>799.8618999999992</c:v>
                </c:pt>
                <c:pt idx="3797">
                  <c:v>799.8655999999992</c:v>
                </c:pt>
                <c:pt idx="3798">
                  <c:v>799.8548000000001</c:v>
                </c:pt>
                <c:pt idx="3799">
                  <c:v>799.855699999999</c:v>
                </c:pt>
                <c:pt idx="3800">
                  <c:v>799.8545999999993</c:v>
                </c:pt>
                <c:pt idx="3801">
                  <c:v>799.8517999999993</c:v>
                </c:pt>
                <c:pt idx="3802">
                  <c:v>799.8510999999991</c:v>
                </c:pt>
                <c:pt idx="3803">
                  <c:v>799.8526999999988</c:v>
                </c:pt>
                <c:pt idx="3804">
                  <c:v>799.8531999999993</c:v>
                </c:pt>
                <c:pt idx="3805">
                  <c:v>799.8522999999988</c:v>
                </c:pt>
                <c:pt idx="3806">
                  <c:v>799.8400999999993</c:v>
                </c:pt>
                <c:pt idx="3807">
                  <c:v>799.8414999999992</c:v>
                </c:pt>
                <c:pt idx="3808">
                  <c:v>799.8378999999992</c:v>
                </c:pt>
                <c:pt idx="3809">
                  <c:v>799.8446999999992</c:v>
                </c:pt>
                <c:pt idx="3810">
                  <c:v>799.8484999999994</c:v>
                </c:pt>
                <c:pt idx="3811">
                  <c:v>799.8448999999994</c:v>
                </c:pt>
                <c:pt idx="3812">
                  <c:v>799.8409999999993</c:v>
                </c:pt>
                <c:pt idx="3813">
                  <c:v>799.8493999999994</c:v>
                </c:pt>
                <c:pt idx="3814">
                  <c:v>799.8477999999993</c:v>
                </c:pt>
                <c:pt idx="3815">
                  <c:v>799.8390999999993</c:v>
                </c:pt>
                <c:pt idx="3816">
                  <c:v>799.8444999999994</c:v>
                </c:pt>
                <c:pt idx="3817">
                  <c:v>799.8285999999994</c:v>
                </c:pt>
                <c:pt idx="3818">
                  <c:v>799.8373999999992</c:v>
                </c:pt>
                <c:pt idx="3819">
                  <c:v>799.8484999999994</c:v>
                </c:pt>
                <c:pt idx="3820">
                  <c:v>799.8350999999993</c:v>
                </c:pt>
                <c:pt idx="3821">
                  <c:v>799.8389000000001</c:v>
                </c:pt>
                <c:pt idx="3822">
                  <c:v>799.8481999999993</c:v>
                </c:pt>
                <c:pt idx="3823">
                  <c:v>799.8408999999994</c:v>
                </c:pt>
                <c:pt idx="3824">
                  <c:v>799.8368999999993</c:v>
                </c:pt>
                <c:pt idx="3825">
                  <c:v>799.8418999999993</c:v>
                </c:pt>
                <c:pt idx="3826">
                  <c:v>799.8493999999994</c:v>
                </c:pt>
                <c:pt idx="3827">
                  <c:v>799.8466999999987</c:v>
                </c:pt>
                <c:pt idx="3828">
                  <c:v>799.8566999999989</c:v>
                </c:pt>
                <c:pt idx="3829">
                  <c:v>799.8628999999991</c:v>
                </c:pt>
                <c:pt idx="3830">
                  <c:v>799.8538</c:v>
                </c:pt>
                <c:pt idx="3831">
                  <c:v>799.8550999999992</c:v>
                </c:pt>
                <c:pt idx="3832">
                  <c:v>799.8541999999992</c:v>
                </c:pt>
                <c:pt idx="3833">
                  <c:v>799.8493999999994</c:v>
                </c:pt>
                <c:pt idx="3834">
                  <c:v>799.8577999999992</c:v>
                </c:pt>
                <c:pt idx="3835">
                  <c:v>799.855699999999</c:v>
                </c:pt>
                <c:pt idx="3836">
                  <c:v>799.8535999999992</c:v>
                </c:pt>
                <c:pt idx="3837">
                  <c:v>799.8518999999992</c:v>
                </c:pt>
                <c:pt idx="3838">
                  <c:v>799.8611999999987</c:v>
                </c:pt>
                <c:pt idx="3839">
                  <c:v>799.8492999999991</c:v>
                </c:pt>
                <c:pt idx="3840">
                  <c:v>799.8456999999991</c:v>
                </c:pt>
                <c:pt idx="3841">
                  <c:v>799.8493999999994</c:v>
                </c:pt>
                <c:pt idx="3842">
                  <c:v>799.8453999999994</c:v>
                </c:pt>
                <c:pt idx="3843">
                  <c:v>799.8476999999988</c:v>
                </c:pt>
                <c:pt idx="3844">
                  <c:v>799.8487</c:v>
                </c:pt>
                <c:pt idx="3845">
                  <c:v>799.8498</c:v>
                </c:pt>
                <c:pt idx="3846">
                  <c:v>799.8457999999994</c:v>
                </c:pt>
                <c:pt idx="3847">
                  <c:v>799.8384999999994</c:v>
                </c:pt>
                <c:pt idx="3848">
                  <c:v>799.8363999999992</c:v>
                </c:pt>
                <c:pt idx="3849">
                  <c:v>799.8379999999991</c:v>
                </c:pt>
                <c:pt idx="3850">
                  <c:v>799.8326999999986</c:v>
                </c:pt>
                <c:pt idx="3851">
                  <c:v>799.8328999999992</c:v>
                </c:pt>
                <c:pt idx="3852">
                  <c:v>799.8314999999993</c:v>
                </c:pt>
                <c:pt idx="3853">
                  <c:v>799.840299999999</c:v>
                </c:pt>
                <c:pt idx="3854">
                  <c:v>799.8419999999992</c:v>
                </c:pt>
                <c:pt idx="3855">
                  <c:v>799.8368999999993</c:v>
                </c:pt>
                <c:pt idx="3856">
                  <c:v>799.8422999999988</c:v>
                </c:pt>
                <c:pt idx="3857">
                  <c:v>799.8405999999992</c:v>
                </c:pt>
                <c:pt idx="3858">
                  <c:v>799.8523999999992</c:v>
                </c:pt>
                <c:pt idx="3859">
                  <c:v>799.8394999999994</c:v>
                </c:pt>
                <c:pt idx="3860">
                  <c:v>799.8496999999992</c:v>
                </c:pt>
                <c:pt idx="3861">
                  <c:v>799.8555999999992</c:v>
                </c:pt>
                <c:pt idx="3862">
                  <c:v>799.8546999999992</c:v>
                </c:pt>
                <c:pt idx="3863">
                  <c:v>799.8621999999987</c:v>
                </c:pt>
                <c:pt idx="3864">
                  <c:v>799.8584999999994</c:v>
                </c:pt>
                <c:pt idx="3865">
                  <c:v>799.8457999999994</c:v>
                </c:pt>
                <c:pt idx="3866">
                  <c:v>799.8551999999991</c:v>
                </c:pt>
                <c:pt idx="3867">
                  <c:v>799.8518999999992</c:v>
                </c:pt>
                <c:pt idx="3868">
                  <c:v>799.8477999999993</c:v>
                </c:pt>
                <c:pt idx="3869">
                  <c:v>799.8424999999991</c:v>
                </c:pt>
                <c:pt idx="3870">
                  <c:v>799.8532999999992</c:v>
                </c:pt>
                <c:pt idx="3871">
                  <c:v>799.8466999999987</c:v>
                </c:pt>
                <c:pt idx="3872">
                  <c:v>799.8424999999991</c:v>
                </c:pt>
                <c:pt idx="3873">
                  <c:v>799.8446999999992</c:v>
                </c:pt>
                <c:pt idx="3874">
                  <c:v>799.8471999999986</c:v>
                </c:pt>
                <c:pt idx="3875">
                  <c:v>799.8459999999992</c:v>
                </c:pt>
                <c:pt idx="3876">
                  <c:v>799.8394999999994</c:v>
                </c:pt>
                <c:pt idx="3877">
                  <c:v>799.8347</c:v>
                </c:pt>
                <c:pt idx="3878">
                  <c:v>799.8415999999991</c:v>
                </c:pt>
                <c:pt idx="3879">
                  <c:v>799.8265999999992</c:v>
                </c:pt>
                <c:pt idx="3880">
                  <c:v>799.8269999999992</c:v>
                </c:pt>
                <c:pt idx="3881">
                  <c:v>799.8324999999992</c:v>
                </c:pt>
                <c:pt idx="3882">
                  <c:v>799.8353999999994</c:v>
                </c:pt>
                <c:pt idx="3883">
                  <c:v>799.8339999999994</c:v>
                </c:pt>
                <c:pt idx="3884">
                  <c:v>799.8341999999993</c:v>
                </c:pt>
                <c:pt idx="3885">
                  <c:v>799.8317999999994</c:v>
                </c:pt>
                <c:pt idx="3886">
                  <c:v>799.8345999999993</c:v>
                </c:pt>
                <c:pt idx="3887">
                  <c:v>799.8448</c:v>
                </c:pt>
                <c:pt idx="3888">
                  <c:v>799.8452999999988</c:v>
                </c:pt>
                <c:pt idx="3889">
                  <c:v>799.8444999999994</c:v>
                </c:pt>
                <c:pt idx="3890">
                  <c:v>799.8492999999991</c:v>
                </c:pt>
                <c:pt idx="3891">
                  <c:v>799.8489000000001</c:v>
                </c:pt>
                <c:pt idx="3892">
                  <c:v>799.8496999999992</c:v>
                </c:pt>
                <c:pt idx="3893">
                  <c:v>799.8640999999993</c:v>
                </c:pt>
                <c:pt idx="3894">
                  <c:v>799.8592999999991</c:v>
                </c:pt>
                <c:pt idx="3895">
                  <c:v>799.8752999999994</c:v>
                </c:pt>
                <c:pt idx="3896">
                  <c:v>799.8641999999992</c:v>
                </c:pt>
                <c:pt idx="3897">
                  <c:v>799.8641999999992</c:v>
                </c:pt>
                <c:pt idx="3898">
                  <c:v>799.8693000000001</c:v>
                </c:pt>
                <c:pt idx="3899">
                  <c:v>799.8711000000001</c:v>
                </c:pt>
                <c:pt idx="3900">
                  <c:v>799.8704</c:v>
                </c:pt>
                <c:pt idx="3901">
                  <c:v>799.8559999999992</c:v>
                </c:pt>
                <c:pt idx="3902">
                  <c:v>799.8609999999992</c:v>
                </c:pt>
                <c:pt idx="3903">
                  <c:v>799.8537</c:v>
                </c:pt>
                <c:pt idx="3904">
                  <c:v>799.8520999999992</c:v>
                </c:pt>
                <c:pt idx="3905">
                  <c:v>799.8515999999992</c:v>
                </c:pt>
                <c:pt idx="3906">
                  <c:v>799.8430999999994</c:v>
                </c:pt>
                <c:pt idx="3907">
                  <c:v>799.8476999999988</c:v>
                </c:pt>
                <c:pt idx="3908">
                  <c:v>799.8328999999992</c:v>
                </c:pt>
                <c:pt idx="3909">
                  <c:v>799.8473999999992</c:v>
                </c:pt>
                <c:pt idx="3910">
                  <c:v>799.8448999999994</c:v>
                </c:pt>
                <c:pt idx="3911">
                  <c:v>799.8471999999986</c:v>
                </c:pt>
                <c:pt idx="3912">
                  <c:v>799.8457999999994</c:v>
                </c:pt>
                <c:pt idx="3913">
                  <c:v>799.855699999999</c:v>
                </c:pt>
                <c:pt idx="3914">
                  <c:v>799.8404999999993</c:v>
                </c:pt>
                <c:pt idx="3915">
                  <c:v>799.8521999999988</c:v>
                </c:pt>
                <c:pt idx="3916">
                  <c:v>799.8448</c:v>
                </c:pt>
                <c:pt idx="3917">
                  <c:v>799.8394999999994</c:v>
                </c:pt>
                <c:pt idx="3918">
                  <c:v>799.8444999999994</c:v>
                </c:pt>
                <c:pt idx="3919">
                  <c:v>799.8379999999991</c:v>
                </c:pt>
                <c:pt idx="3920">
                  <c:v>799.8488</c:v>
                </c:pt>
                <c:pt idx="3921">
                  <c:v>799.8438</c:v>
                </c:pt>
                <c:pt idx="3922">
                  <c:v>799.8462999999988</c:v>
                </c:pt>
                <c:pt idx="3923">
                  <c:v>799.8409999999993</c:v>
                </c:pt>
                <c:pt idx="3924">
                  <c:v>799.8453999999994</c:v>
                </c:pt>
                <c:pt idx="3925">
                  <c:v>799.8453999999994</c:v>
                </c:pt>
                <c:pt idx="3926">
                  <c:v>799.8439000000001</c:v>
                </c:pt>
                <c:pt idx="3927">
                  <c:v>799.8559999999992</c:v>
                </c:pt>
                <c:pt idx="3928">
                  <c:v>799.8528999999992</c:v>
                </c:pt>
                <c:pt idx="3929">
                  <c:v>799.8619999999991</c:v>
                </c:pt>
                <c:pt idx="3930">
                  <c:v>799.8639999999994</c:v>
                </c:pt>
                <c:pt idx="3931">
                  <c:v>799.8515999999992</c:v>
                </c:pt>
                <c:pt idx="3932">
                  <c:v>799.8626999999988</c:v>
                </c:pt>
                <c:pt idx="3933">
                  <c:v>799.8572999999988</c:v>
                </c:pt>
                <c:pt idx="3934">
                  <c:v>799.8592999999991</c:v>
                </c:pt>
                <c:pt idx="3935">
                  <c:v>799.8540999999993</c:v>
                </c:pt>
                <c:pt idx="3936">
                  <c:v>799.8592999999991</c:v>
                </c:pt>
                <c:pt idx="3937">
                  <c:v>799.8525999999989</c:v>
                </c:pt>
                <c:pt idx="3938">
                  <c:v>799.8631999999993</c:v>
                </c:pt>
                <c:pt idx="3939">
                  <c:v>799.8530999999994</c:v>
                </c:pt>
                <c:pt idx="3940">
                  <c:v>799.8561999999987</c:v>
                </c:pt>
                <c:pt idx="3941">
                  <c:v>799.8456999999991</c:v>
                </c:pt>
                <c:pt idx="3942">
                  <c:v>799.8390999999993</c:v>
                </c:pt>
                <c:pt idx="3943">
                  <c:v>799.8505999999992</c:v>
                </c:pt>
                <c:pt idx="3944">
                  <c:v>799.8494999999994</c:v>
                </c:pt>
                <c:pt idx="3945">
                  <c:v>799.8508999999993</c:v>
                </c:pt>
                <c:pt idx="3946">
                  <c:v>799.8444999999994</c:v>
                </c:pt>
                <c:pt idx="3947">
                  <c:v>799.8408000000001</c:v>
                </c:pt>
                <c:pt idx="3948">
                  <c:v>799.8295999999993</c:v>
                </c:pt>
                <c:pt idx="3949">
                  <c:v>799.8384999999994</c:v>
                </c:pt>
                <c:pt idx="3950">
                  <c:v>799.8320999999991</c:v>
                </c:pt>
                <c:pt idx="3951">
                  <c:v>799.8349000000001</c:v>
                </c:pt>
                <c:pt idx="3952">
                  <c:v>799.8365999999991</c:v>
                </c:pt>
                <c:pt idx="3953">
                  <c:v>799.8304999999993</c:v>
                </c:pt>
                <c:pt idx="3954">
                  <c:v>799.8366999999988</c:v>
                </c:pt>
                <c:pt idx="3955">
                  <c:v>799.8312999999987</c:v>
                </c:pt>
                <c:pt idx="3956">
                  <c:v>799.8373999999992</c:v>
                </c:pt>
                <c:pt idx="3957">
                  <c:v>799.8376999999986</c:v>
                </c:pt>
                <c:pt idx="3958">
                  <c:v>799.8415999999991</c:v>
                </c:pt>
                <c:pt idx="3959">
                  <c:v>799.8389000000001</c:v>
                </c:pt>
                <c:pt idx="3960">
                  <c:v>799.8482999999992</c:v>
                </c:pt>
                <c:pt idx="3961">
                  <c:v>799.8537</c:v>
                </c:pt>
                <c:pt idx="3962">
                  <c:v>799.8604999999992</c:v>
                </c:pt>
                <c:pt idx="3963">
                  <c:v>799.8620999999989</c:v>
                </c:pt>
                <c:pt idx="3964">
                  <c:v>799.8606999999988</c:v>
                </c:pt>
                <c:pt idx="3965">
                  <c:v>799.8545999999993</c:v>
                </c:pt>
                <c:pt idx="3966">
                  <c:v>799.8623999999993</c:v>
                </c:pt>
                <c:pt idx="3967">
                  <c:v>799.8625999999986</c:v>
                </c:pt>
                <c:pt idx="3968">
                  <c:v>799.8513999999993</c:v>
                </c:pt>
                <c:pt idx="3969">
                  <c:v>799.8532999999992</c:v>
                </c:pt>
                <c:pt idx="3970">
                  <c:v>799.8538</c:v>
                </c:pt>
                <c:pt idx="3971">
                  <c:v>799.8501999999991</c:v>
                </c:pt>
                <c:pt idx="3972">
                  <c:v>799.8571999999988</c:v>
                </c:pt>
                <c:pt idx="3973">
                  <c:v>799.8394999999994</c:v>
                </c:pt>
                <c:pt idx="3974">
                  <c:v>799.8444999999994</c:v>
                </c:pt>
                <c:pt idx="3975">
                  <c:v>799.8507999999994</c:v>
                </c:pt>
                <c:pt idx="3976">
                  <c:v>799.842599999999</c:v>
                </c:pt>
                <c:pt idx="3977">
                  <c:v>799.8390999999993</c:v>
                </c:pt>
                <c:pt idx="3978">
                  <c:v>799.8400999999993</c:v>
                </c:pt>
                <c:pt idx="3979">
                  <c:v>799.8410999999992</c:v>
                </c:pt>
                <c:pt idx="3980">
                  <c:v>799.8418999999993</c:v>
                </c:pt>
                <c:pt idx="3981">
                  <c:v>799.8349999999994</c:v>
                </c:pt>
                <c:pt idx="3982">
                  <c:v>799.8312999999987</c:v>
                </c:pt>
                <c:pt idx="3983">
                  <c:v>799.8324999999992</c:v>
                </c:pt>
                <c:pt idx="3984">
                  <c:v>799.8329999999991</c:v>
                </c:pt>
                <c:pt idx="3985">
                  <c:v>799.8312999999987</c:v>
                </c:pt>
                <c:pt idx="3986">
                  <c:v>799.8300999999993</c:v>
                </c:pt>
                <c:pt idx="3987">
                  <c:v>799.8289999999994</c:v>
                </c:pt>
                <c:pt idx="3988">
                  <c:v>799.8321999999987</c:v>
                </c:pt>
                <c:pt idx="3989">
                  <c:v>799.8351999999992</c:v>
                </c:pt>
                <c:pt idx="3990">
                  <c:v>799.8340999999994</c:v>
                </c:pt>
                <c:pt idx="3991">
                  <c:v>799.8353999999994</c:v>
                </c:pt>
                <c:pt idx="3992">
                  <c:v>799.8409999999993</c:v>
                </c:pt>
                <c:pt idx="3993">
                  <c:v>799.8559999999992</c:v>
                </c:pt>
                <c:pt idx="3994">
                  <c:v>799.8537</c:v>
                </c:pt>
                <c:pt idx="3995">
                  <c:v>799.8660999999992</c:v>
                </c:pt>
                <c:pt idx="3996">
                  <c:v>799.8661999999989</c:v>
                </c:pt>
                <c:pt idx="3997">
                  <c:v>799.8684999999994</c:v>
                </c:pt>
                <c:pt idx="3998">
                  <c:v>799.8661999999989</c:v>
                </c:pt>
                <c:pt idx="3999">
                  <c:v>799.8658999999993</c:v>
                </c:pt>
                <c:pt idx="4000">
                  <c:v>799.8690999999992</c:v>
                </c:pt>
                <c:pt idx="4001">
                  <c:v>799.8542999999991</c:v>
                </c:pt>
                <c:pt idx="4002">
                  <c:v>799.8616999999988</c:v>
                </c:pt>
                <c:pt idx="4003">
                  <c:v>799.867499999999</c:v>
                </c:pt>
                <c:pt idx="4004">
                  <c:v>799.8614999999992</c:v>
                </c:pt>
                <c:pt idx="4005">
                  <c:v>799.8560999999991</c:v>
                </c:pt>
                <c:pt idx="4006">
                  <c:v>799.8634</c:v>
                </c:pt>
                <c:pt idx="4007">
                  <c:v>799.855699999999</c:v>
                </c:pt>
                <c:pt idx="4008">
                  <c:v>799.8417999999994</c:v>
                </c:pt>
                <c:pt idx="4009">
                  <c:v>799.8551999999991</c:v>
                </c:pt>
                <c:pt idx="4010">
                  <c:v>799.8517999999993</c:v>
                </c:pt>
                <c:pt idx="4011">
                  <c:v>799.8467999999993</c:v>
                </c:pt>
                <c:pt idx="4012">
                  <c:v>799.8572999999988</c:v>
                </c:pt>
                <c:pt idx="4013">
                  <c:v>799.8506999999991</c:v>
                </c:pt>
                <c:pt idx="4014">
                  <c:v>799.8444999999994</c:v>
                </c:pt>
                <c:pt idx="4015">
                  <c:v>799.8409999999993</c:v>
                </c:pt>
                <c:pt idx="4016">
                  <c:v>799.8373999999992</c:v>
                </c:pt>
                <c:pt idx="4017">
                  <c:v>799.8363999999992</c:v>
                </c:pt>
                <c:pt idx="4018">
                  <c:v>799.8354999999993</c:v>
                </c:pt>
                <c:pt idx="4019">
                  <c:v>799.8289999999994</c:v>
                </c:pt>
                <c:pt idx="4020">
                  <c:v>799.8256999999992</c:v>
                </c:pt>
                <c:pt idx="4021">
                  <c:v>799.8294999999994</c:v>
                </c:pt>
                <c:pt idx="4022">
                  <c:v>799.8354999999993</c:v>
                </c:pt>
                <c:pt idx="4023">
                  <c:v>799.8276999999987</c:v>
                </c:pt>
                <c:pt idx="4024">
                  <c:v>799.8357000000001</c:v>
                </c:pt>
                <c:pt idx="4025">
                  <c:v>799.8226999999987</c:v>
                </c:pt>
                <c:pt idx="4026">
                  <c:v>799.8434999999994</c:v>
                </c:pt>
                <c:pt idx="4027">
                  <c:v>799.842099999999</c:v>
                </c:pt>
                <c:pt idx="4028">
                  <c:v>799.8562999999988</c:v>
                </c:pt>
                <c:pt idx="4029">
                  <c:v>799.8570999999989</c:v>
                </c:pt>
                <c:pt idx="4030">
                  <c:v>799.8537</c:v>
                </c:pt>
                <c:pt idx="4031">
                  <c:v>799.8564999999992</c:v>
                </c:pt>
                <c:pt idx="4032">
                  <c:v>799.8555999999992</c:v>
                </c:pt>
                <c:pt idx="4033">
                  <c:v>799.8589999999994</c:v>
                </c:pt>
                <c:pt idx="4034">
                  <c:v>799.8566999999989</c:v>
                </c:pt>
                <c:pt idx="4035">
                  <c:v>799.8669999999991</c:v>
                </c:pt>
                <c:pt idx="4036">
                  <c:v>799.8607999999994</c:v>
                </c:pt>
                <c:pt idx="4037">
                  <c:v>799.867499999999</c:v>
                </c:pt>
                <c:pt idx="4038">
                  <c:v>799.8659999999992</c:v>
                </c:pt>
                <c:pt idx="4039">
                  <c:v>799.8611999999987</c:v>
                </c:pt>
                <c:pt idx="4040">
                  <c:v>799.8595999999992</c:v>
                </c:pt>
                <c:pt idx="4041">
                  <c:v>799.8585999999993</c:v>
                </c:pt>
                <c:pt idx="4042">
                  <c:v>799.8521999999988</c:v>
                </c:pt>
                <c:pt idx="4043">
                  <c:v>799.8553000000001</c:v>
                </c:pt>
                <c:pt idx="4044">
                  <c:v>799.8559999999992</c:v>
                </c:pt>
                <c:pt idx="4045">
                  <c:v>799.8542999999991</c:v>
                </c:pt>
                <c:pt idx="4046">
                  <c:v>799.8553000000001</c:v>
                </c:pt>
                <c:pt idx="4047">
                  <c:v>799.8508999999993</c:v>
                </c:pt>
                <c:pt idx="4048">
                  <c:v>799.8364999999992</c:v>
                </c:pt>
                <c:pt idx="4049">
                  <c:v>799.8335999999994</c:v>
                </c:pt>
                <c:pt idx="4050">
                  <c:v>799.8301999999992</c:v>
                </c:pt>
                <c:pt idx="4051">
                  <c:v>799.8427999999993</c:v>
                </c:pt>
                <c:pt idx="4052">
                  <c:v>799.8315999999992</c:v>
                </c:pt>
                <c:pt idx="4053">
                  <c:v>799.8347</c:v>
                </c:pt>
                <c:pt idx="4054">
                  <c:v>799.8351999999992</c:v>
                </c:pt>
                <c:pt idx="4055">
                  <c:v>799.8366999999988</c:v>
                </c:pt>
                <c:pt idx="4056">
                  <c:v>799.8398</c:v>
                </c:pt>
                <c:pt idx="4057">
                  <c:v>799.8400999999993</c:v>
                </c:pt>
                <c:pt idx="4058">
                  <c:v>799.8349000000001</c:v>
                </c:pt>
                <c:pt idx="4059">
                  <c:v>799.8395999999993</c:v>
                </c:pt>
                <c:pt idx="4060">
                  <c:v>799.8487</c:v>
                </c:pt>
                <c:pt idx="4061">
                  <c:v>799.8510999999991</c:v>
                </c:pt>
                <c:pt idx="4062">
                  <c:v>799.8422999999988</c:v>
                </c:pt>
                <c:pt idx="4063">
                  <c:v>799.8513999999993</c:v>
                </c:pt>
                <c:pt idx="4064">
                  <c:v>799.8423999999992</c:v>
                </c:pt>
                <c:pt idx="4065">
                  <c:v>799.8469999999992</c:v>
                </c:pt>
                <c:pt idx="4066">
                  <c:v>799.8448999999994</c:v>
                </c:pt>
                <c:pt idx="4067">
                  <c:v>799.8392999999992</c:v>
                </c:pt>
                <c:pt idx="4068">
                  <c:v>799.8526999999988</c:v>
                </c:pt>
                <c:pt idx="4069">
                  <c:v>799.8349000000001</c:v>
                </c:pt>
                <c:pt idx="4070">
                  <c:v>799.8515999999992</c:v>
                </c:pt>
                <c:pt idx="4071">
                  <c:v>799.8435999999994</c:v>
                </c:pt>
                <c:pt idx="4072">
                  <c:v>799.8501999999991</c:v>
                </c:pt>
                <c:pt idx="4073">
                  <c:v>799.8404999999993</c:v>
                </c:pt>
                <c:pt idx="4074">
                  <c:v>799.8418999999993</c:v>
                </c:pt>
                <c:pt idx="4075">
                  <c:v>799.8363999999992</c:v>
                </c:pt>
                <c:pt idx="4076">
                  <c:v>799.8462999999988</c:v>
                </c:pt>
                <c:pt idx="4077">
                  <c:v>799.8452999999988</c:v>
                </c:pt>
                <c:pt idx="4078">
                  <c:v>799.8471999999986</c:v>
                </c:pt>
                <c:pt idx="4079">
                  <c:v>799.8551999999991</c:v>
                </c:pt>
                <c:pt idx="4080">
                  <c:v>799.8498999999994</c:v>
                </c:pt>
                <c:pt idx="4081">
                  <c:v>799.8493999999994</c:v>
                </c:pt>
                <c:pt idx="4082">
                  <c:v>799.842099999999</c:v>
                </c:pt>
                <c:pt idx="4083">
                  <c:v>799.8289999999994</c:v>
                </c:pt>
                <c:pt idx="4084">
                  <c:v>799.8441999999992</c:v>
                </c:pt>
                <c:pt idx="4085">
                  <c:v>799.8341999999993</c:v>
                </c:pt>
                <c:pt idx="4086">
                  <c:v>799.8408999999994</c:v>
                </c:pt>
                <c:pt idx="4087">
                  <c:v>799.8505999999992</c:v>
                </c:pt>
                <c:pt idx="4088">
                  <c:v>799.8422999999988</c:v>
                </c:pt>
                <c:pt idx="4089">
                  <c:v>799.8467999999993</c:v>
                </c:pt>
                <c:pt idx="4090">
                  <c:v>799.8520999999992</c:v>
                </c:pt>
                <c:pt idx="4091">
                  <c:v>799.8508999999993</c:v>
                </c:pt>
                <c:pt idx="4092">
                  <c:v>799.8473999999992</c:v>
                </c:pt>
                <c:pt idx="4093">
                  <c:v>799.8582999999992</c:v>
                </c:pt>
                <c:pt idx="4094">
                  <c:v>799.8489000000001</c:v>
                </c:pt>
                <c:pt idx="4095">
                  <c:v>799.855699999999</c:v>
                </c:pt>
                <c:pt idx="4096">
                  <c:v>799.8610999999992</c:v>
                </c:pt>
                <c:pt idx="4097">
                  <c:v>799.8585999999993</c:v>
                </c:pt>
                <c:pt idx="4098">
                  <c:v>799.8538</c:v>
                </c:pt>
                <c:pt idx="4099">
                  <c:v>799.8522999999988</c:v>
                </c:pt>
                <c:pt idx="4100">
                  <c:v>799.8510999999991</c:v>
                </c:pt>
                <c:pt idx="4101">
                  <c:v>799.8542999999991</c:v>
                </c:pt>
                <c:pt idx="4102">
                  <c:v>799.8551999999991</c:v>
                </c:pt>
                <c:pt idx="4103">
                  <c:v>799.8471999999986</c:v>
                </c:pt>
                <c:pt idx="4104">
                  <c:v>799.8548999999994</c:v>
                </c:pt>
                <c:pt idx="4105">
                  <c:v>799.8489999999994</c:v>
                </c:pt>
                <c:pt idx="4106">
                  <c:v>799.8463999999993</c:v>
                </c:pt>
                <c:pt idx="4107">
                  <c:v>799.8378999999992</c:v>
                </c:pt>
                <c:pt idx="4108">
                  <c:v>799.8374999999991</c:v>
                </c:pt>
                <c:pt idx="4109">
                  <c:v>799.8459999999992</c:v>
                </c:pt>
                <c:pt idx="4110">
                  <c:v>799.8476999999988</c:v>
                </c:pt>
                <c:pt idx="4111">
                  <c:v>799.8516999999987</c:v>
                </c:pt>
                <c:pt idx="4112">
                  <c:v>799.8518999999992</c:v>
                </c:pt>
                <c:pt idx="4113">
                  <c:v>799.8567999999993</c:v>
                </c:pt>
                <c:pt idx="4114">
                  <c:v>799.8481999999993</c:v>
                </c:pt>
                <c:pt idx="4115">
                  <c:v>799.8498</c:v>
                </c:pt>
                <c:pt idx="4116">
                  <c:v>799.8405999999992</c:v>
                </c:pt>
                <c:pt idx="4117">
                  <c:v>799.8430999999994</c:v>
                </c:pt>
                <c:pt idx="4118">
                  <c:v>799.8427999999993</c:v>
                </c:pt>
                <c:pt idx="4119">
                  <c:v>799.8434999999994</c:v>
                </c:pt>
                <c:pt idx="4120">
                  <c:v>799.8457999999994</c:v>
                </c:pt>
                <c:pt idx="4121">
                  <c:v>799.8410999999992</c:v>
                </c:pt>
                <c:pt idx="4122">
                  <c:v>799.8403999999994</c:v>
                </c:pt>
                <c:pt idx="4123">
                  <c:v>799.8469999999992</c:v>
                </c:pt>
                <c:pt idx="4124">
                  <c:v>799.8385999999994</c:v>
                </c:pt>
                <c:pt idx="4125">
                  <c:v>799.8424999999991</c:v>
                </c:pt>
                <c:pt idx="4126">
                  <c:v>799.8518999999992</c:v>
                </c:pt>
                <c:pt idx="4127">
                  <c:v>799.8522999999988</c:v>
                </c:pt>
                <c:pt idx="4128">
                  <c:v>799.8582999999992</c:v>
                </c:pt>
                <c:pt idx="4129">
                  <c:v>799.8619999999991</c:v>
                </c:pt>
                <c:pt idx="4130">
                  <c:v>799.8621999999987</c:v>
                </c:pt>
                <c:pt idx="4131">
                  <c:v>799.8576999999988</c:v>
                </c:pt>
                <c:pt idx="4132">
                  <c:v>799.8630999999992</c:v>
                </c:pt>
                <c:pt idx="4133">
                  <c:v>799.8590999999993</c:v>
                </c:pt>
                <c:pt idx="4134">
                  <c:v>799.8566999999989</c:v>
                </c:pt>
                <c:pt idx="4135">
                  <c:v>799.8624999999988</c:v>
                </c:pt>
                <c:pt idx="4136">
                  <c:v>799.8607999999994</c:v>
                </c:pt>
                <c:pt idx="4137">
                  <c:v>799.8522999999988</c:v>
                </c:pt>
                <c:pt idx="4138">
                  <c:v>799.8607999999994</c:v>
                </c:pt>
                <c:pt idx="4139">
                  <c:v>799.8538</c:v>
                </c:pt>
                <c:pt idx="4140">
                  <c:v>799.8520999999992</c:v>
                </c:pt>
                <c:pt idx="4141">
                  <c:v>799.8520999999992</c:v>
                </c:pt>
                <c:pt idx="4142">
                  <c:v>799.8528999999992</c:v>
                </c:pt>
                <c:pt idx="4143">
                  <c:v>799.842599999999</c:v>
                </c:pt>
                <c:pt idx="4144">
                  <c:v>799.8439000000001</c:v>
                </c:pt>
                <c:pt idx="4145">
                  <c:v>799.8498999999994</c:v>
                </c:pt>
                <c:pt idx="4146">
                  <c:v>799.8474999999991</c:v>
                </c:pt>
                <c:pt idx="4147">
                  <c:v>799.8405999999992</c:v>
                </c:pt>
                <c:pt idx="4148">
                  <c:v>799.8349000000001</c:v>
                </c:pt>
                <c:pt idx="4149">
                  <c:v>799.8360999999992</c:v>
                </c:pt>
                <c:pt idx="4150">
                  <c:v>799.8424999999991</c:v>
                </c:pt>
                <c:pt idx="4151">
                  <c:v>799.8353999999994</c:v>
                </c:pt>
                <c:pt idx="4152">
                  <c:v>799.8319999999992</c:v>
                </c:pt>
                <c:pt idx="4153">
                  <c:v>799.842599999999</c:v>
                </c:pt>
                <c:pt idx="4154">
                  <c:v>799.8410999999992</c:v>
                </c:pt>
                <c:pt idx="4155">
                  <c:v>799.8408999999994</c:v>
                </c:pt>
                <c:pt idx="4156">
                  <c:v>799.8439999999994</c:v>
                </c:pt>
                <c:pt idx="4157">
                  <c:v>799.8444000000001</c:v>
                </c:pt>
                <c:pt idx="4158">
                  <c:v>799.8484000000001</c:v>
                </c:pt>
                <c:pt idx="4159">
                  <c:v>799.8493999999994</c:v>
                </c:pt>
                <c:pt idx="4160">
                  <c:v>799.8532999999992</c:v>
                </c:pt>
                <c:pt idx="4161">
                  <c:v>799.8522999999988</c:v>
                </c:pt>
                <c:pt idx="4162">
                  <c:v>799.8579999999988</c:v>
                </c:pt>
                <c:pt idx="4163">
                  <c:v>799.8569999999991</c:v>
                </c:pt>
                <c:pt idx="4164">
                  <c:v>799.8602999999989</c:v>
                </c:pt>
                <c:pt idx="4165">
                  <c:v>799.8610999999992</c:v>
                </c:pt>
                <c:pt idx="4166">
                  <c:v>799.8484999999994</c:v>
                </c:pt>
                <c:pt idx="4167">
                  <c:v>799.855699999999</c:v>
                </c:pt>
                <c:pt idx="4168">
                  <c:v>799.8545999999993</c:v>
                </c:pt>
                <c:pt idx="4169">
                  <c:v>799.8534000000001</c:v>
                </c:pt>
                <c:pt idx="4170">
                  <c:v>799.8463999999993</c:v>
                </c:pt>
                <c:pt idx="4171">
                  <c:v>799.8469999999992</c:v>
                </c:pt>
                <c:pt idx="4172">
                  <c:v>799.8473999999992</c:v>
                </c:pt>
                <c:pt idx="4173">
                  <c:v>799.847999999999</c:v>
                </c:pt>
                <c:pt idx="4174">
                  <c:v>799.8442999999991</c:v>
                </c:pt>
                <c:pt idx="4175">
                  <c:v>799.8390999999993</c:v>
                </c:pt>
                <c:pt idx="4176">
                  <c:v>799.8453999999994</c:v>
                </c:pt>
                <c:pt idx="4177">
                  <c:v>799.8317999999994</c:v>
                </c:pt>
                <c:pt idx="4178">
                  <c:v>799.8360999999992</c:v>
                </c:pt>
                <c:pt idx="4179">
                  <c:v>799.8331000000001</c:v>
                </c:pt>
                <c:pt idx="4180">
                  <c:v>799.8399999999993</c:v>
                </c:pt>
                <c:pt idx="4181">
                  <c:v>799.8272999999988</c:v>
                </c:pt>
                <c:pt idx="4182">
                  <c:v>799.8349000000001</c:v>
                </c:pt>
                <c:pt idx="4183">
                  <c:v>799.8311999999992</c:v>
                </c:pt>
                <c:pt idx="4184">
                  <c:v>799.8365999999991</c:v>
                </c:pt>
                <c:pt idx="4185">
                  <c:v>799.8315999999992</c:v>
                </c:pt>
                <c:pt idx="4186">
                  <c:v>799.8320999999991</c:v>
                </c:pt>
                <c:pt idx="4187">
                  <c:v>799.8464999999992</c:v>
                </c:pt>
                <c:pt idx="4188">
                  <c:v>799.8384</c:v>
                </c:pt>
                <c:pt idx="4189">
                  <c:v>799.8399999999993</c:v>
                </c:pt>
                <c:pt idx="4190">
                  <c:v>799.8424999999991</c:v>
                </c:pt>
                <c:pt idx="4191">
                  <c:v>799.8384999999994</c:v>
                </c:pt>
                <c:pt idx="4192">
                  <c:v>799.8419999999992</c:v>
                </c:pt>
                <c:pt idx="4193">
                  <c:v>799.8543999999994</c:v>
                </c:pt>
                <c:pt idx="4194">
                  <c:v>799.8560999999991</c:v>
                </c:pt>
                <c:pt idx="4195">
                  <c:v>799.8654999999992</c:v>
                </c:pt>
                <c:pt idx="4196">
                  <c:v>799.8611999999987</c:v>
                </c:pt>
                <c:pt idx="4197">
                  <c:v>799.8599999999993</c:v>
                </c:pt>
                <c:pt idx="4198">
                  <c:v>799.8628999999991</c:v>
                </c:pt>
                <c:pt idx="4199">
                  <c:v>799.8614999999992</c:v>
                </c:pt>
                <c:pt idx="4200">
                  <c:v>799.8604999999992</c:v>
                </c:pt>
                <c:pt idx="4201">
                  <c:v>799.8626999999988</c:v>
                </c:pt>
                <c:pt idx="4202">
                  <c:v>799.8510999999991</c:v>
                </c:pt>
                <c:pt idx="4203">
                  <c:v>799.8570999999989</c:v>
                </c:pt>
                <c:pt idx="4204">
                  <c:v>799.8523999999992</c:v>
                </c:pt>
                <c:pt idx="4205">
                  <c:v>799.8412999999989</c:v>
                </c:pt>
                <c:pt idx="4206">
                  <c:v>799.8449999999993</c:v>
                </c:pt>
                <c:pt idx="4207">
                  <c:v>799.8466999999987</c:v>
                </c:pt>
                <c:pt idx="4208">
                  <c:v>799.8489999999994</c:v>
                </c:pt>
                <c:pt idx="4209">
                  <c:v>799.8540999999993</c:v>
                </c:pt>
                <c:pt idx="4210">
                  <c:v>799.8428999999992</c:v>
                </c:pt>
                <c:pt idx="4211">
                  <c:v>799.8489999999994</c:v>
                </c:pt>
                <c:pt idx="4212">
                  <c:v>799.8503999999994</c:v>
                </c:pt>
                <c:pt idx="4213">
                  <c:v>799.8476999999988</c:v>
                </c:pt>
                <c:pt idx="4214">
                  <c:v>799.8487</c:v>
                </c:pt>
                <c:pt idx="4215">
                  <c:v>799.8430999999994</c:v>
                </c:pt>
                <c:pt idx="4216">
                  <c:v>799.8390999999993</c:v>
                </c:pt>
                <c:pt idx="4217">
                  <c:v>799.842099999999</c:v>
                </c:pt>
                <c:pt idx="4218">
                  <c:v>799.8448</c:v>
                </c:pt>
                <c:pt idx="4219">
                  <c:v>799.8350999999993</c:v>
                </c:pt>
                <c:pt idx="4220">
                  <c:v>799.8394999999994</c:v>
                </c:pt>
                <c:pt idx="4221">
                  <c:v>799.8456999999991</c:v>
                </c:pt>
                <c:pt idx="4222">
                  <c:v>799.8466999999987</c:v>
                </c:pt>
                <c:pt idx="4223">
                  <c:v>799.8399999999993</c:v>
                </c:pt>
                <c:pt idx="4224">
                  <c:v>799.8484000000001</c:v>
                </c:pt>
                <c:pt idx="4225">
                  <c:v>799.8376999999986</c:v>
                </c:pt>
                <c:pt idx="4226">
                  <c:v>799.8473999999992</c:v>
                </c:pt>
                <c:pt idx="4227">
                  <c:v>799.8564999999992</c:v>
                </c:pt>
                <c:pt idx="4228">
                  <c:v>799.8601999999991</c:v>
                </c:pt>
                <c:pt idx="4229">
                  <c:v>799.8728</c:v>
                </c:pt>
                <c:pt idx="4230">
                  <c:v>799.8694999999993</c:v>
                </c:pt>
                <c:pt idx="4231">
                  <c:v>799.8636999999992</c:v>
                </c:pt>
                <c:pt idx="4232">
                  <c:v>799.8739</c:v>
                </c:pt>
                <c:pt idx="4233">
                  <c:v>799.8660999999992</c:v>
                </c:pt>
                <c:pt idx="4234">
                  <c:v>799.8630999999992</c:v>
                </c:pt>
                <c:pt idx="4235">
                  <c:v>799.8713</c:v>
                </c:pt>
                <c:pt idx="4236">
                  <c:v>799.8589999999994</c:v>
                </c:pt>
                <c:pt idx="4237">
                  <c:v>799.8572999999988</c:v>
                </c:pt>
                <c:pt idx="4238">
                  <c:v>799.8589999999994</c:v>
                </c:pt>
                <c:pt idx="4239">
                  <c:v>799.8548000000001</c:v>
                </c:pt>
                <c:pt idx="4240">
                  <c:v>799.8361999999991</c:v>
                </c:pt>
                <c:pt idx="4241">
                  <c:v>799.8500999999992</c:v>
                </c:pt>
                <c:pt idx="4242">
                  <c:v>799.8427999999993</c:v>
                </c:pt>
                <c:pt idx="4243">
                  <c:v>799.8444999999994</c:v>
                </c:pt>
                <c:pt idx="4244">
                  <c:v>799.8444999999994</c:v>
                </c:pt>
                <c:pt idx="4245">
                  <c:v>799.842599999999</c:v>
                </c:pt>
                <c:pt idx="4246">
                  <c:v>799.8399999999993</c:v>
                </c:pt>
                <c:pt idx="4247">
                  <c:v>799.8366999999988</c:v>
                </c:pt>
                <c:pt idx="4248">
                  <c:v>799.8384</c:v>
                </c:pt>
                <c:pt idx="4249">
                  <c:v>799.8309999999993</c:v>
                </c:pt>
                <c:pt idx="4250">
                  <c:v>799.8309999999993</c:v>
                </c:pt>
                <c:pt idx="4251">
                  <c:v>799.8339</c:v>
                </c:pt>
                <c:pt idx="4252">
                  <c:v>799.8389000000001</c:v>
                </c:pt>
                <c:pt idx="4253">
                  <c:v>799.8366999999988</c:v>
                </c:pt>
                <c:pt idx="4254">
                  <c:v>799.8375999999992</c:v>
                </c:pt>
                <c:pt idx="4255">
                  <c:v>799.8550999999992</c:v>
                </c:pt>
                <c:pt idx="4256">
                  <c:v>799.8415999999991</c:v>
                </c:pt>
                <c:pt idx="4257">
                  <c:v>799.8489999999994</c:v>
                </c:pt>
                <c:pt idx="4258">
                  <c:v>799.8496999999992</c:v>
                </c:pt>
                <c:pt idx="4259">
                  <c:v>799.8528999999992</c:v>
                </c:pt>
                <c:pt idx="4260">
                  <c:v>799.8571999999988</c:v>
                </c:pt>
                <c:pt idx="4261">
                  <c:v>799.8630000000001</c:v>
                </c:pt>
                <c:pt idx="4262">
                  <c:v>799.8679999999989</c:v>
                </c:pt>
                <c:pt idx="4263">
                  <c:v>799.8630000000001</c:v>
                </c:pt>
                <c:pt idx="4264">
                  <c:v>799.8663999999992</c:v>
                </c:pt>
                <c:pt idx="4265">
                  <c:v>799.867499999999</c:v>
                </c:pt>
                <c:pt idx="4266">
                  <c:v>799.8684999999994</c:v>
                </c:pt>
                <c:pt idx="4267">
                  <c:v>799.8554999999993</c:v>
                </c:pt>
                <c:pt idx="4268">
                  <c:v>799.8493999999994</c:v>
                </c:pt>
                <c:pt idx="4269">
                  <c:v>799.8498</c:v>
                </c:pt>
                <c:pt idx="4270">
                  <c:v>799.8506999999991</c:v>
                </c:pt>
                <c:pt idx="4271">
                  <c:v>799.8540999999993</c:v>
                </c:pt>
                <c:pt idx="4272">
                  <c:v>799.8435999999994</c:v>
                </c:pt>
                <c:pt idx="4273">
                  <c:v>799.8398</c:v>
                </c:pt>
                <c:pt idx="4274">
                  <c:v>799.8331000000001</c:v>
                </c:pt>
                <c:pt idx="4275">
                  <c:v>799.8309999999993</c:v>
                </c:pt>
                <c:pt idx="4276">
                  <c:v>799.8331000000001</c:v>
                </c:pt>
                <c:pt idx="4277">
                  <c:v>799.8366999999988</c:v>
                </c:pt>
                <c:pt idx="4278">
                  <c:v>799.8404999999993</c:v>
                </c:pt>
                <c:pt idx="4279">
                  <c:v>799.8344000000001</c:v>
                </c:pt>
                <c:pt idx="4280">
                  <c:v>799.8255999999993</c:v>
                </c:pt>
                <c:pt idx="4281">
                  <c:v>799.8365999999991</c:v>
                </c:pt>
                <c:pt idx="4282">
                  <c:v>799.8270999999991</c:v>
                </c:pt>
                <c:pt idx="4283">
                  <c:v>799.8265999999992</c:v>
                </c:pt>
                <c:pt idx="4284">
                  <c:v>799.8298</c:v>
                </c:pt>
                <c:pt idx="4285">
                  <c:v>799.8315999999992</c:v>
                </c:pt>
                <c:pt idx="4286">
                  <c:v>799.8374999999991</c:v>
                </c:pt>
                <c:pt idx="4287">
                  <c:v>799.8370999999991</c:v>
                </c:pt>
                <c:pt idx="4288">
                  <c:v>799.8452999999988</c:v>
                </c:pt>
                <c:pt idx="4289">
                  <c:v>799.8459999999992</c:v>
                </c:pt>
                <c:pt idx="4290">
                  <c:v>799.8541999999992</c:v>
                </c:pt>
                <c:pt idx="4291">
                  <c:v>799.8471999999986</c:v>
                </c:pt>
                <c:pt idx="4292">
                  <c:v>799.8592999999991</c:v>
                </c:pt>
                <c:pt idx="4293">
                  <c:v>799.8607999999994</c:v>
                </c:pt>
                <c:pt idx="4294">
                  <c:v>799.8653999999993</c:v>
                </c:pt>
                <c:pt idx="4295">
                  <c:v>799.8656999999988</c:v>
                </c:pt>
                <c:pt idx="4296">
                  <c:v>799.8670999999987</c:v>
                </c:pt>
                <c:pt idx="4297">
                  <c:v>799.8777</c:v>
                </c:pt>
                <c:pt idx="4298">
                  <c:v>799.8677999999992</c:v>
                </c:pt>
                <c:pt idx="4299">
                  <c:v>799.8626999999988</c:v>
                </c:pt>
                <c:pt idx="4300">
                  <c:v>799.8755</c:v>
                </c:pt>
                <c:pt idx="4301">
                  <c:v>799.8675999999986</c:v>
                </c:pt>
                <c:pt idx="4302">
                  <c:v>799.8507999999994</c:v>
                </c:pt>
                <c:pt idx="4303">
                  <c:v>799.8559999999992</c:v>
                </c:pt>
                <c:pt idx="4304">
                  <c:v>799.8503000000001</c:v>
                </c:pt>
                <c:pt idx="4305">
                  <c:v>799.8507999999994</c:v>
                </c:pt>
                <c:pt idx="4306">
                  <c:v>799.8515999999992</c:v>
                </c:pt>
                <c:pt idx="4307">
                  <c:v>799.8528999999992</c:v>
                </c:pt>
                <c:pt idx="4308">
                  <c:v>799.8398</c:v>
                </c:pt>
                <c:pt idx="4309">
                  <c:v>799.8452999999988</c:v>
                </c:pt>
                <c:pt idx="4310">
                  <c:v>799.8378999999992</c:v>
                </c:pt>
                <c:pt idx="4311">
                  <c:v>799.8441999999992</c:v>
                </c:pt>
                <c:pt idx="4312">
                  <c:v>799.8518999999992</c:v>
                </c:pt>
                <c:pt idx="4313">
                  <c:v>799.8383</c:v>
                </c:pt>
                <c:pt idx="4314">
                  <c:v>799.8383</c:v>
                </c:pt>
                <c:pt idx="4315">
                  <c:v>799.8394999999994</c:v>
                </c:pt>
                <c:pt idx="4316">
                  <c:v>799.8360999999992</c:v>
                </c:pt>
                <c:pt idx="4317">
                  <c:v>799.8285</c:v>
                </c:pt>
                <c:pt idx="4318">
                  <c:v>799.8359999999993</c:v>
                </c:pt>
                <c:pt idx="4319">
                  <c:v>799.8323999999993</c:v>
                </c:pt>
                <c:pt idx="4320">
                  <c:v>799.8399999999993</c:v>
                </c:pt>
                <c:pt idx="4321">
                  <c:v>799.8419999999992</c:v>
                </c:pt>
                <c:pt idx="4322">
                  <c:v>799.8350999999993</c:v>
                </c:pt>
                <c:pt idx="4323">
                  <c:v>799.8441999999992</c:v>
                </c:pt>
                <c:pt idx="4324">
                  <c:v>799.842099999999</c:v>
                </c:pt>
                <c:pt idx="4325">
                  <c:v>799.8390999999993</c:v>
                </c:pt>
                <c:pt idx="4326">
                  <c:v>799.8528999999992</c:v>
                </c:pt>
                <c:pt idx="4327">
                  <c:v>799.8507999999994</c:v>
                </c:pt>
                <c:pt idx="4328">
                  <c:v>799.8592999999991</c:v>
                </c:pt>
                <c:pt idx="4329">
                  <c:v>799.8592999999991</c:v>
                </c:pt>
                <c:pt idx="4330">
                  <c:v>799.8683999999994</c:v>
                </c:pt>
                <c:pt idx="4331">
                  <c:v>799.8616999999988</c:v>
                </c:pt>
                <c:pt idx="4332">
                  <c:v>799.8648999999994</c:v>
                </c:pt>
                <c:pt idx="4333">
                  <c:v>799.8609999999992</c:v>
                </c:pt>
                <c:pt idx="4334">
                  <c:v>799.8638999999994</c:v>
                </c:pt>
                <c:pt idx="4335">
                  <c:v>799.8619999999991</c:v>
                </c:pt>
                <c:pt idx="4336">
                  <c:v>799.8660999999992</c:v>
                </c:pt>
                <c:pt idx="4337">
                  <c:v>799.8625999999986</c:v>
                </c:pt>
                <c:pt idx="4338">
                  <c:v>799.8609999999992</c:v>
                </c:pt>
                <c:pt idx="4339">
                  <c:v>799.8616999999988</c:v>
                </c:pt>
                <c:pt idx="4340">
                  <c:v>799.8489999999994</c:v>
                </c:pt>
                <c:pt idx="4341">
                  <c:v>799.8530999999994</c:v>
                </c:pt>
                <c:pt idx="4342">
                  <c:v>799.8439999999994</c:v>
                </c:pt>
                <c:pt idx="4343">
                  <c:v>799.8515999999992</c:v>
                </c:pt>
                <c:pt idx="4344">
                  <c:v>799.8548999999994</c:v>
                </c:pt>
                <c:pt idx="4345">
                  <c:v>799.842599999999</c:v>
                </c:pt>
                <c:pt idx="4346">
                  <c:v>799.8449999999993</c:v>
                </c:pt>
                <c:pt idx="4347">
                  <c:v>799.8489999999994</c:v>
                </c:pt>
                <c:pt idx="4348">
                  <c:v>799.8297</c:v>
                </c:pt>
                <c:pt idx="4349">
                  <c:v>799.8359999999993</c:v>
                </c:pt>
                <c:pt idx="4350">
                  <c:v>799.8368999999993</c:v>
                </c:pt>
                <c:pt idx="4351">
                  <c:v>799.8400999999993</c:v>
                </c:pt>
                <c:pt idx="4352">
                  <c:v>799.8212999999988</c:v>
                </c:pt>
                <c:pt idx="4353">
                  <c:v>799.8208999999994</c:v>
                </c:pt>
                <c:pt idx="4354">
                  <c:v>799.8331999999994</c:v>
                </c:pt>
                <c:pt idx="4355">
                  <c:v>799.8446999999992</c:v>
                </c:pt>
                <c:pt idx="4356">
                  <c:v>799.8292999999992</c:v>
                </c:pt>
                <c:pt idx="4357">
                  <c:v>799.8379999999991</c:v>
                </c:pt>
                <c:pt idx="4358">
                  <c:v>799.8337</c:v>
                </c:pt>
                <c:pt idx="4359">
                  <c:v>799.8452999999988</c:v>
                </c:pt>
                <c:pt idx="4360">
                  <c:v>799.8457999999994</c:v>
                </c:pt>
                <c:pt idx="4361">
                  <c:v>799.8500999999992</c:v>
                </c:pt>
                <c:pt idx="4362">
                  <c:v>799.8548000000001</c:v>
                </c:pt>
                <c:pt idx="4363">
                  <c:v>799.8562999999988</c:v>
                </c:pt>
                <c:pt idx="4364">
                  <c:v>799.866599999999</c:v>
                </c:pt>
                <c:pt idx="4365">
                  <c:v>799.8621999999987</c:v>
                </c:pt>
                <c:pt idx="4366">
                  <c:v>799.8625999999986</c:v>
                </c:pt>
                <c:pt idx="4367">
                  <c:v>799.8576999999988</c:v>
                </c:pt>
                <c:pt idx="4368">
                  <c:v>799.8598000000001</c:v>
                </c:pt>
                <c:pt idx="4369">
                  <c:v>799.8487</c:v>
                </c:pt>
                <c:pt idx="4370">
                  <c:v>799.8494999999994</c:v>
                </c:pt>
                <c:pt idx="4371">
                  <c:v>799.8515999999992</c:v>
                </c:pt>
                <c:pt idx="4372">
                  <c:v>799.8540999999993</c:v>
                </c:pt>
                <c:pt idx="4373">
                  <c:v>799.8576999999988</c:v>
                </c:pt>
                <c:pt idx="4374">
                  <c:v>799.8489999999994</c:v>
                </c:pt>
                <c:pt idx="4375">
                  <c:v>799.8538999999994</c:v>
                </c:pt>
                <c:pt idx="4376">
                  <c:v>799.8489000000001</c:v>
                </c:pt>
                <c:pt idx="4377">
                  <c:v>799.847999999999</c:v>
                </c:pt>
                <c:pt idx="4378">
                  <c:v>799.8484000000001</c:v>
                </c:pt>
                <c:pt idx="4379">
                  <c:v>799.8473999999992</c:v>
                </c:pt>
                <c:pt idx="4380">
                  <c:v>799.8434999999994</c:v>
                </c:pt>
                <c:pt idx="4381">
                  <c:v>799.8301999999992</c:v>
                </c:pt>
                <c:pt idx="4382">
                  <c:v>799.8349999999994</c:v>
                </c:pt>
                <c:pt idx="4383">
                  <c:v>799.8344999999994</c:v>
                </c:pt>
                <c:pt idx="4384">
                  <c:v>799.8334</c:v>
                </c:pt>
                <c:pt idx="4385">
                  <c:v>799.8349000000001</c:v>
                </c:pt>
                <c:pt idx="4386">
                  <c:v>799.8424999999991</c:v>
                </c:pt>
                <c:pt idx="4387">
                  <c:v>799.8317999999994</c:v>
                </c:pt>
                <c:pt idx="4388">
                  <c:v>799.8380999999994</c:v>
                </c:pt>
                <c:pt idx="4389">
                  <c:v>799.8395999999993</c:v>
                </c:pt>
                <c:pt idx="4390">
                  <c:v>799.8329999999991</c:v>
                </c:pt>
                <c:pt idx="4391">
                  <c:v>799.8341999999993</c:v>
                </c:pt>
                <c:pt idx="4392">
                  <c:v>799.8369999999992</c:v>
                </c:pt>
                <c:pt idx="4393">
                  <c:v>799.847999999999</c:v>
                </c:pt>
                <c:pt idx="4394">
                  <c:v>799.8498</c:v>
                </c:pt>
                <c:pt idx="4395">
                  <c:v>799.8510999999991</c:v>
                </c:pt>
                <c:pt idx="4396">
                  <c:v>799.8542999999991</c:v>
                </c:pt>
                <c:pt idx="4397">
                  <c:v>799.8565999999992</c:v>
                </c:pt>
                <c:pt idx="4398">
                  <c:v>799.8534000000001</c:v>
                </c:pt>
                <c:pt idx="4399">
                  <c:v>799.8526999999988</c:v>
                </c:pt>
                <c:pt idx="4400">
                  <c:v>799.8600999999992</c:v>
                </c:pt>
                <c:pt idx="4401">
                  <c:v>799.8510999999991</c:v>
                </c:pt>
                <c:pt idx="4402">
                  <c:v>799.8488</c:v>
                </c:pt>
                <c:pt idx="4403">
                  <c:v>799.8482999999992</c:v>
                </c:pt>
                <c:pt idx="4404">
                  <c:v>799.8607999999994</c:v>
                </c:pt>
                <c:pt idx="4405">
                  <c:v>799.8588</c:v>
                </c:pt>
                <c:pt idx="4406">
                  <c:v>799.8534000000001</c:v>
                </c:pt>
                <c:pt idx="4407">
                  <c:v>799.8596999999991</c:v>
                </c:pt>
                <c:pt idx="4408">
                  <c:v>799.8538</c:v>
                </c:pt>
                <c:pt idx="4409">
                  <c:v>799.8613999999992</c:v>
                </c:pt>
                <c:pt idx="4410">
                  <c:v>799.8596999999991</c:v>
                </c:pt>
                <c:pt idx="4411">
                  <c:v>799.8543999999994</c:v>
                </c:pt>
                <c:pt idx="4412">
                  <c:v>799.8548999999994</c:v>
                </c:pt>
                <c:pt idx="4413">
                  <c:v>799.8668999999992</c:v>
                </c:pt>
                <c:pt idx="4414">
                  <c:v>799.8605999999991</c:v>
                </c:pt>
                <c:pt idx="4415">
                  <c:v>799.8589999999994</c:v>
                </c:pt>
                <c:pt idx="4416">
                  <c:v>799.8600999999992</c:v>
                </c:pt>
                <c:pt idx="4417">
                  <c:v>799.8614999999992</c:v>
                </c:pt>
                <c:pt idx="4418">
                  <c:v>799.8545999999993</c:v>
                </c:pt>
                <c:pt idx="4419">
                  <c:v>799.8534000000001</c:v>
                </c:pt>
                <c:pt idx="4420">
                  <c:v>799.8454999999993</c:v>
                </c:pt>
                <c:pt idx="4421">
                  <c:v>799.8469999999992</c:v>
                </c:pt>
                <c:pt idx="4422">
                  <c:v>799.8467999999993</c:v>
                </c:pt>
                <c:pt idx="4423">
                  <c:v>799.8395999999993</c:v>
                </c:pt>
                <c:pt idx="4424">
                  <c:v>799.8379999999991</c:v>
                </c:pt>
                <c:pt idx="4425">
                  <c:v>799.8369999999992</c:v>
                </c:pt>
                <c:pt idx="4426">
                  <c:v>799.8434999999994</c:v>
                </c:pt>
                <c:pt idx="4427">
                  <c:v>799.8444999999994</c:v>
                </c:pt>
                <c:pt idx="4428">
                  <c:v>799.8542999999991</c:v>
                </c:pt>
                <c:pt idx="4429">
                  <c:v>799.8532999999992</c:v>
                </c:pt>
                <c:pt idx="4430">
                  <c:v>799.8584999999994</c:v>
                </c:pt>
                <c:pt idx="4431">
                  <c:v>799.8500999999992</c:v>
                </c:pt>
                <c:pt idx="4432">
                  <c:v>799.8543999999994</c:v>
                </c:pt>
                <c:pt idx="4433">
                  <c:v>799.8560999999991</c:v>
                </c:pt>
                <c:pt idx="4434">
                  <c:v>799.8571999999988</c:v>
                </c:pt>
                <c:pt idx="4435">
                  <c:v>799.8581999999993</c:v>
                </c:pt>
                <c:pt idx="4436">
                  <c:v>799.8623999999993</c:v>
                </c:pt>
                <c:pt idx="4437">
                  <c:v>799.8538</c:v>
                </c:pt>
                <c:pt idx="4438">
                  <c:v>799.8624999999988</c:v>
                </c:pt>
                <c:pt idx="4439">
                  <c:v>799.8481999999993</c:v>
                </c:pt>
                <c:pt idx="4440">
                  <c:v>799.8512999999988</c:v>
                </c:pt>
                <c:pt idx="4441">
                  <c:v>799.8510999999991</c:v>
                </c:pt>
                <c:pt idx="4442">
                  <c:v>799.8461999999988</c:v>
                </c:pt>
                <c:pt idx="4443">
                  <c:v>799.8510999999991</c:v>
                </c:pt>
                <c:pt idx="4444">
                  <c:v>799.8398</c:v>
                </c:pt>
                <c:pt idx="4445">
                  <c:v>799.8422999999988</c:v>
                </c:pt>
                <c:pt idx="4446">
                  <c:v>799.8446999999992</c:v>
                </c:pt>
                <c:pt idx="4447">
                  <c:v>799.8474999999991</c:v>
                </c:pt>
                <c:pt idx="4448">
                  <c:v>799.8394000000001</c:v>
                </c:pt>
                <c:pt idx="4449">
                  <c:v>799.8413999999993</c:v>
                </c:pt>
                <c:pt idx="4450">
                  <c:v>799.8300999999993</c:v>
                </c:pt>
                <c:pt idx="4451">
                  <c:v>799.8417999999994</c:v>
                </c:pt>
                <c:pt idx="4452">
                  <c:v>799.8378999999992</c:v>
                </c:pt>
                <c:pt idx="4453">
                  <c:v>799.8438</c:v>
                </c:pt>
                <c:pt idx="4454">
                  <c:v>799.8331999999994</c:v>
                </c:pt>
                <c:pt idx="4455">
                  <c:v>799.8408000000001</c:v>
                </c:pt>
                <c:pt idx="4456">
                  <c:v>799.8378999999992</c:v>
                </c:pt>
                <c:pt idx="4457">
                  <c:v>799.8461999999988</c:v>
                </c:pt>
                <c:pt idx="4458">
                  <c:v>799.8389999999994</c:v>
                </c:pt>
                <c:pt idx="4459">
                  <c:v>799.8535999999992</c:v>
                </c:pt>
                <c:pt idx="4460">
                  <c:v>799.8540999999993</c:v>
                </c:pt>
                <c:pt idx="4461">
                  <c:v>799.8538</c:v>
                </c:pt>
                <c:pt idx="4462">
                  <c:v>799.8604999999992</c:v>
                </c:pt>
                <c:pt idx="4463">
                  <c:v>799.8571999999988</c:v>
                </c:pt>
                <c:pt idx="4464">
                  <c:v>799.8626999999988</c:v>
                </c:pt>
                <c:pt idx="4465">
                  <c:v>799.8491999999992</c:v>
                </c:pt>
                <c:pt idx="4466">
                  <c:v>799.8602999999989</c:v>
                </c:pt>
                <c:pt idx="4467">
                  <c:v>799.8500999999992</c:v>
                </c:pt>
                <c:pt idx="4468">
                  <c:v>799.8613999999992</c:v>
                </c:pt>
                <c:pt idx="4469">
                  <c:v>799.8534000000001</c:v>
                </c:pt>
                <c:pt idx="4470">
                  <c:v>799.8516999999987</c:v>
                </c:pt>
                <c:pt idx="4471">
                  <c:v>799.8551999999991</c:v>
                </c:pt>
                <c:pt idx="4472">
                  <c:v>799.8481999999993</c:v>
                </c:pt>
                <c:pt idx="4473">
                  <c:v>799.8471999999986</c:v>
                </c:pt>
                <c:pt idx="4474">
                  <c:v>799.8466999999987</c:v>
                </c:pt>
                <c:pt idx="4475">
                  <c:v>799.8323999999993</c:v>
                </c:pt>
                <c:pt idx="4476">
                  <c:v>799.8506999999991</c:v>
                </c:pt>
                <c:pt idx="4477">
                  <c:v>799.8433</c:v>
                </c:pt>
                <c:pt idx="4478">
                  <c:v>799.8496999999992</c:v>
                </c:pt>
                <c:pt idx="4479">
                  <c:v>799.8353999999994</c:v>
                </c:pt>
                <c:pt idx="4480">
                  <c:v>799.8383</c:v>
                </c:pt>
                <c:pt idx="4481">
                  <c:v>799.8351999999992</c:v>
                </c:pt>
                <c:pt idx="4482">
                  <c:v>799.8331000000001</c:v>
                </c:pt>
                <c:pt idx="4483">
                  <c:v>799.8373999999992</c:v>
                </c:pt>
                <c:pt idx="4484">
                  <c:v>799.8398</c:v>
                </c:pt>
                <c:pt idx="4485">
                  <c:v>799.8429999999991</c:v>
                </c:pt>
                <c:pt idx="4486">
                  <c:v>799.8364999999992</c:v>
                </c:pt>
                <c:pt idx="4487">
                  <c:v>799.8404999999993</c:v>
                </c:pt>
                <c:pt idx="4488">
                  <c:v>799.8349999999994</c:v>
                </c:pt>
                <c:pt idx="4489">
                  <c:v>799.8439999999994</c:v>
                </c:pt>
                <c:pt idx="4490">
                  <c:v>799.8469999999992</c:v>
                </c:pt>
                <c:pt idx="4491">
                  <c:v>799.8525999999989</c:v>
                </c:pt>
                <c:pt idx="4492">
                  <c:v>799.8522999999988</c:v>
                </c:pt>
                <c:pt idx="4493">
                  <c:v>799.8548000000001</c:v>
                </c:pt>
                <c:pt idx="4494">
                  <c:v>799.8609999999992</c:v>
                </c:pt>
                <c:pt idx="4495">
                  <c:v>799.8660999999992</c:v>
                </c:pt>
                <c:pt idx="4496">
                  <c:v>799.8619999999991</c:v>
                </c:pt>
                <c:pt idx="4497">
                  <c:v>799.8650999999992</c:v>
                </c:pt>
                <c:pt idx="4498">
                  <c:v>799.8668999999992</c:v>
                </c:pt>
                <c:pt idx="4499">
                  <c:v>799.8648999999994</c:v>
                </c:pt>
                <c:pt idx="4500">
                  <c:v>799.8679999999989</c:v>
                </c:pt>
                <c:pt idx="4501">
                  <c:v>799.8644999999993</c:v>
                </c:pt>
                <c:pt idx="4502">
                  <c:v>799.8625999999986</c:v>
                </c:pt>
                <c:pt idx="4503">
                  <c:v>799.8596999999991</c:v>
                </c:pt>
                <c:pt idx="4504">
                  <c:v>799.8621999999987</c:v>
                </c:pt>
                <c:pt idx="4505">
                  <c:v>799.8594999999993</c:v>
                </c:pt>
                <c:pt idx="4506">
                  <c:v>799.8561999999987</c:v>
                </c:pt>
                <c:pt idx="4507">
                  <c:v>799.8511999999988</c:v>
                </c:pt>
                <c:pt idx="4508">
                  <c:v>799.8599999999993</c:v>
                </c:pt>
                <c:pt idx="4509">
                  <c:v>799.8551999999991</c:v>
                </c:pt>
                <c:pt idx="4510">
                  <c:v>799.8521999999988</c:v>
                </c:pt>
                <c:pt idx="4511">
                  <c:v>799.8590999999993</c:v>
                </c:pt>
                <c:pt idx="4512">
                  <c:v>799.8516999999987</c:v>
                </c:pt>
                <c:pt idx="4513">
                  <c:v>799.8555999999992</c:v>
                </c:pt>
                <c:pt idx="4514">
                  <c:v>799.8473999999992</c:v>
                </c:pt>
                <c:pt idx="4515">
                  <c:v>799.8461999999988</c:v>
                </c:pt>
                <c:pt idx="4516">
                  <c:v>799.8451999999991</c:v>
                </c:pt>
                <c:pt idx="4517">
                  <c:v>799.8418999999993</c:v>
                </c:pt>
                <c:pt idx="4518">
                  <c:v>799.8400999999993</c:v>
                </c:pt>
                <c:pt idx="4519">
                  <c:v>799.8439999999994</c:v>
                </c:pt>
                <c:pt idx="4520">
                  <c:v>799.8390999999993</c:v>
                </c:pt>
                <c:pt idx="4521">
                  <c:v>799.8357000000001</c:v>
                </c:pt>
                <c:pt idx="4522">
                  <c:v>799.8383</c:v>
                </c:pt>
                <c:pt idx="4523">
                  <c:v>799.8412999999989</c:v>
                </c:pt>
                <c:pt idx="4524">
                  <c:v>799.8358999999994</c:v>
                </c:pt>
                <c:pt idx="4525">
                  <c:v>799.8385999999994</c:v>
                </c:pt>
                <c:pt idx="4526">
                  <c:v>799.8409999999993</c:v>
                </c:pt>
                <c:pt idx="4527">
                  <c:v>799.8546999999992</c:v>
                </c:pt>
                <c:pt idx="4528">
                  <c:v>799.8641999999992</c:v>
                </c:pt>
                <c:pt idx="4529">
                  <c:v>799.8606999999988</c:v>
                </c:pt>
                <c:pt idx="4530">
                  <c:v>799.8523999999992</c:v>
                </c:pt>
                <c:pt idx="4531">
                  <c:v>799.8619999999991</c:v>
                </c:pt>
                <c:pt idx="4532">
                  <c:v>799.8634</c:v>
                </c:pt>
                <c:pt idx="4533">
                  <c:v>799.8680999999993</c:v>
                </c:pt>
                <c:pt idx="4534">
                  <c:v>799.8720999999994</c:v>
                </c:pt>
                <c:pt idx="4535">
                  <c:v>799.8664999999991</c:v>
                </c:pt>
                <c:pt idx="4536">
                  <c:v>799.8680999999993</c:v>
                </c:pt>
                <c:pt idx="4537">
                  <c:v>799.8724</c:v>
                </c:pt>
                <c:pt idx="4538">
                  <c:v>799.8648999999994</c:v>
                </c:pt>
                <c:pt idx="4539">
                  <c:v>799.8555999999992</c:v>
                </c:pt>
                <c:pt idx="4540">
                  <c:v>799.8624999999988</c:v>
                </c:pt>
                <c:pt idx="4541">
                  <c:v>799.8591999999992</c:v>
                </c:pt>
                <c:pt idx="4542">
                  <c:v>799.8513999999993</c:v>
                </c:pt>
                <c:pt idx="4543">
                  <c:v>799.8620999999989</c:v>
                </c:pt>
                <c:pt idx="4544">
                  <c:v>799.8489000000001</c:v>
                </c:pt>
                <c:pt idx="4545">
                  <c:v>799.8540999999993</c:v>
                </c:pt>
                <c:pt idx="4546">
                  <c:v>799.8481999999993</c:v>
                </c:pt>
                <c:pt idx="4547">
                  <c:v>799.8510999999991</c:v>
                </c:pt>
                <c:pt idx="4548">
                  <c:v>799.8355999999992</c:v>
                </c:pt>
                <c:pt idx="4549">
                  <c:v>799.8366999999988</c:v>
                </c:pt>
                <c:pt idx="4550">
                  <c:v>799.8305999999992</c:v>
                </c:pt>
                <c:pt idx="4551">
                  <c:v>799.8359999999993</c:v>
                </c:pt>
                <c:pt idx="4552">
                  <c:v>799.8301999999992</c:v>
                </c:pt>
                <c:pt idx="4553">
                  <c:v>799.8335999999994</c:v>
                </c:pt>
                <c:pt idx="4554">
                  <c:v>799.8267999999994</c:v>
                </c:pt>
                <c:pt idx="4555">
                  <c:v>799.8370999999991</c:v>
                </c:pt>
                <c:pt idx="4556">
                  <c:v>799.8361999999991</c:v>
                </c:pt>
                <c:pt idx="4557">
                  <c:v>799.8452999999988</c:v>
                </c:pt>
                <c:pt idx="4558">
                  <c:v>799.8448999999994</c:v>
                </c:pt>
                <c:pt idx="4559">
                  <c:v>799.8400999999993</c:v>
                </c:pt>
                <c:pt idx="4560">
                  <c:v>799.8494999999994</c:v>
                </c:pt>
                <c:pt idx="4561">
                  <c:v>799.8589999999994</c:v>
                </c:pt>
                <c:pt idx="4562">
                  <c:v>799.8570999999989</c:v>
                </c:pt>
                <c:pt idx="4563">
                  <c:v>799.8594999999993</c:v>
                </c:pt>
                <c:pt idx="4564">
                  <c:v>799.8653999999993</c:v>
                </c:pt>
                <c:pt idx="4565">
                  <c:v>799.8638999999994</c:v>
                </c:pt>
                <c:pt idx="4566">
                  <c:v>799.8664999999991</c:v>
                </c:pt>
                <c:pt idx="4567">
                  <c:v>799.8588</c:v>
                </c:pt>
                <c:pt idx="4568">
                  <c:v>799.8614999999992</c:v>
                </c:pt>
                <c:pt idx="4569">
                  <c:v>799.8551999999991</c:v>
                </c:pt>
                <c:pt idx="4570">
                  <c:v>799.8618999999992</c:v>
                </c:pt>
                <c:pt idx="4571">
                  <c:v>799.8564999999992</c:v>
                </c:pt>
                <c:pt idx="4572">
                  <c:v>799.8600999999992</c:v>
                </c:pt>
                <c:pt idx="4573">
                  <c:v>799.8543999999994</c:v>
                </c:pt>
                <c:pt idx="4574">
                  <c:v>799.8444999999994</c:v>
                </c:pt>
                <c:pt idx="4575">
                  <c:v>799.8423999999992</c:v>
                </c:pt>
                <c:pt idx="4576">
                  <c:v>799.8427999999993</c:v>
                </c:pt>
                <c:pt idx="4577">
                  <c:v>799.8355999999992</c:v>
                </c:pt>
                <c:pt idx="4578">
                  <c:v>799.8456999999991</c:v>
                </c:pt>
                <c:pt idx="4579">
                  <c:v>799.8398</c:v>
                </c:pt>
                <c:pt idx="4580">
                  <c:v>799.8408999999994</c:v>
                </c:pt>
                <c:pt idx="4581">
                  <c:v>799.8319999999992</c:v>
                </c:pt>
                <c:pt idx="4582">
                  <c:v>799.8334</c:v>
                </c:pt>
                <c:pt idx="4583">
                  <c:v>799.8281999999994</c:v>
                </c:pt>
                <c:pt idx="4584">
                  <c:v>799.8314999999993</c:v>
                </c:pt>
                <c:pt idx="4585">
                  <c:v>799.8168999999994</c:v>
                </c:pt>
                <c:pt idx="4586">
                  <c:v>799.8251999999992</c:v>
                </c:pt>
                <c:pt idx="4587">
                  <c:v>799.8274999999992</c:v>
                </c:pt>
                <c:pt idx="4588">
                  <c:v>799.8295999999993</c:v>
                </c:pt>
                <c:pt idx="4589">
                  <c:v>799.8374999999991</c:v>
                </c:pt>
                <c:pt idx="4590">
                  <c:v>799.8379999999991</c:v>
                </c:pt>
                <c:pt idx="4591">
                  <c:v>799.8430999999994</c:v>
                </c:pt>
                <c:pt idx="4592">
                  <c:v>799.8506999999991</c:v>
                </c:pt>
                <c:pt idx="4593">
                  <c:v>799.8567999999993</c:v>
                </c:pt>
                <c:pt idx="4594">
                  <c:v>799.8560999999991</c:v>
                </c:pt>
                <c:pt idx="4595">
                  <c:v>799.8684999999994</c:v>
                </c:pt>
                <c:pt idx="4596">
                  <c:v>799.8768</c:v>
                </c:pt>
                <c:pt idx="4597">
                  <c:v>799.8648999999994</c:v>
                </c:pt>
                <c:pt idx="4598">
                  <c:v>799.8715</c:v>
                </c:pt>
                <c:pt idx="4599">
                  <c:v>799.8749</c:v>
                </c:pt>
                <c:pt idx="4600">
                  <c:v>799.8669999999991</c:v>
                </c:pt>
                <c:pt idx="4601">
                  <c:v>799.8620999999989</c:v>
                </c:pt>
                <c:pt idx="4602">
                  <c:v>799.8680999999993</c:v>
                </c:pt>
                <c:pt idx="4603">
                  <c:v>799.8581999999993</c:v>
                </c:pt>
                <c:pt idx="4604">
                  <c:v>799.8592999999991</c:v>
                </c:pt>
                <c:pt idx="4605">
                  <c:v>799.8646999999991</c:v>
                </c:pt>
                <c:pt idx="4606">
                  <c:v>799.8503999999994</c:v>
                </c:pt>
                <c:pt idx="4607">
                  <c:v>799.8498999999994</c:v>
                </c:pt>
                <c:pt idx="4608">
                  <c:v>799.8438</c:v>
                </c:pt>
                <c:pt idx="4609">
                  <c:v>799.8408999999994</c:v>
                </c:pt>
                <c:pt idx="4610">
                  <c:v>799.8410999999992</c:v>
                </c:pt>
                <c:pt idx="4611">
                  <c:v>799.8498</c:v>
                </c:pt>
                <c:pt idx="4612">
                  <c:v>799.8484000000001</c:v>
                </c:pt>
                <c:pt idx="4613">
                  <c:v>799.8405999999992</c:v>
                </c:pt>
                <c:pt idx="4614">
                  <c:v>799.8446999999992</c:v>
                </c:pt>
                <c:pt idx="4615">
                  <c:v>799.8408000000001</c:v>
                </c:pt>
                <c:pt idx="4616">
                  <c:v>799.8294999999994</c:v>
                </c:pt>
                <c:pt idx="4617">
                  <c:v>799.8324999999992</c:v>
                </c:pt>
                <c:pt idx="4618">
                  <c:v>799.8398</c:v>
                </c:pt>
                <c:pt idx="4619">
                  <c:v>799.8363999999992</c:v>
                </c:pt>
                <c:pt idx="4620">
                  <c:v>799.8366999999988</c:v>
                </c:pt>
                <c:pt idx="4621">
                  <c:v>799.8422999999988</c:v>
                </c:pt>
                <c:pt idx="4622">
                  <c:v>799.8415999999991</c:v>
                </c:pt>
                <c:pt idx="4623">
                  <c:v>799.8385999999994</c:v>
                </c:pt>
                <c:pt idx="4624">
                  <c:v>799.8442999999991</c:v>
                </c:pt>
                <c:pt idx="4625">
                  <c:v>799.8353999999994</c:v>
                </c:pt>
                <c:pt idx="4626">
                  <c:v>799.8468999999993</c:v>
                </c:pt>
                <c:pt idx="4627">
                  <c:v>799.8516999999987</c:v>
                </c:pt>
                <c:pt idx="4628">
                  <c:v>799.8585999999993</c:v>
                </c:pt>
                <c:pt idx="4629">
                  <c:v>799.8661999999989</c:v>
                </c:pt>
                <c:pt idx="4630">
                  <c:v>799.8653999999993</c:v>
                </c:pt>
                <c:pt idx="4631">
                  <c:v>799.8728</c:v>
                </c:pt>
                <c:pt idx="4632">
                  <c:v>799.8708</c:v>
                </c:pt>
                <c:pt idx="4633">
                  <c:v>799.867499999999</c:v>
                </c:pt>
                <c:pt idx="4634">
                  <c:v>799.8661999999989</c:v>
                </c:pt>
                <c:pt idx="4635">
                  <c:v>799.8677999999992</c:v>
                </c:pt>
                <c:pt idx="4636">
                  <c:v>799.8548000000001</c:v>
                </c:pt>
                <c:pt idx="4637">
                  <c:v>799.8595999999992</c:v>
                </c:pt>
                <c:pt idx="4638">
                  <c:v>799.8550999999992</c:v>
                </c:pt>
                <c:pt idx="4639">
                  <c:v>799.8658999999993</c:v>
                </c:pt>
                <c:pt idx="4640">
                  <c:v>799.8522999999988</c:v>
                </c:pt>
                <c:pt idx="4641">
                  <c:v>799.8410999999992</c:v>
                </c:pt>
                <c:pt idx="4642">
                  <c:v>799.8398</c:v>
                </c:pt>
                <c:pt idx="4643">
                  <c:v>799.8385999999994</c:v>
                </c:pt>
                <c:pt idx="4644">
                  <c:v>799.8409999999993</c:v>
                </c:pt>
                <c:pt idx="4645">
                  <c:v>799.8493999999994</c:v>
                </c:pt>
                <c:pt idx="4646">
                  <c:v>799.8446999999992</c:v>
                </c:pt>
                <c:pt idx="4647">
                  <c:v>799.8430999999994</c:v>
                </c:pt>
                <c:pt idx="4648">
                  <c:v>799.8375999999992</c:v>
                </c:pt>
                <c:pt idx="4649">
                  <c:v>799.8369999999992</c:v>
                </c:pt>
                <c:pt idx="4650">
                  <c:v>799.8264999999993</c:v>
                </c:pt>
                <c:pt idx="4651">
                  <c:v>799.8300999999993</c:v>
                </c:pt>
                <c:pt idx="4652">
                  <c:v>799.8339999999994</c:v>
                </c:pt>
                <c:pt idx="4653">
                  <c:v>799.8378999999992</c:v>
                </c:pt>
                <c:pt idx="4654">
                  <c:v>799.8419999999992</c:v>
                </c:pt>
                <c:pt idx="4655">
                  <c:v>799.8394000000001</c:v>
                </c:pt>
                <c:pt idx="4656">
                  <c:v>799.8399000000001</c:v>
                </c:pt>
                <c:pt idx="4657">
                  <c:v>799.8414999999992</c:v>
                </c:pt>
                <c:pt idx="4658">
                  <c:v>799.8388</c:v>
                </c:pt>
                <c:pt idx="4659">
                  <c:v>799.8444999999994</c:v>
                </c:pt>
                <c:pt idx="4660">
                  <c:v>799.8468999999993</c:v>
                </c:pt>
                <c:pt idx="4661">
                  <c:v>799.8554999999993</c:v>
                </c:pt>
                <c:pt idx="4662">
                  <c:v>799.8543999999994</c:v>
                </c:pt>
                <c:pt idx="4663">
                  <c:v>799.8599999999993</c:v>
                </c:pt>
                <c:pt idx="4664">
                  <c:v>799.8620999999989</c:v>
                </c:pt>
                <c:pt idx="4665">
                  <c:v>799.8562999999988</c:v>
                </c:pt>
                <c:pt idx="4666">
                  <c:v>799.8596999999991</c:v>
                </c:pt>
                <c:pt idx="4667">
                  <c:v>799.8590999999993</c:v>
                </c:pt>
                <c:pt idx="4668">
                  <c:v>799.8546999999992</c:v>
                </c:pt>
                <c:pt idx="4669">
                  <c:v>799.8508999999993</c:v>
                </c:pt>
                <c:pt idx="4670">
                  <c:v>799.8538999999994</c:v>
                </c:pt>
                <c:pt idx="4671">
                  <c:v>799.8498999999994</c:v>
                </c:pt>
                <c:pt idx="4672">
                  <c:v>799.8559999999992</c:v>
                </c:pt>
                <c:pt idx="4673">
                  <c:v>799.8469999999992</c:v>
                </c:pt>
                <c:pt idx="4674">
                  <c:v>799.8453999999994</c:v>
                </c:pt>
                <c:pt idx="4675">
                  <c:v>799.8456999999991</c:v>
                </c:pt>
                <c:pt idx="4676">
                  <c:v>799.8444999999994</c:v>
                </c:pt>
                <c:pt idx="4677">
                  <c:v>799.8453999999994</c:v>
                </c:pt>
                <c:pt idx="4678">
                  <c:v>799.8487</c:v>
                </c:pt>
                <c:pt idx="4679">
                  <c:v>799.8408000000001</c:v>
                </c:pt>
                <c:pt idx="4680">
                  <c:v>799.8434999999994</c:v>
                </c:pt>
                <c:pt idx="4681">
                  <c:v>799.8353999999994</c:v>
                </c:pt>
                <c:pt idx="4682">
                  <c:v>799.8383</c:v>
                </c:pt>
                <c:pt idx="4683">
                  <c:v>799.8374999999991</c:v>
                </c:pt>
                <c:pt idx="4684">
                  <c:v>799.8279999999991</c:v>
                </c:pt>
                <c:pt idx="4685">
                  <c:v>799.8392999999992</c:v>
                </c:pt>
                <c:pt idx="4686">
                  <c:v>799.8361999999991</c:v>
                </c:pt>
                <c:pt idx="4687">
                  <c:v>799.8350999999993</c:v>
                </c:pt>
                <c:pt idx="4688">
                  <c:v>799.8364999999992</c:v>
                </c:pt>
                <c:pt idx="4689">
                  <c:v>799.8434</c:v>
                </c:pt>
                <c:pt idx="4690">
                  <c:v>799.8388</c:v>
                </c:pt>
                <c:pt idx="4691">
                  <c:v>799.8413999999993</c:v>
                </c:pt>
                <c:pt idx="4692">
                  <c:v>799.8473999999992</c:v>
                </c:pt>
                <c:pt idx="4693">
                  <c:v>799.8488</c:v>
                </c:pt>
                <c:pt idx="4694">
                  <c:v>799.8548000000001</c:v>
                </c:pt>
                <c:pt idx="4695">
                  <c:v>799.8659999999992</c:v>
                </c:pt>
                <c:pt idx="4696">
                  <c:v>799.8562999999988</c:v>
                </c:pt>
                <c:pt idx="4697">
                  <c:v>799.8551999999991</c:v>
                </c:pt>
                <c:pt idx="4698">
                  <c:v>799.8537</c:v>
                </c:pt>
                <c:pt idx="4699">
                  <c:v>799.8545999999993</c:v>
                </c:pt>
                <c:pt idx="4700">
                  <c:v>799.8570999999989</c:v>
                </c:pt>
                <c:pt idx="4701">
                  <c:v>799.8551999999991</c:v>
                </c:pt>
                <c:pt idx="4702">
                  <c:v>799.8607999999994</c:v>
                </c:pt>
                <c:pt idx="4703">
                  <c:v>799.8444000000001</c:v>
                </c:pt>
                <c:pt idx="4704">
                  <c:v>799.8433</c:v>
                </c:pt>
                <c:pt idx="4705">
                  <c:v>799.8468999999993</c:v>
                </c:pt>
                <c:pt idx="4706">
                  <c:v>799.8434999999994</c:v>
                </c:pt>
                <c:pt idx="4707">
                  <c:v>799.8449999999993</c:v>
                </c:pt>
                <c:pt idx="4708">
                  <c:v>799.8424999999991</c:v>
                </c:pt>
                <c:pt idx="4709">
                  <c:v>799.8405999999992</c:v>
                </c:pt>
                <c:pt idx="4710">
                  <c:v>799.8511999999988</c:v>
                </c:pt>
                <c:pt idx="4711">
                  <c:v>799.8513999999993</c:v>
                </c:pt>
                <c:pt idx="4712">
                  <c:v>799.8503000000001</c:v>
                </c:pt>
                <c:pt idx="4713">
                  <c:v>799.8506999999991</c:v>
                </c:pt>
                <c:pt idx="4714">
                  <c:v>799.8489000000001</c:v>
                </c:pt>
                <c:pt idx="4715">
                  <c:v>799.8464999999992</c:v>
                </c:pt>
                <c:pt idx="4716">
                  <c:v>799.8525999999989</c:v>
                </c:pt>
                <c:pt idx="4717">
                  <c:v>799.8471999999986</c:v>
                </c:pt>
                <c:pt idx="4718">
                  <c:v>799.8462999999988</c:v>
                </c:pt>
                <c:pt idx="4719">
                  <c:v>799.8459999999992</c:v>
                </c:pt>
                <c:pt idx="4720">
                  <c:v>799.8410999999992</c:v>
                </c:pt>
                <c:pt idx="4721">
                  <c:v>799.8478999999992</c:v>
                </c:pt>
                <c:pt idx="4722">
                  <c:v>799.8476999999988</c:v>
                </c:pt>
                <c:pt idx="4723">
                  <c:v>799.8422999999988</c:v>
                </c:pt>
                <c:pt idx="4724">
                  <c:v>799.8559999999992</c:v>
                </c:pt>
                <c:pt idx="4725">
                  <c:v>799.8511999999988</c:v>
                </c:pt>
                <c:pt idx="4726">
                  <c:v>799.8528999999992</c:v>
                </c:pt>
                <c:pt idx="4727">
                  <c:v>799.8596999999991</c:v>
                </c:pt>
                <c:pt idx="4728">
                  <c:v>799.8675999999986</c:v>
                </c:pt>
                <c:pt idx="4729">
                  <c:v>799.8613999999992</c:v>
                </c:pt>
                <c:pt idx="4730">
                  <c:v>799.8611999999987</c:v>
                </c:pt>
                <c:pt idx="4731">
                  <c:v>799.8636999999992</c:v>
                </c:pt>
                <c:pt idx="4732">
                  <c:v>799.8580999999994</c:v>
                </c:pt>
                <c:pt idx="4733">
                  <c:v>799.8607999999994</c:v>
                </c:pt>
                <c:pt idx="4734">
                  <c:v>799.8604999999992</c:v>
                </c:pt>
                <c:pt idx="4735">
                  <c:v>799.8566999999989</c:v>
                </c:pt>
                <c:pt idx="4736">
                  <c:v>799.8546999999992</c:v>
                </c:pt>
                <c:pt idx="4737">
                  <c:v>799.8659999999992</c:v>
                </c:pt>
                <c:pt idx="4738">
                  <c:v>799.8531999999993</c:v>
                </c:pt>
                <c:pt idx="4739">
                  <c:v>799.8561999999987</c:v>
                </c:pt>
                <c:pt idx="4740">
                  <c:v>799.8550999999992</c:v>
                </c:pt>
                <c:pt idx="4741">
                  <c:v>799.8545999999993</c:v>
                </c:pt>
                <c:pt idx="4742">
                  <c:v>799.8501999999991</c:v>
                </c:pt>
                <c:pt idx="4743">
                  <c:v>799.8516999999987</c:v>
                </c:pt>
                <c:pt idx="4744">
                  <c:v>799.8506999999991</c:v>
                </c:pt>
                <c:pt idx="4745">
                  <c:v>799.8409999999993</c:v>
                </c:pt>
                <c:pt idx="4746">
                  <c:v>799.8565999999992</c:v>
                </c:pt>
                <c:pt idx="4747">
                  <c:v>799.8477999999993</c:v>
                </c:pt>
                <c:pt idx="4748">
                  <c:v>799.8462999999988</c:v>
                </c:pt>
                <c:pt idx="4749">
                  <c:v>799.8353999999994</c:v>
                </c:pt>
                <c:pt idx="4750">
                  <c:v>799.8385999999994</c:v>
                </c:pt>
                <c:pt idx="4751">
                  <c:v>799.8380999999994</c:v>
                </c:pt>
                <c:pt idx="4752">
                  <c:v>799.8392999999992</c:v>
                </c:pt>
                <c:pt idx="4753">
                  <c:v>799.8349000000001</c:v>
                </c:pt>
                <c:pt idx="4754">
                  <c:v>799.8403999999994</c:v>
                </c:pt>
                <c:pt idx="4755">
                  <c:v>799.8452999999988</c:v>
                </c:pt>
                <c:pt idx="4756">
                  <c:v>799.8444999999994</c:v>
                </c:pt>
                <c:pt idx="4757">
                  <c:v>799.8399999999993</c:v>
                </c:pt>
                <c:pt idx="4758">
                  <c:v>799.8366999999988</c:v>
                </c:pt>
                <c:pt idx="4759">
                  <c:v>799.8459999999992</c:v>
                </c:pt>
                <c:pt idx="4760">
                  <c:v>799.8511999999988</c:v>
                </c:pt>
                <c:pt idx="4761">
                  <c:v>799.8466999999987</c:v>
                </c:pt>
                <c:pt idx="4762">
                  <c:v>799.8601999999991</c:v>
                </c:pt>
                <c:pt idx="4763">
                  <c:v>799.8507999999994</c:v>
                </c:pt>
                <c:pt idx="4764">
                  <c:v>799.8600999999992</c:v>
                </c:pt>
                <c:pt idx="4765">
                  <c:v>799.855699999999</c:v>
                </c:pt>
                <c:pt idx="4766">
                  <c:v>799.8540999999993</c:v>
                </c:pt>
                <c:pt idx="4767">
                  <c:v>799.8520999999992</c:v>
                </c:pt>
                <c:pt idx="4768">
                  <c:v>799.8518999999992</c:v>
                </c:pt>
                <c:pt idx="4769">
                  <c:v>799.8507999999994</c:v>
                </c:pt>
                <c:pt idx="4770">
                  <c:v>799.8493999999994</c:v>
                </c:pt>
                <c:pt idx="4771">
                  <c:v>799.8548999999994</c:v>
                </c:pt>
                <c:pt idx="4772">
                  <c:v>799.8522999999988</c:v>
                </c:pt>
                <c:pt idx="4773">
                  <c:v>799.8448999999994</c:v>
                </c:pt>
                <c:pt idx="4774">
                  <c:v>799.8398</c:v>
                </c:pt>
                <c:pt idx="4775">
                  <c:v>799.8435999999994</c:v>
                </c:pt>
                <c:pt idx="4776">
                  <c:v>799.8364999999992</c:v>
                </c:pt>
                <c:pt idx="4777">
                  <c:v>799.8451999999991</c:v>
                </c:pt>
                <c:pt idx="4778">
                  <c:v>799.8530999999994</c:v>
                </c:pt>
                <c:pt idx="4779">
                  <c:v>799.8434999999994</c:v>
                </c:pt>
                <c:pt idx="4780">
                  <c:v>799.8451999999991</c:v>
                </c:pt>
                <c:pt idx="4781">
                  <c:v>799.8484000000001</c:v>
                </c:pt>
                <c:pt idx="4782">
                  <c:v>799.8423999999992</c:v>
                </c:pt>
                <c:pt idx="4783">
                  <c:v>799.8357000000001</c:v>
                </c:pt>
                <c:pt idx="4784">
                  <c:v>799.8434999999994</c:v>
                </c:pt>
                <c:pt idx="4785">
                  <c:v>799.8344000000001</c:v>
                </c:pt>
                <c:pt idx="4786">
                  <c:v>799.8353999999994</c:v>
                </c:pt>
                <c:pt idx="4787">
                  <c:v>799.8422999999988</c:v>
                </c:pt>
                <c:pt idx="4788">
                  <c:v>799.8531999999993</c:v>
                </c:pt>
                <c:pt idx="4789">
                  <c:v>799.8501999999991</c:v>
                </c:pt>
                <c:pt idx="4790">
                  <c:v>799.8398</c:v>
                </c:pt>
                <c:pt idx="4791">
                  <c:v>799.8444999999994</c:v>
                </c:pt>
                <c:pt idx="4792">
                  <c:v>799.8548000000001</c:v>
                </c:pt>
                <c:pt idx="4793">
                  <c:v>799.8594999999993</c:v>
                </c:pt>
                <c:pt idx="4794">
                  <c:v>799.8537</c:v>
                </c:pt>
                <c:pt idx="4795">
                  <c:v>799.8584999999994</c:v>
                </c:pt>
                <c:pt idx="4796">
                  <c:v>799.8601999999991</c:v>
                </c:pt>
                <c:pt idx="4797">
                  <c:v>799.8621999999987</c:v>
                </c:pt>
                <c:pt idx="4798">
                  <c:v>799.8638999999994</c:v>
                </c:pt>
                <c:pt idx="4799">
                  <c:v>799.8506999999991</c:v>
                </c:pt>
                <c:pt idx="4800">
                  <c:v>799.8550999999992</c:v>
                </c:pt>
                <c:pt idx="4801">
                  <c:v>799.8596999999991</c:v>
                </c:pt>
                <c:pt idx="4802">
                  <c:v>799.8449999999993</c:v>
                </c:pt>
                <c:pt idx="4803">
                  <c:v>799.8571999999988</c:v>
                </c:pt>
                <c:pt idx="4804">
                  <c:v>799.8591999999992</c:v>
                </c:pt>
                <c:pt idx="4805">
                  <c:v>799.8494999999994</c:v>
                </c:pt>
                <c:pt idx="4806">
                  <c:v>799.8462999999988</c:v>
                </c:pt>
                <c:pt idx="4807">
                  <c:v>799.8469999999992</c:v>
                </c:pt>
                <c:pt idx="4808">
                  <c:v>799.840299999999</c:v>
                </c:pt>
                <c:pt idx="4809">
                  <c:v>799.8405999999992</c:v>
                </c:pt>
                <c:pt idx="4810">
                  <c:v>799.8476999999988</c:v>
                </c:pt>
                <c:pt idx="4811">
                  <c:v>799.8494999999994</c:v>
                </c:pt>
                <c:pt idx="4812">
                  <c:v>799.8505999999992</c:v>
                </c:pt>
                <c:pt idx="4813">
                  <c:v>799.8488</c:v>
                </c:pt>
                <c:pt idx="4814">
                  <c:v>799.8610999999992</c:v>
                </c:pt>
                <c:pt idx="4815">
                  <c:v>799.8588</c:v>
                </c:pt>
                <c:pt idx="4816">
                  <c:v>799.8532999999992</c:v>
                </c:pt>
                <c:pt idx="4817">
                  <c:v>799.8508999999993</c:v>
                </c:pt>
                <c:pt idx="4818">
                  <c:v>799.8453999999994</c:v>
                </c:pt>
                <c:pt idx="4819">
                  <c:v>799.8428999999992</c:v>
                </c:pt>
                <c:pt idx="4820">
                  <c:v>799.8517999999993</c:v>
                </c:pt>
                <c:pt idx="4821">
                  <c:v>799.8508999999993</c:v>
                </c:pt>
                <c:pt idx="4822">
                  <c:v>799.8444000000001</c:v>
                </c:pt>
                <c:pt idx="4823">
                  <c:v>799.847999999999</c:v>
                </c:pt>
                <c:pt idx="4824">
                  <c:v>799.8489000000001</c:v>
                </c:pt>
                <c:pt idx="4825">
                  <c:v>799.8422999999988</c:v>
                </c:pt>
                <c:pt idx="4826">
                  <c:v>799.8414999999992</c:v>
                </c:pt>
                <c:pt idx="4827">
                  <c:v>799.8477999999993</c:v>
                </c:pt>
                <c:pt idx="4828">
                  <c:v>799.8548999999994</c:v>
                </c:pt>
                <c:pt idx="4829">
                  <c:v>799.8605999999991</c:v>
                </c:pt>
                <c:pt idx="4830">
                  <c:v>799.8517999999993</c:v>
                </c:pt>
                <c:pt idx="4831">
                  <c:v>799.8626999999988</c:v>
                </c:pt>
                <c:pt idx="4832">
                  <c:v>799.8670999999987</c:v>
                </c:pt>
                <c:pt idx="4833">
                  <c:v>799.8655999999992</c:v>
                </c:pt>
                <c:pt idx="4834">
                  <c:v>799.8613999999992</c:v>
                </c:pt>
                <c:pt idx="4835">
                  <c:v>799.8553000000001</c:v>
                </c:pt>
                <c:pt idx="4836">
                  <c:v>799.865199999999</c:v>
                </c:pt>
                <c:pt idx="4837">
                  <c:v>799.8688</c:v>
                </c:pt>
                <c:pt idx="4838">
                  <c:v>799.8591999999992</c:v>
                </c:pt>
                <c:pt idx="4839">
                  <c:v>799.8634</c:v>
                </c:pt>
                <c:pt idx="4840">
                  <c:v>799.8543999999994</c:v>
                </c:pt>
                <c:pt idx="4841">
                  <c:v>799.8567999999993</c:v>
                </c:pt>
                <c:pt idx="4842">
                  <c:v>799.8540999999993</c:v>
                </c:pt>
                <c:pt idx="4843">
                  <c:v>799.8551999999991</c:v>
                </c:pt>
                <c:pt idx="4844">
                  <c:v>799.8528999999992</c:v>
                </c:pt>
                <c:pt idx="4845">
                  <c:v>799.8570999999989</c:v>
                </c:pt>
                <c:pt idx="4846">
                  <c:v>799.8441999999992</c:v>
                </c:pt>
                <c:pt idx="4847">
                  <c:v>799.8444999999994</c:v>
                </c:pt>
                <c:pt idx="4848">
                  <c:v>799.8389999999994</c:v>
                </c:pt>
                <c:pt idx="4849">
                  <c:v>799.8353999999994</c:v>
                </c:pt>
                <c:pt idx="4850">
                  <c:v>799.8309999999993</c:v>
                </c:pt>
                <c:pt idx="4851">
                  <c:v>799.8262999999988</c:v>
                </c:pt>
                <c:pt idx="4852">
                  <c:v>799.8258</c:v>
                </c:pt>
                <c:pt idx="4853">
                  <c:v>799.8344999999994</c:v>
                </c:pt>
                <c:pt idx="4854">
                  <c:v>799.8399000000001</c:v>
                </c:pt>
                <c:pt idx="4855">
                  <c:v>799.8364999999992</c:v>
                </c:pt>
                <c:pt idx="4856">
                  <c:v>799.8389000000001</c:v>
                </c:pt>
                <c:pt idx="4857">
                  <c:v>799.8364999999992</c:v>
                </c:pt>
                <c:pt idx="4858">
                  <c:v>799.8374999999991</c:v>
                </c:pt>
                <c:pt idx="4859">
                  <c:v>799.8472999999988</c:v>
                </c:pt>
                <c:pt idx="4860">
                  <c:v>799.8557999999994</c:v>
                </c:pt>
                <c:pt idx="4861">
                  <c:v>799.8520999999992</c:v>
                </c:pt>
                <c:pt idx="4862">
                  <c:v>799.8630000000001</c:v>
                </c:pt>
                <c:pt idx="4863">
                  <c:v>799.8636999999992</c:v>
                </c:pt>
                <c:pt idx="4864">
                  <c:v>799.8724</c:v>
                </c:pt>
                <c:pt idx="4865">
                  <c:v>799.8616999999988</c:v>
                </c:pt>
                <c:pt idx="4866">
                  <c:v>799.8628999999991</c:v>
                </c:pt>
                <c:pt idx="4867">
                  <c:v>799.8680999999993</c:v>
                </c:pt>
                <c:pt idx="4868">
                  <c:v>799.8678999999991</c:v>
                </c:pt>
                <c:pt idx="4869">
                  <c:v>799.8591999999992</c:v>
                </c:pt>
                <c:pt idx="4870">
                  <c:v>799.8548999999994</c:v>
                </c:pt>
                <c:pt idx="4871">
                  <c:v>799.8580999999994</c:v>
                </c:pt>
                <c:pt idx="4872">
                  <c:v>799.8590999999993</c:v>
                </c:pt>
                <c:pt idx="4873">
                  <c:v>799.8562999999988</c:v>
                </c:pt>
                <c:pt idx="4874">
                  <c:v>799.8543999999994</c:v>
                </c:pt>
                <c:pt idx="4875">
                  <c:v>799.8474999999991</c:v>
                </c:pt>
                <c:pt idx="4876">
                  <c:v>799.8565999999992</c:v>
                </c:pt>
                <c:pt idx="4877">
                  <c:v>799.8548999999994</c:v>
                </c:pt>
                <c:pt idx="4878">
                  <c:v>799.8476999999988</c:v>
                </c:pt>
                <c:pt idx="4879">
                  <c:v>799.8471999999986</c:v>
                </c:pt>
                <c:pt idx="4880">
                  <c:v>799.8442999999991</c:v>
                </c:pt>
                <c:pt idx="4881">
                  <c:v>799.8359999999993</c:v>
                </c:pt>
                <c:pt idx="4882">
                  <c:v>799.8417999999994</c:v>
                </c:pt>
                <c:pt idx="4883">
                  <c:v>799.8404999999993</c:v>
                </c:pt>
                <c:pt idx="4884">
                  <c:v>799.8351999999992</c:v>
                </c:pt>
                <c:pt idx="4885">
                  <c:v>799.8267000000001</c:v>
                </c:pt>
                <c:pt idx="4886">
                  <c:v>799.8314999999993</c:v>
                </c:pt>
                <c:pt idx="4887">
                  <c:v>799.8317999999994</c:v>
                </c:pt>
                <c:pt idx="4888">
                  <c:v>799.8389000000001</c:v>
                </c:pt>
                <c:pt idx="4889">
                  <c:v>799.8357000000001</c:v>
                </c:pt>
                <c:pt idx="4890">
                  <c:v>799.8417999999994</c:v>
                </c:pt>
                <c:pt idx="4891">
                  <c:v>799.8306999999992</c:v>
                </c:pt>
                <c:pt idx="4892">
                  <c:v>799.8359999999993</c:v>
                </c:pt>
                <c:pt idx="4893">
                  <c:v>799.8566999999989</c:v>
                </c:pt>
                <c:pt idx="4894">
                  <c:v>799.8525999999989</c:v>
                </c:pt>
                <c:pt idx="4895">
                  <c:v>799.8626999999988</c:v>
                </c:pt>
                <c:pt idx="4896">
                  <c:v>799.8655999999992</c:v>
                </c:pt>
                <c:pt idx="4897">
                  <c:v>799.8664999999991</c:v>
                </c:pt>
                <c:pt idx="4898">
                  <c:v>799.8679999999989</c:v>
                </c:pt>
                <c:pt idx="4899">
                  <c:v>799.8697999999994</c:v>
                </c:pt>
                <c:pt idx="4900">
                  <c:v>799.8653999999993</c:v>
                </c:pt>
                <c:pt idx="4901">
                  <c:v>799.8672999999987</c:v>
                </c:pt>
                <c:pt idx="4902">
                  <c:v>799.8703</c:v>
                </c:pt>
                <c:pt idx="4903">
                  <c:v>799.8619999999991</c:v>
                </c:pt>
                <c:pt idx="4904">
                  <c:v>799.8610999999992</c:v>
                </c:pt>
                <c:pt idx="4905">
                  <c:v>799.8579999999988</c:v>
                </c:pt>
                <c:pt idx="4906">
                  <c:v>799.8543999999994</c:v>
                </c:pt>
                <c:pt idx="4907">
                  <c:v>799.8476999999988</c:v>
                </c:pt>
                <c:pt idx="4908">
                  <c:v>799.8501999999991</c:v>
                </c:pt>
                <c:pt idx="4909">
                  <c:v>799.8453999999994</c:v>
                </c:pt>
                <c:pt idx="4910">
                  <c:v>799.8562999999988</c:v>
                </c:pt>
                <c:pt idx="4911">
                  <c:v>799.8468999999993</c:v>
                </c:pt>
                <c:pt idx="4912">
                  <c:v>799.8528999999992</c:v>
                </c:pt>
                <c:pt idx="4913">
                  <c:v>799.8498999999994</c:v>
                </c:pt>
                <c:pt idx="4914">
                  <c:v>799.8403999999994</c:v>
                </c:pt>
                <c:pt idx="4915">
                  <c:v>799.8409999999993</c:v>
                </c:pt>
                <c:pt idx="4916">
                  <c:v>799.8449999999993</c:v>
                </c:pt>
                <c:pt idx="4917">
                  <c:v>799.842599999999</c:v>
                </c:pt>
                <c:pt idx="4918">
                  <c:v>799.8376999999986</c:v>
                </c:pt>
                <c:pt idx="4919">
                  <c:v>799.840299999999</c:v>
                </c:pt>
                <c:pt idx="4920">
                  <c:v>799.8349000000001</c:v>
                </c:pt>
                <c:pt idx="4921">
                  <c:v>799.8383</c:v>
                </c:pt>
                <c:pt idx="4922">
                  <c:v>799.8404999999993</c:v>
                </c:pt>
                <c:pt idx="4923">
                  <c:v>799.8415999999991</c:v>
                </c:pt>
                <c:pt idx="4924">
                  <c:v>799.8374999999991</c:v>
                </c:pt>
                <c:pt idx="4925">
                  <c:v>799.8468999999993</c:v>
                </c:pt>
                <c:pt idx="4926">
                  <c:v>799.8484000000001</c:v>
                </c:pt>
                <c:pt idx="4927">
                  <c:v>799.8503999999994</c:v>
                </c:pt>
                <c:pt idx="4928">
                  <c:v>799.8528999999992</c:v>
                </c:pt>
                <c:pt idx="4929">
                  <c:v>799.8626999999988</c:v>
                </c:pt>
                <c:pt idx="4930">
                  <c:v>799.8738000000001</c:v>
                </c:pt>
                <c:pt idx="4931">
                  <c:v>799.874</c:v>
                </c:pt>
                <c:pt idx="4932">
                  <c:v>799.8641999999992</c:v>
                </c:pt>
                <c:pt idx="4933">
                  <c:v>799.8643999999994</c:v>
                </c:pt>
                <c:pt idx="4934">
                  <c:v>799.8683999999994</c:v>
                </c:pt>
                <c:pt idx="4935">
                  <c:v>799.8571999999988</c:v>
                </c:pt>
                <c:pt idx="4936">
                  <c:v>799.8598000000001</c:v>
                </c:pt>
                <c:pt idx="4937">
                  <c:v>799.866599999999</c:v>
                </c:pt>
                <c:pt idx="4938">
                  <c:v>799.8555999999992</c:v>
                </c:pt>
                <c:pt idx="4939">
                  <c:v>799.8587</c:v>
                </c:pt>
                <c:pt idx="4940">
                  <c:v>799.8464999999992</c:v>
                </c:pt>
                <c:pt idx="4941">
                  <c:v>799.8477999999993</c:v>
                </c:pt>
                <c:pt idx="4942">
                  <c:v>799.8525999999989</c:v>
                </c:pt>
                <c:pt idx="4943">
                  <c:v>799.8379999999991</c:v>
                </c:pt>
                <c:pt idx="4944">
                  <c:v>799.8418999999993</c:v>
                </c:pt>
                <c:pt idx="4945">
                  <c:v>799.8429999999991</c:v>
                </c:pt>
                <c:pt idx="4946">
                  <c:v>799.8334</c:v>
                </c:pt>
                <c:pt idx="4947">
                  <c:v>799.8399000000001</c:v>
                </c:pt>
                <c:pt idx="4948">
                  <c:v>799.8378999999992</c:v>
                </c:pt>
                <c:pt idx="4949">
                  <c:v>799.8321999999987</c:v>
                </c:pt>
                <c:pt idx="4950">
                  <c:v>799.8264999999993</c:v>
                </c:pt>
                <c:pt idx="4951">
                  <c:v>799.8358999999994</c:v>
                </c:pt>
                <c:pt idx="4952">
                  <c:v>799.8394999999994</c:v>
                </c:pt>
                <c:pt idx="4953">
                  <c:v>799.8300999999993</c:v>
                </c:pt>
                <c:pt idx="4954">
                  <c:v>799.8389000000001</c:v>
                </c:pt>
                <c:pt idx="4955">
                  <c:v>799.8433</c:v>
                </c:pt>
                <c:pt idx="4956">
                  <c:v>799.8453999999994</c:v>
                </c:pt>
                <c:pt idx="4957">
                  <c:v>799.8449999999993</c:v>
                </c:pt>
                <c:pt idx="4958">
                  <c:v>799.8417999999994</c:v>
                </c:pt>
                <c:pt idx="4959">
                  <c:v>799.8435999999994</c:v>
                </c:pt>
                <c:pt idx="4960">
                  <c:v>799.8575999999989</c:v>
                </c:pt>
                <c:pt idx="4961">
                  <c:v>799.8591999999992</c:v>
                </c:pt>
                <c:pt idx="4962">
                  <c:v>799.8742</c:v>
                </c:pt>
                <c:pt idx="4963">
                  <c:v>799.8590999999993</c:v>
                </c:pt>
                <c:pt idx="4964">
                  <c:v>799.8673999999991</c:v>
                </c:pt>
                <c:pt idx="4965">
                  <c:v>799.8654999999992</c:v>
                </c:pt>
                <c:pt idx="4966">
                  <c:v>799.8618999999992</c:v>
                </c:pt>
                <c:pt idx="4967">
                  <c:v>799.8688999999994</c:v>
                </c:pt>
                <c:pt idx="4968">
                  <c:v>799.8517999999993</c:v>
                </c:pt>
                <c:pt idx="4969">
                  <c:v>799.8494999999994</c:v>
                </c:pt>
                <c:pt idx="4970">
                  <c:v>799.8506999999991</c:v>
                </c:pt>
                <c:pt idx="4971">
                  <c:v>799.8538</c:v>
                </c:pt>
                <c:pt idx="4972">
                  <c:v>799.8588</c:v>
                </c:pt>
                <c:pt idx="4973">
                  <c:v>799.8439999999994</c:v>
                </c:pt>
                <c:pt idx="4974">
                  <c:v>799.8492999999991</c:v>
                </c:pt>
                <c:pt idx="4975">
                  <c:v>799.842599999999</c:v>
                </c:pt>
                <c:pt idx="4976">
                  <c:v>799.8399999999993</c:v>
                </c:pt>
                <c:pt idx="4977">
                  <c:v>799.8423999999992</c:v>
                </c:pt>
                <c:pt idx="4978">
                  <c:v>799.8415999999991</c:v>
                </c:pt>
                <c:pt idx="4979">
                  <c:v>799.842099999999</c:v>
                </c:pt>
                <c:pt idx="4980">
                  <c:v>799.8506999999991</c:v>
                </c:pt>
                <c:pt idx="4981">
                  <c:v>799.8439999999994</c:v>
                </c:pt>
                <c:pt idx="4982">
                  <c:v>799.8410999999992</c:v>
                </c:pt>
                <c:pt idx="4983">
                  <c:v>799.8404999999993</c:v>
                </c:pt>
                <c:pt idx="4984">
                  <c:v>799.8409999999993</c:v>
                </c:pt>
                <c:pt idx="4985">
                  <c:v>799.8388</c:v>
                </c:pt>
                <c:pt idx="4986">
                  <c:v>799.832599999999</c:v>
                </c:pt>
                <c:pt idx="4987">
                  <c:v>799.8434</c:v>
                </c:pt>
                <c:pt idx="4988">
                  <c:v>799.8459999999992</c:v>
                </c:pt>
                <c:pt idx="4989">
                  <c:v>799.8478999999992</c:v>
                </c:pt>
                <c:pt idx="4990">
                  <c:v>799.842099999999</c:v>
                </c:pt>
                <c:pt idx="4991">
                  <c:v>799.8398</c:v>
                </c:pt>
                <c:pt idx="4992">
                  <c:v>799.8419999999992</c:v>
                </c:pt>
                <c:pt idx="4993">
                  <c:v>799.8469999999992</c:v>
                </c:pt>
                <c:pt idx="4994">
                  <c:v>799.8448</c:v>
                </c:pt>
                <c:pt idx="4995">
                  <c:v>799.8581999999993</c:v>
                </c:pt>
                <c:pt idx="4996">
                  <c:v>799.8641999999992</c:v>
                </c:pt>
                <c:pt idx="4997">
                  <c:v>799.8595999999992</c:v>
                </c:pt>
                <c:pt idx="4998">
                  <c:v>799.8650999999992</c:v>
                </c:pt>
                <c:pt idx="4999">
                  <c:v>799.8582999999992</c:v>
                </c:pt>
                <c:pt idx="5000">
                  <c:v>799.8619999999991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54591480"/>
        <c:axId val="-2140187080"/>
      </c:lineChart>
      <c:catAx>
        <c:axId val="-205176917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GB" sz="1100"/>
                  <a:t>time [s]</a:t>
                </a:r>
              </a:p>
            </c:rich>
          </c:tx>
          <c:layout>
            <c:manualLayout>
              <c:xMode val="edge"/>
              <c:yMode val="edge"/>
              <c:x val="0.464168073342565"/>
              <c:y val="0.908215297450425"/>
            </c:manualLayout>
          </c:layout>
          <c:overlay val="0"/>
        </c:title>
        <c:numFmt formatCode="#,##0.00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1754835176"/>
        <c:crosses val="autoZero"/>
        <c:auto val="1"/>
        <c:lblAlgn val="ctr"/>
        <c:lblOffset val="100"/>
        <c:tickLblSkip val="1000"/>
        <c:tickMarkSkip val="1000"/>
        <c:noMultiLvlLbl val="0"/>
      </c:catAx>
      <c:valAx>
        <c:axId val="1754835176"/>
        <c:scaling>
          <c:orientation val="minMax"/>
          <c:max val="0.01"/>
          <c:min val="-0.0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GB" sz="1100"/>
                  <a:t>%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-2051769176"/>
        <c:crosses val="autoZero"/>
        <c:crossBetween val="between"/>
        <c:majorUnit val="0.01"/>
        <c:minorUnit val="0.01"/>
      </c:valAx>
      <c:catAx>
        <c:axId val="17545914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2140187080"/>
        <c:crosses val="autoZero"/>
        <c:auto val="1"/>
        <c:lblAlgn val="ctr"/>
        <c:lblOffset val="100"/>
        <c:noMultiLvlLbl val="0"/>
      </c:catAx>
      <c:valAx>
        <c:axId val="-2140187080"/>
        <c:scaling>
          <c:orientation val="minMax"/>
          <c:max val="840.0"/>
          <c:min val="590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GB" sz="1100"/>
                  <a:t>curent [A]</a:t>
                </a:r>
              </a:p>
            </c:rich>
          </c:tx>
          <c:layout>
            <c:manualLayout>
              <c:xMode val="edge"/>
              <c:yMode val="edge"/>
              <c:x val="0.96018274994188"/>
              <c:y val="0.38514420824875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754591480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06226436072898"/>
          <c:y val="0.532713041047384"/>
          <c:w val="0.360302022580939"/>
          <c:h val="0.237969528956809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6383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 typeface="Wingdings" charset="2"/>
              <a:buChar char="Ø"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84300" y="2755900"/>
            <a:ext cx="6553200" cy="3619500"/>
          </a:xfrm>
        </p:spPr>
        <p:txBody>
          <a:bodyPr/>
          <a:lstStyle/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Technical Design Report</a:t>
            </a:r>
          </a:p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General Project Review (technical)</a:t>
            </a:r>
          </a:p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Some technical Topics (recent progress, discussed after </a:t>
            </a:r>
            <a:r>
              <a:rPr lang="en-US" sz="2000" dirty="0" smtClean="0">
                <a:solidFill>
                  <a:srgbClr val="000090"/>
                </a:solidFill>
              </a:rPr>
              <a:t>review, not </a:t>
            </a:r>
            <a:r>
              <a:rPr lang="en-US" sz="2000" smtClean="0">
                <a:solidFill>
                  <a:srgbClr val="000090"/>
                </a:solidFill>
              </a:rPr>
              <a:t>covered elsewhere </a:t>
            </a:r>
            <a:r>
              <a:rPr lang="en-US" sz="2000" dirty="0" smtClean="0">
                <a:solidFill>
                  <a:srgbClr val="000090"/>
                </a:solidFill>
              </a:rPr>
              <a:t>…)</a:t>
            </a:r>
          </a:p>
          <a:p>
            <a:pPr marL="914400" lvl="1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Lattice Studies</a:t>
            </a:r>
          </a:p>
          <a:p>
            <a:pPr marL="914400" lvl="1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Electron Cooler</a:t>
            </a:r>
          </a:p>
          <a:p>
            <a:pPr marL="914400" lvl="1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Magnets</a:t>
            </a:r>
          </a:p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Status of the Annex Building 393</a:t>
            </a:r>
          </a:p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External Contributions to the ELENA Project</a:t>
            </a:r>
          </a:p>
          <a:p>
            <a:pPr marL="457200" indent="-457200" algn="l">
              <a:spcBef>
                <a:spcPts val="400"/>
              </a:spcBef>
              <a:buClrTx/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Summary and Outlook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" y="1"/>
            <a:ext cx="8953500" cy="2616200"/>
          </a:xfrm>
        </p:spPr>
        <p:txBody>
          <a:bodyPr/>
          <a:lstStyle/>
          <a:p>
            <a:r>
              <a:rPr lang="en-US" dirty="0" smtClean="0"/>
              <a:t>ELENA Project</a:t>
            </a:r>
            <a:br>
              <a:rPr lang="en-US" dirty="0" smtClean="0"/>
            </a:br>
            <a:r>
              <a:rPr lang="en-US" sz="3200" dirty="0" smtClean="0"/>
              <a:t>Status, Conclusions from the </a:t>
            </a:r>
            <a:br>
              <a:rPr lang="en-US" sz="3200" dirty="0" smtClean="0"/>
            </a:br>
            <a:r>
              <a:rPr lang="en-US" sz="3200" dirty="0" smtClean="0"/>
              <a:t>ELENA Review, Planning and Budget …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600" dirty="0" smtClean="0"/>
              <a:t>C. Carli for the ELENA Team                                              ADUC/ELENA Meeting, 14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January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7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161" y="3970151"/>
            <a:ext cx="4858705" cy="252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80" y="1375406"/>
            <a:ext cx="3113167" cy="253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6528" y="1763936"/>
            <a:ext cx="6264696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system will be XHV compatible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316 LN NEG coated vacuum chambers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ST707 NEG cartridges at gun exit and </a:t>
            </a:r>
            <a:b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collector entrance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 flanges, sliver coated seals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Hydroformed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bellows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NEXTorr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pumps (collector and 2 toroid chambers)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 </a:t>
            </a:r>
            <a:r>
              <a:rPr lang="en-GB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bakeable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300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C for 24 hours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Bakeout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jackets</a:t>
            </a:r>
            <a:endParaRPr lang="en-GB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l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mechanical structure </a:t>
            </a:r>
            <a:b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tilted by 90</a:t>
            </a:r>
            <a:r>
              <a:rPr lang="en-GB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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Support with rails to slide </a:t>
            </a:r>
            <a:b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</a:b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out gun/collector solenoids</a:t>
            </a:r>
            <a:endParaRPr lang="en-GB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266700" y="1069256"/>
            <a:ext cx="47498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Vacuum System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000" y="74613"/>
            <a:ext cx="7237413" cy="739775"/>
          </a:xfrm>
        </p:spPr>
        <p:txBody>
          <a:bodyPr/>
          <a:lstStyle/>
          <a:p>
            <a:r>
              <a:rPr lang="en-US" sz="3200" dirty="0"/>
              <a:t>Electron </a:t>
            </a:r>
            <a:r>
              <a:rPr lang="en-US" sz="3200" dirty="0" smtClean="0"/>
              <a:t>Cooler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1800" dirty="0"/>
              <a:t>(Slides by G. </a:t>
            </a:r>
            <a:r>
              <a:rPr lang="en-US" sz="1800" dirty="0" err="1"/>
              <a:t>Tranquille</a:t>
            </a:r>
            <a:r>
              <a:rPr lang="en-US" sz="1800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2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145456"/>
            <a:ext cx="2622139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4285" y="1888445"/>
            <a:ext cx="85689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Abandon construction of cooler by Toshiba.</a:t>
            </a:r>
          </a:p>
          <a:p>
            <a:pPr algn="just"/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Vacuum system to be designed by CERN.</a:t>
            </a:r>
          </a:p>
          <a:p>
            <a:pPr algn="just"/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Market survey for the “Design, manufacture, testing and delivery of the magnetic and vacuum components of an electron cooler for the ELENA ring” (IT-3995/BE/ELENA) initiated: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Invitation to Tender scheduled for second quarter 2014.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Specification drawings of the vacuum system to be prepared by EN/MME and BE/BI for April 2014 (80% of the job already done). Will be part of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IoT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750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kCHF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&lt; cost &lt; 1 MCHF go to Finance Committee in June 2014.</a:t>
            </a:r>
          </a:p>
          <a:p>
            <a:pPr algn="just"/>
            <a:endParaRPr lang="fr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18 months estimated for design, manufacture, testing and delivery for the system.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Leaves only a few months for installation on ELENA!!!!!!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8451" y="36513"/>
            <a:ext cx="5086350" cy="890587"/>
          </a:xfrm>
        </p:spPr>
        <p:txBody>
          <a:bodyPr/>
          <a:lstStyle/>
          <a:p>
            <a:r>
              <a:rPr lang="en-US" sz="3600" dirty="0"/>
              <a:t>Electron </a:t>
            </a:r>
            <a:r>
              <a:rPr lang="en-US" sz="3600" dirty="0" smtClean="0"/>
              <a:t>Cooler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(Slides </a:t>
            </a:r>
            <a:r>
              <a:rPr lang="en-US" sz="2000" dirty="0"/>
              <a:t>by G. </a:t>
            </a:r>
            <a:r>
              <a:rPr lang="en-US" sz="2000" dirty="0" err="1"/>
              <a:t>Tranquille</a:t>
            </a:r>
            <a:r>
              <a:rPr lang="en-US" sz="2000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2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-25400"/>
            <a:ext cx="8229600" cy="87630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sz="3200" dirty="0" smtClean="0"/>
              <a:t>Magnets: </a:t>
            </a:r>
            <a:r>
              <a:rPr lang="de-CH" sz="3200" dirty="0" err="1" smtClean="0"/>
              <a:t>Overview</a:t>
            </a:r>
            <a:r>
              <a:rPr lang="de-CH" sz="3200" dirty="0" smtClean="0"/>
              <a:t> </a:t>
            </a:r>
            <a:r>
              <a:rPr lang="de-CH" sz="3200" dirty="0" err="1" smtClean="0"/>
              <a:t>of</a:t>
            </a:r>
            <a:r>
              <a:rPr lang="de-CH" sz="3200" dirty="0" smtClean="0"/>
              <a:t> Work Package</a:t>
            </a:r>
            <a:br>
              <a:rPr lang="de-CH" sz="3200" dirty="0" smtClean="0"/>
            </a:br>
            <a:r>
              <a:rPr lang="en-US" sz="2000" dirty="0" smtClean="0"/>
              <a:t>Slides </a:t>
            </a:r>
            <a:r>
              <a:rPr lang="en-US" sz="2000" dirty="0"/>
              <a:t>provided by D. </a:t>
            </a:r>
            <a:r>
              <a:rPr lang="en-US" sz="2000" dirty="0" err="1"/>
              <a:t>Schoerling</a:t>
            </a:r>
            <a:endParaRPr lang="fr-CH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03300"/>
            <a:ext cx="8229600" cy="4460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 smtClean="0"/>
              <a:t>Findings of the review committee:</a:t>
            </a:r>
            <a:r>
              <a:rPr lang="en-GB" sz="1600" b="1" dirty="0"/>
              <a:t> </a:t>
            </a:r>
            <a:r>
              <a:rPr lang="en-GB" sz="1600" dirty="0" smtClean="0"/>
              <a:t>The design of the magnets is in a good shape. The chosen magnetic material is good to minimize the remnant field.</a:t>
            </a:r>
          </a:p>
          <a:p>
            <a:pPr marL="0" indent="0">
              <a:buNone/>
            </a:pPr>
            <a:r>
              <a:rPr lang="en-GB" sz="1600" b="1" dirty="0" smtClean="0"/>
              <a:t>Recommendations from the review committee</a:t>
            </a:r>
          </a:p>
          <a:p>
            <a:r>
              <a:rPr lang="en-GB" sz="1600" dirty="0"/>
              <a:t>The low pole field </a:t>
            </a:r>
            <a:r>
              <a:rPr lang="en-GB" sz="1600" dirty="0" smtClean="0"/>
              <a:t>asks for studying </a:t>
            </a:r>
            <a:r>
              <a:rPr lang="en-GB" sz="1600" dirty="0"/>
              <a:t>dilution in all magnets, not just in dipoles. </a:t>
            </a:r>
            <a:r>
              <a:rPr lang="en-GB" sz="1600" dirty="0" smtClean="0"/>
              <a:t>The machine </a:t>
            </a:r>
            <a:r>
              <a:rPr lang="en-GB" sz="1600" dirty="0"/>
              <a:t>operation and the reproducibility </a:t>
            </a:r>
            <a:r>
              <a:rPr lang="en-GB" sz="1600" dirty="0" smtClean="0"/>
              <a:t>could be </a:t>
            </a:r>
            <a:r>
              <a:rPr lang="en-GB" sz="1600" dirty="0"/>
              <a:t>greatly improved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¼ of the strength of the corrector strength is sufficient (WP Beam Dynamic confirmed that around ½ of the strength is sufficient).</a:t>
            </a:r>
          </a:p>
          <a:p>
            <a:pPr marL="0" indent="0">
              <a:buNone/>
            </a:pPr>
            <a:r>
              <a:rPr lang="en-GB" sz="1600" b="1" dirty="0" smtClean="0"/>
              <a:t>Actions taken by the WP Magnets</a:t>
            </a:r>
          </a:p>
          <a:p>
            <a:r>
              <a:rPr lang="en-GB" sz="1600" dirty="0" smtClean="0"/>
              <a:t>Designs of quadrupole and </a:t>
            </a:r>
            <a:r>
              <a:rPr lang="en-GB" sz="1600" dirty="0" err="1" smtClean="0"/>
              <a:t>sextupole</a:t>
            </a:r>
            <a:r>
              <a:rPr lang="en-GB" sz="1600" dirty="0" smtClean="0"/>
              <a:t> changed to make dilution of the magnetic material possible</a:t>
            </a:r>
          </a:p>
          <a:p>
            <a:r>
              <a:rPr lang="en-GB" sz="1600" dirty="0" smtClean="0"/>
              <a:t>Three quadrupole prototypes are being built in-house at CERN to study and better understand the effects of remnant fields in the quadrupole magnets (status: coils are finished and yoke production is started)</a:t>
            </a:r>
          </a:p>
          <a:p>
            <a:r>
              <a:rPr lang="en-GB" sz="1600" dirty="0"/>
              <a:t>C</a:t>
            </a:r>
            <a:r>
              <a:rPr lang="en-GB" sz="1600" dirty="0" smtClean="0"/>
              <a:t>orrector magnet re-designed as air-core magnets to take advantage of the relaxed field strength requirements. By using this design no remnant field in the corrector magnets will be present.</a:t>
            </a:r>
          </a:p>
          <a:p>
            <a:endParaRPr lang="fr-CH" sz="1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4890996"/>
            <a:ext cx="1512168" cy="1866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991254"/>
            <a:ext cx="2113437" cy="166623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7944" y="4951377"/>
            <a:ext cx="1523125" cy="182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5" t="5742" r="15786" b="7835"/>
          <a:stretch/>
        </p:blipFill>
        <p:spPr>
          <a:xfrm>
            <a:off x="7092280" y="5072083"/>
            <a:ext cx="1813751" cy="1584176"/>
          </a:xfrm>
          <a:prstGeom prst="rect">
            <a:avLst/>
          </a:prstGeom>
        </p:spPr>
      </p:pic>
      <p:pic>
        <p:nvPicPr>
          <p:cNvPr id="8" name="Picture 7" descr="G:\Workspaces\m\MedAustron_Mag_PS\Design\MXR\ES\preparation\MXR_3D.bmp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1" r="24577"/>
          <a:stretch/>
        </p:blipFill>
        <p:spPr bwMode="auto">
          <a:xfrm>
            <a:off x="5596708" y="4847769"/>
            <a:ext cx="1465072" cy="20303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1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-88900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800" dirty="0" smtClean="0"/>
              <a:t>Magnets: Design of ELENA H/V Correctors</a:t>
            </a:r>
            <a:br>
              <a:rPr lang="en-US" sz="2800" dirty="0" smtClean="0"/>
            </a:br>
            <a:r>
              <a:rPr lang="en-US" sz="2000" dirty="0" smtClean="0"/>
              <a:t>Slides provided by D. </a:t>
            </a:r>
            <a:r>
              <a:rPr lang="en-US" sz="2000" dirty="0" err="1" smtClean="0"/>
              <a:t>Schoerling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73421"/>
            <a:ext cx="48965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/>
              <a:t>Initial requirement</a:t>
            </a:r>
          </a:p>
          <a:p>
            <a:r>
              <a:rPr lang="en-US" sz="1600" dirty="0" smtClean="0"/>
              <a:t>Iron-based design completed including mechanical design for corrector magnets with a field strength of 60 Gm.</a:t>
            </a:r>
          </a:p>
          <a:p>
            <a:pPr marL="0" indent="0">
              <a:buNone/>
            </a:pPr>
            <a:r>
              <a:rPr lang="en-US" sz="1600" b="1" dirty="0" smtClean="0"/>
              <a:t>Comments from the review committee</a:t>
            </a:r>
          </a:p>
          <a:p>
            <a:r>
              <a:rPr lang="en-US" sz="1600" dirty="0" smtClean="0"/>
              <a:t>Reduction of required field strength to 25 Gm and risk of </a:t>
            </a:r>
            <a:r>
              <a:rPr lang="en-GB" sz="1600" dirty="0" smtClean="0"/>
              <a:t>remnant </a:t>
            </a:r>
            <a:r>
              <a:rPr lang="en-US" sz="1600" dirty="0" smtClean="0"/>
              <a:t>field asked for studying air-core corrector designs</a:t>
            </a:r>
          </a:p>
          <a:p>
            <a:pPr marL="0" indent="0">
              <a:buNone/>
            </a:pPr>
            <a:r>
              <a:rPr lang="en-GB" sz="1600" b="1" dirty="0" smtClean="0"/>
              <a:t>Actions taken by the WP Magnets</a:t>
            </a:r>
          </a:p>
          <a:p>
            <a:r>
              <a:rPr lang="en-US" sz="1600" dirty="0" smtClean="0"/>
              <a:t>Different possible designs (cos </a:t>
            </a:r>
            <a:r>
              <a:rPr lang="en-US" sz="1600" i="1" dirty="0" smtClean="0">
                <a:sym typeface="Symbol"/>
              </a:rPr>
              <a:t></a:t>
            </a:r>
            <a:r>
              <a:rPr lang="en-US" sz="1600" dirty="0" smtClean="0">
                <a:sym typeface="Symbol"/>
              </a:rPr>
              <a:t> -, double helix and Helmholtz-like design) are studied.</a:t>
            </a:r>
          </a:p>
          <a:p>
            <a:r>
              <a:rPr lang="en-US" sz="1600" dirty="0" smtClean="0"/>
              <a:t>If all requirements are taken into account (power converter, vacuum, available space, etc.) the cos </a:t>
            </a:r>
            <a:r>
              <a:rPr lang="en-US" sz="1600" i="1" dirty="0" smtClean="0">
                <a:sym typeface="Symbol"/>
              </a:rPr>
              <a:t></a:t>
            </a:r>
            <a:r>
              <a:rPr lang="en-US" sz="1600" dirty="0" smtClean="0"/>
              <a:t> design seems most promising but requires further study to find an easy winding scheme and a feasible indirect cooling scheme.</a:t>
            </a:r>
          </a:p>
        </p:txBody>
      </p:sp>
      <p:pic>
        <p:nvPicPr>
          <p:cNvPr id="4" name="Picture 3" descr="G:\Workspaces\m\MedAustron_Mag_PS\Design\Opera\MCR\3D\v3\Helmholtz\Helmholtz_insid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632" y="1962109"/>
            <a:ext cx="1156562" cy="1494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G:\Workspaces\m\MedAustron_Mag_PS\Design\Opera\MCR\3D\v3\Cos_theta\Cos-theta_3D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t="4148" r="4703" b="5269"/>
          <a:stretch/>
        </p:blipFill>
        <p:spPr bwMode="auto">
          <a:xfrm>
            <a:off x="7812360" y="3711265"/>
            <a:ext cx="1276272" cy="1296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9"/>
          <a:stretch/>
        </p:blipFill>
        <p:spPr bwMode="auto">
          <a:xfrm>
            <a:off x="7740352" y="5140032"/>
            <a:ext cx="1373289" cy="131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5"/>
          <a:srcRect l="9182" t="7339" r="13170" b="7013"/>
          <a:stretch/>
        </p:blipFill>
        <p:spPr>
          <a:xfrm>
            <a:off x="5835016" y="1385954"/>
            <a:ext cx="1152128" cy="139497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20060332">
            <a:off x="7298328" y="3476488"/>
            <a:ext cx="41575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7332030" y="4203928"/>
            <a:ext cx="408321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625883">
            <a:off x="7285677" y="4973326"/>
            <a:ext cx="429021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4" t="3972" r="33498" b="4375"/>
          <a:stretch/>
        </p:blipFill>
        <p:spPr bwMode="auto">
          <a:xfrm>
            <a:off x="5657872" y="3213566"/>
            <a:ext cx="1506416" cy="232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14"/>
          <p:cNvSpPr/>
          <p:nvPr/>
        </p:nvSpPr>
        <p:spPr>
          <a:xfrm rot="5400000">
            <a:off x="6206920" y="2949084"/>
            <a:ext cx="408321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659511" y="1498666"/>
            <a:ext cx="1881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Helmholtz-like design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781225" y="3467126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Cos </a:t>
            </a:r>
            <a:r>
              <a:rPr lang="en-US" sz="1600" i="1" dirty="0" smtClean="0">
                <a:sym typeface="Symbol"/>
              </a:rPr>
              <a:t></a:t>
            </a:r>
            <a:r>
              <a:rPr lang="en-US" sz="1600" dirty="0" smtClean="0">
                <a:sym typeface="Symbol"/>
              </a:rPr>
              <a:t> - design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732839" y="4982819"/>
            <a:ext cx="1491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Double helix</a:t>
            </a:r>
            <a:r>
              <a:rPr lang="en-US" sz="1600" dirty="0" smtClean="0">
                <a:sym typeface="Symbol"/>
              </a:rPr>
              <a:t>- design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673124" y="1156102"/>
            <a:ext cx="15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Standard design</a:t>
            </a:r>
            <a:endParaRPr lang="en-GB" sz="16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45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3200" dirty="0" smtClean="0"/>
              <a:t>Magnets: ELENA </a:t>
            </a:r>
            <a:r>
              <a:rPr lang="en-US" sz="3200" dirty="0"/>
              <a:t>Dipole </a:t>
            </a:r>
            <a:r>
              <a:rPr lang="en-US" sz="3200" dirty="0" smtClean="0"/>
              <a:t>Prototype</a:t>
            </a:r>
            <a:r>
              <a:rPr lang="de-CH" sz="3200" dirty="0"/>
              <a:t/>
            </a:r>
            <a:br>
              <a:rPr lang="de-CH" sz="3200" dirty="0"/>
            </a:br>
            <a:r>
              <a:rPr lang="en-US" sz="2000" dirty="0"/>
              <a:t>Slides provided by D. </a:t>
            </a:r>
            <a:r>
              <a:rPr lang="en-US" sz="2000" dirty="0" err="1" smtClean="0"/>
              <a:t>Schoerling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3248452" y="5877272"/>
            <a:ext cx="58282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See ATS report CERN-ACC-2013-0261. - 2013. - 34 p. </a:t>
            </a:r>
            <a:endParaRPr lang="en-US" dirty="0"/>
          </a:p>
        </p:txBody>
      </p:sp>
      <p:pic>
        <p:nvPicPr>
          <p:cNvPr id="17" name="Picture 2" descr="C:\Users\dschoerl\AppData\Local\Microsoft\Windows\Temporary Internet Files\Content.Outlook\Z55YH403\ELENA ASSEMB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4" r="17955"/>
          <a:stretch/>
        </p:blipFill>
        <p:spPr bwMode="auto">
          <a:xfrm>
            <a:off x="5819057" y="980728"/>
            <a:ext cx="2304256" cy="226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272604" y="1376772"/>
            <a:ext cx="5168296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Challenge</a:t>
            </a:r>
          </a:p>
          <a:p>
            <a:pPr marL="271463" indent="-271463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E</a:t>
            </a:r>
            <a:r>
              <a:rPr lang="en-US" sz="1600" dirty="0" smtClean="0">
                <a:solidFill>
                  <a:schemeClr val="tx1"/>
                </a:solidFill>
              </a:rPr>
              <a:t>xcellent and repeatable field quality is requested at very low field.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Solution</a:t>
            </a:r>
          </a:p>
          <a:p>
            <a:pPr marL="271463" lvl="1" indent="-271463" algn="l"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Selection of high permeability electrical steel </a:t>
            </a:r>
            <a:r>
              <a:rPr lang="en-US" sz="1600" dirty="0" smtClean="0">
                <a:solidFill>
                  <a:schemeClr val="tx1"/>
                </a:solidFill>
              </a:rPr>
              <a:t>M270-50 A HP.</a:t>
            </a:r>
          </a:p>
          <a:p>
            <a:pPr marL="271463" lvl="1" indent="-271463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Dilution </a:t>
            </a:r>
            <a:r>
              <a:rPr lang="en-US" sz="1600" dirty="0">
                <a:solidFill>
                  <a:schemeClr val="tx1"/>
                </a:solidFill>
              </a:rPr>
              <a:t>of electrical steel with non-magnetic stainless steel to increase the magnetic induction in the iron and avoid working in the highly nonlinear area of the </a:t>
            </a:r>
            <a:r>
              <a:rPr lang="en-US" sz="1600" dirty="0" smtClean="0">
                <a:solidFill>
                  <a:schemeClr val="tx1"/>
                </a:solidFill>
              </a:rPr>
              <a:t>BH-curve.</a:t>
            </a:r>
          </a:p>
          <a:p>
            <a:pPr marL="0" lvl="1" algn="l"/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Prototype</a:t>
            </a:r>
          </a:p>
          <a:p>
            <a:pPr marL="285750" lvl="1" indent="-28575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Manufacturing </a:t>
            </a:r>
            <a:r>
              <a:rPr lang="en-US" sz="1600" dirty="0">
                <a:solidFill>
                  <a:schemeClr val="tx1"/>
                </a:solidFill>
              </a:rPr>
              <a:t>methods were </a:t>
            </a:r>
            <a:r>
              <a:rPr lang="en-US" sz="1600" dirty="0" smtClean="0">
                <a:solidFill>
                  <a:schemeClr val="tx1"/>
                </a:solidFill>
              </a:rPr>
              <a:t>studied.</a:t>
            </a:r>
          </a:p>
          <a:p>
            <a:pPr marL="285750" lvl="1" indent="-28575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Magnetic </a:t>
            </a:r>
            <a:r>
              <a:rPr lang="en-US" sz="1600" dirty="0">
                <a:solidFill>
                  <a:schemeClr val="tx1"/>
                </a:solidFill>
              </a:rPr>
              <a:t>measurements </a:t>
            </a:r>
            <a:r>
              <a:rPr lang="en-US" sz="1600" dirty="0" smtClean="0">
                <a:solidFill>
                  <a:schemeClr val="tx1"/>
                </a:solidFill>
              </a:rPr>
              <a:t>are </a:t>
            </a:r>
            <a:r>
              <a:rPr lang="en-US" sz="1600" dirty="0">
                <a:solidFill>
                  <a:schemeClr val="tx1"/>
                </a:solidFill>
              </a:rPr>
              <a:t>performed to show that </a:t>
            </a:r>
            <a:r>
              <a:rPr lang="en-US" sz="1600" dirty="0" smtClean="0">
                <a:solidFill>
                  <a:schemeClr val="tx1"/>
                </a:solidFill>
              </a:rPr>
              <a:t>the magnet is </a:t>
            </a:r>
            <a:r>
              <a:rPr lang="en-US" sz="1600" dirty="0">
                <a:solidFill>
                  <a:schemeClr val="tx1"/>
                </a:solidFill>
              </a:rPr>
              <a:t>within </a:t>
            </a:r>
            <a:r>
              <a:rPr lang="en-US" sz="1600" dirty="0" smtClean="0">
                <a:solidFill>
                  <a:schemeClr val="tx1"/>
                </a:solidFill>
              </a:rPr>
              <a:t>requirements.</a:t>
            </a:r>
            <a:endParaRPr lang="en-US" sz="1600" dirty="0">
              <a:solidFill>
                <a:schemeClr val="tx1"/>
              </a:solidFill>
            </a:endParaRPr>
          </a:p>
          <a:p>
            <a:pPr marL="0" lvl="1" algn="l"/>
            <a:endParaRPr lang="en-US" sz="1800" dirty="0">
              <a:solidFill>
                <a:schemeClr val="tx1"/>
              </a:solidFill>
            </a:endParaRPr>
          </a:p>
          <a:p>
            <a:pPr marL="0" lvl="1" algn="l"/>
            <a:endParaRPr lang="en-US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8" t="3024" r="10212"/>
          <a:stretch/>
        </p:blipFill>
        <p:spPr>
          <a:xfrm>
            <a:off x="5845305" y="3317594"/>
            <a:ext cx="2386875" cy="243516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6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907" y="1048420"/>
            <a:ext cx="4320480" cy="529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After one pre-cycle the field is extremely repeatable (better than 10</a:t>
            </a:r>
            <a:r>
              <a:rPr lang="en-US" sz="1600" baseline="30000" dirty="0" smtClean="0"/>
              <a:t>-5</a:t>
            </a:r>
            <a:r>
              <a:rPr lang="en-US" sz="1600" dirty="0" smtClean="0"/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The remanent field at zero excitation is below 1 </a:t>
            </a:r>
            <a:r>
              <a:rPr lang="en-US" sz="1600" dirty="0" err="1" smtClean="0"/>
              <a:t>mT</a:t>
            </a:r>
            <a:r>
              <a:rPr lang="en-US" sz="1600" dirty="0" smtClean="0"/>
              <a:t> after having excited the magnet at nominal field.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After around 0.1 s the integrated field is stable in the 10</a:t>
            </a:r>
            <a:r>
              <a:rPr lang="en-US" sz="1600" baseline="30000" dirty="0" smtClean="0"/>
              <a:t>-4</a:t>
            </a:r>
            <a:r>
              <a:rPr lang="en-US" sz="1600" dirty="0" smtClean="0"/>
              <a:t> level (similar time constant expected in the final magnet).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Field homogeneity is as expected. However, further investigation is required with a rotating coil measurement system to better study the variation of the </a:t>
            </a:r>
            <a:r>
              <a:rPr lang="en-US" sz="1600" dirty="0" err="1" smtClean="0"/>
              <a:t>sextupole</a:t>
            </a:r>
            <a:r>
              <a:rPr lang="en-US" sz="1600" dirty="0" smtClean="0"/>
              <a:t> component. Preliminary measurements show that the magnet is at the limit with a variation of 2.8±2 units for different field values (expected variation &lt;1 unit, requested variation &lt;4 units).</a:t>
            </a:r>
            <a:br>
              <a:rPr lang="en-US" sz="1600" dirty="0" smtClean="0"/>
            </a:br>
            <a:endParaRPr lang="en-US" sz="1600" dirty="0" smtClean="0"/>
          </a:p>
          <a:p>
            <a:pPr algn="l"/>
            <a:r>
              <a:rPr lang="en-US" sz="1600" b="1" dirty="0" smtClean="0"/>
              <a:t>The preliminary measurement results show excellent results close to the simulation results presented in the ATS report CERN-ACC-2013-0261. - 2013. - 34 p.</a:t>
            </a:r>
            <a:r>
              <a:rPr lang="de-CH" dirty="0" smtClean="0"/>
              <a:t> </a:t>
            </a:r>
            <a:endParaRPr lang="fr-CH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35432"/>
              </p:ext>
            </p:extLst>
          </p:nvPr>
        </p:nvGraphicFramePr>
        <p:xfrm>
          <a:off x="4788024" y="1196752"/>
          <a:ext cx="3956918" cy="2116924"/>
        </p:xfrm>
        <a:graphic>
          <a:graphicData uri="http://schemas.openxmlformats.org/drawingml/2006/table">
            <a:tbl>
              <a:tblPr firstRow="1" firstCol="1" bandRow="1"/>
              <a:tblGrid>
                <a:gridCol w="1045757"/>
                <a:gridCol w="1045757"/>
                <a:gridCol w="932702"/>
                <a:gridCol w="932702"/>
              </a:tblGrid>
              <a:tr h="224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CH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Current [A]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 [T]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dB/B [10</a:t>
                      </a:r>
                      <a:r>
                        <a:rPr lang="en-GB" sz="1200" b="1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fr-CH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Cycle 1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0.051399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0.411017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Cycle 2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0.052770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259.8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0.411045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0.7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Cycle 3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0.052770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0.411044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Cycle 4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0.052770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6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0.411044</a:t>
                      </a:r>
                      <a:endParaRPr lang="fr-CH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fr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63500"/>
            <a:ext cx="7370763" cy="7397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400" dirty="0" smtClean="0"/>
              <a:t>Magnets: ELENA </a:t>
            </a:r>
            <a:r>
              <a:rPr lang="en-US" sz="2400" dirty="0"/>
              <a:t>Dipole Prototype </a:t>
            </a:r>
            <a:r>
              <a:rPr lang="en-US" sz="2400" dirty="0" smtClean="0"/>
              <a:t>Measurement</a:t>
            </a:r>
            <a:r>
              <a:rPr lang="de-CH" sz="5400" dirty="0"/>
              <a:t/>
            </a:r>
            <a:br>
              <a:rPr lang="de-CH" sz="5400" dirty="0"/>
            </a:br>
            <a:r>
              <a:rPr lang="en-US" sz="2000" dirty="0"/>
              <a:t>Slides provided by D. </a:t>
            </a:r>
            <a:r>
              <a:rPr lang="en-US" sz="2000" dirty="0" err="1"/>
              <a:t>Schoerling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75410545"/>
              </p:ext>
            </p:extLst>
          </p:nvPr>
        </p:nvGraphicFramePr>
        <p:xfrm>
          <a:off x="4597400" y="3603625"/>
          <a:ext cx="4356100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229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 Francois\AD\New building 393\Photos\pho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" r="13627"/>
          <a:stretch/>
        </p:blipFill>
        <p:spPr bwMode="auto">
          <a:xfrm>
            <a:off x="5281900" y="1068235"/>
            <a:ext cx="3773200" cy="332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125413"/>
            <a:ext cx="7370763" cy="739775"/>
          </a:xfrm>
        </p:spPr>
        <p:txBody>
          <a:bodyPr/>
          <a:lstStyle/>
          <a:p>
            <a:r>
              <a:rPr lang="en-US" sz="3200" dirty="0" smtClean="0"/>
              <a:t>Construction of Annex Building 393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015999"/>
            <a:ext cx="4889500" cy="2413001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1800" dirty="0" smtClean="0"/>
              <a:t>Construction of building close to completion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Delivery expected in February (ahead of schedule)</a:t>
            </a:r>
          </a:p>
          <a:p>
            <a:pPr>
              <a:spcBef>
                <a:spcPts val="200"/>
              </a:spcBef>
            </a:pPr>
            <a:r>
              <a:rPr lang="en-US" sz="1800" dirty="0" smtClean="0"/>
              <a:t>To be followed by Infrastructure Installation (CV, electrical distribution, access system, crane …)</a:t>
            </a:r>
          </a:p>
          <a:p>
            <a:pPr>
              <a:spcBef>
                <a:spcPts val="200"/>
              </a:spcBef>
            </a:pPr>
            <a:r>
              <a:rPr lang="en-US" sz="1800" dirty="0" smtClean="0"/>
              <a:t>Needed for installation of kicker equipment from late autumn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pic>
        <p:nvPicPr>
          <p:cNvPr id="6" name="Picture 5" descr="B3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6" y="3543300"/>
            <a:ext cx="5361834" cy="3016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13500" y="4279900"/>
            <a:ext cx="2108200" cy="584776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Situation end of September 2013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6248400"/>
            <a:ext cx="1930400" cy="338554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Recent Photograph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7000" y="3556000"/>
            <a:ext cx="1117600" cy="338554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 hall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65500" y="3556000"/>
            <a:ext cx="1244600" cy="584776"/>
          </a:xfrm>
          <a:prstGeom prst="rect">
            <a:avLst/>
          </a:prstGeom>
          <a:solidFill>
            <a:srgbClr val="FFF7B7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Annex building 393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647700" y="3898900"/>
            <a:ext cx="25400" cy="7239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3200400" y="4076700"/>
            <a:ext cx="266700" cy="3429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93510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38113"/>
            <a:ext cx="7370763" cy="739775"/>
          </a:xfrm>
        </p:spPr>
        <p:txBody>
          <a:bodyPr/>
          <a:lstStyle/>
          <a:p>
            <a:r>
              <a:rPr lang="en-US" sz="3600" dirty="0" smtClean="0"/>
              <a:t>Status of external Contributions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8559800" cy="5499100"/>
          </a:xfrm>
        </p:spPr>
        <p:txBody>
          <a:bodyPr>
            <a:noAutofit/>
          </a:bodyPr>
          <a:lstStyle/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Univ. Tokyo and MPQ-MPI</a:t>
            </a:r>
            <a:r>
              <a:rPr lang="en-US" sz="1600" dirty="0" smtClean="0">
                <a:solidFill>
                  <a:srgbClr val="FF0000"/>
                </a:solidFill>
              </a:rPr>
              <a:t>: </a:t>
            </a:r>
          </a:p>
          <a:p>
            <a:pPr marL="342000">
              <a:spcBef>
                <a:spcPts val="300"/>
              </a:spcBef>
              <a:buNone/>
            </a:pPr>
            <a:r>
              <a:rPr lang="en-US" sz="1600" dirty="0" smtClean="0"/>
              <a:t>       - </a:t>
            </a:r>
            <a:r>
              <a:rPr lang="en-US" sz="1600" dirty="0"/>
              <a:t>P</a:t>
            </a:r>
            <a:r>
              <a:rPr lang="en-US" sz="1600" dirty="0" smtClean="0"/>
              <a:t>rofile monitors for lines</a:t>
            </a:r>
            <a:br>
              <a:rPr lang="en-US" sz="1600" dirty="0" smtClean="0"/>
            </a:br>
            <a:r>
              <a:rPr lang="en-US" sz="1600" dirty="0" smtClean="0"/>
              <a:t>- Other contributions to be discussed after decision (our side) that cooler</a:t>
            </a:r>
            <a:r>
              <a:rPr lang="en-US" sz="1600" dirty="0"/>
              <a:t> </a:t>
            </a:r>
            <a:r>
              <a:rPr lang="en-US" sz="1600" dirty="0" smtClean="0"/>
              <a:t>construction in house</a:t>
            </a:r>
            <a:br>
              <a:rPr lang="en-US" sz="1600" dirty="0" smtClean="0"/>
            </a:br>
            <a:r>
              <a:rPr lang="en-US" sz="1600" dirty="0" smtClean="0"/>
              <a:t>- Manpower to work on electrostatic transfer lines </a:t>
            </a:r>
            <a:r>
              <a:rPr lang="en-US" sz="1600" dirty="0"/>
              <a:t>(</a:t>
            </a:r>
            <a:r>
              <a:rPr lang="en-US" sz="1600" dirty="0" smtClean="0"/>
              <a:t>devices), electron cooling ..</a:t>
            </a:r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Cockcroft Institute &amp; </a:t>
            </a:r>
            <a:r>
              <a:rPr lang="en-US" sz="1600" b="1" dirty="0" err="1" smtClean="0">
                <a:solidFill>
                  <a:srgbClr val="FF0000"/>
                </a:solidFill>
              </a:rPr>
              <a:t>Univ’s</a:t>
            </a:r>
            <a:r>
              <a:rPr lang="en-US" sz="1600" b="1" dirty="0" smtClean="0">
                <a:solidFill>
                  <a:srgbClr val="FF0000"/>
                </a:solidFill>
              </a:rPr>
              <a:t> and Swansea University:</a:t>
            </a:r>
          </a:p>
          <a:p>
            <a:pPr marL="342000">
              <a:spcBef>
                <a:spcPts val="300"/>
              </a:spcBef>
              <a:buNone/>
            </a:pPr>
            <a:r>
              <a:rPr lang="en-US" sz="1600" dirty="0" smtClean="0"/>
              <a:t>      - Started working on beam dynamics and physics related subjects</a:t>
            </a:r>
            <a:br>
              <a:rPr lang="en-US" sz="1600" dirty="0" smtClean="0"/>
            </a:br>
            <a:r>
              <a:rPr lang="en-US" sz="1600" dirty="0" smtClean="0"/>
              <a:t>- Plans for more work </a:t>
            </a:r>
            <a:r>
              <a:rPr lang="en-US" sz="1600" dirty="0" smtClean="0"/>
              <a:t>with enlarged team (team with full time postdocs and doctoral students)</a:t>
            </a:r>
            <a:endParaRPr lang="en-US" sz="1600" dirty="0" smtClean="0"/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Denmark:</a:t>
            </a:r>
            <a:r>
              <a:rPr lang="en-US" sz="1600" dirty="0" smtClean="0"/>
              <a:t> </a:t>
            </a:r>
            <a:r>
              <a:rPr lang="en-US" sz="1600" dirty="0" smtClean="0"/>
              <a:t>Funds (580 </a:t>
            </a:r>
            <a:r>
              <a:rPr lang="en-US" sz="1600" dirty="0" err="1" smtClean="0"/>
              <a:t>kCHF</a:t>
            </a:r>
            <a:r>
              <a:rPr lang="en-US" sz="1600" dirty="0" smtClean="0"/>
              <a:t>, thanks!!!) </a:t>
            </a:r>
            <a:r>
              <a:rPr lang="en-US" sz="1600" dirty="0" smtClean="0"/>
              <a:t>for the construction of the bending magnets transferred to CERN in autumn 2013</a:t>
            </a:r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IKP-FZ </a:t>
            </a:r>
            <a:r>
              <a:rPr lang="en-US" sz="1600" b="1" dirty="0" err="1" smtClean="0">
                <a:solidFill>
                  <a:srgbClr val="FF0000"/>
                </a:solidFill>
              </a:rPr>
              <a:t>Julich</a:t>
            </a:r>
            <a:r>
              <a:rPr lang="en-US" sz="1600" b="1" dirty="0" smtClean="0">
                <a:solidFill>
                  <a:srgbClr val="FF0000"/>
                </a:solidFill>
              </a:rPr>
              <a:t>:</a:t>
            </a:r>
          </a:p>
          <a:p>
            <a:pPr marL="342000">
              <a:spcBef>
                <a:spcPts val="300"/>
              </a:spcBef>
              <a:buNone/>
            </a:pPr>
            <a:r>
              <a:rPr lang="en-US" sz="1600" dirty="0" smtClean="0"/>
              <a:t>      - Work on external source for commissioning going on  - contacts with transfer lines and integration.</a:t>
            </a:r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Univ. Brescia: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dirty="0" smtClean="0"/>
              <a:t>- 25 </a:t>
            </a:r>
            <a:r>
              <a:rPr lang="en-US" sz="1600" dirty="0" err="1" smtClean="0"/>
              <a:t>kEuros</a:t>
            </a:r>
            <a:r>
              <a:rPr lang="en-US" sz="1600" dirty="0" smtClean="0"/>
              <a:t> transferred and 25 </a:t>
            </a:r>
            <a:r>
              <a:rPr lang="en-US" sz="1600" dirty="0" err="1" smtClean="0"/>
              <a:t>kEuros</a:t>
            </a:r>
            <a:r>
              <a:rPr lang="en-US" sz="1600" dirty="0" smtClean="0"/>
              <a:t> to be transferred soon</a:t>
            </a:r>
            <a:br>
              <a:rPr lang="en-US" sz="1600" dirty="0" smtClean="0"/>
            </a:br>
            <a:r>
              <a:rPr lang="en-US" sz="1600" dirty="0" smtClean="0"/>
              <a:t>- Collaboration on electronics design for position Pick-Ups</a:t>
            </a:r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RIKEN (since last ADUC)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Manpower (student) discussed last autumn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342000">
              <a:spcBef>
                <a:spcPts val="3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TRIUMF:</a:t>
            </a:r>
            <a:r>
              <a:rPr lang="en-US" sz="1600" dirty="0" smtClean="0"/>
              <a:t> Help for design of electrostatic transfer lines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342000">
              <a:spcBef>
                <a:spcPts val="300"/>
              </a:spcBef>
            </a:pPr>
            <a:r>
              <a:rPr lang="en-US" sz="1600" b="1" dirty="0" err="1" smtClean="0">
                <a:solidFill>
                  <a:srgbClr val="FF0000"/>
                </a:solidFill>
              </a:rPr>
              <a:t>Hemholtz</a:t>
            </a:r>
            <a:r>
              <a:rPr lang="en-US" sz="1600" b="1" dirty="0" smtClean="0">
                <a:solidFill>
                  <a:srgbClr val="FF0000"/>
                </a:solidFill>
              </a:rPr>
              <a:t> Institute Mainz: </a:t>
            </a:r>
            <a:r>
              <a:rPr lang="en-US" sz="1600" dirty="0" smtClean="0"/>
              <a:t>Construction of supports – agreement to construct “jacks” for support and precise alignment of heavy bending magnets last autumn, others items may follow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342000">
              <a:spcBef>
                <a:spcPts val="300"/>
              </a:spcBef>
            </a:pPr>
            <a:r>
              <a:rPr lang="en-US" sz="1600" b="1" dirty="0" err="1" smtClean="0">
                <a:solidFill>
                  <a:srgbClr val="FF0000"/>
                </a:solidFill>
              </a:rPr>
              <a:t>Manne</a:t>
            </a:r>
            <a:r>
              <a:rPr lang="en-US" sz="1600" b="1" dirty="0" smtClean="0">
                <a:solidFill>
                  <a:srgbClr val="FF0000"/>
                </a:solidFill>
              </a:rPr>
              <a:t>-Siegbahn Laboratory:</a:t>
            </a:r>
            <a:r>
              <a:rPr lang="en-US" sz="1600" dirty="0" smtClean="0"/>
              <a:t> Plans to help with ELENA commissioning</a:t>
            </a:r>
          </a:p>
          <a:p>
            <a:pPr>
              <a:buClr>
                <a:schemeClr val="tx2"/>
              </a:buClr>
              <a:buFont typeface="Wingdings" pitchFamily="2" charset="2"/>
              <a:buChar char="q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9380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2713"/>
            <a:ext cx="7370763" cy="739775"/>
          </a:xfrm>
        </p:spPr>
        <p:txBody>
          <a:bodyPr/>
          <a:lstStyle/>
          <a:p>
            <a:r>
              <a:rPr lang="en-US" sz="3600" dirty="0" smtClean="0"/>
              <a:t>Summary and Outlook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81074"/>
            <a:ext cx="8674100" cy="5597526"/>
          </a:xfrm>
        </p:spPr>
        <p:txBody>
          <a:bodyPr/>
          <a:lstStyle/>
          <a:p>
            <a:r>
              <a:rPr lang="en-US" sz="2000" dirty="0" smtClean="0"/>
              <a:t>Outcome of Review</a:t>
            </a:r>
          </a:p>
          <a:p>
            <a:pPr lvl="1"/>
            <a:r>
              <a:rPr lang="en-US" sz="1800" dirty="0" smtClean="0"/>
              <a:t>Basic ELENA machine design presented is sound and expected to meet the requirements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No overlooked showstoppers identified</a:t>
            </a:r>
          </a:p>
          <a:p>
            <a:pPr lvl="1"/>
            <a:r>
              <a:rPr lang="en-US" sz="1800" dirty="0" smtClean="0"/>
              <a:t>Several interesting recommendations and suggestions for further improvements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Machine to be built is known</a:t>
            </a:r>
          </a:p>
          <a:p>
            <a:pPr lvl="1"/>
            <a:r>
              <a:rPr lang="en-US" sz="1800" dirty="0" smtClean="0"/>
              <a:t>.. it is the machine described at the review and in the TDR, which had evolved since the feasibility study and project approval</a:t>
            </a:r>
          </a:p>
          <a:p>
            <a:pPr lvl="1"/>
            <a:r>
              <a:rPr lang="en-US" sz="1800" dirty="0" smtClean="0"/>
              <a:t>Some (hopefully small) modifications to be expected</a:t>
            </a:r>
          </a:p>
          <a:p>
            <a:pPr lvl="2"/>
            <a:r>
              <a:rPr lang="en-US" sz="1800" dirty="0" smtClean="0"/>
              <a:t>As a result of the recommendations from the review and problems encountered</a:t>
            </a:r>
          </a:p>
          <a:p>
            <a:r>
              <a:rPr lang="en-US" sz="2000" dirty="0" smtClean="0"/>
              <a:t>Ongoing now and outlook</a:t>
            </a:r>
          </a:p>
          <a:p>
            <a:pPr lvl="1"/>
            <a:r>
              <a:rPr lang="en-US" sz="1800" dirty="0" smtClean="0"/>
              <a:t>Completion of TDR – draft from proofreading expected this month</a:t>
            </a:r>
          </a:p>
          <a:p>
            <a:pPr lvl="1"/>
            <a:r>
              <a:rPr lang="en-US" sz="1800" dirty="0" smtClean="0"/>
              <a:t>Revision of budgets and planning</a:t>
            </a:r>
          </a:p>
          <a:p>
            <a:pPr lvl="2"/>
            <a:r>
              <a:rPr lang="en-US" sz="1600" dirty="0" smtClean="0"/>
              <a:t>Collecting input from Work Package holders</a:t>
            </a:r>
          </a:p>
          <a:p>
            <a:pPr lvl="2"/>
            <a:r>
              <a:rPr lang="en-US" sz="1600" dirty="0" smtClean="0"/>
              <a:t>Setting up of an EVM structure for project follow-up</a:t>
            </a:r>
          </a:p>
          <a:p>
            <a:pPr lvl="1"/>
            <a:r>
              <a:rPr lang="en-US" sz="1800" dirty="0" smtClean="0"/>
              <a:t>Construction, installation, commissioning …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First 100 </a:t>
            </a:r>
            <a:r>
              <a:rPr lang="en-US" sz="1800" dirty="0" err="1" smtClean="0">
                <a:solidFill>
                  <a:srgbClr val="FF0000"/>
                </a:solidFill>
              </a:rPr>
              <a:t>keV</a:t>
            </a:r>
            <a:r>
              <a:rPr lang="en-US" sz="1800" dirty="0" smtClean="0">
                <a:solidFill>
                  <a:srgbClr val="FF0000"/>
                </a:solidFill>
              </a:rPr>
              <a:t> beam for experiments from ELENA expected during 2</a:t>
            </a:r>
            <a:r>
              <a:rPr lang="en-US" sz="1800" baseline="30000" dirty="0" smtClean="0">
                <a:solidFill>
                  <a:srgbClr val="FF0000"/>
                </a:solidFill>
              </a:rPr>
              <a:t>nd</a:t>
            </a:r>
            <a:r>
              <a:rPr lang="en-US" sz="1800" dirty="0" smtClean="0">
                <a:solidFill>
                  <a:srgbClr val="FF0000"/>
                </a:solidFill>
              </a:rPr>
              <a:t> half of in 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5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83" y="1511374"/>
            <a:ext cx="7674127" cy="433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62300" y="3009652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6600"/>
                </a:solidFill>
              </a:rPr>
              <a:t>Thanks for your attention !</a:t>
            </a:r>
            <a:endParaRPr lang="en-GB" sz="32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9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Technical Design Report TDR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1006474"/>
            <a:ext cx="8470900" cy="5470525"/>
          </a:xfrm>
        </p:spPr>
        <p:txBody>
          <a:bodyPr/>
          <a:lstStyle/>
          <a:p>
            <a:r>
              <a:rPr lang="en-US" sz="2400" dirty="0" smtClean="0"/>
              <a:t>Aim </a:t>
            </a:r>
            <a:endParaRPr lang="en-US" sz="2400" dirty="0"/>
          </a:p>
          <a:p>
            <a:pPr lvl="1"/>
            <a:r>
              <a:rPr lang="en-US" sz="2000" dirty="0" smtClean="0"/>
              <a:t>Describe the machine we intend to build to fix ideas and make sure we all speak the “same language”</a:t>
            </a:r>
          </a:p>
          <a:p>
            <a:pPr lvl="1"/>
            <a:r>
              <a:rPr lang="en-US" sz="2000" dirty="0" smtClean="0"/>
              <a:t>Important step to make sure that plans from different groups are consistent</a:t>
            </a:r>
          </a:p>
          <a:p>
            <a:pPr lvl="1"/>
            <a:r>
              <a:rPr lang="en-US" sz="2000" dirty="0" smtClean="0"/>
              <a:t>Afterwards, proper follow-up of (small?) design changes mandatory (usage of Engineering Change Requests ECR)</a:t>
            </a:r>
            <a:endParaRPr lang="en-US" sz="2000" dirty="0"/>
          </a:p>
          <a:p>
            <a:r>
              <a:rPr lang="en-US" sz="2400" dirty="0" smtClean="0"/>
              <a:t>Status 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ll chapters received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hanks </a:t>
            </a:r>
            <a:r>
              <a:rPr lang="en-US" sz="2000" dirty="0"/>
              <a:t>everybody for the effort to write their </a:t>
            </a:r>
            <a:r>
              <a:rPr lang="en-US" sz="2000" dirty="0" smtClean="0"/>
              <a:t>parts,</a:t>
            </a:r>
            <a:r>
              <a:rPr lang="en-US" sz="2000" dirty="0"/>
              <a:t> t</a:t>
            </a:r>
            <a:r>
              <a:rPr lang="en-US" sz="2000" dirty="0" smtClean="0"/>
              <a:t>hanks to the editor</a:t>
            </a:r>
            <a:br>
              <a:rPr lang="en-US" sz="2000" dirty="0" smtClean="0"/>
            </a:br>
            <a:r>
              <a:rPr lang="en-US" sz="2000" dirty="0" smtClean="0"/>
              <a:t>(N. </a:t>
            </a:r>
            <a:r>
              <a:rPr lang="en-US" sz="2000" dirty="0" err="1" smtClean="0"/>
              <a:t>Chohan</a:t>
            </a:r>
            <a:r>
              <a:rPr lang="en-US" sz="2000" dirty="0" smtClean="0"/>
              <a:t>) for </a:t>
            </a:r>
            <a:r>
              <a:rPr lang="en-US" sz="2000" dirty="0"/>
              <a:t>pushing and putting everything </a:t>
            </a:r>
            <a:r>
              <a:rPr lang="en-US" sz="2000" dirty="0" smtClean="0"/>
              <a:t>together </a:t>
            </a:r>
          </a:p>
          <a:p>
            <a:pPr lvl="1"/>
            <a:r>
              <a:rPr lang="en-US" sz="2000" dirty="0" smtClean="0"/>
              <a:t>Proofreading (get section, figure, table .. numbers correct, polishing of </a:t>
            </a:r>
            <a:r>
              <a:rPr lang="en-US" sz="2000" dirty="0" err="1" smtClean="0"/>
              <a:t>english</a:t>
            </a:r>
            <a:r>
              <a:rPr lang="en-US" sz="2000" dirty="0" smtClean="0"/>
              <a:t> …) underway, resulting document expected this month</a:t>
            </a:r>
          </a:p>
          <a:p>
            <a:pPr lvl="1"/>
            <a:r>
              <a:rPr lang="en-US" sz="2000" dirty="0" smtClean="0"/>
              <a:t>Only (hopefully) minor changes afterwards</a:t>
            </a:r>
          </a:p>
          <a:p>
            <a:r>
              <a:rPr lang="en-US" sz="2400" dirty="0" smtClean="0"/>
              <a:t>Final </a:t>
            </a:r>
            <a:r>
              <a:rPr lang="en-US" sz="2400" dirty="0"/>
              <a:t>published document is expected in </a:t>
            </a:r>
            <a:r>
              <a:rPr lang="en-US" sz="2400" dirty="0" smtClean="0"/>
              <a:t>spring </a:t>
            </a:r>
            <a:br>
              <a:rPr lang="en-US" sz="2400" dirty="0" smtClean="0"/>
            </a:br>
            <a:r>
              <a:rPr lang="en-US" sz="2400" dirty="0" smtClean="0"/>
              <a:t>as CERN yellow report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795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451" y="125413"/>
            <a:ext cx="6711950" cy="739775"/>
          </a:xfrm>
        </p:spPr>
        <p:txBody>
          <a:bodyPr/>
          <a:lstStyle/>
          <a:p>
            <a:r>
              <a:rPr lang="en-US" sz="3200" dirty="0" smtClean="0"/>
              <a:t>Report from Review Committee</a:t>
            </a:r>
            <a:br>
              <a:rPr lang="en-US" sz="3200" dirty="0" smtClean="0"/>
            </a:br>
            <a:r>
              <a:rPr lang="en-US" sz="2000" dirty="0" smtClean="0"/>
              <a:t>Recommendations and actions to take them into account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5900" y="968374"/>
            <a:ext cx="8813800" cy="5534025"/>
          </a:xfrm>
        </p:spPr>
        <p:txBody>
          <a:bodyPr/>
          <a:lstStyle/>
          <a:p>
            <a:r>
              <a:rPr lang="en-US" sz="1800" dirty="0" smtClean="0"/>
              <a:t>Optics, longitudinal and transverse Dynamics</a:t>
            </a:r>
          </a:p>
          <a:p>
            <a:pPr lvl="1"/>
            <a:r>
              <a:rPr lang="en-US" sz="1600" dirty="0" smtClean="0"/>
              <a:t>Recommendation: revise working point to avoid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order resonances excited by direct space charge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understanding before review was that working point will be found </a:t>
            </a:r>
            <a:br>
              <a:rPr lang="en-US" sz="1600" dirty="0" smtClean="0"/>
            </a:br>
            <a:r>
              <a:rPr lang="en-US" sz="1600" dirty="0" smtClean="0"/>
              <a:t>empirically “somewhere close to” </a:t>
            </a:r>
            <a:r>
              <a:rPr lang="en-US" sz="1600" dirty="0" err="1" smtClean="0"/>
              <a:t>Q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 = 2.3 and </a:t>
            </a:r>
            <a:r>
              <a:rPr lang="en-US" sz="1600" dirty="0" err="1"/>
              <a:t>Q</a:t>
            </a:r>
            <a:r>
              <a:rPr lang="en-US" sz="1600" baseline="-25000" dirty="0" err="1"/>
              <a:t>x</a:t>
            </a:r>
            <a:r>
              <a:rPr lang="en-US" sz="1600" dirty="0"/>
              <a:t> = </a:t>
            </a:r>
            <a:r>
              <a:rPr lang="en-US" sz="1600" dirty="0" smtClean="0"/>
              <a:t>1.3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optics solutions for lower (q = 0.23) and higher (q = 0.46) fractional tunes </a:t>
            </a:r>
            <a:br>
              <a:rPr lang="en-US" sz="1600" dirty="0" smtClean="0"/>
            </a:br>
            <a:r>
              <a:rPr lang="en-US" sz="1600" dirty="0" smtClean="0"/>
              <a:t>have already been investigated since, consequences on aperture under discussion (avoid increasing magnet apertures!!) .. better understanding of lattice </a:t>
            </a:r>
            <a:r>
              <a:rPr lang="en-US" sz="1600" dirty="0" err="1" smtClean="0"/>
              <a:t>tunability</a:t>
            </a:r>
            <a:r>
              <a:rPr lang="en-US" sz="1600" dirty="0"/>
              <a:t> </a:t>
            </a:r>
            <a:r>
              <a:rPr lang="en-US" sz="1600" dirty="0" smtClean="0"/>
              <a:t>obtained</a:t>
            </a:r>
          </a:p>
          <a:p>
            <a:pPr lvl="1"/>
            <a:r>
              <a:rPr lang="en-US" sz="1600" dirty="0" smtClean="0"/>
              <a:t>Recommendation: 6D tracking with electron cooler (effect of non-</a:t>
            </a:r>
            <a:r>
              <a:rPr lang="en-US" sz="1600" dirty="0" err="1" smtClean="0"/>
              <a:t>linearities</a:t>
            </a:r>
            <a:r>
              <a:rPr lang="en-US" sz="1600" dirty="0" smtClean="0"/>
              <a:t> experienced by circulating antiproton beam under the “toroid” of the electron cooler)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had been planned since discussions with one of the reviewers (M. </a:t>
            </a:r>
            <a:r>
              <a:rPr lang="en-US" sz="1600" dirty="0" err="1" smtClean="0"/>
              <a:t>Grieser</a:t>
            </a:r>
            <a:r>
              <a:rPr lang="en-US" sz="1600" dirty="0" smtClean="0"/>
              <a:t>) at </a:t>
            </a:r>
            <a:br>
              <a:rPr lang="en-US" sz="1600" dirty="0" smtClean="0"/>
            </a:br>
            <a:r>
              <a:rPr lang="en-US" sz="1600" dirty="0" smtClean="0"/>
              <a:t>the Cool workshop in June (very important and high priority!)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to be done when a field map of the cooler (with orbit correction) is available</a:t>
            </a:r>
          </a:p>
          <a:p>
            <a:pPr lvl="1"/>
            <a:r>
              <a:rPr lang="en-US" sz="1600" dirty="0" smtClean="0"/>
              <a:t>Recommendation: evaluation and, if possible, measurement of impedances of every element, </a:t>
            </a:r>
            <a:br>
              <a:rPr lang="en-US" sz="1600" dirty="0" smtClean="0"/>
            </a:br>
            <a:r>
              <a:rPr lang="en-US" sz="1600" dirty="0" smtClean="0"/>
              <a:t>even though collective instabilities expected not to be an issue 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 and action: started well before review with PhD student and help from ABP/ICE </a:t>
            </a:r>
          </a:p>
          <a:p>
            <a:pPr lvl="1"/>
            <a:r>
              <a:rPr lang="en-US" sz="1600" dirty="0" smtClean="0"/>
              <a:t>Recommendation: double harmonic RF system to mitigate direct transverse space charge effects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plan to keep low level RF system flexible for implementation later (with large bandwidth cavity foreseen anyhow no impact on other hardware to be constructed)</a:t>
            </a:r>
          </a:p>
          <a:p>
            <a:pPr lvl="1"/>
            <a:r>
              <a:rPr lang="en-US" sz="1600" dirty="0" smtClean="0"/>
              <a:t>Recommendation: evaluate effect of (switch mode) power converter noise on beam (blow-up)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 &amp; action: important and tricky problem … to be discussed with priority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Outcome of the ELENA Project Review                                                                IEFC, 20th 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6636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451" y="125413"/>
            <a:ext cx="6711950" cy="739775"/>
          </a:xfrm>
        </p:spPr>
        <p:txBody>
          <a:bodyPr/>
          <a:lstStyle/>
          <a:p>
            <a:r>
              <a:rPr lang="en-US" sz="3200" dirty="0" smtClean="0"/>
              <a:t>Report from Review Committee</a:t>
            </a:r>
            <a:br>
              <a:rPr lang="en-US" sz="3200" dirty="0" smtClean="0"/>
            </a:br>
            <a:r>
              <a:rPr lang="en-US" sz="2000" dirty="0" smtClean="0"/>
              <a:t>Recommendations and actions to take them into account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4100"/>
            <a:ext cx="8229600" cy="5473700"/>
          </a:xfrm>
        </p:spPr>
        <p:txBody>
          <a:bodyPr/>
          <a:lstStyle/>
          <a:p>
            <a:pPr marL="342900" lvl="1" indent="-342900">
              <a:buClr>
                <a:schemeClr val="bg2"/>
              </a:buClr>
              <a:buSzPct val="75000"/>
              <a:buFont typeface="Wingdings" pitchFamily="19" charset="2"/>
              <a:buChar char="n"/>
            </a:pPr>
            <a:r>
              <a:rPr lang="en-US" sz="1800" dirty="0" smtClean="0"/>
              <a:t>Possible issues related to very low magnetic fields, closed orbit studies</a:t>
            </a:r>
          </a:p>
          <a:p>
            <a:pPr lvl="1"/>
            <a:r>
              <a:rPr lang="en-US" sz="1600" dirty="0" smtClean="0"/>
              <a:t>Recommendation: magnetic stray field measurement in AD hall at ELENA position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has been done long ago with AD pulsing, crane moving … not  presented at review due to lack of time</a:t>
            </a:r>
          </a:p>
          <a:p>
            <a:pPr lvl="1"/>
            <a:r>
              <a:rPr lang="en-US" sz="1600" dirty="0" smtClean="0"/>
              <a:t>Recommendation</a:t>
            </a:r>
            <a:r>
              <a:rPr lang="en-US" sz="1600" dirty="0"/>
              <a:t>: </a:t>
            </a:r>
            <a:r>
              <a:rPr lang="en-US" sz="1600" dirty="0" smtClean="0"/>
              <a:t>simulations of closed orbit with random errors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/>
              <a:t>Comment</a:t>
            </a:r>
            <a:r>
              <a:rPr lang="en-US" sz="1600" dirty="0" smtClean="0"/>
              <a:t>: simulations with expected field in AD hall (only earth magnetic field) presented at the review (orbit distortions and their correction)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simulations with random magnet (alignment) errors as soon as time permits</a:t>
            </a:r>
          </a:p>
          <a:p>
            <a:pPr lvl="1"/>
            <a:r>
              <a:rPr lang="en-US" sz="1600" dirty="0" smtClean="0"/>
              <a:t>Recommendation: Evaluate effect of </a:t>
            </a:r>
            <a:r>
              <a:rPr lang="en-US" sz="1600" dirty="0" err="1" smtClean="0"/>
              <a:t>supercycle</a:t>
            </a:r>
            <a:r>
              <a:rPr lang="en-US" sz="1600" dirty="0" smtClean="0"/>
              <a:t> operation and </a:t>
            </a:r>
            <a:r>
              <a:rPr lang="en-US" sz="1600" dirty="0" err="1" smtClean="0"/>
              <a:t>remanence</a:t>
            </a:r>
            <a:r>
              <a:rPr lang="en-US" sz="1600" dirty="0" smtClean="0"/>
              <a:t> effects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planned to (</a:t>
            </a:r>
            <a:r>
              <a:rPr lang="en-US" sz="1600" dirty="0" err="1" smtClean="0"/>
              <a:t>i</a:t>
            </a:r>
            <a:r>
              <a:rPr lang="en-US" sz="1600" dirty="0" smtClean="0"/>
              <a:t>) execute repetitive hysteresis cycles (always ramp currents up and down to the same reference currents) and (ii) to quantify hysteresis effects during magnetic field measurement campaigns</a:t>
            </a:r>
          </a:p>
          <a:p>
            <a:pPr lvl="1"/>
            <a:r>
              <a:rPr lang="en-US" sz="1600" dirty="0" smtClean="0"/>
              <a:t>Recommendation: “Thinning” (mixing of magnetic and stainless steel laminations) not only for bending magnets, but also </a:t>
            </a:r>
            <a:r>
              <a:rPr lang="en-US" sz="1600" dirty="0" err="1" smtClean="0"/>
              <a:t>quadrupoles</a:t>
            </a:r>
            <a:r>
              <a:rPr lang="en-US" sz="1600" dirty="0"/>
              <a:t> </a:t>
            </a:r>
            <a:r>
              <a:rPr lang="en-US" sz="1600" dirty="0" smtClean="0"/>
              <a:t>etc. for field quality and mitigation of </a:t>
            </a:r>
            <a:r>
              <a:rPr lang="en-US" sz="1600" dirty="0" err="1" smtClean="0"/>
              <a:t>remanence</a:t>
            </a:r>
            <a:endParaRPr lang="en-US" sz="1600" dirty="0" smtClean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magnet experts (</a:t>
            </a:r>
            <a:r>
              <a:rPr lang="en-US" sz="1600" dirty="0" err="1" smtClean="0"/>
              <a:t>i</a:t>
            </a:r>
            <a:r>
              <a:rPr lang="en-US" sz="1600" dirty="0" smtClean="0"/>
              <a:t>) launched ordering of different prototype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yokes for systematic studies and (ii) proposed and study orbit correctors without yoke</a:t>
            </a:r>
          </a:p>
          <a:p>
            <a:pPr lvl="1"/>
            <a:r>
              <a:rPr lang="en-US" sz="1600" dirty="0" smtClean="0"/>
              <a:t>Recommendation: revise ring orbit corrector strengths (reduction by a factor ≈4)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Strength reduced by factor 2.4 (to keep compatibility with bumps around the electron cooler</a:t>
            </a:r>
            <a:r>
              <a:rPr lang="en-US" sz="1600" dirty="0"/>
              <a:t>)</a:t>
            </a:r>
            <a:r>
              <a:rPr lang="en-US" sz="1600" dirty="0" smtClean="0"/>
              <a:t> makes it easier to adopt yoke free magnets (see above)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Outcome of the ELENA Project Review                                                                IEFC, 20th November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87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451" y="125413"/>
            <a:ext cx="6711950" cy="739775"/>
          </a:xfrm>
        </p:spPr>
        <p:txBody>
          <a:bodyPr/>
          <a:lstStyle/>
          <a:p>
            <a:r>
              <a:rPr lang="en-US" sz="3200" dirty="0" smtClean="0"/>
              <a:t>Report from Review Committee</a:t>
            </a:r>
            <a:br>
              <a:rPr lang="en-US" sz="3200" dirty="0" smtClean="0"/>
            </a:br>
            <a:r>
              <a:rPr lang="en-US" sz="2000" dirty="0" smtClean="0"/>
              <a:t>Recommendations and actions to take them into account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77900"/>
            <a:ext cx="8585200" cy="56515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800" dirty="0" smtClean="0"/>
              <a:t>Electron Cooling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Comment: </a:t>
            </a:r>
            <a:r>
              <a:rPr lang="en-US" sz="1600" dirty="0"/>
              <a:t>electron cooling of antiprotons in ELENA is expected “not to be a problem</a:t>
            </a:r>
            <a:r>
              <a:rPr lang="en-US" sz="1600" dirty="0" smtClean="0"/>
              <a:t>” </a:t>
            </a:r>
            <a:br>
              <a:rPr lang="en-US" sz="1600" dirty="0" smtClean="0"/>
            </a:br>
            <a:r>
              <a:rPr lang="en-US" sz="1600" dirty="0" smtClean="0"/>
              <a:t>…e.g. extrapolating from measurements with </a:t>
            </a:r>
            <a:r>
              <a:rPr lang="en-US" sz="1600" baseline="30000" dirty="0" smtClean="0"/>
              <a:t>31</a:t>
            </a:r>
            <a:r>
              <a:rPr lang="en-US" sz="1600" dirty="0" smtClean="0"/>
              <a:t>P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 beams (same relativistic </a:t>
            </a:r>
            <a:r>
              <a:rPr lang="en-US" sz="1600" dirty="0" smtClean="0">
                <a:latin typeface="Symbol" charset="2"/>
                <a:cs typeface="Symbol" charset="2"/>
              </a:rPr>
              <a:t>b</a:t>
            </a:r>
            <a:r>
              <a:rPr lang="en-US" sz="1600" dirty="0" smtClean="0"/>
              <a:t>) at TSR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Comment: details of electron collector, clearing electrodes (removing ions otherwise trapped </a:t>
            </a:r>
            <a:br>
              <a:rPr lang="en-US" sz="1600" dirty="0" smtClean="0"/>
            </a:br>
            <a:r>
              <a:rPr lang="en-US" sz="1600" dirty="0" smtClean="0"/>
              <a:t>in electron bea</a:t>
            </a:r>
            <a:r>
              <a:rPr lang="en-US" sz="1600" dirty="0"/>
              <a:t>m</a:t>
            </a:r>
            <a:r>
              <a:rPr lang="en-US" sz="1600" dirty="0" smtClean="0"/>
              <a:t>) and position pick-ups not presented</a:t>
            </a:r>
            <a:endParaRPr lang="en-US" sz="1600" dirty="0"/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 smtClean="0"/>
              <a:t>Comment: pick-ups under study now and clearing electrodes were foreseen anyhow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Comment: design of cooler (magnetic system) behind of what was done for ring magnets</a:t>
            </a:r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 smtClean="0"/>
              <a:t>Comment &amp; action: lengthy discussion with Toshiba without result; meeting on 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November organized by BI with agreement to (</a:t>
            </a:r>
            <a:r>
              <a:rPr lang="en-US" sz="1600" dirty="0" err="1" smtClean="0"/>
              <a:t>i</a:t>
            </a:r>
            <a:r>
              <a:rPr lang="en-US" sz="1600" dirty="0" smtClean="0"/>
              <a:t>) launch a market survey and (ii) discuss vacuum system between BI and design office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Recommendation</a:t>
            </a:r>
            <a:r>
              <a:rPr lang="en-US" sz="1600" dirty="0"/>
              <a:t>: reduce size of electron beam to simplify gun design</a:t>
            </a:r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/>
              <a:t>Comment &amp; action: </a:t>
            </a:r>
            <a:r>
              <a:rPr lang="en-US" sz="1600" dirty="0" smtClean="0"/>
              <a:t>reduction of electron current considered by team working on cooler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Recommendation: </a:t>
            </a:r>
            <a:r>
              <a:rPr lang="en-US" sz="1600" dirty="0" smtClean="0"/>
              <a:t>A proof of accuracy of </a:t>
            </a:r>
            <a:r>
              <a:rPr lang="en-US" sz="1600" dirty="0" err="1" smtClean="0"/>
              <a:t>BetaCool</a:t>
            </a:r>
            <a:r>
              <a:rPr lang="en-US" sz="1600" dirty="0" smtClean="0"/>
              <a:t> should be done (using AD and TSR data)</a:t>
            </a:r>
            <a:endParaRPr lang="en-US" sz="1600" dirty="0"/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/>
              <a:t>Comment &amp; </a:t>
            </a:r>
            <a:r>
              <a:rPr lang="en-US" sz="1600" dirty="0" smtClean="0"/>
              <a:t>action: effort based on LEIR and AD data will continue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Further </a:t>
            </a:r>
            <a:r>
              <a:rPr lang="en-US" sz="1600" dirty="0"/>
              <a:t>r</a:t>
            </a:r>
            <a:r>
              <a:rPr lang="en-US" sz="1600" dirty="0" smtClean="0"/>
              <a:t>ecommendation</a:t>
            </a:r>
            <a:r>
              <a:rPr lang="en-US" sz="1600" dirty="0"/>
              <a:t>: </a:t>
            </a:r>
            <a:r>
              <a:rPr lang="en-US" sz="1600" dirty="0" smtClean="0"/>
              <a:t>effect of “</a:t>
            </a:r>
            <a:r>
              <a:rPr lang="en-US" sz="1600" dirty="0" err="1" smtClean="0"/>
              <a:t>toroids</a:t>
            </a:r>
            <a:r>
              <a:rPr lang="en-US" sz="1600" dirty="0" smtClean="0"/>
              <a:t>” on antiproton dynamics, IPM</a:t>
            </a:r>
            <a:endParaRPr lang="en-US" sz="1600" dirty="0"/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 smtClean="0"/>
              <a:t>Comment: see other topics under which these recommendation were made as well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Vacuum system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Recommendation</a:t>
            </a:r>
            <a:r>
              <a:rPr lang="en-US" sz="1600" dirty="0"/>
              <a:t>: </a:t>
            </a:r>
            <a:r>
              <a:rPr lang="en-US" sz="1600" dirty="0" smtClean="0"/>
              <a:t>valves on both sides of injection kicker</a:t>
            </a:r>
            <a:endParaRPr lang="en-US" sz="1600" dirty="0"/>
          </a:p>
          <a:p>
            <a:pPr lvl="2">
              <a:spcBef>
                <a:spcPts val="300"/>
              </a:spcBef>
              <a:buSzPct val="100000"/>
              <a:buFont typeface="Lucida Grande"/>
              <a:buChar char="➡"/>
            </a:pPr>
            <a:r>
              <a:rPr lang="en-US" sz="1600" dirty="0" smtClean="0"/>
              <a:t>Action: valve to be added upstream of the kicker, downstream very difficult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Recommendation: design of vacuum of cooler with differential pumping for gun &amp; collector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Outcome of the ELENA Project Review                                                                IEFC, 20th 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435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451" y="125413"/>
            <a:ext cx="6711950" cy="739775"/>
          </a:xfrm>
        </p:spPr>
        <p:txBody>
          <a:bodyPr/>
          <a:lstStyle/>
          <a:p>
            <a:r>
              <a:rPr lang="en-US" sz="3200" dirty="0" smtClean="0"/>
              <a:t>Report from Review Committee</a:t>
            </a:r>
            <a:br>
              <a:rPr lang="en-US" sz="3200" dirty="0" smtClean="0"/>
            </a:br>
            <a:r>
              <a:rPr lang="en-US" sz="2000" dirty="0" smtClean="0"/>
              <a:t>Recommendations and actions to take them into account</a:t>
            </a:r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0200" y="955674"/>
            <a:ext cx="8597900" cy="5635626"/>
          </a:xfrm>
        </p:spPr>
        <p:txBody>
          <a:bodyPr/>
          <a:lstStyle/>
          <a:p>
            <a:r>
              <a:rPr lang="en-US" sz="1800" dirty="0" smtClean="0"/>
              <a:t>Instrumentation</a:t>
            </a:r>
          </a:p>
          <a:p>
            <a:pPr lvl="1"/>
            <a:r>
              <a:rPr lang="en-US" sz="1600" dirty="0"/>
              <a:t>Recommendation: </a:t>
            </a:r>
            <a:r>
              <a:rPr lang="en-US" sz="1600" dirty="0" smtClean="0"/>
              <a:t>“micro-wire” profile monitors in injection line as well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 &amp; action: excellent proposal, details (where, number ..) to be discussed</a:t>
            </a:r>
          </a:p>
          <a:p>
            <a:pPr lvl="1"/>
            <a:r>
              <a:rPr lang="en-US" sz="1600" dirty="0" smtClean="0"/>
              <a:t>Recommendation: “micro-wire” profile monitor be of interest for ring with kicked beam?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Extracted beam can be measured with first monitor in extraction line</a:t>
            </a:r>
          </a:p>
          <a:p>
            <a:pPr lvl="1"/>
            <a:r>
              <a:rPr lang="en-US" sz="1600" dirty="0" smtClean="0"/>
              <a:t>Ionization Profile Monitor in ring, ~1 s integration time &amp; pressure bump (by factor 10)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excellent news if IPMs are really feasible (had been foreseen, but then abandoned) as little  transverse diagnostics (only destructive scraper) is available in ring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Action: to be studied by a fellow</a:t>
            </a:r>
          </a:p>
          <a:p>
            <a:pPr lvl="1"/>
            <a:r>
              <a:rPr lang="en-US" sz="1600" dirty="0"/>
              <a:t>Recommendation: </a:t>
            </a:r>
            <a:r>
              <a:rPr lang="en-US" sz="1600" dirty="0" smtClean="0"/>
              <a:t>position pick-ups in electron cooler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has been discussed before, feasibility under study (works well at other machines)</a:t>
            </a:r>
          </a:p>
          <a:p>
            <a:r>
              <a:rPr lang="en-US" sz="1800" dirty="0" smtClean="0"/>
              <a:t>Transfer (extraction) lines</a:t>
            </a:r>
          </a:p>
          <a:p>
            <a:pPr lvl="1"/>
            <a:r>
              <a:rPr lang="en-US" sz="1600" dirty="0" smtClean="0"/>
              <a:t>Recommendation: Full tracking simulation trough complete line/sensitivity to errors</a:t>
            </a:r>
            <a:endParaRPr lang="en-US" sz="1600" dirty="0"/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tracking studies through complete line planned as external contribution by the Cockcroft institute</a:t>
            </a:r>
          </a:p>
          <a:p>
            <a:pPr lvl="1"/>
            <a:r>
              <a:rPr lang="en-US" sz="1600" dirty="0" smtClean="0"/>
              <a:t>Recommendation: review (momentum) acceptance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 &amp; action: surprise! … conservative margins will be better documented</a:t>
            </a:r>
          </a:p>
          <a:p>
            <a:pPr lvl="1"/>
            <a:r>
              <a:rPr lang="en-US" sz="1600" dirty="0" smtClean="0"/>
              <a:t>Recommendation: shielding studies for lines passing close to experiments</a:t>
            </a:r>
          </a:p>
          <a:p>
            <a:pPr lvl="2">
              <a:buSzPct val="100000"/>
              <a:buFont typeface="Lucida Grande"/>
              <a:buChar char="➡"/>
            </a:pPr>
            <a:r>
              <a:rPr lang="en-US" sz="1600" dirty="0" smtClean="0"/>
              <a:t>Comment: partly done, plan for simple tests (field inside shielded tubes)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Outcome of the ELENA Project Review                                                                IEFC, 20th November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7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6050" y="23813"/>
            <a:ext cx="7370763" cy="865187"/>
          </a:xfrm>
        </p:spPr>
        <p:txBody>
          <a:bodyPr/>
          <a:lstStyle/>
          <a:p>
            <a:r>
              <a:rPr lang="en-US" dirty="0" smtClean="0"/>
              <a:t>Project Review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/>
              <a:t>see: https://</a:t>
            </a:r>
            <a:r>
              <a:rPr lang="en-US" sz="1800" dirty="0" err="1"/>
              <a:t>indico.cern.ch</a:t>
            </a:r>
            <a:r>
              <a:rPr lang="en-US" sz="1800" dirty="0"/>
              <a:t>/</a:t>
            </a:r>
            <a:r>
              <a:rPr lang="en-US" sz="1800" dirty="0" err="1"/>
              <a:t>conferenceDisplay.py?confId</a:t>
            </a:r>
            <a:r>
              <a:rPr lang="en-US" sz="1800" dirty="0"/>
              <a:t>=268237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-3" b="1298"/>
          <a:stretch/>
        </p:blipFill>
        <p:spPr>
          <a:xfrm>
            <a:off x="88901" y="979149"/>
            <a:ext cx="8943340" cy="560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8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1451" y="125413"/>
            <a:ext cx="6711950" cy="739775"/>
          </a:xfrm>
        </p:spPr>
        <p:txBody>
          <a:bodyPr/>
          <a:lstStyle/>
          <a:p>
            <a:r>
              <a:rPr lang="en-US" sz="3200" dirty="0" smtClean="0"/>
              <a:t>Report from Review Committee</a:t>
            </a:r>
            <a:br>
              <a:rPr lang="en-US" sz="3200" dirty="0" smtClean="0"/>
            </a:br>
            <a:r>
              <a:rPr lang="en-US" sz="2400" dirty="0" smtClean="0"/>
              <a:t>General Comments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7274"/>
            <a:ext cx="8229600" cy="5521325"/>
          </a:xfrm>
        </p:spPr>
        <p:txBody>
          <a:bodyPr/>
          <a:lstStyle/>
          <a:p>
            <a:r>
              <a:rPr lang="en-US" sz="2000" dirty="0" smtClean="0"/>
              <a:t>General Comments (from the Committee)</a:t>
            </a:r>
            <a:endParaRPr lang="en-US" sz="2000" dirty="0"/>
          </a:p>
          <a:p>
            <a:pPr lvl="1"/>
            <a:r>
              <a:rPr lang="en-US" sz="1800" dirty="0"/>
              <a:t>The review committee would like to </a:t>
            </a:r>
            <a:r>
              <a:rPr lang="en-US" sz="1800" dirty="0" smtClean="0"/>
              <a:t>support the </a:t>
            </a:r>
            <a:r>
              <a:rPr lang="en-US" sz="1800" dirty="0"/>
              <a:t>construction of low energy </a:t>
            </a:r>
            <a:r>
              <a:rPr lang="en-US" sz="1800" dirty="0" smtClean="0"/>
              <a:t>antiproton ring ELENA</a:t>
            </a:r>
            <a:endParaRPr lang="en-US" sz="1800" dirty="0"/>
          </a:p>
          <a:p>
            <a:pPr lvl="1"/>
            <a:r>
              <a:rPr lang="en-US" sz="1800" dirty="0"/>
              <a:t>We find it greatly supportive for the CERN </a:t>
            </a:r>
            <a:r>
              <a:rPr lang="en-US" sz="1800" dirty="0" smtClean="0"/>
              <a:t>program </a:t>
            </a:r>
            <a:r>
              <a:rPr lang="en-US" sz="1800" dirty="0"/>
              <a:t>with low energy antiprotons as </a:t>
            </a:r>
            <a:r>
              <a:rPr lang="en-US" sz="1800" dirty="0" smtClean="0"/>
              <a:t>well as </a:t>
            </a:r>
            <a:r>
              <a:rPr lang="en-US" sz="1800" dirty="0"/>
              <a:t>an interesting </a:t>
            </a:r>
            <a:r>
              <a:rPr lang="en-US" sz="1800" dirty="0" smtClean="0"/>
              <a:t>project in </a:t>
            </a:r>
            <a:r>
              <a:rPr lang="en-US" sz="1800" dirty="0"/>
              <a:t>the accelerator </a:t>
            </a:r>
            <a:r>
              <a:rPr lang="en-US" sz="1800" dirty="0" smtClean="0"/>
              <a:t>physics</a:t>
            </a:r>
            <a:endParaRPr lang="en-US" sz="1800" dirty="0"/>
          </a:p>
          <a:p>
            <a:pPr lvl="1"/>
            <a:r>
              <a:rPr lang="en-US" sz="1800" dirty="0"/>
              <a:t>We would like to thank all </a:t>
            </a:r>
            <a:r>
              <a:rPr lang="en-US" sz="1800" dirty="0" smtClean="0"/>
              <a:t>presenters for </a:t>
            </a:r>
            <a:r>
              <a:rPr lang="en-US" sz="1800" dirty="0"/>
              <a:t>good and coherent presentations</a:t>
            </a:r>
          </a:p>
          <a:p>
            <a:pPr marL="457200" lvl="1" indent="0">
              <a:buNone/>
            </a:pPr>
            <a:endParaRPr lang="en-US" sz="800" dirty="0"/>
          </a:p>
          <a:p>
            <a:r>
              <a:rPr lang="en-US" sz="2000" dirty="0" smtClean="0"/>
              <a:t>This means (… although not stated explicitly)</a:t>
            </a:r>
          </a:p>
          <a:p>
            <a:pPr lvl="1"/>
            <a:r>
              <a:rPr lang="en-US" sz="1800" dirty="0"/>
              <a:t>Basic design is </a:t>
            </a:r>
            <a:r>
              <a:rPr lang="en-US" sz="1800" dirty="0" smtClean="0"/>
              <a:t>sound and </a:t>
            </a:r>
            <a:r>
              <a:rPr lang="en-US" sz="1800" dirty="0"/>
              <a:t>n</a:t>
            </a:r>
            <a:r>
              <a:rPr lang="en-US" sz="1800" dirty="0" smtClean="0"/>
              <a:t>o showstoppers or very critical issues identified</a:t>
            </a:r>
          </a:p>
          <a:p>
            <a:pPr lvl="1"/>
            <a:r>
              <a:rPr lang="en-US" sz="1800" dirty="0" smtClean="0"/>
              <a:t>Mandate to go on with the machine described for the implementation phase</a:t>
            </a:r>
          </a:p>
          <a:p>
            <a:pPr lvl="1"/>
            <a:r>
              <a:rPr lang="en-US" sz="1800" dirty="0" smtClean="0"/>
              <a:t>We will build a machine very close to what has been described during the review and in the TDR draft</a:t>
            </a:r>
          </a:p>
          <a:p>
            <a:pPr lvl="3"/>
            <a:endParaRPr lang="en-US" sz="800" dirty="0" smtClean="0"/>
          </a:p>
          <a:p>
            <a:r>
              <a:rPr lang="en-US" sz="2000" dirty="0" smtClean="0"/>
              <a:t>However, many recommendations for improvements and studies</a:t>
            </a:r>
          </a:p>
          <a:p>
            <a:pPr lvl="1"/>
            <a:r>
              <a:rPr lang="en-US" sz="1800" dirty="0" smtClean="0"/>
              <a:t>List of (most) recommendations (re-ordered ..) with planned actions from our side in spare slides </a:t>
            </a:r>
          </a:p>
          <a:p>
            <a:pPr lvl="1"/>
            <a:r>
              <a:rPr lang="en-US" sz="1800" dirty="0" smtClean="0"/>
              <a:t>Some recommendations in next slides on selected technical topics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Outcome of the ELENA Project Review                                                                IEFC, 20th November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508182"/>
              </p:ext>
            </p:extLst>
          </p:nvPr>
        </p:nvGraphicFramePr>
        <p:xfrm>
          <a:off x="-292101" y="5219700"/>
          <a:ext cx="6583931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cument" r:id="rId3" imgW="5892800" imgH="1028700" progId="Word.Document.12">
                  <p:embed/>
                </p:oleObj>
              </mc:Choice>
              <mc:Fallback>
                <p:oleObj name="Document" r:id="rId3" imgW="5892800" imgH="1028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92101" y="5219700"/>
                        <a:ext cx="6583931" cy="1149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50" y="-63500"/>
            <a:ext cx="7370763" cy="1003299"/>
          </a:xfrm>
        </p:spPr>
        <p:txBody>
          <a:bodyPr/>
          <a:lstStyle/>
          <a:p>
            <a:r>
              <a:rPr lang="en-US" sz="4000" dirty="0" smtClean="0"/>
              <a:t>Lattice </a:t>
            </a:r>
            <a:r>
              <a:rPr lang="en-US" sz="4000" dirty="0" err="1" smtClean="0"/>
              <a:t>Tunability</a:t>
            </a:r>
            <a:r>
              <a:rPr lang="en-US" sz="4000" dirty="0" smtClean="0"/>
              <a:t> Studies</a:t>
            </a:r>
            <a:br>
              <a:rPr lang="en-US" sz="4000" dirty="0" smtClean="0"/>
            </a:br>
            <a:r>
              <a:rPr lang="en-US" sz="1800" dirty="0"/>
              <a:t>W</a:t>
            </a:r>
            <a:r>
              <a:rPr lang="en-US" sz="1800" dirty="0" smtClean="0"/>
              <a:t>ork by and materiel taken from doc’s by P. </a:t>
            </a:r>
            <a:r>
              <a:rPr lang="en-US" sz="1800" dirty="0" err="1" smtClean="0"/>
              <a:t>Belochitskii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082675"/>
            <a:ext cx="5194300" cy="5111750"/>
          </a:xfrm>
        </p:spPr>
        <p:txBody>
          <a:bodyPr/>
          <a:lstStyle/>
          <a:p>
            <a:r>
              <a:rPr lang="en-US" sz="1800" dirty="0" smtClean="0"/>
              <a:t>Motivation:</a:t>
            </a:r>
          </a:p>
          <a:p>
            <a:pPr lvl="1"/>
            <a:r>
              <a:rPr lang="en-US" sz="1600" dirty="0" smtClean="0"/>
              <a:t>Review committee: 4th order resonances close to working </a:t>
            </a:r>
            <a:r>
              <a:rPr lang="en-US" sz="1600" dirty="0"/>
              <a:t>p</a:t>
            </a:r>
            <a:r>
              <a:rPr lang="en-US" sz="1600" dirty="0" smtClean="0"/>
              <a:t>oint excited by space charge</a:t>
            </a:r>
          </a:p>
          <a:p>
            <a:pPr lvl="1"/>
            <a:r>
              <a:rPr lang="en-US" sz="1600" dirty="0" smtClean="0"/>
              <a:t>Understand </a:t>
            </a:r>
            <a:r>
              <a:rPr lang="en-US" sz="1600" dirty="0" err="1" smtClean="0"/>
              <a:t>tunability</a:t>
            </a:r>
            <a:r>
              <a:rPr lang="en-US" sz="1600" dirty="0" smtClean="0"/>
              <a:t> – working points reachable with “reasonable” machine optics</a:t>
            </a:r>
          </a:p>
          <a:p>
            <a:endParaRPr lang="en-US" sz="1200" dirty="0"/>
          </a:p>
          <a:p>
            <a:r>
              <a:rPr lang="en-US" sz="1800" dirty="0" smtClean="0"/>
              <a:t>Results</a:t>
            </a:r>
          </a:p>
          <a:p>
            <a:pPr lvl="1"/>
            <a:r>
              <a:rPr lang="en-US" sz="1600" dirty="0" smtClean="0"/>
              <a:t>Two more (bare machine without space charge) working points investigated – with space charge </a:t>
            </a:r>
            <a:br>
              <a:rPr lang="en-US" sz="1600" dirty="0" smtClean="0"/>
            </a:br>
            <a:r>
              <a:rPr lang="en-US" sz="1600" dirty="0" smtClean="0"/>
              <a:t>tunes are lowered</a:t>
            </a:r>
          </a:p>
          <a:p>
            <a:pPr lvl="1"/>
            <a:r>
              <a:rPr lang="en-US" sz="1600" dirty="0" smtClean="0"/>
              <a:t>Reasonable tuning range found</a:t>
            </a:r>
          </a:p>
          <a:p>
            <a:pPr lvl="1"/>
            <a:r>
              <a:rPr lang="en-US" sz="1600" dirty="0" smtClean="0"/>
              <a:t>Many discussions on impact of smaller acceptance with “low WP” and need to enlarge apertures</a:t>
            </a:r>
          </a:p>
          <a:p>
            <a:pPr lvl="1">
              <a:buSzPct val="100000"/>
              <a:buFont typeface="Wingdings" charset="2"/>
              <a:buChar char="➡"/>
            </a:pPr>
            <a:r>
              <a:rPr lang="en-US" sz="1600" dirty="0" smtClean="0"/>
              <a:t>Magnet apertures kept as defined for magnet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850" y="-10478"/>
            <a:ext cx="2660650" cy="2525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451" y="5295900"/>
            <a:ext cx="3079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Tune diagrams up to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order with </a:t>
            </a:r>
          </a:p>
          <a:p>
            <a:pPr algn="l"/>
            <a:r>
              <a:rPr lang="en-US" sz="1600" dirty="0"/>
              <a:t>w</a:t>
            </a:r>
            <a:r>
              <a:rPr lang="en-US" sz="1600" dirty="0" smtClean="0"/>
              <a:t>orking points studied in detail and:</a:t>
            </a:r>
          </a:p>
          <a:p>
            <a:pPr algn="l"/>
            <a:r>
              <a:rPr lang="en-US" sz="1600" dirty="0"/>
              <a:t>-</a:t>
            </a:r>
            <a:r>
              <a:rPr lang="en-US" sz="1600" dirty="0" smtClean="0"/>
              <a:t>  resonances expected to be the </a:t>
            </a:r>
          </a:p>
          <a:p>
            <a:pPr algn="l"/>
            <a:r>
              <a:rPr lang="en-US" sz="1600" dirty="0" smtClean="0"/>
              <a:t>   main limitation and</a:t>
            </a:r>
          </a:p>
          <a:p>
            <a:pPr algn="l"/>
            <a:r>
              <a:rPr lang="en-US" sz="1600" dirty="0" smtClean="0"/>
              <a:t>-  all resonances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079951" y="6210300"/>
            <a:ext cx="5066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Some lattice properties with the three WPs studied </a:t>
            </a:r>
            <a:endParaRPr lang="en-US" sz="1600" dirty="0"/>
          </a:p>
        </p:txBody>
      </p:sp>
      <p:pic>
        <p:nvPicPr>
          <p:cNvPr id="14" name="Picture 13" descr="ResDiag4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519" y="2552700"/>
            <a:ext cx="28816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32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12713"/>
            <a:ext cx="7370763" cy="739775"/>
          </a:xfrm>
        </p:spPr>
        <p:txBody>
          <a:bodyPr/>
          <a:lstStyle/>
          <a:p>
            <a:r>
              <a:rPr lang="en-US" dirty="0" smtClean="0"/>
              <a:t>Lattice </a:t>
            </a:r>
            <a:r>
              <a:rPr lang="en-US" dirty="0" err="1" smtClean="0"/>
              <a:t>Tunability</a:t>
            </a:r>
            <a:r>
              <a:rPr lang="en-US" dirty="0" smtClean="0"/>
              <a:t> Studies</a:t>
            </a:r>
            <a:br>
              <a:rPr lang="en-US" dirty="0" smtClean="0"/>
            </a:br>
            <a:r>
              <a:rPr lang="en-US" sz="2000" dirty="0" smtClean="0"/>
              <a:t>Based on work by P. </a:t>
            </a:r>
            <a:r>
              <a:rPr lang="en-US" sz="2000" dirty="0" err="1" smtClean="0"/>
              <a:t>Belochitskii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50" y="2720022"/>
            <a:ext cx="2552700" cy="24593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1552" y="5207000"/>
            <a:ext cx="23789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Tune diagram with working </a:t>
            </a:r>
            <a:br>
              <a:rPr lang="en-US" sz="1600" dirty="0" smtClean="0"/>
            </a:br>
            <a:r>
              <a:rPr lang="en-US" sz="1600" dirty="0" smtClean="0"/>
              <a:t>points studied in detail</a:t>
            </a:r>
            <a:endParaRPr lang="en-US" sz="1600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7" y="1053147"/>
            <a:ext cx="5400000" cy="18000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933700"/>
            <a:ext cx="5400000" cy="1800000"/>
          </a:xfrm>
          <a:prstGeom prst="rect">
            <a:avLst/>
          </a:prstGeom>
          <a:noFill/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1" y="4698998"/>
            <a:ext cx="5400000" cy="18000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 bwMode="auto">
          <a:xfrm>
            <a:off x="5511800" y="1752600"/>
            <a:ext cx="2641600" cy="1244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5638800" y="3619500"/>
            <a:ext cx="1955800" cy="63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638800" y="3949700"/>
            <a:ext cx="1663700" cy="1003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55411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1149350"/>
            <a:ext cx="8986837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6406" y="1000124"/>
            <a:ext cx="8229600" cy="54197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cooler!</a:t>
            </a:r>
            <a:endParaRPr lang="en-GB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fit in Section 4 incl. solenoid compensators and correctors.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 meters available for the electron cooler.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constraints also necessitate 90°bends (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toroids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i.e. bent solenoids) </a:t>
            </a:r>
            <a:b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relatively small radius (25 cm)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00013"/>
            <a:ext cx="7212013" cy="739775"/>
          </a:xfrm>
        </p:spPr>
        <p:txBody>
          <a:bodyPr/>
          <a:lstStyle/>
          <a:p>
            <a:r>
              <a:rPr lang="en-US" sz="3600" dirty="0" smtClean="0"/>
              <a:t>Electron Cooler</a:t>
            </a:r>
            <a:br>
              <a:rPr lang="en-US" sz="3600" dirty="0" smtClean="0"/>
            </a:br>
            <a:r>
              <a:rPr lang="en-US" sz="2000" dirty="0" smtClean="0"/>
              <a:t>(Slides by G. </a:t>
            </a:r>
            <a:r>
              <a:rPr lang="en-US" sz="2000" dirty="0" err="1" smtClean="0"/>
              <a:t>Tranquille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8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32337"/>
              </p:ext>
            </p:extLst>
          </p:nvPr>
        </p:nvGraphicFramePr>
        <p:xfrm>
          <a:off x="1524000" y="200980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976"/>
                <a:gridCol w="1728192"/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Momentum (MeV/c)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35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13.7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Symbol" pitchFamily="18" charset="2"/>
                        </a:rPr>
                        <a:t>b</a:t>
                      </a:r>
                      <a:endParaRPr lang="en-GB" noProof="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0.037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0.015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Electron beam energy (</a:t>
                      </a:r>
                      <a:r>
                        <a:rPr lang="en-GB" noProof="0" dirty="0" err="1" smtClean="0"/>
                        <a:t>eV</a:t>
                      </a:r>
                      <a:r>
                        <a:rPr lang="en-GB" noProof="0" dirty="0" smtClean="0"/>
                        <a:t>)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355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55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Electron current (mA)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5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2</a:t>
                      </a:r>
                      <a:endParaRPr lang="en-GB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Electron beam density (m</a:t>
                      </a:r>
                      <a:r>
                        <a:rPr lang="en-GB" baseline="30000" noProof="0" smtClean="0"/>
                        <a:t>-3</a:t>
                      </a:r>
                      <a:r>
                        <a:rPr lang="en-GB" noProof="0" smtClean="0"/>
                        <a:t>)</a:t>
                      </a:r>
                      <a:endParaRPr lang="en-GB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1.38 x 10</a:t>
                      </a:r>
                      <a:r>
                        <a:rPr lang="en-GB" baseline="30000" noProof="0" smtClean="0"/>
                        <a:t>12</a:t>
                      </a:r>
                      <a:endParaRPr lang="en-GB" baseline="30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smtClean="0"/>
                        <a:t>1.41 x 10</a:t>
                      </a:r>
                      <a:r>
                        <a:rPr lang="en-GB" baseline="30000" noProof="0" smtClean="0"/>
                        <a:t>12</a:t>
                      </a:r>
                      <a:endParaRPr lang="en-GB" baseline="30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Bgun (G)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smtClean="0"/>
                        <a:t>1000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Bdrift</a:t>
                      </a:r>
                      <a:r>
                        <a:rPr lang="en-GB" baseline="0" noProof="0" smtClean="0"/>
                        <a:t> (G)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smtClean="0"/>
                        <a:t>100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Expansion factor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smtClean="0"/>
                        <a:t>10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Cathode radius (mm)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smtClean="0"/>
                        <a:t>8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Electron beam radius (mm)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smtClean="0"/>
                        <a:t>25</a:t>
                      </a:r>
                      <a:endParaRPr lang="en-GB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smtClean="0"/>
                        <a:t>Twiss parameters (m)</a:t>
                      </a:r>
                      <a:endParaRPr lang="en-GB" noProof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baseline="-25000" noProof="0" dirty="0" smtClean="0"/>
                        <a:t>h</a:t>
                      </a:r>
                      <a:r>
                        <a:rPr lang="en-GB" noProof="0" dirty="0" smtClean="0"/>
                        <a:t>≈2,  </a:t>
                      </a:r>
                      <a:r>
                        <a:rPr lang="en-GB" noProof="0" dirty="0" smtClean="0">
                          <a:latin typeface="Symbol" pitchFamily="18" charset="2"/>
                        </a:rPr>
                        <a:t>b</a:t>
                      </a:r>
                      <a:r>
                        <a:rPr lang="en-GB" baseline="-25000" noProof="0" dirty="0" smtClean="0"/>
                        <a:t>v</a:t>
                      </a:r>
                      <a:r>
                        <a:rPr lang="en-GB" noProof="0" dirty="0" smtClean="0"/>
                        <a:t>≈2, D≈1.5</a:t>
                      </a:r>
                      <a:endParaRPr lang="en-GB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1179488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Cooler Parameters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8300" y="112713"/>
            <a:ext cx="7148513" cy="739775"/>
          </a:xfrm>
        </p:spPr>
        <p:txBody>
          <a:bodyPr/>
          <a:lstStyle/>
          <a:p>
            <a:r>
              <a:rPr lang="en-US" sz="3600" dirty="0"/>
              <a:t>Electron </a:t>
            </a:r>
            <a:r>
              <a:rPr lang="en-US" sz="3600" dirty="0" smtClean="0"/>
              <a:t>Cooler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000" dirty="0"/>
              <a:t>(Slides by G. </a:t>
            </a:r>
            <a:r>
              <a:rPr lang="en-US" sz="2000" dirty="0" err="1"/>
              <a:t>Tranquille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3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69" y="32048"/>
            <a:ext cx="4495031" cy="396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8900" y="990600"/>
            <a:ext cx="4406900" cy="6336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fr-CH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510" y="1480468"/>
            <a:ext cx="36813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Main cooler solenoid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Gun solenoid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Collector solenoid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Expansion solenoid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Reverse coil at collector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 x Toroid section consisting of</a:t>
            </a:r>
          </a:p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9 racetrack coils each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Various corrector coils to </a:t>
            </a:r>
          </a:p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ensure good field quality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Solenoid compensators</a:t>
            </a:r>
          </a:p>
          <a:p>
            <a:pPr algn="l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1m solenoid for drift, gun and collector solenoids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spare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 influence of expansion solenoid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654" y="4171832"/>
            <a:ext cx="4748645" cy="242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6700" y="112713"/>
            <a:ext cx="7199313" cy="739775"/>
          </a:xfrm>
        </p:spPr>
        <p:txBody>
          <a:bodyPr/>
          <a:lstStyle/>
          <a:p>
            <a:r>
              <a:rPr lang="en-US" sz="3600" dirty="0"/>
              <a:t>Electron </a:t>
            </a:r>
            <a:r>
              <a:rPr lang="en-US" sz="3600" dirty="0" smtClean="0"/>
              <a:t>Cooler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000" dirty="0"/>
              <a:t>(Slides by G. </a:t>
            </a:r>
            <a:r>
              <a:rPr lang="en-US" sz="2000" dirty="0" err="1"/>
              <a:t>Tranquille</a:t>
            </a:r>
            <a:r>
              <a:rPr lang="en-US" sz="2000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Status: TDR, Project Review ...                                                               ADUC/ELENA Meeting, 14th January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012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146404</TotalTime>
  <Words>2249</Words>
  <Application>Microsoft Macintosh PowerPoint</Application>
  <PresentationFormat>On-screen Show (4:3)</PresentationFormat>
  <Paragraphs>337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1_Pixel</vt:lpstr>
      <vt:lpstr>Document</vt:lpstr>
      <vt:lpstr>ELENA Project Status, Conclusions from the  ELENA Review, Planning and Budget …     C. Carli for the ELENA Team                                              ADUC/ELENA Meeting, 14th January 2014</vt:lpstr>
      <vt:lpstr>Technical Design Report TDR</vt:lpstr>
      <vt:lpstr>Project Review see: https://indico.cern.ch/conferenceDisplay.py?confId=268237</vt:lpstr>
      <vt:lpstr>Report from Review Committee General Comments</vt:lpstr>
      <vt:lpstr>Lattice Tunability Studies Work by and materiel taken from doc’s by P. Belochitskii</vt:lpstr>
      <vt:lpstr>Lattice Tunability Studies Based on work by P. Belochitskii</vt:lpstr>
      <vt:lpstr>Electron Cooler (Slides by G. Tranquille)</vt:lpstr>
      <vt:lpstr>Electron Cooler (Slides by G. Tranquille)</vt:lpstr>
      <vt:lpstr>Electron Cooler (Slides by G. Tranquille)</vt:lpstr>
      <vt:lpstr>Electron Cooler (Slides by G. Tranquille)</vt:lpstr>
      <vt:lpstr>Electron Cooler (Slides by G. Tranquille)</vt:lpstr>
      <vt:lpstr>Magnets: Overview of Work Package Slides provided by D. Schoerling</vt:lpstr>
      <vt:lpstr>Magnets: Design of ELENA H/V Correctors Slides provided by D. Schoerling</vt:lpstr>
      <vt:lpstr>Magnets: ELENA Dipole Prototype Slides provided by D. Schoerling</vt:lpstr>
      <vt:lpstr>Magnets: ELENA Dipole Prototype Measurement Slides provided by D. Schoerling</vt:lpstr>
      <vt:lpstr>Construction of Annex Building 393</vt:lpstr>
      <vt:lpstr>Status of external Contributions</vt:lpstr>
      <vt:lpstr>Summary and Outlook</vt:lpstr>
      <vt:lpstr>PowerPoint Presentation</vt:lpstr>
      <vt:lpstr>Report from Review Committee Recommendations and actions to take them into account</vt:lpstr>
      <vt:lpstr>Report from Review Committee Recommendations and actions to take them into account</vt:lpstr>
      <vt:lpstr>Report from Review Committee Recommendations and actions to take them into account</vt:lpstr>
      <vt:lpstr>Report from Review Committee Recommendations and actions to take them into account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2917</cp:revision>
  <cp:lastPrinted>2011-11-21T08:06:28Z</cp:lastPrinted>
  <dcterms:created xsi:type="dcterms:W3CDTF">2009-08-04T11:38:51Z</dcterms:created>
  <dcterms:modified xsi:type="dcterms:W3CDTF">2014-01-14T07:45:53Z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