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1" d="100"/>
          <a:sy n="61" d="100"/>
        </p:scale>
        <p:origin x="-11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8D1F9B-C4F1-2843-84C3-0C960088D72A}" type="datetimeFigureOut">
              <a:rPr kumimoji="1" lang="ja-JP" altLang="en-US" smtClean="0"/>
              <a:t>13/11/23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C12D38-3A11-9740-8767-9D02F4842C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9990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鳥居さんの答え</a:t>
            </a:r>
            <a:endParaRPr kumimoji="1" lang="en-US" altLang="ja-JP" dirty="0" smtClean="0"/>
          </a:p>
          <a:p>
            <a:endParaRPr kumimoji="1" lang="en-US" altLang="ja-JP" smtClean="0"/>
          </a:p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12D38-3A11-9740-8767-9D02F4842CA4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1658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3BF50-F78E-4049-BBCB-E325276D082D}" type="datetimeFigureOut">
              <a:rPr kumimoji="1" lang="ja-JP" altLang="en-US" smtClean="0"/>
              <a:t>13/11/22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3A4D8-96E8-AE4D-9AAE-36EEF23C0C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019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3BF50-F78E-4049-BBCB-E325276D082D}" type="datetimeFigureOut">
              <a:rPr kumimoji="1" lang="ja-JP" altLang="en-US" smtClean="0"/>
              <a:t>13/11/22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3A4D8-96E8-AE4D-9AAE-36EEF23C0C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0190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3BF50-F78E-4049-BBCB-E325276D082D}" type="datetimeFigureOut">
              <a:rPr kumimoji="1" lang="ja-JP" altLang="en-US" smtClean="0"/>
              <a:t>13/11/22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3A4D8-96E8-AE4D-9AAE-36EEF23C0C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0402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3BF50-F78E-4049-BBCB-E325276D082D}" type="datetimeFigureOut">
              <a:rPr kumimoji="1" lang="ja-JP" altLang="en-US" smtClean="0"/>
              <a:t>13/11/22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3A4D8-96E8-AE4D-9AAE-36EEF23C0C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262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3BF50-F78E-4049-BBCB-E325276D082D}" type="datetimeFigureOut">
              <a:rPr kumimoji="1" lang="ja-JP" altLang="en-US" smtClean="0"/>
              <a:t>13/11/22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3A4D8-96E8-AE4D-9AAE-36EEF23C0C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8348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3BF50-F78E-4049-BBCB-E325276D082D}" type="datetimeFigureOut">
              <a:rPr kumimoji="1" lang="ja-JP" altLang="en-US" smtClean="0"/>
              <a:t>13/11/22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3A4D8-96E8-AE4D-9AAE-36EEF23C0C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6551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3BF50-F78E-4049-BBCB-E325276D082D}" type="datetimeFigureOut">
              <a:rPr kumimoji="1" lang="ja-JP" altLang="en-US" smtClean="0"/>
              <a:t>13/11/22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3A4D8-96E8-AE4D-9AAE-36EEF23C0C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4402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3BF50-F78E-4049-BBCB-E325276D082D}" type="datetimeFigureOut">
              <a:rPr kumimoji="1" lang="ja-JP" altLang="en-US" smtClean="0"/>
              <a:t>13/11/22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3A4D8-96E8-AE4D-9AAE-36EEF23C0C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2851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3BF50-F78E-4049-BBCB-E325276D082D}" type="datetimeFigureOut">
              <a:rPr kumimoji="1" lang="ja-JP" altLang="en-US" smtClean="0"/>
              <a:t>13/11/22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3A4D8-96E8-AE4D-9AAE-36EEF23C0C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1154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3BF50-F78E-4049-BBCB-E325276D082D}" type="datetimeFigureOut">
              <a:rPr kumimoji="1" lang="ja-JP" altLang="en-US" smtClean="0"/>
              <a:t>13/11/22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3A4D8-96E8-AE4D-9AAE-36EEF23C0C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8424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3BF50-F78E-4049-BBCB-E325276D082D}" type="datetimeFigureOut">
              <a:rPr kumimoji="1" lang="ja-JP" altLang="en-US" smtClean="0"/>
              <a:t>13/11/22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3A4D8-96E8-AE4D-9AAE-36EEF23C0C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5703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3BF50-F78E-4049-BBCB-E325276D082D}" type="datetimeFigureOut">
              <a:rPr kumimoji="1" lang="ja-JP" altLang="en-US" smtClean="0"/>
              <a:t>13/11/22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C3A4D8-96E8-AE4D-9AAE-36EEF23C0C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2874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CGBM Quick-Look-results</a:t>
            </a:r>
            <a:br>
              <a:rPr kumimoji="1" lang="en-US" altLang="ja-JP" dirty="0" smtClean="0"/>
            </a:br>
            <a:r>
              <a:rPr lang="en-US" altLang="ja-JP" dirty="0" smtClean="0"/>
              <a:t>and their dissemination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028239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Software &amp; data flow</a:t>
            </a:r>
            <a:endParaRPr kumimoji="1" lang="ja-JP" altLang="en-US" dirty="0"/>
          </a:p>
        </p:txBody>
      </p:sp>
      <p:pic>
        <p:nvPicPr>
          <p:cNvPr id="4" name="コンテンツ プレースホルダー 3" descr="data-flow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94" b="8494"/>
          <a:stretch>
            <a:fillRect/>
          </a:stretch>
        </p:blipFill>
        <p:spPr>
          <a:xfrm>
            <a:off x="125246" y="1417638"/>
            <a:ext cx="9019928" cy="4960613"/>
          </a:xfrm>
        </p:spPr>
      </p:pic>
    </p:spTree>
    <p:extLst>
      <p:ext uri="{BB962C8B-B14F-4D97-AF65-F5344CB8AC3E}">
        <p14:creationId xmlns:p14="http://schemas.microsoft.com/office/powerpoint/2010/main" val="7906180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1780"/>
          </a:xfrm>
        </p:spPr>
        <p:txBody>
          <a:bodyPr>
            <a:normAutofit lnSpcReduction="10000"/>
          </a:bodyPr>
          <a:lstStyle/>
          <a:p>
            <a:r>
              <a:rPr kumimoji="1" lang="en-US" altLang="ja-JP" dirty="0" smtClean="0">
                <a:solidFill>
                  <a:srgbClr val="660066"/>
                </a:solidFill>
              </a:rPr>
              <a:t>Before receiving event data thru Med-rate telemetry (i.e., Ethernet),  </a:t>
            </a:r>
            <a:r>
              <a:rPr kumimoji="1" lang="en-US" altLang="ja-JP" i="1" dirty="0" smtClean="0">
                <a:solidFill>
                  <a:srgbClr val="660066"/>
                </a:solidFill>
              </a:rPr>
              <a:t>ONLY</a:t>
            </a:r>
            <a:r>
              <a:rPr kumimoji="1" lang="en-US" altLang="ja-JP" dirty="0" smtClean="0">
                <a:solidFill>
                  <a:srgbClr val="660066"/>
                </a:solidFill>
              </a:rPr>
              <a:t> trigger time, </a:t>
            </a:r>
            <a:r>
              <a:rPr lang="en-US" altLang="ja-JP" dirty="0" smtClean="0">
                <a:solidFill>
                  <a:srgbClr val="660066"/>
                </a:solidFill>
              </a:rPr>
              <a:t>TH (time history: 1/16 sec) and PHA histogram (for every 4sec) are available by 1553B regular telemetry.</a:t>
            </a:r>
            <a:endParaRPr lang="en-US" altLang="ja-JP" dirty="0">
              <a:solidFill>
                <a:srgbClr val="660066"/>
              </a:solidFill>
            </a:endParaRPr>
          </a:p>
          <a:p>
            <a:r>
              <a:rPr lang="en-US" altLang="ja-JP" dirty="0" smtClean="0">
                <a:solidFill>
                  <a:srgbClr val="660066"/>
                </a:solidFill>
              </a:rPr>
              <a:t>Alerts would have very limited info.</a:t>
            </a:r>
          </a:p>
          <a:p>
            <a:endParaRPr lang="en-US" altLang="ja-JP" dirty="0">
              <a:solidFill>
                <a:srgbClr val="660066"/>
              </a:solidFill>
            </a:endParaRPr>
          </a:p>
          <a:p>
            <a:r>
              <a:rPr lang="en-US" altLang="ja-JP" dirty="0" smtClean="0">
                <a:solidFill>
                  <a:srgbClr val="660066"/>
                </a:solidFill>
              </a:rPr>
              <a:t>Other Issue:</a:t>
            </a:r>
          </a:p>
          <a:p>
            <a:pPr lvl="1"/>
            <a:r>
              <a:rPr lang="en-US" altLang="ja-JP" dirty="0" smtClean="0">
                <a:solidFill>
                  <a:srgbClr val="660066"/>
                </a:solidFill>
              </a:rPr>
              <a:t>Can brief result from CAL be utilized?</a:t>
            </a:r>
          </a:p>
          <a:p>
            <a:pPr lvl="2"/>
            <a:r>
              <a:rPr lang="en-US" altLang="ja-JP" dirty="0" smtClean="0">
                <a:solidFill>
                  <a:srgbClr val="660066"/>
                </a:solidFill>
              </a:rPr>
              <a:t>Say, “No significant signal above *** </a:t>
            </a:r>
            <a:r>
              <a:rPr lang="en-US" altLang="ja-JP" dirty="0" err="1" smtClean="0">
                <a:solidFill>
                  <a:srgbClr val="660066"/>
                </a:solidFill>
              </a:rPr>
              <a:t>GeV</a:t>
            </a:r>
            <a:r>
              <a:rPr lang="en-US" altLang="ja-JP" dirty="0" smtClean="0">
                <a:solidFill>
                  <a:srgbClr val="660066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12920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Dissemination thru GCN/</a:t>
            </a:r>
            <a:r>
              <a:rPr kumimoji="1" lang="en-US" altLang="ja-JP" dirty="0" err="1" smtClean="0"/>
              <a:t>ATel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rgbClr val="660066"/>
                </a:solidFill>
              </a:rPr>
              <a:t>Who are in charge to send alert to GCN?</a:t>
            </a:r>
            <a:endParaRPr lang="en-US" altLang="ja-JP" dirty="0" smtClean="0">
              <a:solidFill>
                <a:srgbClr val="660066"/>
              </a:solidFill>
            </a:endParaRPr>
          </a:p>
          <a:p>
            <a:pPr lvl="1"/>
            <a:r>
              <a:rPr kumimoji="1" lang="en-US" altLang="ja-JP" dirty="0" smtClean="0">
                <a:solidFill>
                  <a:srgbClr val="660066"/>
                </a:solidFill>
              </a:rPr>
              <a:t>Burst advocate?  (Swift style)</a:t>
            </a:r>
          </a:p>
          <a:p>
            <a:pPr lvl="1"/>
            <a:r>
              <a:rPr lang="en-US" altLang="ja-JP" dirty="0" smtClean="0">
                <a:solidFill>
                  <a:srgbClr val="660066"/>
                </a:solidFill>
              </a:rPr>
              <a:t>Duty scientists (</a:t>
            </a:r>
            <a:r>
              <a:rPr lang="en-US" altLang="ja-JP" dirty="0" err="1" smtClean="0">
                <a:solidFill>
                  <a:srgbClr val="660066"/>
                </a:solidFill>
              </a:rPr>
              <a:t>inc.</a:t>
            </a:r>
            <a:r>
              <a:rPr lang="en-US" altLang="ja-JP" dirty="0" smtClean="0">
                <a:solidFill>
                  <a:srgbClr val="660066"/>
                </a:solidFill>
              </a:rPr>
              <a:t> students)   (HETE-2 style)</a:t>
            </a:r>
          </a:p>
          <a:p>
            <a:pPr lvl="1"/>
            <a:endParaRPr kumimoji="1" lang="en-US" altLang="ja-JP" dirty="0">
              <a:solidFill>
                <a:srgbClr val="660066"/>
              </a:solidFill>
            </a:endParaRPr>
          </a:p>
          <a:p>
            <a:r>
              <a:rPr lang="en-US" altLang="ja-JP" dirty="0" smtClean="0">
                <a:solidFill>
                  <a:srgbClr val="660066"/>
                </a:solidFill>
              </a:rPr>
              <a:t>What is the author ship for GCN Circular / </a:t>
            </a:r>
            <a:r>
              <a:rPr lang="en-US" altLang="ja-JP" dirty="0" err="1" smtClean="0">
                <a:solidFill>
                  <a:srgbClr val="660066"/>
                </a:solidFill>
              </a:rPr>
              <a:t>Atel</a:t>
            </a:r>
            <a:endParaRPr lang="en-US" altLang="ja-JP" dirty="0" smtClean="0">
              <a:solidFill>
                <a:srgbClr val="660066"/>
              </a:solidFill>
            </a:endParaRPr>
          </a:p>
          <a:p>
            <a:pPr lvl="1"/>
            <a:r>
              <a:rPr kumimoji="1" lang="en-US" altLang="ja-JP" dirty="0" smtClean="0">
                <a:solidFill>
                  <a:srgbClr val="660066"/>
                </a:solidFill>
              </a:rPr>
              <a:t>Alphabetical order?</a:t>
            </a:r>
          </a:p>
          <a:p>
            <a:pPr lvl="1"/>
            <a:r>
              <a:rPr lang="en-US" altLang="ja-JP" dirty="0" smtClean="0">
                <a:solidFill>
                  <a:srgbClr val="660066"/>
                </a:solidFill>
              </a:rPr>
              <a:t>Burst advocate / duty scientist first?</a:t>
            </a:r>
            <a:endParaRPr kumimoji="1" lang="en-US" altLang="ja-JP" dirty="0" smtClean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776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145</Words>
  <Application>Microsoft Macintosh PowerPoint</Application>
  <PresentationFormat>画面に合わせる (4:3)</PresentationFormat>
  <Paragraphs>18</Paragraphs>
  <Slides>4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ホワイト</vt:lpstr>
      <vt:lpstr>CGBM Quick-Look-results and their dissemination</vt:lpstr>
      <vt:lpstr>Software &amp; data flow</vt:lpstr>
      <vt:lpstr>PowerPoint プレゼンテーション</vt:lpstr>
      <vt:lpstr>Dissemination thru GCN/ATel</vt:lpstr>
    </vt:vector>
  </TitlesOfParts>
  <Company>青山学院大学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CGBM Quick-Look-results and their dissemination</dc:title>
  <dc:creator>吉田 篤正</dc:creator>
  <cp:lastModifiedBy>吉田 篤正</cp:lastModifiedBy>
  <cp:revision>3</cp:revision>
  <dcterms:created xsi:type="dcterms:W3CDTF">2013-11-22T13:24:05Z</dcterms:created>
  <dcterms:modified xsi:type="dcterms:W3CDTF">2013-11-22T16:04:58Z</dcterms:modified>
</cp:coreProperties>
</file>