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5"/>
  </p:notesMasterIdLst>
  <p:sldIdLst>
    <p:sldId id="256" r:id="rId2"/>
    <p:sldId id="266" r:id="rId3"/>
    <p:sldId id="267" r:id="rId4"/>
    <p:sldId id="257" r:id="rId5"/>
    <p:sldId id="258" r:id="rId6"/>
    <p:sldId id="260" r:id="rId7"/>
    <p:sldId id="261" r:id="rId8"/>
    <p:sldId id="262" r:id="rId9"/>
    <p:sldId id="263" r:id="rId10"/>
    <p:sldId id="264" r:id="rId11"/>
    <p:sldId id="265" r:id="rId12"/>
    <p:sldId id="269" r:id="rId13"/>
    <p:sldId id="268" r:id="rId14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94" d="100"/>
          <a:sy n="94" d="100"/>
        </p:scale>
        <p:origin x="300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25898C-B4CD-4670-92AB-521E3A97F84C}" type="datetimeFigureOut">
              <a:rPr lang="en-US" smtClean="0"/>
              <a:t>11/18/2013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ED7F4B-FB86-4574-AB27-8BB61591A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5009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D7F4B-FB86-4574-AB27-8BB61591A66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2291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D7F4B-FB86-4574-AB27-8BB61591A66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9316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D7F4B-FB86-4574-AB27-8BB61591A66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4824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BEB2B-6FF2-4C2A-8FAE-05ACFCEEF1B1}" type="datetime1">
              <a:rPr lang="en-US" smtClean="0"/>
              <a:t>11/18/2013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Nov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BAFE1-3D6C-4635-A99E-A8FA2FC481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1024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0067E-50D4-46A0-BE48-7FA78430C952}" type="datetime1">
              <a:rPr lang="en-US" smtClean="0"/>
              <a:t>11/18/2013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Nov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BAFE1-3D6C-4635-A99E-A8FA2FC481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1277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EFC56-8001-4B59-AE75-53F3147A07C1}" type="datetime1">
              <a:rPr lang="en-US" smtClean="0"/>
              <a:t>11/18/2013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Nov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BAFE1-3D6C-4635-A99E-A8FA2FC481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475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D9D8F-74BC-4C8C-80DF-B1D4E9326785}" type="datetime1">
              <a:rPr lang="en-US" smtClean="0"/>
              <a:t>11/18/2013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Nov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BAFE1-3D6C-4635-A99E-A8FA2FC481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8893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3FE67-E832-4259-8850-C4961642A427}" type="datetime1">
              <a:rPr lang="en-US" smtClean="0"/>
              <a:t>11/18/2013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Nov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BAFE1-3D6C-4635-A99E-A8FA2FC481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9749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2C94B-FB7B-4758-9F5C-CEEE56F10206}" type="datetime1">
              <a:rPr lang="en-US" smtClean="0"/>
              <a:t>11/18/2013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Nov 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BAFE1-3D6C-4635-A99E-A8FA2FC481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533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272D2-FD16-49B0-9725-577969D327FD}" type="datetime1">
              <a:rPr lang="en-US" smtClean="0"/>
              <a:t>11/18/2013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Nov 2013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BAFE1-3D6C-4635-A99E-A8FA2FC481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4566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3A31A-35BA-4A39-8EE0-FDDBC2481E90}" type="datetime1">
              <a:rPr lang="en-US" smtClean="0"/>
              <a:t>11/18/2013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Nov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BAFE1-3D6C-4635-A99E-A8FA2FC481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867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D1573-97A5-4631-A5AA-2CDBC265C136}" type="datetime1">
              <a:rPr lang="en-US" smtClean="0"/>
              <a:t>11/18/2013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Nov 2013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BAFE1-3D6C-4635-A99E-A8FA2FC481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190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5AA64-1FF4-4E4E-A791-7D2B992085A2}" type="datetime1">
              <a:rPr lang="en-US" smtClean="0"/>
              <a:t>11/18/2013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Nov 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BAFE1-3D6C-4635-A99E-A8FA2FC481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7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08D0E-519A-43E7-AB18-8A938359A69B}" type="datetime1">
              <a:rPr lang="en-US" smtClean="0"/>
              <a:t>11/18/2013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Nov 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BAFE1-3D6C-4635-A99E-A8FA2FC481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365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5511BC-0F4A-4873-B743-5FBEFAF9C44A}" type="datetime1">
              <a:rPr lang="en-US" smtClean="0"/>
              <a:t>11/18/2013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CALET TIM Nov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FBAFE1-3D6C-4635-A99E-A8FA2FC481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30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photo.phys.lsu.edu/calet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71563"/>
            <a:ext cx="7772400" cy="1712277"/>
          </a:xfrm>
        </p:spPr>
        <p:txBody>
          <a:bodyPr anchor="ctr">
            <a:normAutofit fontScale="90000"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CALET Document Server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Doug Granger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LSU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CALET TIM Nov 2013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5483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"/>
            <a:ext cx="7886700" cy="777052"/>
          </a:xfrm>
        </p:spPr>
        <p:txBody>
          <a:bodyPr/>
          <a:lstStyle/>
          <a:p>
            <a:pPr algn="ctr"/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Submission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Edit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943A2-F547-40EA-96AA-998A8D410E14}" type="datetime1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11/18/2013</a:t>
            </a:fld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CALET TIM Nov 2013</a:t>
            </a:r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BAFE1-3D6C-4635-A99E-A8FA2FC481E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fld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39470" y="1198880"/>
            <a:ext cx="4655820" cy="4978083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 this page the user will </a:t>
            </a:r>
          </a:p>
          <a:p>
            <a:pPr lvl="1"/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 able to edit the following fields</a:t>
            </a:r>
          </a:p>
          <a:p>
            <a:pPr lvl="2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Title</a:t>
            </a:r>
          </a:p>
          <a:p>
            <a:pPr lvl="2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Author</a:t>
            </a:r>
          </a:p>
          <a:p>
            <a:pPr lvl="2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Institution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Synopsis</a:t>
            </a:r>
          </a:p>
          <a:p>
            <a:pPr lvl="1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Upload a new main submission</a:t>
            </a:r>
          </a:p>
          <a:p>
            <a:pPr lvl="1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Upload additional ancillary files</a:t>
            </a:r>
          </a:p>
          <a:p>
            <a:pPr lvl="1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New file versions will be stored along with old versions. </a:t>
            </a:r>
          </a:p>
          <a:p>
            <a:pPr lvl="1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Email Notice to z-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calet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mailing list option</a:t>
            </a:r>
          </a:p>
          <a:p>
            <a:pPr lvl="1"/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5290" y="1375092"/>
            <a:ext cx="3802242" cy="3972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58416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"/>
            <a:ext cx="7886700" cy="788276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Future Updates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046480"/>
            <a:ext cx="7886700" cy="5130483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Search Features</a:t>
            </a:r>
          </a:p>
          <a:p>
            <a:pPr lvl="1"/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Search the database entries</a:t>
            </a:r>
          </a:p>
          <a:p>
            <a:pPr lvl="1"/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Search the contents of uploaded files</a:t>
            </a:r>
          </a:p>
          <a:p>
            <a:pPr lvl="1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User account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Modifications</a:t>
            </a:r>
          </a:p>
          <a:p>
            <a:pPr lvl="1"/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progress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Ability to Differentiate between</a:t>
            </a:r>
          </a:p>
          <a:p>
            <a:pPr lvl="1"/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Tech notes</a:t>
            </a:r>
          </a:p>
          <a:p>
            <a:pPr lvl="1"/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Journal Submissions</a:t>
            </a:r>
          </a:p>
          <a:p>
            <a:pPr lvl="1"/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Conference papers and presentations</a:t>
            </a:r>
          </a:p>
          <a:p>
            <a:pPr lvl="1"/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Posters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E25D1-31C3-4C50-A362-90BB5881CA18}" type="datetime1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11/18/2013</a:t>
            </a:fld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CALET TIM Nov 2013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BAFE1-3D6C-4635-A99E-A8FA2FC481E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fld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61436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5991225"/>
          </a:xfrm>
        </p:spPr>
        <p:txBody>
          <a:bodyPr/>
          <a:lstStyle/>
          <a:p>
            <a:pPr algn="ctr"/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Demonstration</a:t>
            </a:r>
            <a:b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http://photo.phys.lsu.edu/calet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40D2B-44D8-4814-BF11-E5F40805E272}" type="datetime1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11/18/2013</a:t>
            </a:fld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CALET TIM Nov 2013</a:t>
            </a:r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BAFE1-3D6C-4635-A99E-A8FA2FC481E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fld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10171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5835977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Questions/Comments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4A838-D44D-4BE4-9A7A-80ABB51A06EA}" type="datetime1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11/18/2013</a:t>
            </a:fld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CALET TIM Nov 2013</a:t>
            </a:r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BAFE1-3D6C-4635-A99E-A8FA2FC481E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fld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1142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077" y="1"/>
            <a:ext cx="7886700" cy="914400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Purpose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24134"/>
            <a:ext cx="7886700" cy="4622483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purpose of this server is to create a system where all CALET documentation can be</a:t>
            </a:r>
          </a:p>
          <a:p>
            <a:pPr marL="0" indent="0"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tored</a:t>
            </a:r>
          </a:p>
          <a:p>
            <a:pPr lvl="1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rganized</a:t>
            </a:r>
          </a:p>
          <a:p>
            <a:pPr lvl="1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isplayed </a:t>
            </a:r>
          </a:p>
          <a:p>
            <a:pPr lvl="1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imple user-friendly Interface</a:t>
            </a:r>
          </a:p>
          <a:p>
            <a:pPr lvl="1"/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Uploaded and Downloaded by any authorized CALET researcher</a:t>
            </a:r>
          </a:p>
          <a:p>
            <a:pPr lvl="1"/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Mirrored for redundant archiving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AE354-2A4D-484A-BF30-36151B9FEAA3}" type="datetime1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11/18/2013</a:t>
            </a:fld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CALET TIM Nov 2013</a:t>
            </a:r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BAFE1-3D6C-4635-A99E-A8FA2FC481E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fld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5938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809297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Requirements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3269" y="935420"/>
            <a:ext cx="8597461" cy="5526339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System Requirements</a:t>
            </a:r>
          </a:p>
          <a:p>
            <a:pPr lvl="1"/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Support all file types used by Collaboration</a:t>
            </a:r>
          </a:p>
          <a:p>
            <a:pPr lvl="1"/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Restrict access to Collaboration members only</a:t>
            </a:r>
          </a:p>
          <a:p>
            <a:pPr lvl="1"/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Mirroring to remote site capable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Document Submissions</a:t>
            </a:r>
          </a:p>
          <a:p>
            <a:pPr lvl="1"/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Members must be allowed to upload submission and all relevant files</a:t>
            </a:r>
          </a:p>
          <a:p>
            <a:pPr lvl="1"/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Members must be allowed to update submission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Document Labeling</a:t>
            </a:r>
          </a:p>
          <a:p>
            <a:pPr lvl="1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All uploaded documents have a unique Document ID number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Display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Documents</a:t>
            </a:r>
          </a:p>
          <a:p>
            <a:pPr lvl="1"/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Submissions must be in a simple logical method for easy access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Document Retrieval</a:t>
            </a:r>
          </a:p>
          <a:p>
            <a:pPr lvl="1"/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Submission and all ancillary files must be easily accessible by Members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Redundancy</a:t>
            </a:r>
          </a:p>
          <a:p>
            <a:pPr lvl="1"/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Data and documents can be archived on remote machines and other software packages</a:t>
            </a:r>
          </a:p>
          <a:p>
            <a:pPr lvl="1"/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F0D6C-2F43-43C9-85D4-77B2FE3D5F6C}" type="datetime1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11/18/2013</a:t>
            </a:fld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CALET TIM Nov 2013</a:t>
            </a:r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BAFE1-3D6C-4635-A99E-A8FA2FC481E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fld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67295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893379"/>
          </a:xfrm>
        </p:spPr>
        <p:txBody>
          <a:bodyPr/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Server 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41E7D-BED2-4451-90CA-491C67C1EAC6}" type="datetime1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11/18/2013</a:t>
            </a:fld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CALET TIM Nov 2013</a:t>
            </a:r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BAFE1-3D6C-4635-A99E-A8FA2FC481E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fld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427" y="1061217"/>
            <a:ext cx="6973456" cy="5295133"/>
          </a:xfrm>
        </p:spPr>
      </p:pic>
    </p:spTree>
    <p:extLst>
      <p:ext uri="{BB962C8B-B14F-4D97-AF65-F5344CB8AC3E}">
        <p14:creationId xmlns:p14="http://schemas.microsoft.com/office/powerpoint/2010/main" val="2700700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"/>
            <a:ext cx="7886700" cy="861848"/>
          </a:xfrm>
        </p:spPr>
        <p:txBody>
          <a:bodyPr/>
          <a:lstStyle/>
          <a:p>
            <a:pPr algn="ctr"/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Website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Flow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E1F62-E54F-470B-89F4-249A59944935}" type="datetime1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11/18/2013</a:t>
            </a:fld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CALET TIM Nov 2013</a:t>
            </a:r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BAFE1-3D6C-4635-A99E-A8FA2FC481E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fld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02990" y="812800"/>
            <a:ext cx="4795729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Site is designed for ease of use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Document list Page will be the main page for authenticated users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All pages will have a menu link for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Main Document List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Add Submission Page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Help Page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Logout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Links on the List page will take the user to the Individual Submission View page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Edit Submission page will only be accessible from the Individual Submission page</a:t>
            </a:r>
          </a:p>
          <a:p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Content Placeholder 1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2121" y="1208690"/>
            <a:ext cx="3572764" cy="4935308"/>
          </a:xfrm>
        </p:spPr>
      </p:pic>
    </p:spTree>
    <p:extLst>
      <p:ext uri="{BB962C8B-B14F-4D97-AF65-F5344CB8AC3E}">
        <p14:creationId xmlns:p14="http://schemas.microsoft.com/office/powerpoint/2010/main" val="2220164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819807"/>
          </a:xfrm>
        </p:spPr>
        <p:txBody>
          <a:bodyPr/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User 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Login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244BB-015C-45BA-B21D-306A0743DB26}" type="datetime1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11/18/2013</a:t>
            </a:fld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CALET TIM Nov 2013</a:t>
            </a:r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BAFE1-3D6C-4635-A99E-A8FA2FC481E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fld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Initially all users will be (Science Team Oct 2013) members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New Users will be approved by CALET Executive committee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User Login setup</a:t>
            </a:r>
          </a:p>
          <a:p>
            <a:pPr lvl="1"/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Username: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lastname_first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initial ( i.e.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granger_d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lvl="1"/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Password: </a:t>
            </a:r>
            <a:r>
              <a:rPr lang="en-US" sz="2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lastname</a:t>
            </a:r>
            <a:endParaRPr lang="en-US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Login Page will allow the user to change and save their password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(under construction)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2568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"/>
            <a:ext cx="7886700" cy="777766"/>
          </a:xfrm>
        </p:spPr>
        <p:txBody>
          <a:bodyPr/>
          <a:lstStyle/>
          <a:p>
            <a:pPr algn="ctr"/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Submission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Listing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2506A-50BF-46B1-AB57-9EA398746C27}" type="datetime1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11/18/2013</a:t>
            </a:fld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CALET TIM Nov 2013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BAFE1-3D6C-4635-A99E-A8FA2FC481E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fld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5614" y="945931"/>
            <a:ext cx="32792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80010" y="1036320"/>
            <a:ext cx="4888230" cy="5140643"/>
          </a:xfrm>
        </p:spPr>
        <p:txBody>
          <a:bodyPr>
            <a:normAutofit lnSpcReduction="10000"/>
          </a:bodyPr>
          <a:lstStyle/>
          <a:p>
            <a:pPr marL="285750" indent="-285750"/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First page viewed after login</a:t>
            </a:r>
          </a:p>
          <a:p>
            <a:pPr marL="285750" indent="-285750"/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/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Table View of all Submissions</a:t>
            </a:r>
          </a:p>
          <a:p>
            <a:pPr marL="742950" lvl="1" indent="-285750"/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Document ID</a:t>
            </a:r>
          </a:p>
          <a:p>
            <a:pPr marL="742950" lvl="1" indent="-285750"/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Title</a:t>
            </a:r>
          </a:p>
          <a:p>
            <a:pPr marL="742950" lvl="1" indent="-285750"/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Author</a:t>
            </a:r>
          </a:p>
          <a:p>
            <a:pPr marL="742950" lvl="1" indent="-285750"/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Institution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/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Submission Date</a:t>
            </a:r>
            <a:endParaRPr lang="en-U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/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Date of last Update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/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Link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Submission Information</a:t>
            </a:r>
          </a:p>
          <a:p>
            <a:pPr marL="742950" lvl="1" indent="-285750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/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Table is sortable on fields listed above</a:t>
            </a:r>
          </a:p>
          <a:p>
            <a:pPr marL="742950" lvl="1" indent="-285750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2703" y="1368462"/>
            <a:ext cx="4391297" cy="4476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5796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9356" y="21814"/>
            <a:ext cx="6559123" cy="735724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Individual Submission View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CE5B0-C5F0-4126-9EF3-E5AC20FE49AA}" type="datetime1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11/18/2013</a:t>
            </a:fld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CALET TIM Nov 2013</a:t>
            </a:r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BAFE1-3D6C-4635-A99E-A8FA2FC481E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fld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32079" y="1102290"/>
            <a:ext cx="4902375" cy="5368964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Individual View will allow a user to display information on a submission including</a:t>
            </a:r>
          </a:p>
          <a:p>
            <a:pPr lvl="1"/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Document ID</a:t>
            </a:r>
          </a:p>
          <a:p>
            <a:pPr lvl="1"/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Title</a:t>
            </a:r>
          </a:p>
          <a:p>
            <a:pPr lvl="1"/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Author</a:t>
            </a:r>
          </a:p>
          <a:p>
            <a:pPr lvl="1"/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Submission 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Date</a:t>
            </a:r>
          </a:p>
          <a:p>
            <a:pPr lvl="1"/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Updated Date</a:t>
            </a:r>
            <a:endParaRPr lang="en-U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Synopsis</a:t>
            </a:r>
          </a:p>
          <a:p>
            <a:pPr lvl="1"/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Submission and ancillary files</a:t>
            </a:r>
          </a:p>
          <a:p>
            <a:pPr lvl="1"/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Multiple versions of uploaded files will be sorted by upload date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User will also be allowed to download individual files from this interface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User will also be allowed to download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zip of all files from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interface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Modify Submission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link to allow user to modify the information saved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3664" y="1381759"/>
            <a:ext cx="3915028" cy="4033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257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"/>
            <a:ext cx="7886700" cy="840828"/>
          </a:xfrm>
        </p:spPr>
        <p:txBody>
          <a:bodyPr/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New 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Submissions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E9B57-0EBE-45BC-BDEC-92B2086A7146}" type="datetime1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11/18/2013</a:t>
            </a:fld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CALET TIM Nov 2013</a:t>
            </a:r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BAFE1-3D6C-4635-A99E-A8FA2FC481E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fld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28650" y="893379"/>
            <a:ext cx="4491990" cy="5515521"/>
          </a:xfrm>
        </p:spPr>
        <p:txBody>
          <a:bodyPr>
            <a:normAutofit fontScale="92500" lnSpcReduction="20000"/>
          </a:bodyPr>
          <a:lstStyle/>
          <a:p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Will allow user to upload new submissions to the server</a:t>
            </a:r>
          </a:p>
          <a:p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User will be asked to provide the following information</a:t>
            </a:r>
          </a:p>
          <a:p>
            <a:pPr lvl="1"/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Title</a:t>
            </a:r>
          </a:p>
          <a:p>
            <a:pPr lvl="1"/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Author</a:t>
            </a:r>
          </a:p>
          <a:p>
            <a:pPr lvl="1"/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Institution</a:t>
            </a:r>
            <a:endParaRPr lang="en-U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Synopsis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Main Submission document</a:t>
            </a:r>
          </a:p>
          <a:p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user will be allowed to upload additional support documents, if needed</a:t>
            </a:r>
          </a:p>
          <a:p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Document ID will be assigned on new submission.   ID is a unique incremented number assigned by the server.</a:t>
            </a:r>
          </a:p>
          <a:p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Email Notice sent to z-</a:t>
            </a:r>
            <a:r>
              <a:rPr lang="en-US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calet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on all new submissions </a:t>
            </a:r>
          </a:p>
          <a:p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2560" y="1239520"/>
            <a:ext cx="3629443" cy="5135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07895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2646</TotalTime>
  <Words>605</Words>
  <Application>Microsoft Office PowerPoint</Application>
  <PresentationFormat>Letter Paper (8.5x11 in)</PresentationFormat>
  <Paragraphs>151</Paragraphs>
  <Slides>13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Office Theme</vt:lpstr>
      <vt:lpstr>CALET Document Server</vt:lpstr>
      <vt:lpstr>Purpose</vt:lpstr>
      <vt:lpstr>Requirements</vt:lpstr>
      <vt:lpstr>Server Design</vt:lpstr>
      <vt:lpstr>Website Flow</vt:lpstr>
      <vt:lpstr>User Login</vt:lpstr>
      <vt:lpstr>Submission Listing</vt:lpstr>
      <vt:lpstr>Individual Submission View</vt:lpstr>
      <vt:lpstr>New Submissions</vt:lpstr>
      <vt:lpstr>Submission Edit</vt:lpstr>
      <vt:lpstr>Future Updates</vt:lpstr>
      <vt:lpstr>Demonstration  http://photo.phys.lsu.edu/calet </vt:lpstr>
      <vt:lpstr>Questions/Comments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CALET Document Server</dc:title>
  <dc:creator>Doug Granger</dc:creator>
  <cp:lastModifiedBy>Doug Granger</cp:lastModifiedBy>
  <cp:revision>37</cp:revision>
  <dcterms:created xsi:type="dcterms:W3CDTF">2013-11-03T17:02:43Z</dcterms:created>
  <dcterms:modified xsi:type="dcterms:W3CDTF">2013-11-18T19:45:24Z</dcterms:modified>
</cp:coreProperties>
</file>