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0" r:id="rId3"/>
    <p:sldId id="258" r:id="rId4"/>
    <p:sldId id="267" r:id="rId5"/>
    <p:sldId id="260" r:id="rId6"/>
    <p:sldId id="261" r:id="rId7"/>
    <p:sldId id="262" r:id="rId8"/>
    <p:sldId id="263" r:id="rId9"/>
    <p:sldId id="269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rmuid O'Dwyer" initials="DO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455" autoAdjust="0"/>
  </p:normalViewPr>
  <p:slideViewPr>
    <p:cSldViewPr>
      <p:cViewPr>
        <p:scale>
          <a:sx n="80" d="100"/>
          <a:sy n="80" d="100"/>
        </p:scale>
        <p:origin x="-93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base.dom\daten\Zuerich\Homes\TKWA1\Desktop\CERN_LinkedI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base.dom\daten\Zuerich\Homes\TKWA1\Desktop\CC\CERN_Notes\CERN_LinkedI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Sheet1!$G$38:$G$39</c:f>
              <c:strCache>
                <c:ptCount val="1"/>
                <c:pt idx="0">
                  <c:v>CV</c:v>
                </c:pt>
              </c:strCache>
            </c:strRef>
          </c:tx>
          <c:cat>
            <c:strRef>
              <c:f>Sheet1!$F$40:$F$41</c:f>
              <c:strCache>
                <c:ptCount val="2"/>
                <c:pt idx="0">
                  <c:v>Ulikely</c:v>
                </c:pt>
                <c:pt idx="1">
                  <c:v>Likely</c:v>
                </c:pt>
              </c:strCache>
            </c:strRef>
          </c:cat>
          <c:val>
            <c:numRef>
              <c:f>Sheet1!$G$40:$G$41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Sheet1!$H$38:$H$39</c:f>
              <c:strCache>
                <c:ptCount val="1"/>
                <c:pt idx="0">
                  <c:v>Network</c:v>
                </c:pt>
              </c:strCache>
            </c:strRef>
          </c:tx>
          <c:cat>
            <c:strRef>
              <c:f>Sheet1!$F$40:$F$41</c:f>
              <c:strCache>
                <c:ptCount val="2"/>
                <c:pt idx="0">
                  <c:v>Ulikely</c:v>
                </c:pt>
                <c:pt idx="1">
                  <c:v>Likely</c:v>
                </c:pt>
              </c:strCache>
            </c:strRef>
          </c:cat>
          <c:val>
            <c:numRef>
              <c:f>Sheet1!$H$40:$H$41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</c:ser>
        <c:axId val="151419136"/>
        <c:axId val="151441792"/>
      </c:barChart>
      <c:catAx>
        <c:axId val="1514191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Success Rate</a:t>
                </a:r>
              </a:p>
            </c:rich>
          </c:tx>
          <c:layout/>
        </c:title>
        <c:majorTickMark val="none"/>
        <c:tickLblPos val="nextTo"/>
        <c:crossAx val="151441792"/>
        <c:crosses val="autoZero"/>
        <c:auto val="1"/>
        <c:lblAlgn val="ctr"/>
        <c:lblOffset val="100"/>
      </c:catAx>
      <c:valAx>
        <c:axId val="15144179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Probability of</a:t>
                </a:r>
                <a:r>
                  <a:rPr lang="en-US" baseline="0" dirty="0" smtClean="0"/>
                  <a:t> </a:t>
                </a:r>
              </a:p>
              <a:p>
                <a:pPr>
                  <a:defRPr/>
                </a:pPr>
                <a:r>
                  <a:rPr lang="en-US" baseline="0" dirty="0" smtClean="0"/>
                  <a:t>Getting Job</a:t>
                </a:r>
                <a:r>
                  <a:rPr lang="en-US" dirty="0" smtClean="0"/>
                  <a:t> </a:t>
                </a:r>
                <a:r>
                  <a:rPr lang="en-US" dirty="0"/>
                  <a:t>(%)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1514191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3028719988966829"/>
          <c:y val="0.10002822318633221"/>
          <c:w val="0.24889619544188604"/>
          <c:h val="0.10048898311203285"/>
        </c:manualLayout>
      </c:layout>
    </c:legend>
    <c:plotVisOnly val="1"/>
    <c:dispBlanksAs val="gap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1100" dirty="0"/>
              <a:t>CERN</a:t>
            </a:r>
            <a:r>
              <a:rPr lang="en-US" sz="1100" baseline="0" dirty="0"/>
              <a:t> </a:t>
            </a:r>
            <a:r>
              <a:rPr lang="en-GB" sz="1100" baseline="0" noProof="0" dirty="0" smtClean="0"/>
              <a:t>Employees</a:t>
            </a:r>
            <a:r>
              <a:rPr lang="en-US" sz="1100" baseline="0" dirty="0" smtClean="0"/>
              <a:t> </a:t>
            </a:r>
            <a:r>
              <a:rPr lang="en-US" sz="1100" baseline="0" dirty="0"/>
              <a:t>in Top 10 industries</a:t>
            </a:r>
            <a:endParaRPr lang="en-US" sz="1100" dirty="0"/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dPt>
            <c:idx val="0"/>
            <c:bubble3D val="1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1"/>
            <c:bubble3D val="1"/>
            <c:spPr>
              <a:solidFill>
                <a:schemeClr val="tx2">
                  <a:lumMod val="75000"/>
                </a:schemeClr>
              </a:solidFill>
            </c:spPr>
          </c:dPt>
          <c:dPt>
            <c:idx val="2"/>
            <c:bubble3D val="1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3"/>
            <c:bubble3D val="1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4"/>
            <c:bubble3D val="1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5"/>
            <c:bubble3D val="1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bubble3D val="1"/>
            <c:spPr>
              <a:solidFill>
                <a:schemeClr val="accent3"/>
              </a:solidFill>
            </c:spPr>
          </c:dPt>
          <c:dPt>
            <c:idx val="7"/>
            <c:bubble3D val="1"/>
            <c:spPr>
              <a:solidFill>
                <a:schemeClr val="accent2"/>
              </a:solidFill>
            </c:spPr>
          </c:dPt>
          <c:dPt>
            <c:idx val="8"/>
            <c:bubble3D val="1"/>
            <c:spPr>
              <a:solidFill>
                <a:schemeClr val="tx2"/>
              </a:solidFill>
            </c:spPr>
          </c:dPt>
          <c:dPt>
            <c:idx val="9"/>
            <c:bubble3D val="1"/>
            <c:spPr>
              <a:solidFill>
                <a:schemeClr val="tx1"/>
              </a:solidFill>
            </c:spPr>
          </c:dPt>
          <c:cat>
            <c:strRef>
              <c:f>Sheet1!$A$3:$A$12</c:f>
              <c:strCache>
                <c:ptCount val="10"/>
                <c:pt idx="0">
                  <c:v>Research</c:v>
                </c:pt>
                <c:pt idx="1">
                  <c:v>Information Technology</c:v>
                </c:pt>
                <c:pt idx="2">
                  <c:v>Computer Software</c:v>
                </c:pt>
                <c:pt idx="3">
                  <c:v>Higher Education</c:v>
                </c:pt>
                <c:pt idx="4">
                  <c:v>Telecommunications</c:v>
                </c:pt>
                <c:pt idx="5">
                  <c:v>Mechnical Engeering</c:v>
                </c:pt>
                <c:pt idx="6">
                  <c:v>Electrical Manfacturing</c:v>
                </c:pt>
                <c:pt idx="7">
                  <c:v>Oil &amp; Energy</c:v>
                </c:pt>
                <c:pt idx="8">
                  <c:v>Financial Services</c:v>
                </c:pt>
                <c:pt idx="9">
                  <c:v>Semiconductors</c:v>
                </c:pt>
              </c:strCache>
            </c:strRef>
          </c:cat>
          <c:val>
            <c:numRef>
              <c:f>Sheet1!$B$3:$B$12</c:f>
              <c:numCache>
                <c:formatCode>General</c:formatCode>
                <c:ptCount val="10"/>
                <c:pt idx="0">
                  <c:v>1315</c:v>
                </c:pt>
                <c:pt idx="1">
                  <c:v>836</c:v>
                </c:pt>
                <c:pt idx="2">
                  <c:v>707</c:v>
                </c:pt>
                <c:pt idx="3">
                  <c:v>249</c:v>
                </c:pt>
                <c:pt idx="4">
                  <c:v>204</c:v>
                </c:pt>
                <c:pt idx="5">
                  <c:v>197</c:v>
                </c:pt>
                <c:pt idx="6">
                  <c:v>138</c:v>
                </c:pt>
                <c:pt idx="7">
                  <c:v>137</c:v>
                </c:pt>
                <c:pt idx="8">
                  <c:v>134</c:v>
                </c:pt>
                <c:pt idx="9">
                  <c:v>93</c:v>
                </c:pt>
              </c:numCache>
            </c:numRef>
          </c:val>
          <c:bubble3D val="1"/>
        </c:ser>
        <c:dLbls>
          <c:showVal val="1"/>
        </c:dLbls>
        <c:gapWidth val="75"/>
        <c:axId val="250067968"/>
        <c:axId val="252267136"/>
      </c:barChart>
      <c:catAx>
        <c:axId val="250067968"/>
        <c:scaling>
          <c:orientation val="minMax"/>
        </c:scaling>
        <c:axPos val="l"/>
        <c:numFmt formatCode="General" sourceLinked="1"/>
        <c:majorTickMark val="none"/>
        <c:tickLblPos val="nextTo"/>
        <c:crossAx val="252267136"/>
        <c:crosses val="autoZero"/>
        <c:auto val="1"/>
        <c:lblAlgn val="ctr"/>
        <c:lblOffset val="100"/>
      </c:catAx>
      <c:valAx>
        <c:axId val="252267136"/>
        <c:scaling>
          <c:orientation val="minMax"/>
        </c:scaling>
        <c:axPos val="b"/>
        <c:numFmt formatCode="General" sourceLinked="1"/>
        <c:majorTickMark val="none"/>
        <c:tickLblPos val="nextTo"/>
        <c:crossAx val="250067968"/>
        <c:crosses val="autoZero"/>
        <c:crossBetween val="between"/>
      </c:valAx>
    </c:plotArea>
    <c:plotVisOnly val="1"/>
    <c:dispBlanksAs val="zero"/>
  </c:chart>
  <c:externalData r:id="rId1"/>
</c:chartSpac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12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11.png"/><Relationship Id="rId9" Type="http://schemas.openxmlformats.org/officeDocument/2006/relationships/image" Target="../media/image8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34B488-670C-4AA3-B0B8-28F9ACA136D4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178BB2-7DEA-4BFE-9071-88EA9ED67DDE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l" rtl="0"/>
          <a:r>
            <a:rPr lang="en-US" sz="1000" b="1" dirty="0" smtClean="0">
              <a:latin typeface="Arial" pitchFamily="34" charset="0"/>
              <a:cs typeface="Arial" pitchFamily="34" charset="0"/>
            </a:rPr>
            <a:t>   </a:t>
          </a:r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279FE2E2-C497-4C87-8D79-64B97883426A}" type="parTrans" cxnId="{DFA6D1F2-C010-419E-BA8D-1054A1442648}">
      <dgm:prSet/>
      <dgm:spPr/>
      <dgm:t>
        <a:bodyPr/>
        <a:lstStyle/>
        <a:p>
          <a:endParaRPr lang="en-US" sz="1000" b="1"/>
        </a:p>
      </dgm:t>
    </dgm:pt>
    <dgm:pt modelId="{B9C671EF-58AF-497D-833F-A6480CB0CB0C}" type="sibTrans" cxnId="{DFA6D1F2-C010-419E-BA8D-1054A1442648}">
      <dgm:prSet custT="1"/>
      <dgm:spPr/>
      <dgm:t>
        <a:bodyPr/>
        <a:lstStyle/>
        <a:p>
          <a:endParaRPr lang="en-US" sz="1000" b="1" dirty="0"/>
        </a:p>
      </dgm:t>
    </dgm:pt>
    <dgm:pt modelId="{00542C91-3ED0-4008-A871-D0C3619E258E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algn="l" rtl="0"/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88D62237-4D19-49C8-888B-2A8E499D1E41}" type="parTrans" cxnId="{3972B78B-3148-4F46-8ABE-8285E2902229}">
      <dgm:prSet/>
      <dgm:spPr/>
      <dgm:t>
        <a:bodyPr/>
        <a:lstStyle/>
        <a:p>
          <a:endParaRPr lang="en-US" sz="1000" b="1"/>
        </a:p>
      </dgm:t>
    </dgm:pt>
    <dgm:pt modelId="{B96F322E-5C73-4954-A297-2EE30143A48D}" type="sibTrans" cxnId="{3972B78B-3148-4F46-8ABE-8285E2902229}">
      <dgm:prSet custT="1"/>
      <dgm:spPr/>
      <dgm:t>
        <a:bodyPr/>
        <a:lstStyle/>
        <a:p>
          <a:endParaRPr lang="en-US" sz="1000" b="1" dirty="0"/>
        </a:p>
      </dgm:t>
    </dgm:pt>
    <dgm:pt modelId="{9ABD0A49-5009-47EE-8B95-B0A352266044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 anchor="b"/>
        <a:lstStyle/>
        <a:p>
          <a:pPr algn="l" rtl="0"/>
          <a:r>
            <a:rPr lang="en-US" sz="1000" b="1" dirty="0" smtClean="0">
              <a:latin typeface="Arial" pitchFamily="34" charset="0"/>
              <a:cs typeface="Arial" pitchFamily="34" charset="0"/>
            </a:rPr>
            <a:t>Integrate </a:t>
          </a:r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3635283C-661D-4E6E-A3C0-074B6D9A4B41}" type="parTrans" cxnId="{E3D20861-121D-411F-85E5-3D5AB671562C}">
      <dgm:prSet/>
      <dgm:spPr/>
      <dgm:t>
        <a:bodyPr/>
        <a:lstStyle/>
        <a:p>
          <a:endParaRPr lang="en-US" sz="1000" b="1"/>
        </a:p>
      </dgm:t>
    </dgm:pt>
    <dgm:pt modelId="{E7598854-F010-4404-A613-67AD23043A40}" type="sibTrans" cxnId="{E3D20861-121D-411F-85E5-3D5AB671562C}">
      <dgm:prSet custT="1"/>
      <dgm:spPr/>
      <dgm:t>
        <a:bodyPr/>
        <a:lstStyle/>
        <a:p>
          <a:endParaRPr lang="en-US" sz="1000" b="1" dirty="0"/>
        </a:p>
      </dgm:t>
    </dgm:pt>
    <dgm:pt modelId="{22B805EE-4750-47D0-89A5-4E8D7F0287B3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solidFill>
            <a:srgbClr val="00B050"/>
          </a:solidFill>
        </a:ln>
      </dgm:spPr>
      <dgm:t>
        <a:bodyPr/>
        <a:lstStyle/>
        <a:p>
          <a:pPr algn="l" rtl="0"/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99F90380-61B3-4592-88D5-099BE53193BA}" type="parTrans" cxnId="{070CC412-D28B-4691-9D0D-FE3AF4FF61AC}">
      <dgm:prSet/>
      <dgm:spPr/>
      <dgm:t>
        <a:bodyPr/>
        <a:lstStyle/>
        <a:p>
          <a:endParaRPr lang="en-US" sz="1000" b="1"/>
        </a:p>
      </dgm:t>
    </dgm:pt>
    <dgm:pt modelId="{99BBB7B9-3D39-4222-BD15-1800B842AC20}" type="sibTrans" cxnId="{070CC412-D28B-4691-9D0D-FE3AF4FF61AC}">
      <dgm:prSet custT="1"/>
      <dgm:spPr/>
      <dgm:t>
        <a:bodyPr/>
        <a:lstStyle/>
        <a:p>
          <a:endParaRPr lang="en-US" sz="1000" b="1" dirty="0"/>
        </a:p>
      </dgm:t>
    </dgm:pt>
    <dgm:pt modelId="{FF02E97F-9890-4FFF-8D26-F5E755C92545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5"/>
          <a:stretch>
            <a:fillRect/>
          </a:stretch>
        </a:blipFill>
        <a:ln>
          <a:solidFill>
            <a:srgbClr val="00B050"/>
          </a:solidFill>
        </a:ln>
      </dgm:spPr>
      <dgm:t>
        <a:bodyPr/>
        <a:lstStyle/>
        <a:p>
          <a:pPr algn="l" rtl="0"/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6D68AF3F-C22D-4BF1-9D3A-BC5794682DE2}" type="parTrans" cxnId="{D6BDB839-F694-4843-AC0F-23CEBC3F84F2}">
      <dgm:prSet/>
      <dgm:spPr/>
      <dgm:t>
        <a:bodyPr/>
        <a:lstStyle/>
        <a:p>
          <a:endParaRPr lang="en-US" sz="1000" b="1"/>
        </a:p>
      </dgm:t>
    </dgm:pt>
    <dgm:pt modelId="{532EBC53-8490-424F-8D99-706AF80C9EC0}" type="sibTrans" cxnId="{D6BDB839-F694-4843-AC0F-23CEBC3F84F2}">
      <dgm:prSet custT="1"/>
      <dgm:spPr/>
      <dgm:t>
        <a:bodyPr/>
        <a:lstStyle/>
        <a:p>
          <a:endParaRPr lang="en-US" sz="1000" b="1" dirty="0"/>
        </a:p>
      </dgm:t>
    </dgm:pt>
    <dgm:pt modelId="{BB16C405-24F5-498B-B300-EF0AF42E4FC6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6"/>
          <a:stretch>
            <a:fillRect/>
          </a:stretch>
        </a:blipFill>
        <a:ln>
          <a:solidFill>
            <a:srgbClr val="00B050"/>
          </a:solidFill>
        </a:ln>
      </dgm:spPr>
      <dgm:t>
        <a:bodyPr/>
        <a:lstStyle/>
        <a:p>
          <a:pPr algn="l" rtl="0"/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04B2784E-FD2B-47CF-99AE-3B249D7937D6}" type="parTrans" cxnId="{93D6B342-F369-4A43-BCE3-AD17E035318B}">
      <dgm:prSet/>
      <dgm:spPr/>
      <dgm:t>
        <a:bodyPr/>
        <a:lstStyle/>
        <a:p>
          <a:endParaRPr lang="en-US" sz="1000" b="1"/>
        </a:p>
      </dgm:t>
    </dgm:pt>
    <dgm:pt modelId="{326DED16-0A88-4B07-B738-520730264CDE}" type="sibTrans" cxnId="{93D6B342-F369-4A43-BCE3-AD17E035318B}">
      <dgm:prSet custT="1"/>
      <dgm:spPr/>
      <dgm:t>
        <a:bodyPr/>
        <a:lstStyle/>
        <a:p>
          <a:endParaRPr lang="en-US" sz="1000" b="1" dirty="0"/>
        </a:p>
      </dgm:t>
    </dgm:pt>
    <dgm:pt modelId="{1B66EDC7-16C4-475D-894F-752D6AF09254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7"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 rtl="0"/>
          <a:r>
            <a:rPr lang="en-US" sz="1000" b="1" dirty="0" smtClean="0">
              <a:latin typeface="Arial" pitchFamily="34" charset="0"/>
              <a:cs typeface="Arial" pitchFamily="34" charset="0"/>
            </a:rPr>
            <a:t>                 </a:t>
          </a:r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E59BE895-2CAB-4C97-9984-F2A0FE195ED4}" type="parTrans" cxnId="{FFCDAA17-093D-496E-BE50-F330E823FC18}">
      <dgm:prSet/>
      <dgm:spPr/>
      <dgm:t>
        <a:bodyPr/>
        <a:lstStyle/>
        <a:p>
          <a:endParaRPr lang="en-US" sz="1000" b="1"/>
        </a:p>
      </dgm:t>
    </dgm:pt>
    <dgm:pt modelId="{609304C2-5CC0-41AF-9733-DCB140A39D72}" type="sibTrans" cxnId="{FFCDAA17-093D-496E-BE50-F330E823FC18}">
      <dgm:prSet custT="1"/>
      <dgm:spPr/>
      <dgm:t>
        <a:bodyPr/>
        <a:lstStyle/>
        <a:p>
          <a:endParaRPr lang="en-US" sz="1000" b="1" dirty="0"/>
        </a:p>
      </dgm:t>
    </dgm:pt>
    <dgm:pt modelId="{3C4EAFFC-0E93-48A5-B9C8-87EAD0EB1AA5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8"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 rtl="0"/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82F79B7A-993E-4689-8E87-3AE4E2D7CFDE}" type="parTrans" cxnId="{4BCBCDA2-620F-404D-800E-2532EA4F750E}">
      <dgm:prSet/>
      <dgm:spPr/>
      <dgm:t>
        <a:bodyPr/>
        <a:lstStyle/>
        <a:p>
          <a:endParaRPr lang="en-US" sz="1000" b="1"/>
        </a:p>
      </dgm:t>
    </dgm:pt>
    <dgm:pt modelId="{E8E4684D-3B1C-4EF1-A8F2-7B5C8086F512}" type="sibTrans" cxnId="{4BCBCDA2-620F-404D-800E-2532EA4F750E}">
      <dgm:prSet custT="1"/>
      <dgm:spPr/>
      <dgm:t>
        <a:bodyPr/>
        <a:lstStyle/>
        <a:p>
          <a:endParaRPr lang="en-US" sz="1000" b="1" dirty="0"/>
        </a:p>
      </dgm:t>
    </dgm:pt>
    <dgm:pt modelId="{BAD8A2B2-3DD2-4AB2-9B41-337D5DFEC6C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9"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 rtl="0"/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D961C3E5-D4AE-4AB7-8BED-1DCD5965FEAB}" type="parTrans" cxnId="{9348B6C8-35C4-44AA-AF75-8D034A6329A1}">
      <dgm:prSet/>
      <dgm:spPr/>
      <dgm:t>
        <a:bodyPr/>
        <a:lstStyle/>
        <a:p>
          <a:endParaRPr lang="en-US" sz="1000" b="1"/>
        </a:p>
      </dgm:t>
    </dgm:pt>
    <dgm:pt modelId="{DB593042-BFCB-40D0-A097-E3DF50C5E3E3}" type="sibTrans" cxnId="{9348B6C8-35C4-44AA-AF75-8D034A6329A1}">
      <dgm:prSet custT="1"/>
      <dgm:spPr/>
      <dgm:t>
        <a:bodyPr/>
        <a:lstStyle/>
        <a:p>
          <a:endParaRPr lang="en-US" sz="1000" b="1" dirty="0"/>
        </a:p>
      </dgm:t>
    </dgm:pt>
    <dgm:pt modelId="{35ED7E22-8F7C-4EF5-AFCB-625413327650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  <dgm:t>
        <a:bodyPr anchor="b"/>
        <a:lstStyle/>
        <a:p>
          <a:pPr algn="l" rtl="0"/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1D53ED88-9438-455D-BE1F-903C3CB6F59D}" type="parTrans" cxnId="{E62448A2-52BC-4604-AB34-4886AE7C58C1}">
      <dgm:prSet/>
      <dgm:spPr/>
      <dgm:t>
        <a:bodyPr/>
        <a:lstStyle/>
        <a:p>
          <a:endParaRPr lang="en-GB"/>
        </a:p>
      </dgm:t>
    </dgm:pt>
    <dgm:pt modelId="{262C1160-4788-4A3F-925C-3A641A0E7D02}" type="sibTrans" cxnId="{E62448A2-52BC-4604-AB34-4886AE7C58C1}">
      <dgm:prSet/>
      <dgm:spPr/>
      <dgm:t>
        <a:bodyPr/>
        <a:lstStyle/>
        <a:p>
          <a:endParaRPr lang="en-GB" dirty="0"/>
        </a:p>
      </dgm:t>
    </dgm:pt>
    <dgm:pt modelId="{054B53D3-678F-4215-8FFB-CB7A450A117D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1"/>
          <a:stretch>
            <a:fillRect/>
          </a:stretch>
        </a:blipFill>
        <a:ln>
          <a:solidFill>
            <a:srgbClr val="00B050"/>
          </a:solidFill>
        </a:ln>
      </dgm:spPr>
      <dgm:t>
        <a:bodyPr/>
        <a:lstStyle/>
        <a:p>
          <a:pPr algn="l" rtl="0"/>
          <a:r>
            <a:rPr lang="en-US" sz="1000" b="1" dirty="0" smtClean="0">
              <a:latin typeface="Arial" pitchFamily="34" charset="0"/>
              <a:cs typeface="Arial" pitchFamily="34" charset="0"/>
            </a:rPr>
            <a:t>    </a:t>
          </a:r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ADFCDE28-74A1-482E-81A5-950BDB00CF18}" type="sibTrans" cxnId="{A8754B4D-5DEA-43D7-9A3A-FB9ED718C578}">
      <dgm:prSet custT="1"/>
      <dgm:spPr/>
      <dgm:t>
        <a:bodyPr/>
        <a:lstStyle/>
        <a:p>
          <a:endParaRPr lang="en-US" sz="1000" b="1" dirty="0"/>
        </a:p>
      </dgm:t>
    </dgm:pt>
    <dgm:pt modelId="{054F66B8-ECB7-40FB-B96E-B5FD954177D4}" type="parTrans" cxnId="{A8754B4D-5DEA-43D7-9A3A-FB9ED718C578}">
      <dgm:prSet/>
      <dgm:spPr/>
      <dgm:t>
        <a:bodyPr/>
        <a:lstStyle/>
        <a:p>
          <a:endParaRPr lang="en-US" sz="1000" b="1"/>
        </a:p>
      </dgm:t>
    </dgm:pt>
    <dgm:pt modelId="{52070C76-6D0F-4940-B34F-B41CCB2674F2}">
      <dgm:prSet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2"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pPr algn="l" rtl="0"/>
          <a:r>
            <a:rPr lang="en-US" sz="1000" b="1" dirty="0" smtClean="0">
              <a:latin typeface="Arial" pitchFamily="34" charset="0"/>
              <a:cs typeface="Arial" pitchFamily="34" charset="0"/>
            </a:rPr>
            <a:t>                   </a:t>
          </a:r>
          <a:endParaRPr lang="en-US" sz="1000" b="1" dirty="0">
            <a:latin typeface="Arial" pitchFamily="34" charset="0"/>
            <a:cs typeface="Arial" pitchFamily="34" charset="0"/>
          </a:endParaRPr>
        </a:p>
      </dgm:t>
    </dgm:pt>
    <dgm:pt modelId="{CFBA212E-1DB9-4B32-9DB9-005C75FD18B0}" type="sibTrans" cxnId="{711424DB-B8CF-4EF2-BC82-277344976BB7}">
      <dgm:prSet/>
      <dgm:spPr/>
      <dgm:t>
        <a:bodyPr/>
        <a:lstStyle/>
        <a:p>
          <a:endParaRPr lang="en-US" sz="1000" b="1"/>
        </a:p>
      </dgm:t>
    </dgm:pt>
    <dgm:pt modelId="{B4499642-D1DA-43B4-AC44-7FCF009D5673}" type="parTrans" cxnId="{711424DB-B8CF-4EF2-BC82-277344976BB7}">
      <dgm:prSet/>
      <dgm:spPr/>
      <dgm:t>
        <a:bodyPr/>
        <a:lstStyle/>
        <a:p>
          <a:endParaRPr lang="en-US" sz="1000" b="1"/>
        </a:p>
      </dgm:t>
    </dgm:pt>
    <dgm:pt modelId="{916B4A92-1A0E-4F6B-A97A-7F6BCA643EF8}" type="pres">
      <dgm:prSet presAssocID="{DF34B488-670C-4AA3-B0B8-28F9ACA136D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A144BA-B8C1-4625-8E99-C46D1ABEABEC}" type="pres">
      <dgm:prSet presAssocID="{EF178BB2-7DEA-4BFE-9071-88EA9ED67DDE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FED39C-C3B5-4730-B499-60E6E622AABD}" type="pres">
      <dgm:prSet presAssocID="{B9C671EF-58AF-497D-833F-A6480CB0CB0C}" presName="sibTrans" presStyleLbl="sibTrans1D1" presStyleIdx="0" presStyleCnt="11"/>
      <dgm:spPr/>
      <dgm:t>
        <a:bodyPr/>
        <a:lstStyle/>
        <a:p>
          <a:endParaRPr lang="en-US"/>
        </a:p>
      </dgm:t>
    </dgm:pt>
    <dgm:pt modelId="{433D610D-4652-445B-A62F-8EE2EE97353D}" type="pres">
      <dgm:prSet presAssocID="{B9C671EF-58AF-497D-833F-A6480CB0CB0C}" presName="connectorText" presStyleLbl="sibTrans1D1" presStyleIdx="0" presStyleCnt="11"/>
      <dgm:spPr/>
      <dgm:t>
        <a:bodyPr/>
        <a:lstStyle/>
        <a:p>
          <a:endParaRPr lang="en-US"/>
        </a:p>
      </dgm:t>
    </dgm:pt>
    <dgm:pt modelId="{40B3B2D2-1670-4BC9-88D4-A5B8B562B676}" type="pres">
      <dgm:prSet presAssocID="{00542C91-3ED0-4008-A871-D0C3619E258E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C37EE-3553-4B58-AA6E-4C8BEDE6AF99}" type="pres">
      <dgm:prSet presAssocID="{B96F322E-5C73-4954-A297-2EE30143A48D}" presName="sibTrans" presStyleLbl="sibTrans1D1" presStyleIdx="1" presStyleCnt="11"/>
      <dgm:spPr/>
      <dgm:t>
        <a:bodyPr/>
        <a:lstStyle/>
        <a:p>
          <a:endParaRPr lang="en-US"/>
        </a:p>
      </dgm:t>
    </dgm:pt>
    <dgm:pt modelId="{51C0D4D3-00F6-49D1-82EB-9F5505244E34}" type="pres">
      <dgm:prSet presAssocID="{B96F322E-5C73-4954-A297-2EE30143A48D}" presName="connectorText" presStyleLbl="sibTrans1D1" presStyleIdx="1" presStyleCnt="11"/>
      <dgm:spPr/>
      <dgm:t>
        <a:bodyPr/>
        <a:lstStyle/>
        <a:p>
          <a:endParaRPr lang="en-US"/>
        </a:p>
      </dgm:t>
    </dgm:pt>
    <dgm:pt modelId="{B5B5E9CD-CCA3-48FD-ADB1-A16301412B6D}" type="pres">
      <dgm:prSet presAssocID="{9ABD0A49-5009-47EE-8B95-B0A352266044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D2409F-AA87-4859-AF88-E7CEED77E2ED}" type="pres">
      <dgm:prSet presAssocID="{E7598854-F010-4404-A613-67AD23043A40}" presName="sibTrans" presStyleLbl="sibTrans1D1" presStyleIdx="2" presStyleCnt="11"/>
      <dgm:spPr/>
      <dgm:t>
        <a:bodyPr/>
        <a:lstStyle/>
        <a:p>
          <a:endParaRPr lang="en-US"/>
        </a:p>
      </dgm:t>
    </dgm:pt>
    <dgm:pt modelId="{12CCAF32-28EC-4F36-B10C-DF2BA3F03060}" type="pres">
      <dgm:prSet presAssocID="{E7598854-F010-4404-A613-67AD23043A40}" presName="connectorText" presStyleLbl="sibTrans1D1" presStyleIdx="2" presStyleCnt="11"/>
      <dgm:spPr/>
      <dgm:t>
        <a:bodyPr/>
        <a:lstStyle/>
        <a:p>
          <a:endParaRPr lang="en-US"/>
        </a:p>
      </dgm:t>
    </dgm:pt>
    <dgm:pt modelId="{CE8674B2-BB8D-427F-9B48-E59B83D860D0}" type="pres">
      <dgm:prSet presAssocID="{35ED7E22-8F7C-4EF5-AFCB-625413327650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3AB072-124F-401F-ABAE-47E3C7566476}" type="pres">
      <dgm:prSet presAssocID="{262C1160-4788-4A3F-925C-3A641A0E7D02}" presName="sibTrans" presStyleLbl="sibTrans1D1" presStyleIdx="3" presStyleCnt="11"/>
      <dgm:spPr/>
      <dgm:t>
        <a:bodyPr/>
        <a:lstStyle/>
        <a:p>
          <a:endParaRPr lang="en-GB"/>
        </a:p>
      </dgm:t>
    </dgm:pt>
    <dgm:pt modelId="{47C01865-7976-4B99-8934-26A17F2D5DA4}" type="pres">
      <dgm:prSet presAssocID="{262C1160-4788-4A3F-925C-3A641A0E7D02}" presName="connectorText" presStyleLbl="sibTrans1D1" presStyleIdx="3" presStyleCnt="11"/>
      <dgm:spPr/>
      <dgm:t>
        <a:bodyPr/>
        <a:lstStyle/>
        <a:p>
          <a:endParaRPr lang="en-GB"/>
        </a:p>
      </dgm:t>
    </dgm:pt>
    <dgm:pt modelId="{7175EC6B-62F0-4C16-ABAB-88100455816F}" type="pres">
      <dgm:prSet presAssocID="{22B805EE-4750-47D0-89A5-4E8D7F0287B3}" presName="node" presStyleLbl="node1" presStyleIdx="4" presStyleCnt="12" custScaleY="121318" custLinFactNeighborY="48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1A1E2A-C64C-423F-B046-D950B071901E}" type="pres">
      <dgm:prSet presAssocID="{99BBB7B9-3D39-4222-BD15-1800B842AC20}" presName="sibTrans" presStyleLbl="sibTrans1D1" presStyleIdx="4" presStyleCnt="11"/>
      <dgm:spPr/>
      <dgm:t>
        <a:bodyPr/>
        <a:lstStyle/>
        <a:p>
          <a:endParaRPr lang="en-US"/>
        </a:p>
      </dgm:t>
    </dgm:pt>
    <dgm:pt modelId="{66069702-CE10-4CC6-9577-02F4AA58B8A1}" type="pres">
      <dgm:prSet presAssocID="{99BBB7B9-3D39-4222-BD15-1800B842AC20}" presName="connectorText" presStyleLbl="sibTrans1D1" presStyleIdx="4" presStyleCnt="11"/>
      <dgm:spPr/>
      <dgm:t>
        <a:bodyPr/>
        <a:lstStyle/>
        <a:p>
          <a:endParaRPr lang="en-US"/>
        </a:p>
      </dgm:t>
    </dgm:pt>
    <dgm:pt modelId="{36CD0E71-BF04-4876-BFBC-577B5D419981}" type="pres">
      <dgm:prSet presAssocID="{054B53D3-678F-4215-8FFB-CB7A450A117D}" presName="node" presStyleLbl="node1" presStyleIdx="5" presStyleCnt="12" custScaleY="121318" custLinFactNeighborY="48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418CDD-94C5-44A6-A56A-D11F17798A2B}" type="pres">
      <dgm:prSet presAssocID="{ADFCDE28-74A1-482E-81A5-950BDB00CF18}" presName="sibTrans" presStyleLbl="sibTrans1D1" presStyleIdx="5" presStyleCnt="11"/>
      <dgm:spPr/>
      <dgm:t>
        <a:bodyPr/>
        <a:lstStyle/>
        <a:p>
          <a:endParaRPr lang="en-US"/>
        </a:p>
      </dgm:t>
    </dgm:pt>
    <dgm:pt modelId="{1E4AB1C9-2701-4B8F-B710-166C52A57DE3}" type="pres">
      <dgm:prSet presAssocID="{ADFCDE28-74A1-482E-81A5-950BDB00CF18}" presName="connectorText" presStyleLbl="sibTrans1D1" presStyleIdx="5" presStyleCnt="11"/>
      <dgm:spPr/>
      <dgm:t>
        <a:bodyPr/>
        <a:lstStyle/>
        <a:p>
          <a:endParaRPr lang="en-US"/>
        </a:p>
      </dgm:t>
    </dgm:pt>
    <dgm:pt modelId="{6271FE9D-8317-4E33-9F9B-1C1C55D43561}" type="pres">
      <dgm:prSet presAssocID="{FF02E97F-9890-4FFF-8D26-F5E755C92545}" presName="node" presStyleLbl="node1" presStyleIdx="6" presStyleCnt="12" custScaleX="109028" custScaleY="119728" custLinFactNeighborY="45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0BA72C-8F26-4CF1-BDB0-A317FE9ABCFE}" type="pres">
      <dgm:prSet presAssocID="{532EBC53-8490-424F-8D99-706AF80C9EC0}" presName="sibTrans" presStyleLbl="sibTrans1D1" presStyleIdx="6" presStyleCnt="11"/>
      <dgm:spPr/>
      <dgm:t>
        <a:bodyPr/>
        <a:lstStyle/>
        <a:p>
          <a:endParaRPr lang="en-US"/>
        </a:p>
      </dgm:t>
    </dgm:pt>
    <dgm:pt modelId="{DFD18C33-3251-432D-A2BE-631AD2F95749}" type="pres">
      <dgm:prSet presAssocID="{532EBC53-8490-424F-8D99-706AF80C9EC0}" presName="connectorText" presStyleLbl="sibTrans1D1" presStyleIdx="6" presStyleCnt="11"/>
      <dgm:spPr/>
      <dgm:t>
        <a:bodyPr/>
        <a:lstStyle/>
        <a:p>
          <a:endParaRPr lang="en-US"/>
        </a:p>
      </dgm:t>
    </dgm:pt>
    <dgm:pt modelId="{38749619-9D97-4836-BD31-B28531654058}" type="pres">
      <dgm:prSet presAssocID="{BB16C405-24F5-498B-B300-EF0AF42E4FC6}" presName="node" presStyleLbl="node1" presStyleIdx="7" presStyleCnt="12" custScaleX="85306" custScaleY="124372" custLinFactNeighborY="35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94ECD-1CC8-49B5-B543-190063EEDC34}" type="pres">
      <dgm:prSet presAssocID="{326DED16-0A88-4B07-B738-520730264CDE}" presName="sibTrans" presStyleLbl="sibTrans1D1" presStyleIdx="7" presStyleCnt="11"/>
      <dgm:spPr/>
      <dgm:t>
        <a:bodyPr/>
        <a:lstStyle/>
        <a:p>
          <a:endParaRPr lang="en-US"/>
        </a:p>
      </dgm:t>
    </dgm:pt>
    <dgm:pt modelId="{8D2415EF-AAAB-4038-8115-AA619592CECA}" type="pres">
      <dgm:prSet presAssocID="{326DED16-0A88-4B07-B738-520730264CDE}" presName="connectorText" presStyleLbl="sibTrans1D1" presStyleIdx="7" presStyleCnt="11"/>
      <dgm:spPr/>
      <dgm:t>
        <a:bodyPr/>
        <a:lstStyle/>
        <a:p>
          <a:endParaRPr lang="en-US"/>
        </a:p>
      </dgm:t>
    </dgm:pt>
    <dgm:pt modelId="{888E6819-0737-4BCE-8423-DE2EB802C4F7}" type="pres">
      <dgm:prSet presAssocID="{1B66EDC7-16C4-475D-894F-752D6AF09254}" presName="node" presStyleLbl="node1" presStyleIdx="8" presStyleCnt="12" custScaleX="66938" custScaleY="1368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E6C11-2F9B-49C4-BC0B-F3499A9FA2B6}" type="pres">
      <dgm:prSet presAssocID="{609304C2-5CC0-41AF-9733-DCB140A39D72}" presName="sibTrans" presStyleLbl="sibTrans1D1" presStyleIdx="8" presStyleCnt="11"/>
      <dgm:spPr/>
      <dgm:t>
        <a:bodyPr/>
        <a:lstStyle/>
        <a:p>
          <a:endParaRPr lang="en-US"/>
        </a:p>
      </dgm:t>
    </dgm:pt>
    <dgm:pt modelId="{D19F791F-383F-4143-8E81-E01E34F5A150}" type="pres">
      <dgm:prSet presAssocID="{609304C2-5CC0-41AF-9733-DCB140A39D72}" presName="connectorText" presStyleLbl="sibTrans1D1" presStyleIdx="8" presStyleCnt="11"/>
      <dgm:spPr/>
      <dgm:t>
        <a:bodyPr/>
        <a:lstStyle/>
        <a:p>
          <a:endParaRPr lang="en-US"/>
        </a:p>
      </dgm:t>
    </dgm:pt>
    <dgm:pt modelId="{ABCB3A1A-2DB0-4B3D-B2E5-3DF20D086598}" type="pres">
      <dgm:prSet presAssocID="{3C4EAFFC-0E93-48A5-B9C8-87EAD0EB1AA5}" presName="node" presStyleLbl="node1" presStyleIdx="9" presStyleCnt="12" custScaleX="119477" custScaleY="1127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CD17F-F66D-4C17-AA8A-6934B64561ED}" type="pres">
      <dgm:prSet presAssocID="{E8E4684D-3B1C-4EF1-A8F2-7B5C8086F512}" presName="sibTrans" presStyleLbl="sibTrans1D1" presStyleIdx="9" presStyleCnt="11"/>
      <dgm:spPr/>
      <dgm:t>
        <a:bodyPr/>
        <a:lstStyle/>
        <a:p>
          <a:endParaRPr lang="en-US"/>
        </a:p>
      </dgm:t>
    </dgm:pt>
    <dgm:pt modelId="{9A7733FE-74FB-48CE-AE0F-D28C019BFA02}" type="pres">
      <dgm:prSet presAssocID="{E8E4684D-3B1C-4EF1-A8F2-7B5C8086F512}" presName="connectorText" presStyleLbl="sibTrans1D1" presStyleIdx="9" presStyleCnt="11"/>
      <dgm:spPr/>
      <dgm:t>
        <a:bodyPr/>
        <a:lstStyle/>
        <a:p>
          <a:endParaRPr lang="en-US"/>
        </a:p>
      </dgm:t>
    </dgm:pt>
    <dgm:pt modelId="{80D47102-0456-4B03-BC84-8ABCF97B3BFE}" type="pres">
      <dgm:prSet presAssocID="{BAD8A2B2-3DD2-4AB2-9B41-337D5DFEC6C3}" presName="node" presStyleLbl="node1" presStyleIdx="10" presStyleCnt="12" custScaleX="114248" custScaleY="1127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DB9AB-5240-4D6C-88C2-FDB3682564DB}" type="pres">
      <dgm:prSet presAssocID="{DB593042-BFCB-40D0-A097-E3DF50C5E3E3}" presName="sibTrans" presStyleLbl="sibTrans1D1" presStyleIdx="10" presStyleCnt="11"/>
      <dgm:spPr/>
      <dgm:t>
        <a:bodyPr/>
        <a:lstStyle/>
        <a:p>
          <a:endParaRPr lang="en-US"/>
        </a:p>
      </dgm:t>
    </dgm:pt>
    <dgm:pt modelId="{DE1770E0-C849-4665-93AE-A2C9C8044DAC}" type="pres">
      <dgm:prSet presAssocID="{DB593042-BFCB-40D0-A097-E3DF50C5E3E3}" presName="connectorText" presStyleLbl="sibTrans1D1" presStyleIdx="10" presStyleCnt="11"/>
      <dgm:spPr/>
      <dgm:t>
        <a:bodyPr/>
        <a:lstStyle/>
        <a:p>
          <a:endParaRPr lang="en-US"/>
        </a:p>
      </dgm:t>
    </dgm:pt>
    <dgm:pt modelId="{688FD354-3EF7-4CB5-8452-FD2F88AEDFC2}" type="pres">
      <dgm:prSet presAssocID="{52070C76-6D0F-4940-B34F-B41CCB2674F2}" presName="node" presStyleLbl="node1" presStyleIdx="11" presStyleCnt="12" custScaleX="89921" custScaleY="107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CBCDA2-620F-404D-800E-2532EA4F750E}" srcId="{DF34B488-670C-4AA3-B0B8-28F9ACA136D4}" destId="{3C4EAFFC-0E93-48A5-B9C8-87EAD0EB1AA5}" srcOrd="9" destOrd="0" parTransId="{82F79B7A-993E-4689-8E87-3AE4E2D7CFDE}" sibTransId="{E8E4684D-3B1C-4EF1-A8F2-7B5C8086F512}"/>
    <dgm:cxn modelId="{DD60EAC1-BF0E-4B07-9AED-624013671789}" type="presOf" srcId="{262C1160-4788-4A3F-925C-3A641A0E7D02}" destId="{FF3AB072-124F-401F-ABAE-47E3C7566476}" srcOrd="0" destOrd="0" presId="urn:microsoft.com/office/officeart/2005/8/layout/bProcess3"/>
    <dgm:cxn modelId="{40376A5F-63CC-4269-815A-1F825E8C8D17}" type="presOf" srcId="{326DED16-0A88-4B07-B738-520730264CDE}" destId="{8D2415EF-AAAB-4038-8115-AA619592CECA}" srcOrd="1" destOrd="0" presId="urn:microsoft.com/office/officeart/2005/8/layout/bProcess3"/>
    <dgm:cxn modelId="{B62C4D7D-591D-4C88-B13C-C5EDC31B09F8}" type="presOf" srcId="{B96F322E-5C73-4954-A297-2EE30143A48D}" destId="{7AFC37EE-3553-4B58-AA6E-4C8BEDE6AF99}" srcOrd="0" destOrd="0" presId="urn:microsoft.com/office/officeart/2005/8/layout/bProcess3"/>
    <dgm:cxn modelId="{DFA6D1F2-C010-419E-BA8D-1054A1442648}" srcId="{DF34B488-670C-4AA3-B0B8-28F9ACA136D4}" destId="{EF178BB2-7DEA-4BFE-9071-88EA9ED67DDE}" srcOrd="0" destOrd="0" parTransId="{279FE2E2-C497-4C87-8D79-64B97883426A}" sibTransId="{B9C671EF-58AF-497D-833F-A6480CB0CB0C}"/>
    <dgm:cxn modelId="{D6BDB839-F694-4843-AC0F-23CEBC3F84F2}" srcId="{DF34B488-670C-4AA3-B0B8-28F9ACA136D4}" destId="{FF02E97F-9890-4FFF-8D26-F5E755C92545}" srcOrd="6" destOrd="0" parTransId="{6D68AF3F-C22D-4BF1-9D3A-BC5794682DE2}" sibTransId="{532EBC53-8490-424F-8D99-706AF80C9EC0}"/>
    <dgm:cxn modelId="{2E49D361-0BDA-4B1E-91F1-1D375E486DB4}" type="presOf" srcId="{DF34B488-670C-4AA3-B0B8-28F9ACA136D4}" destId="{916B4A92-1A0E-4F6B-A97A-7F6BCA643EF8}" srcOrd="0" destOrd="0" presId="urn:microsoft.com/office/officeart/2005/8/layout/bProcess3"/>
    <dgm:cxn modelId="{020F3A0C-434B-4C7B-99D3-BFC45ED39763}" type="presOf" srcId="{DB593042-BFCB-40D0-A097-E3DF50C5E3E3}" destId="{63DDB9AB-5240-4D6C-88C2-FDB3682564DB}" srcOrd="0" destOrd="0" presId="urn:microsoft.com/office/officeart/2005/8/layout/bProcess3"/>
    <dgm:cxn modelId="{5F289D8F-8DFC-4B62-910E-293ABBD4F7E7}" type="presOf" srcId="{3C4EAFFC-0E93-48A5-B9C8-87EAD0EB1AA5}" destId="{ABCB3A1A-2DB0-4B3D-B2E5-3DF20D086598}" srcOrd="0" destOrd="0" presId="urn:microsoft.com/office/officeart/2005/8/layout/bProcess3"/>
    <dgm:cxn modelId="{B17DC37C-8E43-42BD-9A2F-FEB712D85DE4}" type="presOf" srcId="{E8E4684D-3B1C-4EF1-A8F2-7B5C8086F512}" destId="{831CD17F-F66D-4C17-AA8A-6934B64561ED}" srcOrd="0" destOrd="0" presId="urn:microsoft.com/office/officeart/2005/8/layout/bProcess3"/>
    <dgm:cxn modelId="{ECE5A3F8-28D1-46D7-BC5C-7F1046CAA318}" type="presOf" srcId="{DB593042-BFCB-40D0-A097-E3DF50C5E3E3}" destId="{DE1770E0-C849-4665-93AE-A2C9C8044DAC}" srcOrd="1" destOrd="0" presId="urn:microsoft.com/office/officeart/2005/8/layout/bProcess3"/>
    <dgm:cxn modelId="{5E54FBAA-56CB-4103-B5CE-090C7F712FA4}" type="presOf" srcId="{FF02E97F-9890-4FFF-8D26-F5E755C92545}" destId="{6271FE9D-8317-4E33-9F9B-1C1C55D43561}" srcOrd="0" destOrd="0" presId="urn:microsoft.com/office/officeart/2005/8/layout/bProcess3"/>
    <dgm:cxn modelId="{B07641EE-11ED-4ED5-8E71-92A13B90AAB1}" type="presOf" srcId="{22B805EE-4750-47D0-89A5-4E8D7F0287B3}" destId="{7175EC6B-62F0-4C16-ABAB-88100455816F}" srcOrd="0" destOrd="0" presId="urn:microsoft.com/office/officeart/2005/8/layout/bProcess3"/>
    <dgm:cxn modelId="{EA5EA3AD-4E70-48E1-9AB2-700C6121535F}" type="presOf" srcId="{E8E4684D-3B1C-4EF1-A8F2-7B5C8086F512}" destId="{9A7733FE-74FB-48CE-AE0F-D28C019BFA02}" srcOrd="1" destOrd="0" presId="urn:microsoft.com/office/officeart/2005/8/layout/bProcess3"/>
    <dgm:cxn modelId="{340A89F9-F8F4-4C3F-8E86-363699AD14B9}" type="presOf" srcId="{532EBC53-8490-424F-8D99-706AF80C9EC0}" destId="{DFD18C33-3251-432D-A2BE-631AD2F95749}" srcOrd="1" destOrd="0" presId="urn:microsoft.com/office/officeart/2005/8/layout/bProcess3"/>
    <dgm:cxn modelId="{DDD0AB9B-A143-4789-BFD8-933BDB740F5A}" type="presOf" srcId="{609304C2-5CC0-41AF-9733-DCB140A39D72}" destId="{5D6E6C11-2F9B-49C4-BC0B-F3499A9FA2B6}" srcOrd="0" destOrd="0" presId="urn:microsoft.com/office/officeart/2005/8/layout/bProcess3"/>
    <dgm:cxn modelId="{260FDB04-A453-4E50-944B-92BA86D988D1}" type="presOf" srcId="{9ABD0A49-5009-47EE-8B95-B0A352266044}" destId="{B5B5E9CD-CCA3-48FD-ADB1-A16301412B6D}" srcOrd="0" destOrd="0" presId="urn:microsoft.com/office/officeart/2005/8/layout/bProcess3"/>
    <dgm:cxn modelId="{FFCDAA17-093D-496E-BE50-F330E823FC18}" srcId="{DF34B488-670C-4AA3-B0B8-28F9ACA136D4}" destId="{1B66EDC7-16C4-475D-894F-752D6AF09254}" srcOrd="8" destOrd="0" parTransId="{E59BE895-2CAB-4C97-9984-F2A0FE195ED4}" sibTransId="{609304C2-5CC0-41AF-9733-DCB140A39D72}"/>
    <dgm:cxn modelId="{0379FCC3-6BAF-4B6E-84B5-143855347E59}" type="presOf" srcId="{B9C671EF-58AF-497D-833F-A6480CB0CB0C}" destId="{433D610D-4652-445B-A62F-8EE2EE97353D}" srcOrd="1" destOrd="0" presId="urn:microsoft.com/office/officeart/2005/8/layout/bProcess3"/>
    <dgm:cxn modelId="{711424DB-B8CF-4EF2-BC82-277344976BB7}" srcId="{DF34B488-670C-4AA3-B0B8-28F9ACA136D4}" destId="{52070C76-6D0F-4940-B34F-B41CCB2674F2}" srcOrd="11" destOrd="0" parTransId="{B4499642-D1DA-43B4-AC44-7FCF009D5673}" sibTransId="{CFBA212E-1DB9-4B32-9DB9-005C75FD18B0}"/>
    <dgm:cxn modelId="{256944EC-29C7-4FFC-AEC3-9B794F74EEDB}" type="presOf" srcId="{BB16C405-24F5-498B-B300-EF0AF42E4FC6}" destId="{38749619-9D97-4836-BD31-B28531654058}" srcOrd="0" destOrd="0" presId="urn:microsoft.com/office/officeart/2005/8/layout/bProcess3"/>
    <dgm:cxn modelId="{526D392B-5206-47E1-AD40-954B12BD899C}" type="presOf" srcId="{262C1160-4788-4A3F-925C-3A641A0E7D02}" destId="{47C01865-7976-4B99-8934-26A17F2D5DA4}" srcOrd="1" destOrd="0" presId="urn:microsoft.com/office/officeart/2005/8/layout/bProcess3"/>
    <dgm:cxn modelId="{098D8402-31B5-440C-AD07-383F539AF5D5}" type="presOf" srcId="{B9C671EF-58AF-497D-833F-A6480CB0CB0C}" destId="{2EFED39C-C3B5-4730-B499-60E6E622AABD}" srcOrd="0" destOrd="0" presId="urn:microsoft.com/office/officeart/2005/8/layout/bProcess3"/>
    <dgm:cxn modelId="{A8754B4D-5DEA-43D7-9A3A-FB9ED718C578}" srcId="{DF34B488-670C-4AA3-B0B8-28F9ACA136D4}" destId="{054B53D3-678F-4215-8FFB-CB7A450A117D}" srcOrd="5" destOrd="0" parTransId="{054F66B8-ECB7-40FB-B96E-B5FD954177D4}" sibTransId="{ADFCDE28-74A1-482E-81A5-950BDB00CF18}"/>
    <dgm:cxn modelId="{2D3C7BEB-484E-482A-9264-3F4C4B4900E0}" type="presOf" srcId="{B96F322E-5C73-4954-A297-2EE30143A48D}" destId="{51C0D4D3-00F6-49D1-82EB-9F5505244E34}" srcOrd="1" destOrd="0" presId="urn:microsoft.com/office/officeart/2005/8/layout/bProcess3"/>
    <dgm:cxn modelId="{BE7B72B6-89A7-4891-B8D0-EF26D5ECE053}" type="presOf" srcId="{532EBC53-8490-424F-8D99-706AF80C9EC0}" destId="{CC0BA72C-8F26-4CF1-BDB0-A317FE9ABCFE}" srcOrd="0" destOrd="0" presId="urn:microsoft.com/office/officeart/2005/8/layout/bProcess3"/>
    <dgm:cxn modelId="{05DBF2C0-1473-46F7-B02A-F28E1BEB8B77}" type="presOf" srcId="{ADFCDE28-74A1-482E-81A5-950BDB00CF18}" destId="{1E4AB1C9-2701-4B8F-B710-166C52A57DE3}" srcOrd="1" destOrd="0" presId="urn:microsoft.com/office/officeart/2005/8/layout/bProcess3"/>
    <dgm:cxn modelId="{11D460B4-45F8-406E-A39E-9E4CCBDAA535}" type="presOf" srcId="{99BBB7B9-3D39-4222-BD15-1800B842AC20}" destId="{66069702-CE10-4CC6-9577-02F4AA58B8A1}" srcOrd="1" destOrd="0" presId="urn:microsoft.com/office/officeart/2005/8/layout/bProcess3"/>
    <dgm:cxn modelId="{93D6B342-F369-4A43-BCE3-AD17E035318B}" srcId="{DF34B488-670C-4AA3-B0B8-28F9ACA136D4}" destId="{BB16C405-24F5-498B-B300-EF0AF42E4FC6}" srcOrd="7" destOrd="0" parTransId="{04B2784E-FD2B-47CF-99AE-3B249D7937D6}" sibTransId="{326DED16-0A88-4B07-B738-520730264CDE}"/>
    <dgm:cxn modelId="{6A05E5C8-E3EF-424C-9438-FA38A27C2DED}" type="presOf" srcId="{99BBB7B9-3D39-4222-BD15-1800B842AC20}" destId="{2F1A1E2A-C64C-423F-B046-D950B071901E}" srcOrd="0" destOrd="0" presId="urn:microsoft.com/office/officeart/2005/8/layout/bProcess3"/>
    <dgm:cxn modelId="{5522BEC4-9BD1-461C-98D5-9936A92BA447}" type="presOf" srcId="{609304C2-5CC0-41AF-9733-DCB140A39D72}" destId="{D19F791F-383F-4143-8E81-E01E34F5A150}" srcOrd="1" destOrd="0" presId="urn:microsoft.com/office/officeart/2005/8/layout/bProcess3"/>
    <dgm:cxn modelId="{9348B6C8-35C4-44AA-AF75-8D034A6329A1}" srcId="{DF34B488-670C-4AA3-B0B8-28F9ACA136D4}" destId="{BAD8A2B2-3DD2-4AB2-9B41-337D5DFEC6C3}" srcOrd="10" destOrd="0" parTransId="{D961C3E5-D4AE-4AB7-8BED-1DCD5965FEAB}" sibTransId="{DB593042-BFCB-40D0-A097-E3DF50C5E3E3}"/>
    <dgm:cxn modelId="{901B2916-E943-47CA-8236-0483DFEF3796}" type="presOf" srcId="{35ED7E22-8F7C-4EF5-AFCB-625413327650}" destId="{CE8674B2-BB8D-427F-9B48-E59B83D860D0}" srcOrd="0" destOrd="0" presId="urn:microsoft.com/office/officeart/2005/8/layout/bProcess3"/>
    <dgm:cxn modelId="{17FBAF3F-2164-4CE9-96C7-51B508932AC6}" type="presOf" srcId="{E7598854-F010-4404-A613-67AD23043A40}" destId="{8BD2409F-AA87-4859-AF88-E7CEED77E2ED}" srcOrd="0" destOrd="0" presId="urn:microsoft.com/office/officeart/2005/8/layout/bProcess3"/>
    <dgm:cxn modelId="{070CC412-D28B-4691-9D0D-FE3AF4FF61AC}" srcId="{DF34B488-670C-4AA3-B0B8-28F9ACA136D4}" destId="{22B805EE-4750-47D0-89A5-4E8D7F0287B3}" srcOrd="4" destOrd="0" parTransId="{99F90380-61B3-4592-88D5-099BE53193BA}" sibTransId="{99BBB7B9-3D39-4222-BD15-1800B842AC20}"/>
    <dgm:cxn modelId="{AAF7222D-47AE-4897-8272-BC64265D9D57}" type="presOf" srcId="{ADFCDE28-74A1-482E-81A5-950BDB00CF18}" destId="{CF418CDD-94C5-44A6-A56A-D11F17798A2B}" srcOrd="0" destOrd="0" presId="urn:microsoft.com/office/officeart/2005/8/layout/bProcess3"/>
    <dgm:cxn modelId="{E62448A2-52BC-4604-AB34-4886AE7C58C1}" srcId="{DF34B488-670C-4AA3-B0B8-28F9ACA136D4}" destId="{35ED7E22-8F7C-4EF5-AFCB-625413327650}" srcOrd="3" destOrd="0" parTransId="{1D53ED88-9438-455D-BE1F-903C3CB6F59D}" sibTransId="{262C1160-4788-4A3F-925C-3A641A0E7D02}"/>
    <dgm:cxn modelId="{2B7CA022-B9CB-45D4-B495-6BDE1C6F71E7}" type="presOf" srcId="{52070C76-6D0F-4940-B34F-B41CCB2674F2}" destId="{688FD354-3EF7-4CB5-8452-FD2F88AEDFC2}" srcOrd="0" destOrd="0" presId="urn:microsoft.com/office/officeart/2005/8/layout/bProcess3"/>
    <dgm:cxn modelId="{529AC959-75AF-4B59-B677-5321F3CCDE28}" type="presOf" srcId="{00542C91-3ED0-4008-A871-D0C3619E258E}" destId="{40B3B2D2-1670-4BC9-88D4-A5B8B562B676}" srcOrd="0" destOrd="0" presId="urn:microsoft.com/office/officeart/2005/8/layout/bProcess3"/>
    <dgm:cxn modelId="{856C3B7A-DB9A-420E-9D6E-7D2F00F8804B}" type="presOf" srcId="{1B66EDC7-16C4-475D-894F-752D6AF09254}" destId="{888E6819-0737-4BCE-8423-DE2EB802C4F7}" srcOrd="0" destOrd="0" presId="urn:microsoft.com/office/officeart/2005/8/layout/bProcess3"/>
    <dgm:cxn modelId="{1C013DC9-8DD3-488C-A95F-8384CD70D071}" type="presOf" srcId="{EF178BB2-7DEA-4BFE-9071-88EA9ED67DDE}" destId="{8FA144BA-B8C1-4625-8E99-C46D1ABEABEC}" srcOrd="0" destOrd="0" presId="urn:microsoft.com/office/officeart/2005/8/layout/bProcess3"/>
    <dgm:cxn modelId="{E3D20861-121D-411F-85E5-3D5AB671562C}" srcId="{DF34B488-670C-4AA3-B0B8-28F9ACA136D4}" destId="{9ABD0A49-5009-47EE-8B95-B0A352266044}" srcOrd="2" destOrd="0" parTransId="{3635283C-661D-4E6E-A3C0-074B6D9A4B41}" sibTransId="{E7598854-F010-4404-A613-67AD23043A40}"/>
    <dgm:cxn modelId="{A14CB47E-717B-484E-80C9-4C5DEAE7FD0E}" type="presOf" srcId="{326DED16-0A88-4B07-B738-520730264CDE}" destId="{D5994ECD-1CC8-49B5-B543-190063EEDC34}" srcOrd="0" destOrd="0" presId="urn:microsoft.com/office/officeart/2005/8/layout/bProcess3"/>
    <dgm:cxn modelId="{88B29A9A-33B3-4F95-AF38-DD06E1F81AE2}" type="presOf" srcId="{E7598854-F010-4404-A613-67AD23043A40}" destId="{12CCAF32-28EC-4F36-B10C-DF2BA3F03060}" srcOrd="1" destOrd="0" presId="urn:microsoft.com/office/officeart/2005/8/layout/bProcess3"/>
    <dgm:cxn modelId="{5C7991AF-7C63-47D5-B4D3-1F22EEF93FFC}" type="presOf" srcId="{BAD8A2B2-3DD2-4AB2-9B41-337D5DFEC6C3}" destId="{80D47102-0456-4B03-BC84-8ABCF97B3BFE}" srcOrd="0" destOrd="0" presId="urn:microsoft.com/office/officeart/2005/8/layout/bProcess3"/>
    <dgm:cxn modelId="{3972B78B-3148-4F46-8ABE-8285E2902229}" srcId="{DF34B488-670C-4AA3-B0B8-28F9ACA136D4}" destId="{00542C91-3ED0-4008-A871-D0C3619E258E}" srcOrd="1" destOrd="0" parTransId="{88D62237-4D19-49C8-888B-2A8E499D1E41}" sibTransId="{B96F322E-5C73-4954-A297-2EE30143A48D}"/>
    <dgm:cxn modelId="{20A10F77-E5EF-407D-A6B6-AAD8507DD5B2}" type="presOf" srcId="{054B53D3-678F-4215-8FFB-CB7A450A117D}" destId="{36CD0E71-BF04-4876-BFBC-577B5D419981}" srcOrd="0" destOrd="0" presId="urn:microsoft.com/office/officeart/2005/8/layout/bProcess3"/>
    <dgm:cxn modelId="{1F958B69-4687-4D07-BFF8-DDA888557963}" type="presParOf" srcId="{916B4A92-1A0E-4F6B-A97A-7F6BCA643EF8}" destId="{8FA144BA-B8C1-4625-8E99-C46D1ABEABEC}" srcOrd="0" destOrd="0" presId="urn:microsoft.com/office/officeart/2005/8/layout/bProcess3"/>
    <dgm:cxn modelId="{34A6286A-F7CC-408A-9863-05FD023A3C20}" type="presParOf" srcId="{916B4A92-1A0E-4F6B-A97A-7F6BCA643EF8}" destId="{2EFED39C-C3B5-4730-B499-60E6E622AABD}" srcOrd="1" destOrd="0" presId="urn:microsoft.com/office/officeart/2005/8/layout/bProcess3"/>
    <dgm:cxn modelId="{DACFD2B2-452A-4504-BFE1-5FA76B9E0210}" type="presParOf" srcId="{2EFED39C-C3B5-4730-B499-60E6E622AABD}" destId="{433D610D-4652-445B-A62F-8EE2EE97353D}" srcOrd="0" destOrd="0" presId="urn:microsoft.com/office/officeart/2005/8/layout/bProcess3"/>
    <dgm:cxn modelId="{494AB022-6B79-4995-8A55-86C5DF3A7CC0}" type="presParOf" srcId="{916B4A92-1A0E-4F6B-A97A-7F6BCA643EF8}" destId="{40B3B2D2-1670-4BC9-88D4-A5B8B562B676}" srcOrd="2" destOrd="0" presId="urn:microsoft.com/office/officeart/2005/8/layout/bProcess3"/>
    <dgm:cxn modelId="{91C8E2D1-B334-4ED3-A0D1-F4FDFC0EE20E}" type="presParOf" srcId="{916B4A92-1A0E-4F6B-A97A-7F6BCA643EF8}" destId="{7AFC37EE-3553-4B58-AA6E-4C8BEDE6AF99}" srcOrd="3" destOrd="0" presId="urn:microsoft.com/office/officeart/2005/8/layout/bProcess3"/>
    <dgm:cxn modelId="{099C36EF-8169-4F45-B2C1-ABCDCC677357}" type="presParOf" srcId="{7AFC37EE-3553-4B58-AA6E-4C8BEDE6AF99}" destId="{51C0D4D3-00F6-49D1-82EB-9F5505244E34}" srcOrd="0" destOrd="0" presId="urn:microsoft.com/office/officeart/2005/8/layout/bProcess3"/>
    <dgm:cxn modelId="{37F8F920-25F2-4424-AC39-0B75445C6F38}" type="presParOf" srcId="{916B4A92-1A0E-4F6B-A97A-7F6BCA643EF8}" destId="{B5B5E9CD-CCA3-48FD-ADB1-A16301412B6D}" srcOrd="4" destOrd="0" presId="urn:microsoft.com/office/officeart/2005/8/layout/bProcess3"/>
    <dgm:cxn modelId="{EE271DE6-ED5C-4810-94CE-E413F034D3D3}" type="presParOf" srcId="{916B4A92-1A0E-4F6B-A97A-7F6BCA643EF8}" destId="{8BD2409F-AA87-4859-AF88-E7CEED77E2ED}" srcOrd="5" destOrd="0" presId="urn:microsoft.com/office/officeart/2005/8/layout/bProcess3"/>
    <dgm:cxn modelId="{E0ED5E96-D05A-42BD-8504-E1A8BA36F597}" type="presParOf" srcId="{8BD2409F-AA87-4859-AF88-E7CEED77E2ED}" destId="{12CCAF32-28EC-4F36-B10C-DF2BA3F03060}" srcOrd="0" destOrd="0" presId="urn:microsoft.com/office/officeart/2005/8/layout/bProcess3"/>
    <dgm:cxn modelId="{8241CAE1-471B-40E2-AAC5-CB27C11F9C74}" type="presParOf" srcId="{916B4A92-1A0E-4F6B-A97A-7F6BCA643EF8}" destId="{CE8674B2-BB8D-427F-9B48-E59B83D860D0}" srcOrd="6" destOrd="0" presId="urn:microsoft.com/office/officeart/2005/8/layout/bProcess3"/>
    <dgm:cxn modelId="{3CD642E9-13E3-4BDE-A2FE-7C970E00986A}" type="presParOf" srcId="{916B4A92-1A0E-4F6B-A97A-7F6BCA643EF8}" destId="{FF3AB072-124F-401F-ABAE-47E3C7566476}" srcOrd="7" destOrd="0" presId="urn:microsoft.com/office/officeart/2005/8/layout/bProcess3"/>
    <dgm:cxn modelId="{35F1B83F-37AD-4345-A124-2EF248C6B3EB}" type="presParOf" srcId="{FF3AB072-124F-401F-ABAE-47E3C7566476}" destId="{47C01865-7976-4B99-8934-26A17F2D5DA4}" srcOrd="0" destOrd="0" presId="urn:microsoft.com/office/officeart/2005/8/layout/bProcess3"/>
    <dgm:cxn modelId="{FF906490-D1FB-4663-9334-C5A84EC9DE8E}" type="presParOf" srcId="{916B4A92-1A0E-4F6B-A97A-7F6BCA643EF8}" destId="{7175EC6B-62F0-4C16-ABAB-88100455816F}" srcOrd="8" destOrd="0" presId="urn:microsoft.com/office/officeart/2005/8/layout/bProcess3"/>
    <dgm:cxn modelId="{7EE5920C-9DAE-482F-B850-4CEF2B0A9B53}" type="presParOf" srcId="{916B4A92-1A0E-4F6B-A97A-7F6BCA643EF8}" destId="{2F1A1E2A-C64C-423F-B046-D950B071901E}" srcOrd="9" destOrd="0" presId="urn:microsoft.com/office/officeart/2005/8/layout/bProcess3"/>
    <dgm:cxn modelId="{B5EDA870-1672-4BCA-8044-399BC0246C24}" type="presParOf" srcId="{2F1A1E2A-C64C-423F-B046-D950B071901E}" destId="{66069702-CE10-4CC6-9577-02F4AA58B8A1}" srcOrd="0" destOrd="0" presId="urn:microsoft.com/office/officeart/2005/8/layout/bProcess3"/>
    <dgm:cxn modelId="{9485AC51-9A47-465F-BA51-83D958A66BDF}" type="presParOf" srcId="{916B4A92-1A0E-4F6B-A97A-7F6BCA643EF8}" destId="{36CD0E71-BF04-4876-BFBC-577B5D419981}" srcOrd="10" destOrd="0" presId="urn:microsoft.com/office/officeart/2005/8/layout/bProcess3"/>
    <dgm:cxn modelId="{F32B16CD-B6AB-4BBD-93DF-6FA62986D9CB}" type="presParOf" srcId="{916B4A92-1A0E-4F6B-A97A-7F6BCA643EF8}" destId="{CF418CDD-94C5-44A6-A56A-D11F17798A2B}" srcOrd="11" destOrd="0" presId="urn:microsoft.com/office/officeart/2005/8/layout/bProcess3"/>
    <dgm:cxn modelId="{E069D05C-8343-456E-8A55-253CC2D8D323}" type="presParOf" srcId="{CF418CDD-94C5-44A6-A56A-D11F17798A2B}" destId="{1E4AB1C9-2701-4B8F-B710-166C52A57DE3}" srcOrd="0" destOrd="0" presId="urn:microsoft.com/office/officeart/2005/8/layout/bProcess3"/>
    <dgm:cxn modelId="{AE5D6752-24EF-45CC-9940-FACD3786690B}" type="presParOf" srcId="{916B4A92-1A0E-4F6B-A97A-7F6BCA643EF8}" destId="{6271FE9D-8317-4E33-9F9B-1C1C55D43561}" srcOrd="12" destOrd="0" presId="urn:microsoft.com/office/officeart/2005/8/layout/bProcess3"/>
    <dgm:cxn modelId="{92036C62-58D0-43B0-8B49-27FDD1DE009A}" type="presParOf" srcId="{916B4A92-1A0E-4F6B-A97A-7F6BCA643EF8}" destId="{CC0BA72C-8F26-4CF1-BDB0-A317FE9ABCFE}" srcOrd="13" destOrd="0" presId="urn:microsoft.com/office/officeart/2005/8/layout/bProcess3"/>
    <dgm:cxn modelId="{A12B0A8E-8789-4303-8D63-71C5807CF421}" type="presParOf" srcId="{CC0BA72C-8F26-4CF1-BDB0-A317FE9ABCFE}" destId="{DFD18C33-3251-432D-A2BE-631AD2F95749}" srcOrd="0" destOrd="0" presId="urn:microsoft.com/office/officeart/2005/8/layout/bProcess3"/>
    <dgm:cxn modelId="{F49FC911-9916-4654-A097-D951C2B515CB}" type="presParOf" srcId="{916B4A92-1A0E-4F6B-A97A-7F6BCA643EF8}" destId="{38749619-9D97-4836-BD31-B28531654058}" srcOrd="14" destOrd="0" presId="urn:microsoft.com/office/officeart/2005/8/layout/bProcess3"/>
    <dgm:cxn modelId="{2C825552-11ED-4816-9090-5EFAE42ED040}" type="presParOf" srcId="{916B4A92-1A0E-4F6B-A97A-7F6BCA643EF8}" destId="{D5994ECD-1CC8-49B5-B543-190063EEDC34}" srcOrd="15" destOrd="0" presId="urn:microsoft.com/office/officeart/2005/8/layout/bProcess3"/>
    <dgm:cxn modelId="{100387EF-987C-4167-A5C7-588A2C6B17E4}" type="presParOf" srcId="{D5994ECD-1CC8-49B5-B543-190063EEDC34}" destId="{8D2415EF-AAAB-4038-8115-AA619592CECA}" srcOrd="0" destOrd="0" presId="urn:microsoft.com/office/officeart/2005/8/layout/bProcess3"/>
    <dgm:cxn modelId="{39693408-F7A0-485B-9FA1-782066AED80C}" type="presParOf" srcId="{916B4A92-1A0E-4F6B-A97A-7F6BCA643EF8}" destId="{888E6819-0737-4BCE-8423-DE2EB802C4F7}" srcOrd="16" destOrd="0" presId="urn:microsoft.com/office/officeart/2005/8/layout/bProcess3"/>
    <dgm:cxn modelId="{1111FCD0-07BA-4E69-BF14-56A5D063286C}" type="presParOf" srcId="{916B4A92-1A0E-4F6B-A97A-7F6BCA643EF8}" destId="{5D6E6C11-2F9B-49C4-BC0B-F3499A9FA2B6}" srcOrd="17" destOrd="0" presId="urn:microsoft.com/office/officeart/2005/8/layout/bProcess3"/>
    <dgm:cxn modelId="{FE45083B-4642-42A8-81EC-6B9A1761450B}" type="presParOf" srcId="{5D6E6C11-2F9B-49C4-BC0B-F3499A9FA2B6}" destId="{D19F791F-383F-4143-8E81-E01E34F5A150}" srcOrd="0" destOrd="0" presId="urn:microsoft.com/office/officeart/2005/8/layout/bProcess3"/>
    <dgm:cxn modelId="{CBD2743B-A8C9-44F7-BC7C-ECFBE508B44B}" type="presParOf" srcId="{916B4A92-1A0E-4F6B-A97A-7F6BCA643EF8}" destId="{ABCB3A1A-2DB0-4B3D-B2E5-3DF20D086598}" srcOrd="18" destOrd="0" presId="urn:microsoft.com/office/officeart/2005/8/layout/bProcess3"/>
    <dgm:cxn modelId="{60B7E0EB-55CC-49A9-86E4-F364C9CAB8B3}" type="presParOf" srcId="{916B4A92-1A0E-4F6B-A97A-7F6BCA643EF8}" destId="{831CD17F-F66D-4C17-AA8A-6934B64561ED}" srcOrd="19" destOrd="0" presId="urn:microsoft.com/office/officeart/2005/8/layout/bProcess3"/>
    <dgm:cxn modelId="{C2B0D964-ED8B-47AC-BE3B-58F2253D9184}" type="presParOf" srcId="{831CD17F-F66D-4C17-AA8A-6934B64561ED}" destId="{9A7733FE-74FB-48CE-AE0F-D28C019BFA02}" srcOrd="0" destOrd="0" presId="urn:microsoft.com/office/officeart/2005/8/layout/bProcess3"/>
    <dgm:cxn modelId="{8C461DDA-8398-4C23-B724-EA57988C0BCD}" type="presParOf" srcId="{916B4A92-1A0E-4F6B-A97A-7F6BCA643EF8}" destId="{80D47102-0456-4B03-BC84-8ABCF97B3BFE}" srcOrd="20" destOrd="0" presId="urn:microsoft.com/office/officeart/2005/8/layout/bProcess3"/>
    <dgm:cxn modelId="{08A34AFE-91F5-474D-99C8-9BCAF28B024E}" type="presParOf" srcId="{916B4A92-1A0E-4F6B-A97A-7F6BCA643EF8}" destId="{63DDB9AB-5240-4D6C-88C2-FDB3682564DB}" srcOrd="21" destOrd="0" presId="urn:microsoft.com/office/officeart/2005/8/layout/bProcess3"/>
    <dgm:cxn modelId="{FFBAC821-BA4C-4B23-86D8-856C4D84423F}" type="presParOf" srcId="{63DDB9AB-5240-4D6C-88C2-FDB3682564DB}" destId="{DE1770E0-C849-4665-93AE-A2C9C8044DAC}" srcOrd="0" destOrd="0" presId="urn:microsoft.com/office/officeart/2005/8/layout/bProcess3"/>
    <dgm:cxn modelId="{655374E2-6768-449A-B775-F75B1174782D}" type="presParOf" srcId="{916B4A92-1A0E-4F6B-A97A-7F6BCA643EF8}" destId="{688FD354-3EF7-4CB5-8452-FD2F88AEDFC2}" srcOrd="2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833A0D-6D6B-4236-9878-AA8226385221}" type="doc">
      <dgm:prSet loTypeId="urn:microsoft.com/office/officeart/2005/8/layout/vList6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4A34327-4BE7-4B45-8FDA-A56D1F66EE0D}">
      <dgm:prSet phldrT="[Text]" custT="1"/>
      <dgm:spPr/>
      <dgm:t>
        <a:bodyPr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Work with 5 different generations of computers and software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5AD02180-F0D3-41B1-9358-30F578F085D1}" type="parTrans" cxnId="{1A8E9F93-8EE4-4733-85A9-5CEB740AA844}">
      <dgm:prSet/>
      <dgm:spPr/>
      <dgm:t>
        <a:bodyPr/>
        <a:lstStyle/>
        <a:p>
          <a:endParaRPr lang="en-US"/>
        </a:p>
      </dgm:t>
    </dgm:pt>
    <dgm:pt modelId="{34087DE2-7A14-4BD1-BD95-71734E30B84F}" type="sibTrans" cxnId="{1A8E9F93-8EE4-4733-85A9-5CEB740AA844}">
      <dgm:prSet/>
      <dgm:spPr/>
      <dgm:t>
        <a:bodyPr/>
        <a:lstStyle/>
        <a:p>
          <a:endParaRPr lang="en-US"/>
        </a:p>
      </dgm:t>
    </dgm:pt>
    <dgm:pt modelId="{821891B9-BAE9-4DFF-B447-8E33A15CCAB3}">
      <dgm:prSet phldrT="[Text]" custT="1"/>
      <dgm:spPr/>
      <dgm:t>
        <a:bodyPr anchor="ctr"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 Application Engineer/ IT Developer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81B2773E-DEC9-4E37-A735-892E9007729D}" type="parTrans" cxnId="{C4CA463D-77D6-4C0C-9ED9-3F6358805814}">
      <dgm:prSet/>
      <dgm:spPr/>
      <dgm:t>
        <a:bodyPr/>
        <a:lstStyle/>
        <a:p>
          <a:endParaRPr lang="en-US"/>
        </a:p>
      </dgm:t>
    </dgm:pt>
    <dgm:pt modelId="{473FC769-10DF-410E-8065-460DD064FF7E}" type="sibTrans" cxnId="{C4CA463D-77D6-4C0C-9ED9-3F6358805814}">
      <dgm:prSet/>
      <dgm:spPr/>
      <dgm:t>
        <a:bodyPr/>
        <a:lstStyle/>
        <a:p>
          <a:endParaRPr lang="en-US"/>
        </a:p>
      </dgm:t>
    </dgm:pt>
    <dgm:pt modelId="{6EAE84F4-66FD-42C2-80B0-ECBA2AE7BCA1}">
      <dgm:prSet phldrT="[Text]" custT="1"/>
      <dgm:spPr/>
      <dgm:t>
        <a:bodyPr anchor="ctr"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 Business Analyst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B4231613-29AD-47AC-8A52-B131EF210620}" type="parTrans" cxnId="{ADE0CDB3-7D04-460E-A4FB-22F17A7BD51A}">
      <dgm:prSet/>
      <dgm:spPr/>
      <dgm:t>
        <a:bodyPr/>
        <a:lstStyle/>
        <a:p>
          <a:endParaRPr lang="en-US"/>
        </a:p>
      </dgm:t>
    </dgm:pt>
    <dgm:pt modelId="{98BEBA00-8257-4DD4-AE31-6D93B190A0CC}" type="sibTrans" cxnId="{ADE0CDB3-7D04-460E-A4FB-22F17A7BD51A}">
      <dgm:prSet/>
      <dgm:spPr/>
      <dgm:t>
        <a:bodyPr/>
        <a:lstStyle/>
        <a:p>
          <a:endParaRPr lang="en-US"/>
        </a:p>
      </dgm:t>
    </dgm:pt>
    <dgm:pt modelId="{2E815C0B-2B2B-4AF9-9941-186FC15F3238}">
      <dgm:prSet phldrT="[Text]" custT="1"/>
      <dgm:spPr/>
      <dgm:t>
        <a:bodyPr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Defend your Results in a conference and write your paper in Physics Letter B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5FABD1B4-0EEC-4FDB-8482-B7B7807B051D}" type="parTrans" cxnId="{4D88F2AF-4A6D-44AD-8A6E-14D4C3A7A4F0}">
      <dgm:prSet/>
      <dgm:spPr/>
      <dgm:t>
        <a:bodyPr/>
        <a:lstStyle/>
        <a:p>
          <a:endParaRPr lang="en-US"/>
        </a:p>
      </dgm:t>
    </dgm:pt>
    <dgm:pt modelId="{A8D028AD-8644-49C5-A512-90C0C388F871}" type="sibTrans" cxnId="{4D88F2AF-4A6D-44AD-8A6E-14D4C3A7A4F0}">
      <dgm:prSet/>
      <dgm:spPr/>
      <dgm:t>
        <a:bodyPr/>
        <a:lstStyle/>
        <a:p>
          <a:endParaRPr lang="en-US"/>
        </a:p>
      </dgm:t>
    </dgm:pt>
    <dgm:pt modelId="{E64A7097-BC66-402F-95D4-ED47C488C2F4}">
      <dgm:prSet phldrT="[Text]" custT="1"/>
      <dgm:spPr/>
      <dgm:t>
        <a:bodyPr anchor="ctr"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 Sales Manager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BD89D79F-B79B-4981-AFC7-52F51A82D6FA}" type="parTrans" cxnId="{B603296F-BDFC-4153-B3F6-1ED58E26EDD5}">
      <dgm:prSet/>
      <dgm:spPr/>
      <dgm:t>
        <a:bodyPr/>
        <a:lstStyle/>
        <a:p>
          <a:endParaRPr lang="en-US"/>
        </a:p>
      </dgm:t>
    </dgm:pt>
    <dgm:pt modelId="{947B431E-9788-4063-9F57-B4048A49DE27}" type="sibTrans" cxnId="{B603296F-BDFC-4153-B3F6-1ED58E26EDD5}">
      <dgm:prSet/>
      <dgm:spPr/>
      <dgm:t>
        <a:bodyPr/>
        <a:lstStyle/>
        <a:p>
          <a:endParaRPr lang="en-US"/>
        </a:p>
      </dgm:t>
    </dgm:pt>
    <dgm:pt modelId="{6D15F846-C6B6-4D38-AE91-0319706D80FE}">
      <dgm:prSet phldrT="[Text]" custT="1"/>
      <dgm:spPr/>
      <dgm:t>
        <a:bodyPr anchor="ctr"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 Marketing Manager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BF7BC93B-8B63-4F04-81C4-C99F08CDCB50}" type="parTrans" cxnId="{ED591A4F-A912-46D7-9246-4A1F9C64C67A}">
      <dgm:prSet/>
      <dgm:spPr/>
      <dgm:t>
        <a:bodyPr/>
        <a:lstStyle/>
        <a:p>
          <a:endParaRPr lang="en-US"/>
        </a:p>
      </dgm:t>
    </dgm:pt>
    <dgm:pt modelId="{FCBD5260-77E8-4996-BE13-20BA58BA5D1F}" type="sibTrans" cxnId="{ED591A4F-A912-46D7-9246-4A1F9C64C67A}">
      <dgm:prSet/>
      <dgm:spPr/>
      <dgm:t>
        <a:bodyPr/>
        <a:lstStyle/>
        <a:p>
          <a:endParaRPr lang="en-US"/>
        </a:p>
      </dgm:t>
    </dgm:pt>
    <dgm:pt modelId="{A7597952-3763-44B2-8DA8-C7CE9AA9B68D}">
      <dgm:prSet phldrT="[Text]" custT="1"/>
      <dgm:spPr/>
      <dgm:t>
        <a:bodyPr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Collect large data and perform data analysis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4059B4D1-C3F0-4211-8142-1C3949FD8BEE}" type="parTrans" cxnId="{22A40711-93DD-462E-9CDF-8F62E798720B}">
      <dgm:prSet/>
      <dgm:spPr/>
      <dgm:t>
        <a:bodyPr/>
        <a:lstStyle/>
        <a:p>
          <a:endParaRPr lang="en-US"/>
        </a:p>
      </dgm:t>
    </dgm:pt>
    <dgm:pt modelId="{FFE14D09-63B0-4467-B185-A9D1ECFF3E02}" type="sibTrans" cxnId="{22A40711-93DD-462E-9CDF-8F62E798720B}">
      <dgm:prSet/>
      <dgm:spPr/>
      <dgm:t>
        <a:bodyPr/>
        <a:lstStyle/>
        <a:p>
          <a:endParaRPr lang="en-US"/>
        </a:p>
      </dgm:t>
    </dgm:pt>
    <dgm:pt modelId="{32BB1CCE-EE99-4429-98C7-A18BE9CCB166}">
      <dgm:prSet custT="1"/>
      <dgm:spPr/>
      <dgm:t>
        <a:bodyPr/>
        <a:lstStyle/>
        <a:p>
          <a:pPr algn="l" rtl="0"/>
          <a:r>
            <a:rPr lang="en-US" sz="1100" noProof="0" dirty="0" smtClean="0">
              <a:latin typeface="Arial" pitchFamily="34" charset="0"/>
              <a:cs typeface="Arial" pitchFamily="34" charset="0"/>
            </a:rPr>
            <a:t>Participate in Outreach activities; educate people why fundamental research is important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B5399951-BB0F-4CB9-BCB7-E5385EC9DF9F}" type="parTrans" cxnId="{161948FA-E058-4C0E-A4EB-B4E99625EF17}">
      <dgm:prSet/>
      <dgm:spPr/>
      <dgm:t>
        <a:bodyPr/>
        <a:lstStyle/>
        <a:p>
          <a:endParaRPr lang="en-US"/>
        </a:p>
      </dgm:t>
    </dgm:pt>
    <dgm:pt modelId="{725D086F-FD4F-4867-8A18-71D34423406D}" type="sibTrans" cxnId="{161948FA-E058-4C0E-A4EB-B4E99625EF17}">
      <dgm:prSet/>
      <dgm:spPr/>
      <dgm:t>
        <a:bodyPr/>
        <a:lstStyle/>
        <a:p>
          <a:endParaRPr lang="en-US"/>
        </a:p>
      </dgm:t>
    </dgm:pt>
    <dgm:pt modelId="{F792BB30-40A2-49A3-97DE-38A73B130CFE}">
      <dgm:prSet phldrT="[Text]" custT="1"/>
      <dgm:spPr/>
      <dgm:t>
        <a:bodyPr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Upgrade or build new detectors	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078293CB-5840-4ECE-9348-5191FE81BDC5}" type="parTrans" cxnId="{C03245E8-BFEB-4B31-AFBE-8F47C94854EE}">
      <dgm:prSet/>
      <dgm:spPr/>
      <dgm:t>
        <a:bodyPr/>
        <a:lstStyle/>
        <a:p>
          <a:endParaRPr lang="en-US"/>
        </a:p>
      </dgm:t>
    </dgm:pt>
    <dgm:pt modelId="{3C443FD7-39ED-4FC5-9A91-E35F56575429}" type="sibTrans" cxnId="{C03245E8-BFEB-4B31-AFBE-8F47C94854EE}">
      <dgm:prSet/>
      <dgm:spPr/>
      <dgm:t>
        <a:bodyPr/>
        <a:lstStyle/>
        <a:p>
          <a:endParaRPr lang="en-US"/>
        </a:p>
      </dgm:t>
    </dgm:pt>
    <dgm:pt modelId="{47756F8B-5E87-494C-82D7-AADF381129E2}">
      <dgm:prSet custT="1"/>
      <dgm:spPr/>
      <dgm:t>
        <a:bodyPr anchor="ctr"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 Strategy and Risk Management 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48A96F10-CA53-42C4-8577-3E507ED5538E}" type="parTrans" cxnId="{71AAF7B7-6A21-43DD-B42F-F98D92D2FB3E}">
      <dgm:prSet/>
      <dgm:spPr/>
      <dgm:t>
        <a:bodyPr/>
        <a:lstStyle/>
        <a:p>
          <a:endParaRPr lang="en-US"/>
        </a:p>
      </dgm:t>
    </dgm:pt>
    <dgm:pt modelId="{557E4BD8-AB90-4983-B70D-EF43C3B867BA}" type="sibTrans" cxnId="{71AAF7B7-6A21-43DD-B42F-F98D92D2FB3E}">
      <dgm:prSet/>
      <dgm:spPr/>
      <dgm:t>
        <a:bodyPr/>
        <a:lstStyle/>
        <a:p>
          <a:endParaRPr lang="en-US"/>
        </a:p>
      </dgm:t>
    </dgm:pt>
    <dgm:pt modelId="{2891F5DE-FA19-46C1-A67C-3F25DF428D8D}">
      <dgm:prSet custT="1"/>
      <dgm:spPr/>
      <dgm:t>
        <a:bodyPr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Run experiment 24hr, 7/7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B1182519-188D-49A3-A552-121C5C1F6583}" type="parTrans" cxnId="{A0B63B54-6971-4C1E-84E6-761B574CBCD6}">
      <dgm:prSet/>
      <dgm:spPr/>
      <dgm:t>
        <a:bodyPr/>
        <a:lstStyle/>
        <a:p>
          <a:endParaRPr lang="en-US"/>
        </a:p>
      </dgm:t>
    </dgm:pt>
    <dgm:pt modelId="{FACB21C0-D974-4434-A0B6-538155247E57}" type="sibTrans" cxnId="{A0B63B54-6971-4C1E-84E6-761B574CBCD6}">
      <dgm:prSet/>
      <dgm:spPr/>
      <dgm:t>
        <a:bodyPr/>
        <a:lstStyle/>
        <a:p>
          <a:endParaRPr lang="en-US"/>
        </a:p>
      </dgm:t>
    </dgm:pt>
    <dgm:pt modelId="{5505A510-5E22-4929-9CA3-291B8BA2CAA8}">
      <dgm:prSet custT="1"/>
      <dgm:spPr/>
      <dgm:t>
        <a:bodyPr anchor="ctr"/>
        <a:lstStyle/>
        <a:p>
          <a:pPr algn="l"/>
          <a:r>
            <a:rPr lang="en-US" sz="1100" noProof="0" dirty="0" smtClean="0">
              <a:latin typeface="Arial" pitchFamily="34" charset="0"/>
              <a:cs typeface="Arial" pitchFamily="34" charset="0"/>
            </a:rPr>
            <a:t> Operations</a:t>
          </a:r>
          <a:endParaRPr lang="en-US" sz="1100" noProof="0" dirty="0">
            <a:latin typeface="Arial" pitchFamily="34" charset="0"/>
            <a:cs typeface="Arial" pitchFamily="34" charset="0"/>
          </a:endParaRPr>
        </a:p>
      </dgm:t>
    </dgm:pt>
    <dgm:pt modelId="{30A87F62-0C06-47C4-8F5A-65D7C38B898C}" type="parTrans" cxnId="{BAFA4AEE-30A9-498A-BB67-E171FA7C6CC4}">
      <dgm:prSet/>
      <dgm:spPr/>
      <dgm:t>
        <a:bodyPr/>
        <a:lstStyle/>
        <a:p>
          <a:endParaRPr lang="en-US"/>
        </a:p>
      </dgm:t>
    </dgm:pt>
    <dgm:pt modelId="{68F20417-79FB-48D3-98E1-29C32AF55403}" type="sibTrans" cxnId="{BAFA4AEE-30A9-498A-BB67-E171FA7C6CC4}">
      <dgm:prSet/>
      <dgm:spPr/>
      <dgm:t>
        <a:bodyPr/>
        <a:lstStyle/>
        <a:p>
          <a:endParaRPr lang="en-US"/>
        </a:p>
      </dgm:t>
    </dgm:pt>
    <dgm:pt modelId="{5F93174A-F148-4C9A-ADBA-2FC17B95CAE7}" type="pres">
      <dgm:prSet presAssocID="{2E833A0D-6D6B-4236-9878-AA8226385221}" presName="Name0" presStyleCnt="0">
        <dgm:presLayoutVars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54BE0BE-631A-4EDF-8111-C49EFF3178DE}" type="pres">
      <dgm:prSet presAssocID="{14A34327-4BE7-4B45-8FDA-A56D1F66EE0D}" presName="linNode" presStyleCnt="0"/>
      <dgm:spPr/>
      <dgm:t>
        <a:bodyPr/>
        <a:lstStyle/>
        <a:p>
          <a:endParaRPr lang="en-US"/>
        </a:p>
      </dgm:t>
    </dgm:pt>
    <dgm:pt modelId="{BAEC8A00-E36D-439D-813B-09920F15808A}" type="pres">
      <dgm:prSet presAssocID="{14A34327-4BE7-4B45-8FDA-A56D1F66EE0D}" presName="parentShp" presStyleLbl="node1" presStyleIdx="0" presStyleCnt="6" custScaleX="188625" custLinFactNeighborX="-69759" custLinFactNeighborY="24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F2A64-10A3-48DA-A9E6-5B032A7A6F04}" type="pres">
      <dgm:prSet presAssocID="{14A34327-4BE7-4B45-8FDA-A56D1F66EE0D}" presName="childShp" presStyleLbl="bgAccFollowNode1" presStyleIdx="0" presStyleCnt="6" custScaleX="67125" custLinFactX="61717" custLinFactNeighborX="100000" custLinFactNeighborY="3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4C5AF-4731-491C-BDDF-91A0613021E8}" type="pres">
      <dgm:prSet presAssocID="{34087DE2-7A14-4BD1-BD95-71734E30B84F}" presName="spacing" presStyleCnt="0"/>
      <dgm:spPr/>
      <dgm:t>
        <a:bodyPr/>
        <a:lstStyle/>
        <a:p>
          <a:endParaRPr lang="en-US"/>
        </a:p>
      </dgm:t>
    </dgm:pt>
    <dgm:pt modelId="{1861DD1E-7B47-4936-8B25-1DE8F6F93A98}" type="pres">
      <dgm:prSet presAssocID="{A7597952-3763-44B2-8DA8-C7CE9AA9B68D}" presName="linNode" presStyleCnt="0"/>
      <dgm:spPr/>
      <dgm:t>
        <a:bodyPr/>
        <a:lstStyle/>
        <a:p>
          <a:endParaRPr lang="en-US"/>
        </a:p>
      </dgm:t>
    </dgm:pt>
    <dgm:pt modelId="{9FDF9533-18E9-477D-8672-3A4A4BF8D8D1}" type="pres">
      <dgm:prSet presAssocID="{A7597952-3763-44B2-8DA8-C7CE9AA9B68D}" presName="parentShp" presStyleLbl="node1" presStyleIdx="1" presStyleCnt="6" custScaleX="188625" custLinFactNeighborX="-697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5E8350-1CBE-412D-B317-DB6171D81D76}" type="pres">
      <dgm:prSet presAssocID="{A7597952-3763-44B2-8DA8-C7CE9AA9B68D}" presName="childShp" presStyleLbl="bgAccFollowNode1" presStyleIdx="1" presStyleCnt="6" custScaleX="67125" custLinFactX="61717" custLinFactNeighborX="100000" custLinFactNeighborY="3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25DE1C-1CC4-4C0E-B292-4D53E1914DAD}" type="pres">
      <dgm:prSet presAssocID="{FFE14D09-63B0-4467-B185-A9D1ECFF3E02}" presName="spacing" presStyleCnt="0"/>
      <dgm:spPr/>
      <dgm:t>
        <a:bodyPr/>
        <a:lstStyle/>
        <a:p>
          <a:endParaRPr lang="en-US"/>
        </a:p>
      </dgm:t>
    </dgm:pt>
    <dgm:pt modelId="{C3224CE0-5C7D-4B96-ADC3-4C9F965DDE35}" type="pres">
      <dgm:prSet presAssocID="{2E815C0B-2B2B-4AF9-9941-186FC15F3238}" presName="linNode" presStyleCnt="0"/>
      <dgm:spPr/>
      <dgm:t>
        <a:bodyPr/>
        <a:lstStyle/>
        <a:p>
          <a:endParaRPr lang="en-US"/>
        </a:p>
      </dgm:t>
    </dgm:pt>
    <dgm:pt modelId="{282F9639-82E7-4003-85ED-7B5A4AA3F187}" type="pres">
      <dgm:prSet presAssocID="{2E815C0B-2B2B-4AF9-9941-186FC15F3238}" presName="parentShp" presStyleLbl="node1" presStyleIdx="2" presStyleCnt="6" custScaleX="191235" custLinFactNeighborX="-697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EA6EE4-FE98-4FEF-8727-B80BE5B8C1F0}" type="pres">
      <dgm:prSet presAssocID="{2E815C0B-2B2B-4AF9-9941-186FC15F3238}" presName="childShp" presStyleLbl="bgAccFollowNode1" presStyleIdx="2" presStyleCnt="6" custScaleX="67125" custLinFactX="63492" custLinFactNeighborX="100000" custLinFactNeighborY="3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647ADD-F846-46A6-85F7-61AE6E2CB623}" type="pres">
      <dgm:prSet presAssocID="{A8D028AD-8644-49C5-A512-90C0C388F871}" presName="spacing" presStyleCnt="0"/>
      <dgm:spPr/>
      <dgm:t>
        <a:bodyPr/>
        <a:lstStyle/>
        <a:p>
          <a:endParaRPr lang="en-US"/>
        </a:p>
      </dgm:t>
    </dgm:pt>
    <dgm:pt modelId="{5B48D7D8-8821-438F-BE4E-C07D3A7DA7FB}" type="pres">
      <dgm:prSet presAssocID="{32BB1CCE-EE99-4429-98C7-A18BE9CCB166}" presName="linNode" presStyleCnt="0"/>
      <dgm:spPr/>
      <dgm:t>
        <a:bodyPr/>
        <a:lstStyle/>
        <a:p>
          <a:endParaRPr lang="en-US"/>
        </a:p>
      </dgm:t>
    </dgm:pt>
    <dgm:pt modelId="{1EDDFAAA-5A4F-464A-8B38-80D4B95E0C32}" type="pres">
      <dgm:prSet presAssocID="{32BB1CCE-EE99-4429-98C7-A18BE9CCB166}" presName="parentShp" presStyleLbl="node1" presStyleIdx="3" presStyleCnt="6" custScaleX="188625" custLinFactNeighborX="-697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29F588-9242-4994-B1DA-FDF11AE67B73}" type="pres">
      <dgm:prSet presAssocID="{32BB1CCE-EE99-4429-98C7-A18BE9CCB166}" presName="childShp" presStyleLbl="bgAccFollowNode1" presStyleIdx="3" presStyleCnt="6" custScaleX="67125" custLinFactX="61717" custLinFactNeighborX="100000" custLinFactNeighborY="3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ABCC42-A482-4944-AE80-3FA109E6E701}" type="pres">
      <dgm:prSet presAssocID="{725D086F-FD4F-4867-8A18-71D34423406D}" presName="spacing" presStyleCnt="0"/>
      <dgm:spPr/>
      <dgm:t>
        <a:bodyPr/>
        <a:lstStyle/>
        <a:p>
          <a:endParaRPr lang="en-US"/>
        </a:p>
      </dgm:t>
    </dgm:pt>
    <dgm:pt modelId="{A5A35F9E-30C6-43D8-83E8-B5F6C2BB62AE}" type="pres">
      <dgm:prSet presAssocID="{F792BB30-40A2-49A3-97DE-38A73B130CFE}" presName="linNode" presStyleCnt="0"/>
      <dgm:spPr/>
      <dgm:t>
        <a:bodyPr/>
        <a:lstStyle/>
        <a:p>
          <a:endParaRPr lang="en-US"/>
        </a:p>
      </dgm:t>
    </dgm:pt>
    <dgm:pt modelId="{34A820DB-7118-4137-9A4A-0C9CF073FA1E}" type="pres">
      <dgm:prSet presAssocID="{F792BB30-40A2-49A3-97DE-38A73B130CFE}" presName="parentShp" presStyleLbl="node1" presStyleIdx="4" presStyleCnt="6" custScaleX="188625" custLinFactNeighborX="-697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161461-36A8-4D45-B48C-99F22E368E39}" type="pres">
      <dgm:prSet presAssocID="{F792BB30-40A2-49A3-97DE-38A73B130CFE}" presName="childShp" presStyleLbl="bgAccFollowNode1" presStyleIdx="4" presStyleCnt="6" custScaleX="67125" custLinFactX="61717" custLinFactNeighborX="100000" custLinFactNeighborY="3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05E57F-05B8-43FC-A7AC-EB18666A7A72}" type="pres">
      <dgm:prSet presAssocID="{3C443FD7-39ED-4FC5-9A91-E35F56575429}" presName="spacing" presStyleCnt="0"/>
      <dgm:spPr/>
      <dgm:t>
        <a:bodyPr/>
        <a:lstStyle/>
        <a:p>
          <a:endParaRPr lang="en-US"/>
        </a:p>
      </dgm:t>
    </dgm:pt>
    <dgm:pt modelId="{18748641-E599-46A0-9513-E796D5808D2A}" type="pres">
      <dgm:prSet presAssocID="{2891F5DE-FA19-46C1-A67C-3F25DF428D8D}" presName="linNode" presStyleCnt="0"/>
      <dgm:spPr/>
      <dgm:t>
        <a:bodyPr/>
        <a:lstStyle/>
        <a:p>
          <a:endParaRPr lang="en-US"/>
        </a:p>
      </dgm:t>
    </dgm:pt>
    <dgm:pt modelId="{181C58D0-3209-4745-9BDC-8875F0556CD8}" type="pres">
      <dgm:prSet presAssocID="{2891F5DE-FA19-46C1-A67C-3F25DF428D8D}" presName="parentShp" presStyleLbl="node1" presStyleIdx="5" presStyleCnt="6" custScaleX="188625" custLinFactNeighborX="-697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4E0DCA-1C39-4FA9-860C-73CCBDEA49B8}" type="pres">
      <dgm:prSet presAssocID="{2891F5DE-FA19-46C1-A67C-3F25DF428D8D}" presName="childShp" presStyleLbl="bgAccFollowNode1" presStyleIdx="5" presStyleCnt="6" custScaleX="67125" custLinFactX="61717" custLinFactNeighborX="100000" custLinFactNeighborY="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03296F-BDFC-4153-B3F6-1ED58E26EDD5}" srcId="{2E815C0B-2B2B-4AF9-9941-186FC15F3238}" destId="{E64A7097-BC66-402F-95D4-ED47C488C2F4}" srcOrd="0" destOrd="0" parTransId="{BD89D79F-B79B-4981-AFC7-52F51A82D6FA}" sibTransId="{947B431E-9788-4063-9F57-B4048A49DE27}"/>
    <dgm:cxn modelId="{39AE97CB-1FB5-4C05-9774-C80A9A0F7C36}" type="presOf" srcId="{47756F8B-5E87-494C-82D7-AADF381129E2}" destId="{BB161461-36A8-4D45-B48C-99F22E368E39}" srcOrd="0" destOrd="0" presId="urn:microsoft.com/office/officeart/2005/8/layout/vList6"/>
    <dgm:cxn modelId="{ED591A4F-A912-46D7-9246-4A1F9C64C67A}" srcId="{32BB1CCE-EE99-4429-98C7-A18BE9CCB166}" destId="{6D15F846-C6B6-4D38-AE91-0319706D80FE}" srcOrd="0" destOrd="0" parTransId="{BF7BC93B-8B63-4F04-81C4-C99F08CDCB50}" sibTransId="{FCBD5260-77E8-4996-BE13-20BA58BA5D1F}"/>
    <dgm:cxn modelId="{161948FA-E058-4C0E-A4EB-B4E99625EF17}" srcId="{2E833A0D-6D6B-4236-9878-AA8226385221}" destId="{32BB1CCE-EE99-4429-98C7-A18BE9CCB166}" srcOrd="3" destOrd="0" parTransId="{B5399951-BB0F-4CB9-BCB7-E5385EC9DF9F}" sibTransId="{725D086F-FD4F-4867-8A18-71D34423406D}"/>
    <dgm:cxn modelId="{C03245E8-BFEB-4B31-AFBE-8F47C94854EE}" srcId="{2E833A0D-6D6B-4236-9878-AA8226385221}" destId="{F792BB30-40A2-49A3-97DE-38A73B130CFE}" srcOrd="4" destOrd="0" parTransId="{078293CB-5840-4ECE-9348-5191FE81BDC5}" sibTransId="{3C443FD7-39ED-4FC5-9A91-E35F56575429}"/>
    <dgm:cxn modelId="{A0B63B54-6971-4C1E-84E6-761B574CBCD6}" srcId="{2E833A0D-6D6B-4236-9878-AA8226385221}" destId="{2891F5DE-FA19-46C1-A67C-3F25DF428D8D}" srcOrd="5" destOrd="0" parTransId="{B1182519-188D-49A3-A552-121C5C1F6583}" sibTransId="{FACB21C0-D974-4434-A0B6-538155247E57}"/>
    <dgm:cxn modelId="{C34CFD96-1259-4F77-9FB8-01AD973D8A2C}" type="presOf" srcId="{2E833A0D-6D6B-4236-9878-AA8226385221}" destId="{5F93174A-F148-4C9A-ADBA-2FC17B95CAE7}" srcOrd="0" destOrd="0" presId="urn:microsoft.com/office/officeart/2005/8/layout/vList6"/>
    <dgm:cxn modelId="{B93F4C9E-877E-42F5-B238-4C2FB8C9AACE}" type="presOf" srcId="{E64A7097-BC66-402F-95D4-ED47C488C2F4}" destId="{50EA6EE4-FE98-4FEF-8727-B80BE5B8C1F0}" srcOrd="0" destOrd="0" presId="urn:microsoft.com/office/officeart/2005/8/layout/vList6"/>
    <dgm:cxn modelId="{BAFA4AEE-30A9-498A-BB67-E171FA7C6CC4}" srcId="{2891F5DE-FA19-46C1-A67C-3F25DF428D8D}" destId="{5505A510-5E22-4929-9CA3-291B8BA2CAA8}" srcOrd="0" destOrd="0" parTransId="{30A87F62-0C06-47C4-8F5A-65D7C38B898C}" sibTransId="{68F20417-79FB-48D3-98E1-29C32AF55403}"/>
    <dgm:cxn modelId="{56ADA90C-32B0-4AE5-B350-EE791B97CA34}" type="presOf" srcId="{14A34327-4BE7-4B45-8FDA-A56D1F66EE0D}" destId="{BAEC8A00-E36D-439D-813B-09920F15808A}" srcOrd="0" destOrd="0" presId="urn:microsoft.com/office/officeart/2005/8/layout/vList6"/>
    <dgm:cxn modelId="{71AAF7B7-6A21-43DD-B42F-F98D92D2FB3E}" srcId="{F792BB30-40A2-49A3-97DE-38A73B130CFE}" destId="{47756F8B-5E87-494C-82D7-AADF381129E2}" srcOrd="0" destOrd="0" parTransId="{48A96F10-CA53-42C4-8577-3E507ED5538E}" sibTransId="{557E4BD8-AB90-4983-B70D-EF43C3B867BA}"/>
    <dgm:cxn modelId="{304EBBE0-2901-4E7F-B2B2-9EEC4934E26C}" type="presOf" srcId="{6D15F846-C6B6-4D38-AE91-0319706D80FE}" destId="{B029F588-9242-4994-B1DA-FDF11AE67B73}" srcOrd="0" destOrd="0" presId="urn:microsoft.com/office/officeart/2005/8/layout/vList6"/>
    <dgm:cxn modelId="{68188B3B-F009-4BF5-8366-4FF71E9E0619}" type="presOf" srcId="{6EAE84F4-66FD-42C2-80B0-ECBA2AE7BCA1}" destId="{145E8350-1CBE-412D-B317-DB6171D81D76}" srcOrd="0" destOrd="0" presId="urn:microsoft.com/office/officeart/2005/8/layout/vList6"/>
    <dgm:cxn modelId="{1A8E9F93-8EE4-4733-85A9-5CEB740AA844}" srcId="{2E833A0D-6D6B-4236-9878-AA8226385221}" destId="{14A34327-4BE7-4B45-8FDA-A56D1F66EE0D}" srcOrd="0" destOrd="0" parTransId="{5AD02180-F0D3-41B1-9358-30F578F085D1}" sibTransId="{34087DE2-7A14-4BD1-BD95-71734E30B84F}"/>
    <dgm:cxn modelId="{C4CA463D-77D6-4C0C-9ED9-3F6358805814}" srcId="{14A34327-4BE7-4B45-8FDA-A56D1F66EE0D}" destId="{821891B9-BAE9-4DFF-B447-8E33A15CCAB3}" srcOrd="0" destOrd="0" parTransId="{81B2773E-DEC9-4E37-A735-892E9007729D}" sibTransId="{473FC769-10DF-410E-8065-460DD064FF7E}"/>
    <dgm:cxn modelId="{848E6F3A-91D3-4C56-8F51-01BB011A5D93}" type="presOf" srcId="{F792BB30-40A2-49A3-97DE-38A73B130CFE}" destId="{34A820DB-7118-4137-9A4A-0C9CF073FA1E}" srcOrd="0" destOrd="0" presId="urn:microsoft.com/office/officeart/2005/8/layout/vList6"/>
    <dgm:cxn modelId="{5BB6AA0B-FA18-43EC-8D0D-A1E05A9095B3}" type="presOf" srcId="{5505A510-5E22-4929-9CA3-291B8BA2CAA8}" destId="{9C4E0DCA-1C39-4FA9-860C-73CCBDEA49B8}" srcOrd="0" destOrd="0" presId="urn:microsoft.com/office/officeart/2005/8/layout/vList6"/>
    <dgm:cxn modelId="{22A40711-93DD-462E-9CDF-8F62E798720B}" srcId="{2E833A0D-6D6B-4236-9878-AA8226385221}" destId="{A7597952-3763-44B2-8DA8-C7CE9AA9B68D}" srcOrd="1" destOrd="0" parTransId="{4059B4D1-C3F0-4211-8142-1C3949FD8BEE}" sibTransId="{FFE14D09-63B0-4467-B185-A9D1ECFF3E02}"/>
    <dgm:cxn modelId="{4D88F2AF-4A6D-44AD-8A6E-14D4C3A7A4F0}" srcId="{2E833A0D-6D6B-4236-9878-AA8226385221}" destId="{2E815C0B-2B2B-4AF9-9941-186FC15F3238}" srcOrd="2" destOrd="0" parTransId="{5FABD1B4-0EEC-4FDB-8482-B7B7807B051D}" sibTransId="{A8D028AD-8644-49C5-A512-90C0C388F871}"/>
    <dgm:cxn modelId="{69816B5E-18A4-4D05-8926-267E71805184}" type="presOf" srcId="{32BB1CCE-EE99-4429-98C7-A18BE9CCB166}" destId="{1EDDFAAA-5A4F-464A-8B38-80D4B95E0C32}" srcOrd="0" destOrd="0" presId="urn:microsoft.com/office/officeart/2005/8/layout/vList6"/>
    <dgm:cxn modelId="{C1F9A36E-AA1A-4D15-BDFA-F354851C065E}" type="presOf" srcId="{2E815C0B-2B2B-4AF9-9941-186FC15F3238}" destId="{282F9639-82E7-4003-85ED-7B5A4AA3F187}" srcOrd="0" destOrd="0" presId="urn:microsoft.com/office/officeart/2005/8/layout/vList6"/>
    <dgm:cxn modelId="{ADE0CDB3-7D04-460E-A4FB-22F17A7BD51A}" srcId="{A7597952-3763-44B2-8DA8-C7CE9AA9B68D}" destId="{6EAE84F4-66FD-42C2-80B0-ECBA2AE7BCA1}" srcOrd="0" destOrd="0" parTransId="{B4231613-29AD-47AC-8A52-B131EF210620}" sibTransId="{98BEBA00-8257-4DD4-AE31-6D93B190A0CC}"/>
    <dgm:cxn modelId="{9B20DD40-4647-47B5-996D-305796828F39}" type="presOf" srcId="{821891B9-BAE9-4DFF-B447-8E33A15CCAB3}" destId="{085F2A64-10A3-48DA-A9E6-5B032A7A6F04}" srcOrd="0" destOrd="0" presId="urn:microsoft.com/office/officeart/2005/8/layout/vList6"/>
    <dgm:cxn modelId="{FE58C91C-4204-449D-B54F-CEAFFAFBC56F}" type="presOf" srcId="{A7597952-3763-44B2-8DA8-C7CE9AA9B68D}" destId="{9FDF9533-18E9-477D-8672-3A4A4BF8D8D1}" srcOrd="0" destOrd="0" presId="urn:microsoft.com/office/officeart/2005/8/layout/vList6"/>
    <dgm:cxn modelId="{5E8330A5-8B12-4B1B-B9A7-1DF020C2E585}" type="presOf" srcId="{2891F5DE-FA19-46C1-A67C-3F25DF428D8D}" destId="{181C58D0-3209-4745-9BDC-8875F0556CD8}" srcOrd="0" destOrd="0" presId="urn:microsoft.com/office/officeart/2005/8/layout/vList6"/>
    <dgm:cxn modelId="{70CD7823-EBB1-4997-AADB-29E7DCD60C10}" type="presParOf" srcId="{5F93174A-F148-4C9A-ADBA-2FC17B95CAE7}" destId="{A54BE0BE-631A-4EDF-8111-C49EFF3178DE}" srcOrd="0" destOrd="0" presId="urn:microsoft.com/office/officeart/2005/8/layout/vList6"/>
    <dgm:cxn modelId="{B45B4A95-19BA-4EB9-9560-B2A458F24DD0}" type="presParOf" srcId="{A54BE0BE-631A-4EDF-8111-C49EFF3178DE}" destId="{BAEC8A00-E36D-439D-813B-09920F15808A}" srcOrd="0" destOrd="0" presId="urn:microsoft.com/office/officeart/2005/8/layout/vList6"/>
    <dgm:cxn modelId="{79036075-7E16-4ACB-B2C0-65A20A355361}" type="presParOf" srcId="{A54BE0BE-631A-4EDF-8111-C49EFF3178DE}" destId="{085F2A64-10A3-48DA-A9E6-5B032A7A6F04}" srcOrd="1" destOrd="0" presId="urn:microsoft.com/office/officeart/2005/8/layout/vList6"/>
    <dgm:cxn modelId="{926383B0-A4DA-4821-B8D2-D740ADF19741}" type="presParOf" srcId="{5F93174A-F148-4C9A-ADBA-2FC17B95CAE7}" destId="{B304C5AF-4731-491C-BDDF-91A0613021E8}" srcOrd="1" destOrd="0" presId="urn:microsoft.com/office/officeart/2005/8/layout/vList6"/>
    <dgm:cxn modelId="{A7E21DA1-A889-40FA-AB26-6107DD9B732B}" type="presParOf" srcId="{5F93174A-F148-4C9A-ADBA-2FC17B95CAE7}" destId="{1861DD1E-7B47-4936-8B25-1DE8F6F93A98}" srcOrd="2" destOrd="0" presId="urn:microsoft.com/office/officeart/2005/8/layout/vList6"/>
    <dgm:cxn modelId="{80C1A181-66BA-47D3-B430-A9664C1394AC}" type="presParOf" srcId="{1861DD1E-7B47-4936-8B25-1DE8F6F93A98}" destId="{9FDF9533-18E9-477D-8672-3A4A4BF8D8D1}" srcOrd="0" destOrd="0" presId="urn:microsoft.com/office/officeart/2005/8/layout/vList6"/>
    <dgm:cxn modelId="{10005157-A253-4A9B-A816-897BB141297E}" type="presParOf" srcId="{1861DD1E-7B47-4936-8B25-1DE8F6F93A98}" destId="{145E8350-1CBE-412D-B317-DB6171D81D76}" srcOrd="1" destOrd="0" presId="urn:microsoft.com/office/officeart/2005/8/layout/vList6"/>
    <dgm:cxn modelId="{501E0496-CDB9-4BF2-8C4B-DE2FE1AC36A4}" type="presParOf" srcId="{5F93174A-F148-4C9A-ADBA-2FC17B95CAE7}" destId="{3C25DE1C-1CC4-4C0E-B292-4D53E1914DAD}" srcOrd="3" destOrd="0" presId="urn:microsoft.com/office/officeart/2005/8/layout/vList6"/>
    <dgm:cxn modelId="{965229A5-AC47-48FA-87EA-785B2DD66232}" type="presParOf" srcId="{5F93174A-F148-4C9A-ADBA-2FC17B95CAE7}" destId="{C3224CE0-5C7D-4B96-ADC3-4C9F965DDE35}" srcOrd="4" destOrd="0" presId="urn:microsoft.com/office/officeart/2005/8/layout/vList6"/>
    <dgm:cxn modelId="{A2142E12-1023-45C7-8957-602494ACA0FF}" type="presParOf" srcId="{C3224CE0-5C7D-4B96-ADC3-4C9F965DDE35}" destId="{282F9639-82E7-4003-85ED-7B5A4AA3F187}" srcOrd="0" destOrd="0" presId="urn:microsoft.com/office/officeart/2005/8/layout/vList6"/>
    <dgm:cxn modelId="{B9B535AF-02AE-4950-ABC4-9B18F0725532}" type="presParOf" srcId="{C3224CE0-5C7D-4B96-ADC3-4C9F965DDE35}" destId="{50EA6EE4-FE98-4FEF-8727-B80BE5B8C1F0}" srcOrd="1" destOrd="0" presId="urn:microsoft.com/office/officeart/2005/8/layout/vList6"/>
    <dgm:cxn modelId="{4D74EDC5-96BE-4560-B557-86DFFECA8C8E}" type="presParOf" srcId="{5F93174A-F148-4C9A-ADBA-2FC17B95CAE7}" destId="{26647ADD-F846-46A6-85F7-61AE6E2CB623}" srcOrd="5" destOrd="0" presId="urn:microsoft.com/office/officeart/2005/8/layout/vList6"/>
    <dgm:cxn modelId="{41299F0A-7B56-4A57-8644-39EA25A18494}" type="presParOf" srcId="{5F93174A-F148-4C9A-ADBA-2FC17B95CAE7}" destId="{5B48D7D8-8821-438F-BE4E-C07D3A7DA7FB}" srcOrd="6" destOrd="0" presId="urn:microsoft.com/office/officeart/2005/8/layout/vList6"/>
    <dgm:cxn modelId="{80473939-435D-42C8-87D6-B092D667636E}" type="presParOf" srcId="{5B48D7D8-8821-438F-BE4E-C07D3A7DA7FB}" destId="{1EDDFAAA-5A4F-464A-8B38-80D4B95E0C32}" srcOrd="0" destOrd="0" presId="urn:microsoft.com/office/officeart/2005/8/layout/vList6"/>
    <dgm:cxn modelId="{9C36CC68-955A-4D5E-BAEF-BAD0BC6878AC}" type="presParOf" srcId="{5B48D7D8-8821-438F-BE4E-C07D3A7DA7FB}" destId="{B029F588-9242-4994-B1DA-FDF11AE67B73}" srcOrd="1" destOrd="0" presId="urn:microsoft.com/office/officeart/2005/8/layout/vList6"/>
    <dgm:cxn modelId="{D1122E48-4BF7-4033-B922-513A86486030}" type="presParOf" srcId="{5F93174A-F148-4C9A-ADBA-2FC17B95CAE7}" destId="{47ABCC42-A482-4944-AE80-3FA109E6E701}" srcOrd="7" destOrd="0" presId="urn:microsoft.com/office/officeart/2005/8/layout/vList6"/>
    <dgm:cxn modelId="{F9AF1773-D270-4031-992B-8F1545039086}" type="presParOf" srcId="{5F93174A-F148-4C9A-ADBA-2FC17B95CAE7}" destId="{A5A35F9E-30C6-43D8-83E8-B5F6C2BB62AE}" srcOrd="8" destOrd="0" presId="urn:microsoft.com/office/officeart/2005/8/layout/vList6"/>
    <dgm:cxn modelId="{E6268899-8C21-45F1-A358-A2B2ED8AF95F}" type="presParOf" srcId="{A5A35F9E-30C6-43D8-83E8-B5F6C2BB62AE}" destId="{34A820DB-7118-4137-9A4A-0C9CF073FA1E}" srcOrd="0" destOrd="0" presId="urn:microsoft.com/office/officeart/2005/8/layout/vList6"/>
    <dgm:cxn modelId="{B6A09A3A-D08C-4561-A240-39FE6D304B81}" type="presParOf" srcId="{A5A35F9E-30C6-43D8-83E8-B5F6C2BB62AE}" destId="{BB161461-36A8-4D45-B48C-99F22E368E39}" srcOrd="1" destOrd="0" presId="urn:microsoft.com/office/officeart/2005/8/layout/vList6"/>
    <dgm:cxn modelId="{80DE7C26-FC6C-43BE-8CB9-5C8E831DB2E7}" type="presParOf" srcId="{5F93174A-F148-4C9A-ADBA-2FC17B95CAE7}" destId="{7B05E57F-05B8-43FC-A7AC-EB18666A7A72}" srcOrd="9" destOrd="0" presId="urn:microsoft.com/office/officeart/2005/8/layout/vList6"/>
    <dgm:cxn modelId="{3A0BB58C-386A-42F1-B34B-11E5918E7417}" type="presParOf" srcId="{5F93174A-F148-4C9A-ADBA-2FC17B95CAE7}" destId="{18748641-E599-46A0-9513-E796D5808D2A}" srcOrd="10" destOrd="0" presId="urn:microsoft.com/office/officeart/2005/8/layout/vList6"/>
    <dgm:cxn modelId="{C8921D8E-0498-4933-B5F6-61C921A60B05}" type="presParOf" srcId="{18748641-E599-46A0-9513-E796D5808D2A}" destId="{181C58D0-3209-4745-9BDC-8875F0556CD8}" srcOrd="0" destOrd="0" presId="urn:microsoft.com/office/officeart/2005/8/layout/vList6"/>
    <dgm:cxn modelId="{B98301A8-A244-4F37-928C-5DE96A21A743}" type="presParOf" srcId="{18748641-E599-46A0-9513-E796D5808D2A}" destId="{9C4E0DCA-1C39-4FA9-860C-73CCBDEA49B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077256-7C99-4D56-93B8-5DE0688AAD53}" type="doc">
      <dgm:prSet loTypeId="urn:microsoft.com/office/officeart/2005/8/layout/radial1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GB"/>
        </a:p>
      </dgm:t>
    </dgm:pt>
    <dgm:pt modelId="{2F31DBDF-1A3C-4851-BF03-294CB2825EFB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 dirty="0"/>
        </a:p>
      </dgm:t>
    </dgm:pt>
    <dgm:pt modelId="{4B5DAF67-557A-427C-9196-803213622FD0}" type="parTrans" cxnId="{A79FFBD0-7E33-4BBE-B7CB-EBD0911CBB64}">
      <dgm:prSet/>
      <dgm:spPr/>
      <dgm:t>
        <a:bodyPr/>
        <a:lstStyle/>
        <a:p>
          <a:endParaRPr lang="en-GB"/>
        </a:p>
      </dgm:t>
    </dgm:pt>
    <dgm:pt modelId="{F58DBA5C-D993-499F-9A4E-98D459830956}" type="sibTrans" cxnId="{A79FFBD0-7E33-4BBE-B7CB-EBD0911CBB64}">
      <dgm:prSet/>
      <dgm:spPr/>
      <dgm:t>
        <a:bodyPr/>
        <a:lstStyle/>
        <a:p>
          <a:endParaRPr lang="en-GB"/>
        </a:p>
      </dgm:t>
    </dgm:pt>
    <dgm:pt modelId="{4A2905A2-085B-4DAD-9831-DF0DC097E120}">
      <dgm:prSet phldrT="[Text]" custT="1"/>
      <dgm:spPr/>
      <dgm:t>
        <a:bodyPr/>
        <a:lstStyle/>
        <a:p>
          <a:r>
            <a:rPr lang="en-GB" sz="800" b="1" dirty="0" smtClean="0"/>
            <a:t>UBS</a:t>
          </a:r>
          <a:endParaRPr lang="en-GB" sz="800" b="1" dirty="0"/>
        </a:p>
      </dgm:t>
    </dgm:pt>
    <dgm:pt modelId="{1B543007-51D2-4F44-8523-3E3A526CE763}" type="parTrans" cxnId="{C8CFCC2F-91F6-4627-8E45-937AB58DE2B8}">
      <dgm:prSet/>
      <dgm:spPr/>
      <dgm:t>
        <a:bodyPr/>
        <a:lstStyle/>
        <a:p>
          <a:endParaRPr lang="en-GB" dirty="0"/>
        </a:p>
      </dgm:t>
    </dgm:pt>
    <dgm:pt modelId="{B860AC8C-263C-4E55-999C-4B9B7ECCE5BC}" type="sibTrans" cxnId="{C8CFCC2F-91F6-4627-8E45-937AB58DE2B8}">
      <dgm:prSet/>
      <dgm:spPr/>
      <dgm:t>
        <a:bodyPr/>
        <a:lstStyle/>
        <a:p>
          <a:endParaRPr lang="en-GB"/>
        </a:p>
      </dgm:t>
    </dgm:pt>
    <dgm:pt modelId="{586851D8-E1A1-48F8-9926-499C6CAADCFB}">
      <dgm:prSet phldrT="[Text]" custT="1"/>
      <dgm:spPr/>
      <dgm:t>
        <a:bodyPr/>
        <a:lstStyle/>
        <a:p>
          <a:r>
            <a:rPr lang="en-GB" sz="800" b="1" dirty="0" smtClean="0"/>
            <a:t>SwissRe</a:t>
          </a:r>
          <a:endParaRPr lang="en-GB" sz="800" b="1" dirty="0"/>
        </a:p>
      </dgm:t>
    </dgm:pt>
    <dgm:pt modelId="{A7081487-F9DE-464F-8EC1-A872ABE1978F}" type="parTrans" cxnId="{5967DB64-9B60-4DF2-BBCD-73ADE0B30C73}">
      <dgm:prSet/>
      <dgm:spPr/>
      <dgm:t>
        <a:bodyPr/>
        <a:lstStyle/>
        <a:p>
          <a:endParaRPr lang="en-GB" dirty="0"/>
        </a:p>
      </dgm:t>
    </dgm:pt>
    <dgm:pt modelId="{90FF1DEA-6233-43A9-859F-22C5038BB11F}" type="sibTrans" cxnId="{5967DB64-9B60-4DF2-BBCD-73ADE0B30C73}">
      <dgm:prSet/>
      <dgm:spPr/>
      <dgm:t>
        <a:bodyPr/>
        <a:lstStyle/>
        <a:p>
          <a:endParaRPr lang="en-GB"/>
        </a:p>
      </dgm:t>
    </dgm:pt>
    <dgm:pt modelId="{944B7599-D851-47DF-B9A7-99C3564F1426}">
      <dgm:prSet phldrT="[Text]" custT="1"/>
      <dgm:spPr/>
      <dgm:t>
        <a:bodyPr/>
        <a:lstStyle/>
        <a:p>
          <a:r>
            <a:rPr lang="en-GB" sz="800" b="1" dirty="0" smtClean="0"/>
            <a:t>Swissquote</a:t>
          </a:r>
          <a:endParaRPr lang="en-GB" sz="800" b="1" dirty="0"/>
        </a:p>
      </dgm:t>
    </dgm:pt>
    <dgm:pt modelId="{A3AD9A2D-AF8D-4D67-90B3-CA80BDDA5ED4}" type="parTrans" cxnId="{DBC8C076-F317-4624-BF8A-E84BEB2C708F}">
      <dgm:prSet/>
      <dgm:spPr/>
      <dgm:t>
        <a:bodyPr/>
        <a:lstStyle/>
        <a:p>
          <a:endParaRPr lang="en-GB" dirty="0"/>
        </a:p>
      </dgm:t>
    </dgm:pt>
    <dgm:pt modelId="{13EA905F-5D76-4836-9707-8A3D2DBEB0A0}" type="sibTrans" cxnId="{DBC8C076-F317-4624-BF8A-E84BEB2C708F}">
      <dgm:prSet/>
      <dgm:spPr/>
      <dgm:t>
        <a:bodyPr/>
        <a:lstStyle/>
        <a:p>
          <a:endParaRPr lang="en-GB"/>
        </a:p>
      </dgm:t>
    </dgm:pt>
    <dgm:pt modelId="{5B2079CC-EF27-429A-8164-CC767CCA4597}">
      <dgm:prSet phldrT="[Text]" custT="1"/>
      <dgm:spPr/>
      <dgm:t>
        <a:bodyPr/>
        <a:lstStyle/>
        <a:p>
          <a:r>
            <a:rPr lang="en-GB" sz="800" b="1" dirty="0" smtClean="0"/>
            <a:t>Credit Suisse</a:t>
          </a:r>
          <a:endParaRPr lang="en-GB" sz="800" b="1" dirty="0"/>
        </a:p>
      </dgm:t>
    </dgm:pt>
    <dgm:pt modelId="{9BDFD701-75AE-49B1-913D-BE6226A8C970}" type="parTrans" cxnId="{DCC82F00-0BE4-47FA-9994-91CC5D94198A}">
      <dgm:prSet/>
      <dgm:spPr/>
      <dgm:t>
        <a:bodyPr/>
        <a:lstStyle/>
        <a:p>
          <a:endParaRPr lang="en-GB" dirty="0"/>
        </a:p>
      </dgm:t>
    </dgm:pt>
    <dgm:pt modelId="{EBDEDAFA-D972-4A1D-87DB-10F6C37D87E8}" type="sibTrans" cxnId="{DCC82F00-0BE4-47FA-9994-91CC5D94198A}">
      <dgm:prSet/>
      <dgm:spPr/>
      <dgm:t>
        <a:bodyPr/>
        <a:lstStyle/>
        <a:p>
          <a:endParaRPr lang="en-GB"/>
        </a:p>
      </dgm:t>
    </dgm:pt>
    <dgm:pt modelId="{9D059074-7459-4DFA-9927-9B0634180847}">
      <dgm:prSet phldrT="[Text]" custT="1"/>
      <dgm:spPr/>
      <dgm:t>
        <a:bodyPr/>
        <a:lstStyle/>
        <a:p>
          <a:r>
            <a:rPr lang="en-GB" sz="800" b="1" dirty="0" smtClean="0"/>
            <a:t>Julius Baer</a:t>
          </a:r>
          <a:endParaRPr lang="en-GB" sz="800" b="1" dirty="0"/>
        </a:p>
      </dgm:t>
    </dgm:pt>
    <dgm:pt modelId="{A28B33C5-53E7-4977-A2E8-6FD9FEBF4239}" type="parTrans" cxnId="{A918ED52-6FD7-4045-9C90-3DF52BD2E929}">
      <dgm:prSet/>
      <dgm:spPr/>
      <dgm:t>
        <a:bodyPr/>
        <a:lstStyle/>
        <a:p>
          <a:endParaRPr lang="en-GB" dirty="0"/>
        </a:p>
      </dgm:t>
    </dgm:pt>
    <dgm:pt modelId="{D65BF76A-41A0-45E2-AC3B-639951080193}" type="sibTrans" cxnId="{A918ED52-6FD7-4045-9C90-3DF52BD2E929}">
      <dgm:prSet/>
      <dgm:spPr/>
      <dgm:t>
        <a:bodyPr/>
        <a:lstStyle/>
        <a:p>
          <a:endParaRPr lang="en-GB"/>
        </a:p>
      </dgm:t>
    </dgm:pt>
    <dgm:pt modelId="{F6300DEB-518A-46B3-B8E1-BD274C1F1779}">
      <dgm:prSet phldrT="[Text]" custT="1"/>
      <dgm:spPr/>
      <dgm:t>
        <a:bodyPr/>
        <a:lstStyle/>
        <a:p>
          <a:r>
            <a:rPr lang="en-US" sz="800" b="1" dirty="0" smtClean="0">
              <a:latin typeface="Arial" pitchFamily="34" charset="0"/>
              <a:cs typeface="Arial" pitchFamily="34" charset="0"/>
            </a:rPr>
            <a:t>Lombard </a:t>
          </a:r>
          <a:r>
            <a:rPr lang="en-US" sz="800" b="1" dirty="0" smtClean="0">
              <a:latin typeface="Arial" pitchFamily="34" charset="0"/>
              <a:cs typeface="Arial" pitchFamily="34" charset="0"/>
            </a:rPr>
            <a:t>Odier</a:t>
          </a:r>
          <a:endParaRPr lang="en-GB" sz="800" b="1" dirty="0"/>
        </a:p>
      </dgm:t>
    </dgm:pt>
    <dgm:pt modelId="{FC55C1E5-68F2-458B-8C9D-33715102366C}" type="parTrans" cxnId="{79905798-5078-480E-BC61-F3B1C84DE293}">
      <dgm:prSet/>
      <dgm:spPr/>
      <dgm:t>
        <a:bodyPr/>
        <a:lstStyle/>
        <a:p>
          <a:endParaRPr lang="en-GB" dirty="0"/>
        </a:p>
      </dgm:t>
    </dgm:pt>
    <dgm:pt modelId="{606D0231-45A0-4A90-9F5A-2FF326A5A86A}" type="sibTrans" cxnId="{79905798-5078-480E-BC61-F3B1C84DE293}">
      <dgm:prSet/>
      <dgm:spPr/>
      <dgm:t>
        <a:bodyPr/>
        <a:lstStyle/>
        <a:p>
          <a:endParaRPr lang="en-GB"/>
        </a:p>
      </dgm:t>
    </dgm:pt>
    <dgm:pt modelId="{742A96FD-9E86-4B6C-AC3D-B81A59E439D4}">
      <dgm:prSet phldrT="[Text]" custT="1"/>
      <dgm:spPr/>
      <dgm:t>
        <a:bodyPr/>
        <a:lstStyle/>
        <a:p>
          <a:r>
            <a:rPr lang="en-GB" sz="800" b="1" dirty="0" smtClean="0"/>
            <a:t>Etat de Geneve</a:t>
          </a:r>
          <a:endParaRPr lang="en-GB" sz="800" b="1" dirty="0"/>
        </a:p>
      </dgm:t>
    </dgm:pt>
    <dgm:pt modelId="{EFA06BA4-ABD9-408F-B9A9-CAF6EBEC58A7}" type="parTrans" cxnId="{B01E39DE-7331-421D-8718-29C201430B5F}">
      <dgm:prSet/>
      <dgm:spPr/>
      <dgm:t>
        <a:bodyPr/>
        <a:lstStyle/>
        <a:p>
          <a:endParaRPr lang="en-GB" dirty="0"/>
        </a:p>
      </dgm:t>
    </dgm:pt>
    <dgm:pt modelId="{A2F89A03-C126-4CE3-B6F6-2B3F2BFB2FB2}" type="sibTrans" cxnId="{B01E39DE-7331-421D-8718-29C201430B5F}">
      <dgm:prSet/>
      <dgm:spPr/>
      <dgm:t>
        <a:bodyPr/>
        <a:lstStyle/>
        <a:p>
          <a:endParaRPr lang="en-GB"/>
        </a:p>
      </dgm:t>
    </dgm:pt>
    <dgm:pt modelId="{54C4269D-6B54-459A-8D02-5DC10069B1B7}">
      <dgm:prSet phldrT="[Text]" custT="1"/>
      <dgm:spPr/>
      <dgm:t>
        <a:bodyPr/>
        <a:lstStyle/>
        <a:p>
          <a:r>
            <a:rPr lang="en-GB" sz="800" b="1" dirty="0" smtClean="0"/>
            <a:t>Cisco</a:t>
          </a:r>
          <a:endParaRPr lang="en-GB" sz="800" b="1" dirty="0"/>
        </a:p>
      </dgm:t>
    </dgm:pt>
    <dgm:pt modelId="{42631665-A204-4045-B892-845A67840B11}" type="parTrans" cxnId="{E95BCE49-7455-4083-B68A-5BBEED103E48}">
      <dgm:prSet/>
      <dgm:spPr/>
      <dgm:t>
        <a:bodyPr/>
        <a:lstStyle/>
        <a:p>
          <a:endParaRPr lang="en-GB" dirty="0"/>
        </a:p>
      </dgm:t>
    </dgm:pt>
    <dgm:pt modelId="{EE964C65-5A36-45DF-97ED-AF4B9172EFA6}" type="sibTrans" cxnId="{E95BCE49-7455-4083-B68A-5BBEED103E48}">
      <dgm:prSet/>
      <dgm:spPr/>
      <dgm:t>
        <a:bodyPr/>
        <a:lstStyle/>
        <a:p>
          <a:endParaRPr lang="en-GB"/>
        </a:p>
      </dgm:t>
    </dgm:pt>
    <dgm:pt modelId="{9AA8DEC5-5E85-440A-BDDE-598BB6918297}">
      <dgm:prSet phldrT="[Text]" custT="1"/>
      <dgm:spPr/>
      <dgm:t>
        <a:bodyPr/>
        <a:lstStyle/>
        <a:p>
          <a:r>
            <a:rPr lang="en-GB" sz="800" b="1" dirty="0" smtClean="0"/>
            <a:t>BKW Energie</a:t>
          </a:r>
          <a:endParaRPr lang="en-GB" sz="800" b="1" dirty="0"/>
        </a:p>
      </dgm:t>
    </dgm:pt>
    <dgm:pt modelId="{01BA11FE-C130-46C3-8A99-96B77FB2A198}" type="parTrans" cxnId="{85290052-71B3-42F5-B705-CA4CCF50BE9E}">
      <dgm:prSet/>
      <dgm:spPr/>
      <dgm:t>
        <a:bodyPr/>
        <a:lstStyle/>
        <a:p>
          <a:endParaRPr lang="en-GB" dirty="0"/>
        </a:p>
      </dgm:t>
    </dgm:pt>
    <dgm:pt modelId="{9869303C-BB02-40A0-AEA1-DF1C0D6CAE3B}" type="sibTrans" cxnId="{85290052-71B3-42F5-B705-CA4CCF50BE9E}">
      <dgm:prSet/>
      <dgm:spPr/>
      <dgm:t>
        <a:bodyPr/>
        <a:lstStyle/>
        <a:p>
          <a:endParaRPr lang="en-GB"/>
        </a:p>
      </dgm:t>
    </dgm:pt>
    <dgm:pt modelId="{71D1D707-EF7E-40BF-AC22-F8A7C3A04E91}">
      <dgm:prSet phldrT="[Text]" custT="1"/>
      <dgm:spPr/>
      <dgm:t>
        <a:bodyPr/>
        <a:lstStyle/>
        <a:p>
          <a:r>
            <a:rPr lang="en-GB" sz="800" b="1" dirty="0" smtClean="0"/>
            <a:t>Microsoft</a:t>
          </a:r>
          <a:endParaRPr lang="en-GB" sz="800" b="1" dirty="0"/>
        </a:p>
      </dgm:t>
    </dgm:pt>
    <dgm:pt modelId="{4DAA4450-F714-4B3A-A76C-832EC61C55F5}" type="parTrans" cxnId="{5AE28036-F4C0-4612-904F-FB54FA029B78}">
      <dgm:prSet/>
      <dgm:spPr/>
      <dgm:t>
        <a:bodyPr/>
        <a:lstStyle/>
        <a:p>
          <a:endParaRPr lang="en-GB" dirty="0"/>
        </a:p>
      </dgm:t>
    </dgm:pt>
    <dgm:pt modelId="{F06917D9-BF99-49A8-A659-317B0A4D9331}" type="sibTrans" cxnId="{5AE28036-F4C0-4612-904F-FB54FA029B78}">
      <dgm:prSet/>
      <dgm:spPr/>
      <dgm:t>
        <a:bodyPr/>
        <a:lstStyle/>
        <a:p>
          <a:endParaRPr lang="en-GB"/>
        </a:p>
      </dgm:t>
    </dgm:pt>
    <dgm:pt modelId="{D70D3F96-A626-4210-A53C-4521E98BF3D1}">
      <dgm:prSet phldrT="[Text]" custT="1"/>
      <dgm:spPr/>
      <dgm:t>
        <a:bodyPr/>
        <a:lstStyle/>
        <a:p>
          <a:r>
            <a:rPr lang="en-GB" sz="800" b="1" dirty="0" smtClean="0"/>
            <a:t>Google</a:t>
          </a:r>
          <a:endParaRPr lang="en-GB" sz="800" b="1" dirty="0"/>
        </a:p>
      </dgm:t>
    </dgm:pt>
    <dgm:pt modelId="{89B51060-4CED-49AF-8CED-7DC8D402557C}" type="parTrans" cxnId="{5060675A-1BEB-4C81-9B17-DD6FEC23A44A}">
      <dgm:prSet/>
      <dgm:spPr/>
      <dgm:t>
        <a:bodyPr/>
        <a:lstStyle/>
        <a:p>
          <a:endParaRPr lang="en-GB" dirty="0"/>
        </a:p>
      </dgm:t>
    </dgm:pt>
    <dgm:pt modelId="{2B052ABE-FBE5-40FD-BDF3-690FB288B013}" type="sibTrans" cxnId="{5060675A-1BEB-4C81-9B17-DD6FEC23A44A}">
      <dgm:prSet/>
      <dgm:spPr/>
      <dgm:t>
        <a:bodyPr/>
        <a:lstStyle/>
        <a:p>
          <a:endParaRPr lang="en-GB"/>
        </a:p>
      </dgm:t>
    </dgm:pt>
    <dgm:pt modelId="{9CFB6519-34EE-4E18-B0D8-3BBC36E00E04}">
      <dgm:prSet phldrT="[Text]" custT="1"/>
      <dgm:spPr/>
      <dgm:t>
        <a:bodyPr/>
        <a:lstStyle/>
        <a:p>
          <a:r>
            <a:rPr lang="en-GB" sz="800" b="1" dirty="0" smtClean="0"/>
            <a:t>Shell</a:t>
          </a:r>
          <a:endParaRPr lang="en-GB" sz="800" b="1" dirty="0"/>
        </a:p>
      </dgm:t>
    </dgm:pt>
    <dgm:pt modelId="{1F288812-E37D-4D24-A30D-9BEA5347A45A}" type="parTrans" cxnId="{D64F275A-FBC1-4C3E-B5ED-D23BCF8FAF20}">
      <dgm:prSet/>
      <dgm:spPr/>
      <dgm:t>
        <a:bodyPr/>
        <a:lstStyle/>
        <a:p>
          <a:endParaRPr lang="en-GB" dirty="0"/>
        </a:p>
      </dgm:t>
    </dgm:pt>
    <dgm:pt modelId="{8DCB1021-B8F1-4516-ADBD-A26A966E61E2}" type="sibTrans" cxnId="{D64F275A-FBC1-4C3E-B5ED-D23BCF8FAF20}">
      <dgm:prSet/>
      <dgm:spPr/>
      <dgm:t>
        <a:bodyPr/>
        <a:lstStyle/>
        <a:p>
          <a:endParaRPr lang="en-GB"/>
        </a:p>
      </dgm:t>
    </dgm:pt>
    <dgm:pt modelId="{93DC2BD0-9AD4-41C1-96B2-141EFF50A400}">
      <dgm:prSet phldrT="[Text]" custT="1"/>
      <dgm:spPr/>
      <dgm:t>
        <a:bodyPr/>
        <a:lstStyle/>
        <a:p>
          <a:r>
            <a:rPr lang="en-GB" sz="800" b="1" dirty="0" smtClean="0"/>
            <a:t>SIX Swiss Exchange</a:t>
          </a:r>
          <a:endParaRPr lang="en-GB" sz="800" b="1" dirty="0"/>
        </a:p>
      </dgm:t>
    </dgm:pt>
    <dgm:pt modelId="{575FFABC-BA86-42B9-9881-7D29B4C4937E}" type="parTrans" cxnId="{26FC2102-B000-4E7B-B131-AB23BB4E1C38}">
      <dgm:prSet/>
      <dgm:spPr/>
      <dgm:t>
        <a:bodyPr/>
        <a:lstStyle/>
        <a:p>
          <a:endParaRPr lang="en-GB" dirty="0"/>
        </a:p>
      </dgm:t>
    </dgm:pt>
    <dgm:pt modelId="{BE203423-974B-4C03-B189-D2F55451C8D0}" type="sibTrans" cxnId="{26FC2102-B000-4E7B-B131-AB23BB4E1C38}">
      <dgm:prSet/>
      <dgm:spPr/>
      <dgm:t>
        <a:bodyPr/>
        <a:lstStyle/>
        <a:p>
          <a:endParaRPr lang="en-GB"/>
        </a:p>
      </dgm:t>
    </dgm:pt>
    <dgm:pt modelId="{D33E187C-714D-4196-8F7B-3F352D4FEB6F}" type="pres">
      <dgm:prSet presAssocID="{D6077256-7C99-4D56-93B8-5DE0688AAD5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2171BF-B070-4B49-A7C7-F6076A40E5A8}" type="pres">
      <dgm:prSet presAssocID="{2F31DBDF-1A3C-4851-BF03-294CB2825EFB}" presName="centerShape" presStyleLbl="node0" presStyleIdx="0" presStyleCnt="1"/>
      <dgm:spPr/>
      <dgm:t>
        <a:bodyPr/>
        <a:lstStyle/>
        <a:p>
          <a:endParaRPr lang="en-GB"/>
        </a:p>
      </dgm:t>
    </dgm:pt>
    <dgm:pt modelId="{3D5488B7-5BDA-4C51-B37B-BB79F29BFC9A}" type="pres">
      <dgm:prSet presAssocID="{1B543007-51D2-4F44-8523-3E3A526CE763}" presName="Name9" presStyleLbl="parChTrans1D2" presStyleIdx="0" presStyleCnt="13"/>
      <dgm:spPr/>
      <dgm:t>
        <a:bodyPr/>
        <a:lstStyle/>
        <a:p>
          <a:endParaRPr lang="en-US"/>
        </a:p>
      </dgm:t>
    </dgm:pt>
    <dgm:pt modelId="{CC3CF29A-D79B-4FED-974A-CE9DDD3C85D6}" type="pres">
      <dgm:prSet presAssocID="{1B543007-51D2-4F44-8523-3E3A526CE763}" presName="connTx" presStyleLbl="parChTrans1D2" presStyleIdx="0" presStyleCnt="13"/>
      <dgm:spPr/>
      <dgm:t>
        <a:bodyPr/>
        <a:lstStyle/>
        <a:p>
          <a:endParaRPr lang="en-US"/>
        </a:p>
      </dgm:t>
    </dgm:pt>
    <dgm:pt modelId="{C7658E19-DCE0-4073-B5BF-96081A44E51D}" type="pres">
      <dgm:prSet presAssocID="{4A2905A2-085B-4DAD-9831-DF0DC097E120}" presName="node" presStyleLbl="node1" presStyleIdx="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CFEB1B-4B12-49CC-8580-B6D1E8B2F682}" type="pres">
      <dgm:prSet presAssocID="{A7081487-F9DE-464F-8EC1-A872ABE1978F}" presName="Name9" presStyleLbl="parChTrans1D2" presStyleIdx="1" presStyleCnt="13"/>
      <dgm:spPr/>
      <dgm:t>
        <a:bodyPr/>
        <a:lstStyle/>
        <a:p>
          <a:endParaRPr lang="en-US"/>
        </a:p>
      </dgm:t>
    </dgm:pt>
    <dgm:pt modelId="{BC47B130-0F78-4C40-830C-A967E252CBC4}" type="pres">
      <dgm:prSet presAssocID="{A7081487-F9DE-464F-8EC1-A872ABE1978F}" presName="connTx" presStyleLbl="parChTrans1D2" presStyleIdx="1" presStyleCnt="13"/>
      <dgm:spPr/>
      <dgm:t>
        <a:bodyPr/>
        <a:lstStyle/>
        <a:p>
          <a:endParaRPr lang="en-US"/>
        </a:p>
      </dgm:t>
    </dgm:pt>
    <dgm:pt modelId="{67527EA9-1FB6-4687-B419-2851374F9658}" type="pres">
      <dgm:prSet presAssocID="{586851D8-E1A1-48F8-9926-499C6CAADCFB}" presName="node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BB4FEB-42DE-4BF3-AE55-B017008C6D51}" type="pres">
      <dgm:prSet presAssocID="{A3AD9A2D-AF8D-4D67-90B3-CA80BDDA5ED4}" presName="Name9" presStyleLbl="parChTrans1D2" presStyleIdx="2" presStyleCnt="13"/>
      <dgm:spPr/>
      <dgm:t>
        <a:bodyPr/>
        <a:lstStyle/>
        <a:p>
          <a:endParaRPr lang="en-US"/>
        </a:p>
      </dgm:t>
    </dgm:pt>
    <dgm:pt modelId="{F5A38280-65E8-40AC-86DE-7821A39F1367}" type="pres">
      <dgm:prSet presAssocID="{A3AD9A2D-AF8D-4D67-90B3-CA80BDDA5ED4}" presName="connTx" presStyleLbl="parChTrans1D2" presStyleIdx="2" presStyleCnt="13"/>
      <dgm:spPr/>
      <dgm:t>
        <a:bodyPr/>
        <a:lstStyle/>
        <a:p>
          <a:endParaRPr lang="en-US"/>
        </a:p>
      </dgm:t>
    </dgm:pt>
    <dgm:pt modelId="{7509E8BC-EB73-4820-8077-1FE8086684D9}" type="pres">
      <dgm:prSet presAssocID="{944B7599-D851-47DF-B9A7-99C3564F1426}" presName="node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D31D32-3E05-4CD2-8237-F5E87C418F2E}" type="pres">
      <dgm:prSet presAssocID="{9BDFD701-75AE-49B1-913D-BE6226A8C970}" presName="Name9" presStyleLbl="parChTrans1D2" presStyleIdx="3" presStyleCnt="13"/>
      <dgm:spPr/>
      <dgm:t>
        <a:bodyPr/>
        <a:lstStyle/>
        <a:p>
          <a:endParaRPr lang="en-US"/>
        </a:p>
      </dgm:t>
    </dgm:pt>
    <dgm:pt modelId="{4838AA85-7837-4C52-9558-F5E778A5D266}" type="pres">
      <dgm:prSet presAssocID="{9BDFD701-75AE-49B1-913D-BE6226A8C970}" presName="connTx" presStyleLbl="parChTrans1D2" presStyleIdx="3" presStyleCnt="13"/>
      <dgm:spPr/>
      <dgm:t>
        <a:bodyPr/>
        <a:lstStyle/>
        <a:p>
          <a:endParaRPr lang="en-US"/>
        </a:p>
      </dgm:t>
    </dgm:pt>
    <dgm:pt modelId="{D6CE0002-2CF8-4631-96C2-61D6ECE44073}" type="pres">
      <dgm:prSet presAssocID="{5B2079CC-EF27-429A-8164-CC767CCA4597}" presName="node" presStyleLbl="node1" presStyleIdx="3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AE4BCE-8267-4005-B0E4-8C1480E8BBEF}" type="pres">
      <dgm:prSet presAssocID="{A28B33C5-53E7-4977-A2E8-6FD9FEBF4239}" presName="Name9" presStyleLbl="parChTrans1D2" presStyleIdx="4" presStyleCnt="13"/>
      <dgm:spPr/>
      <dgm:t>
        <a:bodyPr/>
        <a:lstStyle/>
        <a:p>
          <a:endParaRPr lang="en-US"/>
        </a:p>
      </dgm:t>
    </dgm:pt>
    <dgm:pt modelId="{AC47CBA5-BFF3-499E-B75F-4DB6B3AE9687}" type="pres">
      <dgm:prSet presAssocID="{A28B33C5-53E7-4977-A2E8-6FD9FEBF4239}" presName="connTx" presStyleLbl="parChTrans1D2" presStyleIdx="4" presStyleCnt="13"/>
      <dgm:spPr/>
      <dgm:t>
        <a:bodyPr/>
        <a:lstStyle/>
        <a:p>
          <a:endParaRPr lang="en-US"/>
        </a:p>
      </dgm:t>
    </dgm:pt>
    <dgm:pt modelId="{FAE307A7-189D-4245-9923-CBCF09366DB2}" type="pres">
      <dgm:prSet presAssocID="{9D059074-7459-4DFA-9927-9B0634180847}" presName="node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B9C6B6-3FEC-45B0-A1FE-724A6ABD1B2B}" type="pres">
      <dgm:prSet presAssocID="{FC55C1E5-68F2-458B-8C9D-33715102366C}" presName="Name9" presStyleLbl="parChTrans1D2" presStyleIdx="5" presStyleCnt="13"/>
      <dgm:spPr/>
      <dgm:t>
        <a:bodyPr/>
        <a:lstStyle/>
        <a:p>
          <a:endParaRPr lang="en-US"/>
        </a:p>
      </dgm:t>
    </dgm:pt>
    <dgm:pt modelId="{A6895590-0B29-49D6-84B9-581988349948}" type="pres">
      <dgm:prSet presAssocID="{FC55C1E5-68F2-458B-8C9D-33715102366C}" presName="connTx" presStyleLbl="parChTrans1D2" presStyleIdx="5" presStyleCnt="13"/>
      <dgm:spPr/>
      <dgm:t>
        <a:bodyPr/>
        <a:lstStyle/>
        <a:p>
          <a:endParaRPr lang="en-US"/>
        </a:p>
      </dgm:t>
    </dgm:pt>
    <dgm:pt modelId="{CA0627BD-C153-49B4-91B0-4A14F7D711EE}" type="pres">
      <dgm:prSet presAssocID="{F6300DEB-518A-46B3-B8E1-BD274C1F1779}" presName="node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ACEABE-8689-42FD-9689-AB7946BE29FB}" type="pres">
      <dgm:prSet presAssocID="{EFA06BA4-ABD9-408F-B9A9-CAF6EBEC58A7}" presName="Name9" presStyleLbl="parChTrans1D2" presStyleIdx="6" presStyleCnt="13"/>
      <dgm:spPr/>
      <dgm:t>
        <a:bodyPr/>
        <a:lstStyle/>
        <a:p>
          <a:endParaRPr lang="en-US"/>
        </a:p>
      </dgm:t>
    </dgm:pt>
    <dgm:pt modelId="{CB3B5DDB-53F2-4635-AA9D-CCBA17479649}" type="pres">
      <dgm:prSet presAssocID="{EFA06BA4-ABD9-408F-B9A9-CAF6EBEC58A7}" presName="connTx" presStyleLbl="parChTrans1D2" presStyleIdx="6" presStyleCnt="13"/>
      <dgm:spPr/>
      <dgm:t>
        <a:bodyPr/>
        <a:lstStyle/>
        <a:p>
          <a:endParaRPr lang="en-US"/>
        </a:p>
      </dgm:t>
    </dgm:pt>
    <dgm:pt modelId="{4D989ABB-D36D-4C9A-ABB1-02A57433521E}" type="pres">
      <dgm:prSet presAssocID="{742A96FD-9E86-4B6C-AC3D-B81A59E439D4}" presName="node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C7421C-E474-4F20-B8F4-381F5C740361}" type="pres">
      <dgm:prSet presAssocID="{42631665-A204-4045-B892-845A67840B11}" presName="Name9" presStyleLbl="parChTrans1D2" presStyleIdx="7" presStyleCnt="13"/>
      <dgm:spPr/>
      <dgm:t>
        <a:bodyPr/>
        <a:lstStyle/>
        <a:p>
          <a:endParaRPr lang="en-US"/>
        </a:p>
      </dgm:t>
    </dgm:pt>
    <dgm:pt modelId="{5D83972F-5438-4CB9-9CA3-1E34C5F14959}" type="pres">
      <dgm:prSet presAssocID="{42631665-A204-4045-B892-845A67840B11}" presName="connTx" presStyleLbl="parChTrans1D2" presStyleIdx="7" presStyleCnt="13"/>
      <dgm:spPr/>
      <dgm:t>
        <a:bodyPr/>
        <a:lstStyle/>
        <a:p>
          <a:endParaRPr lang="en-US"/>
        </a:p>
      </dgm:t>
    </dgm:pt>
    <dgm:pt modelId="{AC039837-1780-4FAC-B96E-8DF98AC53B2D}" type="pres">
      <dgm:prSet presAssocID="{54C4269D-6B54-459A-8D02-5DC10069B1B7}" presName="node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AD171E-43F2-4D53-9B7E-8FF15B007919}" type="pres">
      <dgm:prSet presAssocID="{01BA11FE-C130-46C3-8A99-96B77FB2A198}" presName="Name9" presStyleLbl="parChTrans1D2" presStyleIdx="8" presStyleCnt="13"/>
      <dgm:spPr/>
      <dgm:t>
        <a:bodyPr/>
        <a:lstStyle/>
        <a:p>
          <a:endParaRPr lang="en-US"/>
        </a:p>
      </dgm:t>
    </dgm:pt>
    <dgm:pt modelId="{5F64F2D3-6FA6-4B31-957A-7CC0B33466D0}" type="pres">
      <dgm:prSet presAssocID="{01BA11FE-C130-46C3-8A99-96B77FB2A198}" presName="connTx" presStyleLbl="parChTrans1D2" presStyleIdx="8" presStyleCnt="13"/>
      <dgm:spPr/>
      <dgm:t>
        <a:bodyPr/>
        <a:lstStyle/>
        <a:p>
          <a:endParaRPr lang="en-US"/>
        </a:p>
      </dgm:t>
    </dgm:pt>
    <dgm:pt modelId="{75449999-61EB-422E-AD73-70D11E20C079}" type="pres">
      <dgm:prSet presAssocID="{9AA8DEC5-5E85-440A-BDDE-598BB6918297}" presName="node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79BE59-57E4-4F54-9767-154D652248FE}" type="pres">
      <dgm:prSet presAssocID="{4DAA4450-F714-4B3A-A76C-832EC61C55F5}" presName="Name9" presStyleLbl="parChTrans1D2" presStyleIdx="9" presStyleCnt="13"/>
      <dgm:spPr/>
      <dgm:t>
        <a:bodyPr/>
        <a:lstStyle/>
        <a:p>
          <a:endParaRPr lang="en-US"/>
        </a:p>
      </dgm:t>
    </dgm:pt>
    <dgm:pt modelId="{9E3D11F3-8666-47A7-A488-964FFCBB58CD}" type="pres">
      <dgm:prSet presAssocID="{4DAA4450-F714-4B3A-A76C-832EC61C55F5}" presName="connTx" presStyleLbl="parChTrans1D2" presStyleIdx="9" presStyleCnt="13"/>
      <dgm:spPr/>
      <dgm:t>
        <a:bodyPr/>
        <a:lstStyle/>
        <a:p>
          <a:endParaRPr lang="en-US"/>
        </a:p>
      </dgm:t>
    </dgm:pt>
    <dgm:pt modelId="{7EB3083E-7B82-4BE8-95F6-24985A580344}" type="pres">
      <dgm:prSet presAssocID="{71D1D707-EF7E-40BF-AC22-F8A7C3A04E91}" presName="node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219E87-BE3C-4E64-9EA9-F3E41F9B6D24}" type="pres">
      <dgm:prSet presAssocID="{89B51060-4CED-49AF-8CED-7DC8D402557C}" presName="Name9" presStyleLbl="parChTrans1D2" presStyleIdx="10" presStyleCnt="13"/>
      <dgm:spPr/>
      <dgm:t>
        <a:bodyPr/>
        <a:lstStyle/>
        <a:p>
          <a:endParaRPr lang="en-US"/>
        </a:p>
      </dgm:t>
    </dgm:pt>
    <dgm:pt modelId="{139FBB90-2585-4C28-B42F-28F00C7F21E5}" type="pres">
      <dgm:prSet presAssocID="{89B51060-4CED-49AF-8CED-7DC8D402557C}" presName="connTx" presStyleLbl="parChTrans1D2" presStyleIdx="10" presStyleCnt="13"/>
      <dgm:spPr/>
      <dgm:t>
        <a:bodyPr/>
        <a:lstStyle/>
        <a:p>
          <a:endParaRPr lang="en-US"/>
        </a:p>
      </dgm:t>
    </dgm:pt>
    <dgm:pt modelId="{079EE392-41B8-451A-A942-225F279A70FB}" type="pres">
      <dgm:prSet presAssocID="{D70D3F96-A626-4210-A53C-4521E98BF3D1}" presName="node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A25D6-991E-4469-A23A-E77D3DBDE411}" type="pres">
      <dgm:prSet presAssocID="{1F288812-E37D-4D24-A30D-9BEA5347A45A}" presName="Name9" presStyleLbl="parChTrans1D2" presStyleIdx="11" presStyleCnt="13"/>
      <dgm:spPr/>
      <dgm:t>
        <a:bodyPr/>
        <a:lstStyle/>
        <a:p>
          <a:endParaRPr lang="en-US"/>
        </a:p>
      </dgm:t>
    </dgm:pt>
    <dgm:pt modelId="{BE04625A-1CB3-4DF0-A781-068FC2F8C402}" type="pres">
      <dgm:prSet presAssocID="{1F288812-E37D-4D24-A30D-9BEA5347A45A}" presName="connTx" presStyleLbl="parChTrans1D2" presStyleIdx="11" presStyleCnt="13"/>
      <dgm:spPr/>
      <dgm:t>
        <a:bodyPr/>
        <a:lstStyle/>
        <a:p>
          <a:endParaRPr lang="en-US"/>
        </a:p>
      </dgm:t>
    </dgm:pt>
    <dgm:pt modelId="{D1E545B8-2ED3-4823-B32D-0302C87D1929}" type="pres">
      <dgm:prSet presAssocID="{9CFB6519-34EE-4E18-B0D8-3BBC36E00E04}" presName="node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B9E9C7-5E04-48D6-8264-817200099282}" type="pres">
      <dgm:prSet presAssocID="{575FFABC-BA86-42B9-9881-7D29B4C4937E}" presName="Name9" presStyleLbl="parChTrans1D2" presStyleIdx="12" presStyleCnt="13"/>
      <dgm:spPr/>
      <dgm:t>
        <a:bodyPr/>
        <a:lstStyle/>
        <a:p>
          <a:endParaRPr lang="en-US"/>
        </a:p>
      </dgm:t>
    </dgm:pt>
    <dgm:pt modelId="{A113774B-028D-4E2C-970E-2B3F9D345E33}" type="pres">
      <dgm:prSet presAssocID="{575FFABC-BA86-42B9-9881-7D29B4C4937E}" presName="connTx" presStyleLbl="parChTrans1D2" presStyleIdx="12" presStyleCnt="13"/>
      <dgm:spPr/>
      <dgm:t>
        <a:bodyPr/>
        <a:lstStyle/>
        <a:p>
          <a:endParaRPr lang="en-US"/>
        </a:p>
      </dgm:t>
    </dgm:pt>
    <dgm:pt modelId="{E5B73BCD-567A-4FEE-BEC5-DD6632ABCED6}" type="pres">
      <dgm:prSet presAssocID="{93DC2BD0-9AD4-41C1-96B2-141EFF50A400}" presName="node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ABA66C9-CE04-4D03-9883-3D3D80D45208}" type="presOf" srcId="{89B51060-4CED-49AF-8CED-7DC8D402557C}" destId="{EA219E87-BE3C-4E64-9EA9-F3E41F9B6D24}" srcOrd="0" destOrd="0" presId="urn:microsoft.com/office/officeart/2005/8/layout/radial1"/>
    <dgm:cxn modelId="{6FCC4512-F827-47F2-9CA4-FAAC162D1C3A}" type="presOf" srcId="{42631665-A204-4045-B892-845A67840B11}" destId="{D6C7421C-E474-4F20-B8F4-381F5C740361}" srcOrd="0" destOrd="0" presId="urn:microsoft.com/office/officeart/2005/8/layout/radial1"/>
    <dgm:cxn modelId="{4D8DCBE9-6105-4E5B-B0E5-454D0ED39291}" type="presOf" srcId="{A7081487-F9DE-464F-8EC1-A872ABE1978F}" destId="{A1CFEB1B-4B12-49CC-8580-B6D1E8B2F682}" srcOrd="0" destOrd="0" presId="urn:microsoft.com/office/officeart/2005/8/layout/radial1"/>
    <dgm:cxn modelId="{4891B928-C95C-4B18-A861-0760CA45C116}" type="presOf" srcId="{F6300DEB-518A-46B3-B8E1-BD274C1F1779}" destId="{CA0627BD-C153-49B4-91B0-4A14F7D711EE}" srcOrd="0" destOrd="0" presId="urn:microsoft.com/office/officeart/2005/8/layout/radial1"/>
    <dgm:cxn modelId="{26FC2102-B000-4E7B-B131-AB23BB4E1C38}" srcId="{2F31DBDF-1A3C-4851-BF03-294CB2825EFB}" destId="{93DC2BD0-9AD4-41C1-96B2-141EFF50A400}" srcOrd="12" destOrd="0" parTransId="{575FFABC-BA86-42B9-9881-7D29B4C4937E}" sibTransId="{BE203423-974B-4C03-B189-D2F55451C8D0}"/>
    <dgm:cxn modelId="{F153BD9B-B11B-4BED-BFC6-77B60A2F8CDC}" type="presOf" srcId="{9AA8DEC5-5E85-440A-BDDE-598BB6918297}" destId="{75449999-61EB-422E-AD73-70D11E20C079}" srcOrd="0" destOrd="0" presId="urn:microsoft.com/office/officeart/2005/8/layout/radial1"/>
    <dgm:cxn modelId="{DCC82F00-0BE4-47FA-9994-91CC5D94198A}" srcId="{2F31DBDF-1A3C-4851-BF03-294CB2825EFB}" destId="{5B2079CC-EF27-429A-8164-CC767CCA4597}" srcOrd="3" destOrd="0" parTransId="{9BDFD701-75AE-49B1-913D-BE6226A8C970}" sibTransId="{EBDEDAFA-D972-4A1D-87DB-10F6C37D87E8}"/>
    <dgm:cxn modelId="{C368676D-2595-4770-8F47-8CF309149EB4}" type="presOf" srcId="{9D059074-7459-4DFA-9927-9B0634180847}" destId="{FAE307A7-189D-4245-9923-CBCF09366DB2}" srcOrd="0" destOrd="0" presId="urn:microsoft.com/office/officeart/2005/8/layout/radial1"/>
    <dgm:cxn modelId="{5BB512BA-75E8-4DE2-BB20-541C1789632C}" type="presOf" srcId="{EFA06BA4-ABD9-408F-B9A9-CAF6EBEC58A7}" destId="{BFACEABE-8689-42FD-9689-AB7946BE29FB}" srcOrd="0" destOrd="0" presId="urn:microsoft.com/office/officeart/2005/8/layout/radial1"/>
    <dgm:cxn modelId="{EEACFE06-CAAB-4330-8FC8-A88ACD0E95AD}" type="presOf" srcId="{2F31DBDF-1A3C-4851-BF03-294CB2825EFB}" destId="{C62171BF-B070-4B49-A7C7-F6076A40E5A8}" srcOrd="0" destOrd="0" presId="urn:microsoft.com/office/officeart/2005/8/layout/radial1"/>
    <dgm:cxn modelId="{CD31344B-C580-4555-8C98-E64840AD71DD}" type="presOf" srcId="{1F288812-E37D-4D24-A30D-9BEA5347A45A}" destId="{AF8A25D6-991E-4469-A23A-E77D3DBDE411}" srcOrd="0" destOrd="0" presId="urn:microsoft.com/office/officeart/2005/8/layout/radial1"/>
    <dgm:cxn modelId="{AECAC4A9-72D9-4851-9749-5D287A715B86}" type="presOf" srcId="{89B51060-4CED-49AF-8CED-7DC8D402557C}" destId="{139FBB90-2585-4C28-B42F-28F00C7F21E5}" srcOrd="1" destOrd="0" presId="urn:microsoft.com/office/officeart/2005/8/layout/radial1"/>
    <dgm:cxn modelId="{EF9DEE85-A0C9-43EE-B127-5816F9A59363}" type="presOf" srcId="{4DAA4450-F714-4B3A-A76C-832EC61C55F5}" destId="{D379BE59-57E4-4F54-9767-154D652248FE}" srcOrd="0" destOrd="0" presId="urn:microsoft.com/office/officeart/2005/8/layout/radial1"/>
    <dgm:cxn modelId="{05CF88EC-1FF4-42DD-95AF-02C44F24700A}" type="presOf" srcId="{A28B33C5-53E7-4977-A2E8-6FD9FEBF4239}" destId="{AC47CBA5-BFF3-499E-B75F-4DB6B3AE9687}" srcOrd="1" destOrd="0" presId="urn:microsoft.com/office/officeart/2005/8/layout/radial1"/>
    <dgm:cxn modelId="{60607011-D7AB-4FD8-83F9-6A27914E1D27}" type="presOf" srcId="{944B7599-D851-47DF-B9A7-99C3564F1426}" destId="{7509E8BC-EB73-4820-8077-1FE8086684D9}" srcOrd="0" destOrd="0" presId="urn:microsoft.com/office/officeart/2005/8/layout/radial1"/>
    <dgm:cxn modelId="{79905798-5078-480E-BC61-F3B1C84DE293}" srcId="{2F31DBDF-1A3C-4851-BF03-294CB2825EFB}" destId="{F6300DEB-518A-46B3-B8E1-BD274C1F1779}" srcOrd="5" destOrd="0" parTransId="{FC55C1E5-68F2-458B-8C9D-33715102366C}" sibTransId="{606D0231-45A0-4A90-9F5A-2FF326A5A86A}"/>
    <dgm:cxn modelId="{B8D3BBB8-0799-4147-955D-EE9B05B30A69}" type="presOf" srcId="{A3AD9A2D-AF8D-4D67-90B3-CA80BDDA5ED4}" destId="{F5A38280-65E8-40AC-86DE-7821A39F1367}" srcOrd="1" destOrd="0" presId="urn:microsoft.com/office/officeart/2005/8/layout/radial1"/>
    <dgm:cxn modelId="{71BC38A5-88F4-42E7-BC9C-216F729E4CD3}" type="presOf" srcId="{575FFABC-BA86-42B9-9881-7D29B4C4937E}" destId="{6CB9E9C7-5E04-48D6-8264-817200099282}" srcOrd="0" destOrd="0" presId="urn:microsoft.com/office/officeart/2005/8/layout/radial1"/>
    <dgm:cxn modelId="{C8CFCC2F-91F6-4627-8E45-937AB58DE2B8}" srcId="{2F31DBDF-1A3C-4851-BF03-294CB2825EFB}" destId="{4A2905A2-085B-4DAD-9831-DF0DC097E120}" srcOrd="0" destOrd="0" parTransId="{1B543007-51D2-4F44-8523-3E3A526CE763}" sibTransId="{B860AC8C-263C-4E55-999C-4B9B7ECCE5BC}"/>
    <dgm:cxn modelId="{85290052-71B3-42F5-B705-CA4CCF50BE9E}" srcId="{2F31DBDF-1A3C-4851-BF03-294CB2825EFB}" destId="{9AA8DEC5-5E85-440A-BDDE-598BB6918297}" srcOrd="8" destOrd="0" parTransId="{01BA11FE-C130-46C3-8A99-96B77FB2A198}" sibTransId="{9869303C-BB02-40A0-AEA1-DF1C0D6CAE3B}"/>
    <dgm:cxn modelId="{B01E39DE-7331-421D-8718-29C201430B5F}" srcId="{2F31DBDF-1A3C-4851-BF03-294CB2825EFB}" destId="{742A96FD-9E86-4B6C-AC3D-B81A59E439D4}" srcOrd="6" destOrd="0" parTransId="{EFA06BA4-ABD9-408F-B9A9-CAF6EBEC58A7}" sibTransId="{A2F89A03-C126-4CE3-B6F6-2B3F2BFB2FB2}"/>
    <dgm:cxn modelId="{A79FFBD0-7E33-4BBE-B7CB-EBD0911CBB64}" srcId="{D6077256-7C99-4D56-93B8-5DE0688AAD53}" destId="{2F31DBDF-1A3C-4851-BF03-294CB2825EFB}" srcOrd="0" destOrd="0" parTransId="{4B5DAF67-557A-427C-9196-803213622FD0}" sibTransId="{F58DBA5C-D993-499F-9A4E-98D459830956}"/>
    <dgm:cxn modelId="{71544A75-41B3-4F44-9219-02297C5EA9DE}" type="presOf" srcId="{A28B33C5-53E7-4977-A2E8-6FD9FEBF4239}" destId="{CBAE4BCE-8267-4005-B0E4-8C1480E8BBEF}" srcOrd="0" destOrd="0" presId="urn:microsoft.com/office/officeart/2005/8/layout/radial1"/>
    <dgm:cxn modelId="{89196D7F-ED8A-42DF-916B-795FC36843F4}" type="presOf" srcId="{D70D3F96-A626-4210-A53C-4521E98BF3D1}" destId="{079EE392-41B8-451A-A942-225F279A70FB}" srcOrd="0" destOrd="0" presId="urn:microsoft.com/office/officeart/2005/8/layout/radial1"/>
    <dgm:cxn modelId="{D04E8195-7CEC-48EA-B940-73AF5B188AED}" type="presOf" srcId="{4DAA4450-F714-4B3A-A76C-832EC61C55F5}" destId="{9E3D11F3-8666-47A7-A488-964FFCBB58CD}" srcOrd="1" destOrd="0" presId="urn:microsoft.com/office/officeart/2005/8/layout/radial1"/>
    <dgm:cxn modelId="{A056447F-C524-4FFB-A505-AB8ED4280ED8}" type="presOf" srcId="{54C4269D-6B54-459A-8D02-5DC10069B1B7}" destId="{AC039837-1780-4FAC-B96E-8DF98AC53B2D}" srcOrd="0" destOrd="0" presId="urn:microsoft.com/office/officeart/2005/8/layout/radial1"/>
    <dgm:cxn modelId="{BCBEABBB-9D4E-4D63-8590-4DD6980B3748}" type="presOf" srcId="{575FFABC-BA86-42B9-9881-7D29B4C4937E}" destId="{A113774B-028D-4E2C-970E-2B3F9D345E33}" srcOrd="1" destOrd="0" presId="urn:microsoft.com/office/officeart/2005/8/layout/radial1"/>
    <dgm:cxn modelId="{67B4207A-8757-40BF-90B3-1B981D1022DC}" type="presOf" srcId="{42631665-A204-4045-B892-845A67840B11}" destId="{5D83972F-5438-4CB9-9CA3-1E34C5F14959}" srcOrd="1" destOrd="0" presId="urn:microsoft.com/office/officeart/2005/8/layout/radial1"/>
    <dgm:cxn modelId="{D64F275A-FBC1-4C3E-B5ED-D23BCF8FAF20}" srcId="{2F31DBDF-1A3C-4851-BF03-294CB2825EFB}" destId="{9CFB6519-34EE-4E18-B0D8-3BBC36E00E04}" srcOrd="11" destOrd="0" parTransId="{1F288812-E37D-4D24-A30D-9BEA5347A45A}" sibTransId="{8DCB1021-B8F1-4516-ADBD-A26A966E61E2}"/>
    <dgm:cxn modelId="{5967DB64-9B60-4DF2-BBCD-73ADE0B30C73}" srcId="{2F31DBDF-1A3C-4851-BF03-294CB2825EFB}" destId="{586851D8-E1A1-48F8-9926-499C6CAADCFB}" srcOrd="1" destOrd="0" parTransId="{A7081487-F9DE-464F-8EC1-A872ABE1978F}" sibTransId="{90FF1DEA-6233-43A9-859F-22C5038BB11F}"/>
    <dgm:cxn modelId="{1A738694-7002-485D-B90B-16806C8C0EEF}" type="presOf" srcId="{FC55C1E5-68F2-458B-8C9D-33715102366C}" destId="{A6895590-0B29-49D6-84B9-581988349948}" srcOrd="1" destOrd="0" presId="urn:microsoft.com/office/officeart/2005/8/layout/radial1"/>
    <dgm:cxn modelId="{22B0B501-4F4B-4E90-9CD4-77BFEADAA84B}" type="presOf" srcId="{4A2905A2-085B-4DAD-9831-DF0DC097E120}" destId="{C7658E19-DCE0-4073-B5BF-96081A44E51D}" srcOrd="0" destOrd="0" presId="urn:microsoft.com/office/officeart/2005/8/layout/radial1"/>
    <dgm:cxn modelId="{E95BCE49-7455-4083-B68A-5BBEED103E48}" srcId="{2F31DBDF-1A3C-4851-BF03-294CB2825EFB}" destId="{54C4269D-6B54-459A-8D02-5DC10069B1B7}" srcOrd="7" destOrd="0" parTransId="{42631665-A204-4045-B892-845A67840B11}" sibTransId="{EE964C65-5A36-45DF-97ED-AF4B9172EFA6}"/>
    <dgm:cxn modelId="{5AE28036-F4C0-4612-904F-FB54FA029B78}" srcId="{2F31DBDF-1A3C-4851-BF03-294CB2825EFB}" destId="{71D1D707-EF7E-40BF-AC22-F8A7C3A04E91}" srcOrd="9" destOrd="0" parTransId="{4DAA4450-F714-4B3A-A76C-832EC61C55F5}" sibTransId="{F06917D9-BF99-49A8-A659-317B0A4D9331}"/>
    <dgm:cxn modelId="{2F6E2520-59D7-40E5-8CFD-0DD8C4723053}" type="presOf" srcId="{A3AD9A2D-AF8D-4D67-90B3-CA80BDDA5ED4}" destId="{F6BB4FEB-42DE-4BF3-AE55-B017008C6D51}" srcOrd="0" destOrd="0" presId="urn:microsoft.com/office/officeart/2005/8/layout/radial1"/>
    <dgm:cxn modelId="{64E6A92B-B6C6-4DD4-B576-7F1D02A0B074}" type="presOf" srcId="{D6077256-7C99-4D56-93B8-5DE0688AAD53}" destId="{D33E187C-714D-4196-8F7B-3F352D4FEB6F}" srcOrd="0" destOrd="0" presId="urn:microsoft.com/office/officeart/2005/8/layout/radial1"/>
    <dgm:cxn modelId="{6A2C93D4-6653-477A-9A55-4D092E6BE20E}" type="presOf" srcId="{FC55C1E5-68F2-458B-8C9D-33715102366C}" destId="{5BB9C6B6-3FEC-45B0-A1FE-724A6ABD1B2B}" srcOrd="0" destOrd="0" presId="urn:microsoft.com/office/officeart/2005/8/layout/radial1"/>
    <dgm:cxn modelId="{94437236-E79C-4F77-9733-7632764D0E54}" type="presOf" srcId="{742A96FD-9E86-4B6C-AC3D-B81A59E439D4}" destId="{4D989ABB-D36D-4C9A-ABB1-02A57433521E}" srcOrd="0" destOrd="0" presId="urn:microsoft.com/office/officeart/2005/8/layout/radial1"/>
    <dgm:cxn modelId="{C5A65406-637C-4055-892C-835D5FA47EB1}" type="presOf" srcId="{93DC2BD0-9AD4-41C1-96B2-141EFF50A400}" destId="{E5B73BCD-567A-4FEE-BEC5-DD6632ABCED6}" srcOrd="0" destOrd="0" presId="urn:microsoft.com/office/officeart/2005/8/layout/radial1"/>
    <dgm:cxn modelId="{DBC8C076-F317-4624-BF8A-E84BEB2C708F}" srcId="{2F31DBDF-1A3C-4851-BF03-294CB2825EFB}" destId="{944B7599-D851-47DF-B9A7-99C3564F1426}" srcOrd="2" destOrd="0" parTransId="{A3AD9A2D-AF8D-4D67-90B3-CA80BDDA5ED4}" sibTransId="{13EA905F-5D76-4836-9707-8A3D2DBEB0A0}"/>
    <dgm:cxn modelId="{D4DFD4D5-A185-43CD-8EA4-4C1D240B3987}" type="presOf" srcId="{9BDFD701-75AE-49B1-913D-BE6226A8C970}" destId="{4838AA85-7837-4C52-9558-F5E778A5D266}" srcOrd="1" destOrd="0" presId="urn:microsoft.com/office/officeart/2005/8/layout/radial1"/>
    <dgm:cxn modelId="{C627ACC9-B800-44CB-BFAC-99CAE3F565F3}" type="presOf" srcId="{1B543007-51D2-4F44-8523-3E3A526CE763}" destId="{CC3CF29A-D79B-4FED-974A-CE9DDD3C85D6}" srcOrd="1" destOrd="0" presId="urn:microsoft.com/office/officeart/2005/8/layout/radial1"/>
    <dgm:cxn modelId="{2AD74E2D-DFD2-4A88-B221-3B50B9FB986B}" type="presOf" srcId="{01BA11FE-C130-46C3-8A99-96B77FB2A198}" destId="{5F64F2D3-6FA6-4B31-957A-7CC0B33466D0}" srcOrd="1" destOrd="0" presId="urn:microsoft.com/office/officeart/2005/8/layout/radial1"/>
    <dgm:cxn modelId="{881E7B6D-38EE-400B-8621-9F131FF2ED6F}" type="presOf" srcId="{5B2079CC-EF27-429A-8164-CC767CCA4597}" destId="{D6CE0002-2CF8-4631-96C2-61D6ECE44073}" srcOrd="0" destOrd="0" presId="urn:microsoft.com/office/officeart/2005/8/layout/radial1"/>
    <dgm:cxn modelId="{5060675A-1BEB-4C81-9B17-DD6FEC23A44A}" srcId="{2F31DBDF-1A3C-4851-BF03-294CB2825EFB}" destId="{D70D3F96-A626-4210-A53C-4521E98BF3D1}" srcOrd="10" destOrd="0" parTransId="{89B51060-4CED-49AF-8CED-7DC8D402557C}" sibTransId="{2B052ABE-FBE5-40FD-BDF3-690FB288B013}"/>
    <dgm:cxn modelId="{4B0B718B-DDC1-451A-B004-5369897F7301}" type="presOf" srcId="{1F288812-E37D-4D24-A30D-9BEA5347A45A}" destId="{BE04625A-1CB3-4DF0-A781-068FC2F8C402}" srcOrd="1" destOrd="0" presId="urn:microsoft.com/office/officeart/2005/8/layout/radial1"/>
    <dgm:cxn modelId="{6BE3CD07-A6D3-4822-9E1C-FCAC975D671C}" type="presOf" srcId="{9BDFD701-75AE-49B1-913D-BE6226A8C970}" destId="{43D31D32-3E05-4CD2-8237-F5E87C418F2E}" srcOrd="0" destOrd="0" presId="urn:microsoft.com/office/officeart/2005/8/layout/radial1"/>
    <dgm:cxn modelId="{9C130F3E-5782-46D5-B2AB-6C14B96FF5A2}" type="presOf" srcId="{01BA11FE-C130-46C3-8A99-96B77FB2A198}" destId="{9DAD171E-43F2-4D53-9B7E-8FF15B007919}" srcOrd="0" destOrd="0" presId="urn:microsoft.com/office/officeart/2005/8/layout/radial1"/>
    <dgm:cxn modelId="{97E67861-7F03-4743-AE75-D214F30CCD0F}" type="presOf" srcId="{EFA06BA4-ABD9-408F-B9A9-CAF6EBEC58A7}" destId="{CB3B5DDB-53F2-4635-AA9D-CCBA17479649}" srcOrd="1" destOrd="0" presId="urn:microsoft.com/office/officeart/2005/8/layout/radial1"/>
    <dgm:cxn modelId="{1BA32DCE-B20E-42B8-8EFC-35D21E180D05}" type="presOf" srcId="{9CFB6519-34EE-4E18-B0D8-3BBC36E00E04}" destId="{D1E545B8-2ED3-4823-B32D-0302C87D1929}" srcOrd="0" destOrd="0" presId="urn:microsoft.com/office/officeart/2005/8/layout/radial1"/>
    <dgm:cxn modelId="{226BD9BC-33B1-4129-9473-83C0A82EE9C8}" type="presOf" srcId="{586851D8-E1A1-48F8-9926-499C6CAADCFB}" destId="{67527EA9-1FB6-4687-B419-2851374F9658}" srcOrd="0" destOrd="0" presId="urn:microsoft.com/office/officeart/2005/8/layout/radial1"/>
    <dgm:cxn modelId="{1F8D2075-DEE5-4DA7-9A4D-4A31F34B18F1}" type="presOf" srcId="{A7081487-F9DE-464F-8EC1-A872ABE1978F}" destId="{BC47B130-0F78-4C40-830C-A967E252CBC4}" srcOrd="1" destOrd="0" presId="urn:microsoft.com/office/officeart/2005/8/layout/radial1"/>
    <dgm:cxn modelId="{A918ED52-6FD7-4045-9C90-3DF52BD2E929}" srcId="{2F31DBDF-1A3C-4851-BF03-294CB2825EFB}" destId="{9D059074-7459-4DFA-9927-9B0634180847}" srcOrd="4" destOrd="0" parTransId="{A28B33C5-53E7-4977-A2E8-6FD9FEBF4239}" sibTransId="{D65BF76A-41A0-45E2-AC3B-639951080193}"/>
    <dgm:cxn modelId="{D7A29C40-C338-43DD-A92D-192B30A724F7}" type="presOf" srcId="{1B543007-51D2-4F44-8523-3E3A526CE763}" destId="{3D5488B7-5BDA-4C51-B37B-BB79F29BFC9A}" srcOrd="0" destOrd="0" presId="urn:microsoft.com/office/officeart/2005/8/layout/radial1"/>
    <dgm:cxn modelId="{9908AE5D-378D-45BE-9916-6103685573B8}" type="presOf" srcId="{71D1D707-EF7E-40BF-AC22-F8A7C3A04E91}" destId="{7EB3083E-7B82-4BE8-95F6-24985A580344}" srcOrd="0" destOrd="0" presId="urn:microsoft.com/office/officeart/2005/8/layout/radial1"/>
    <dgm:cxn modelId="{9BAA32A3-90E0-416E-B792-3B11AC4F2C75}" type="presParOf" srcId="{D33E187C-714D-4196-8F7B-3F352D4FEB6F}" destId="{C62171BF-B070-4B49-A7C7-F6076A40E5A8}" srcOrd="0" destOrd="0" presId="urn:microsoft.com/office/officeart/2005/8/layout/radial1"/>
    <dgm:cxn modelId="{3AAF2C0D-CF3D-4E45-B594-465B3126A386}" type="presParOf" srcId="{D33E187C-714D-4196-8F7B-3F352D4FEB6F}" destId="{3D5488B7-5BDA-4C51-B37B-BB79F29BFC9A}" srcOrd="1" destOrd="0" presId="urn:microsoft.com/office/officeart/2005/8/layout/radial1"/>
    <dgm:cxn modelId="{21467C64-5956-41DA-951F-BCCA6ACF77B3}" type="presParOf" srcId="{3D5488B7-5BDA-4C51-B37B-BB79F29BFC9A}" destId="{CC3CF29A-D79B-4FED-974A-CE9DDD3C85D6}" srcOrd="0" destOrd="0" presId="urn:microsoft.com/office/officeart/2005/8/layout/radial1"/>
    <dgm:cxn modelId="{9FF2C2E3-9B94-4BBB-ABDD-51EAE6A798F0}" type="presParOf" srcId="{D33E187C-714D-4196-8F7B-3F352D4FEB6F}" destId="{C7658E19-DCE0-4073-B5BF-96081A44E51D}" srcOrd="2" destOrd="0" presId="urn:microsoft.com/office/officeart/2005/8/layout/radial1"/>
    <dgm:cxn modelId="{C7F5C787-CF98-4FC9-82DC-727B0C53ACAF}" type="presParOf" srcId="{D33E187C-714D-4196-8F7B-3F352D4FEB6F}" destId="{A1CFEB1B-4B12-49CC-8580-B6D1E8B2F682}" srcOrd="3" destOrd="0" presId="urn:microsoft.com/office/officeart/2005/8/layout/radial1"/>
    <dgm:cxn modelId="{762291AC-CE74-4420-9FB2-E40030639DBA}" type="presParOf" srcId="{A1CFEB1B-4B12-49CC-8580-B6D1E8B2F682}" destId="{BC47B130-0F78-4C40-830C-A967E252CBC4}" srcOrd="0" destOrd="0" presId="urn:microsoft.com/office/officeart/2005/8/layout/radial1"/>
    <dgm:cxn modelId="{CBEA9346-6654-4865-B3B4-94C76F557738}" type="presParOf" srcId="{D33E187C-714D-4196-8F7B-3F352D4FEB6F}" destId="{67527EA9-1FB6-4687-B419-2851374F9658}" srcOrd="4" destOrd="0" presId="urn:microsoft.com/office/officeart/2005/8/layout/radial1"/>
    <dgm:cxn modelId="{7AD0EB5D-77ED-4052-BD32-F9724FB51819}" type="presParOf" srcId="{D33E187C-714D-4196-8F7B-3F352D4FEB6F}" destId="{F6BB4FEB-42DE-4BF3-AE55-B017008C6D51}" srcOrd="5" destOrd="0" presId="urn:microsoft.com/office/officeart/2005/8/layout/radial1"/>
    <dgm:cxn modelId="{F55D824C-0434-4E22-B941-18A9428DC3F6}" type="presParOf" srcId="{F6BB4FEB-42DE-4BF3-AE55-B017008C6D51}" destId="{F5A38280-65E8-40AC-86DE-7821A39F1367}" srcOrd="0" destOrd="0" presId="urn:microsoft.com/office/officeart/2005/8/layout/radial1"/>
    <dgm:cxn modelId="{0A970115-B20A-4385-8E2A-DFF0FB29C3E8}" type="presParOf" srcId="{D33E187C-714D-4196-8F7B-3F352D4FEB6F}" destId="{7509E8BC-EB73-4820-8077-1FE8086684D9}" srcOrd="6" destOrd="0" presId="urn:microsoft.com/office/officeart/2005/8/layout/radial1"/>
    <dgm:cxn modelId="{55C639D3-4690-4AE3-9035-E7B4F2D11EA5}" type="presParOf" srcId="{D33E187C-714D-4196-8F7B-3F352D4FEB6F}" destId="{43D31D32-3E05-4CD2-8237-F5E87C418F2E}" srcOrd="7" destOrd="0" presId="urn:microsoft.com/office/officeart/2005/8/layout/radial1"/>
    <dgm:cxn modelId="{90205BAF-C5D0-4C1A-BBD6-101F5C7B22AD}" type="presParOf" srcId="{43D31D32-3E05-4CD2-8237-F5E87C418F2E}" destId="{4838AA85-7837-4C52-9558-F5E778A5D266}" srcOrd="0" destOrd="0" presId="urn:microsoft.com/office/officeart/2005/8/layout/radial1"/>
    <dgm:cxn modelId="{69345011-8941-4601-805B-A1C3AF64B537}" type="presParOf" srcId="{D33E187C-714D-4196-8F7B-3F352D4FEB6F}" destId="{D6CE0002-2CF8-4631-96C2-61D6ECE44073}" srcOrd="8" destOrd="0" presId="urn:microsoft.com/office/officeart/2005/8/layout/radial1"/>
    <dgm:cxn modelId="{0EC6DBF0-A94A-4624-8E3C-9D9702D4FA5C}" type="presParOf" srcId="{D33E187C-714D-4196-8F7B-3F352D4FEB6F}" destId="{CBAE4BCE-8267-4005-B0E4-8C1480E8BBEF}" srcOrd="9" destOrd="0" presId="urn:microsoft.com/office/officeart/2005/8/layout/radial1"/>
    <dgm:cxn modelId="{B7C1781B-ED23-42CE-AB55-6138957905B6}" type="presParOf" srcId="{CBAE4BCE-8267-4005-B0E4-8C1480E8BBEF}" destId="{AC47CBA5-BFF3-499E-B75F-4DB6B3AE9687}" srcOrd="0" destOrd="0" presId="urn:microsoft.com/office/officeart/2005/8/layout/radial1"/>
    <dgm:cxn modelId="{C5509ED5-C0C7-4F0E-BCA6-53045C00889A}" type="presParOf" srcId="{D33E187C-714D-4196-8F7B-3F352D4FEB6F}" destId="{FAE307A7-189D-4245-9923-CBCF09366DB2}" srcOrd="10" destOrd="0" presId="urn:microsoft.com/office/officeart/2005/8/layout/radial1"/>
    <dgm:cxn modelId="{2578FF49-E186-4A92-B1C4-54BD013B8DE8}" type="presParOf" srcId="{D33E187C-714D-4196-8F7B-3F352D4FEB6F}" destId="{5BB9C6B6-3FEC-45B0-A1FE-724A6ABD1B2B}" srcOrd="11" destOrd="0" presId="urn:microsoft.com/office/officeart/2005/8/layout/radial1"/>
    <dgm:cxn modelId="{1583E5B2-0D03-40D7-82A5-55AFB6664558}" type="presParOf" srcId="{5BB9C6B6-3FEC-45B0-A1FE-724A6ABD1B2B}" destId="{A6895590-0B29-49D6-84B9-581988349948}" srcOrd="0" destOrd="0" presId="urn:microsoft.com/office/officeart/2005/8/layout/radial1"/>
    <dgm:cxn modelId="{1E4E37B1-BB3E-4522-AA03-97AB59923B22}" type="presParOf" srcId="{D33E187C-714D-4196-8F7B-3F352D4FEB6F}" destId="{CA0627BD-C153-49B4-91B0-4A14F7D711EE}" srcOrd="12" destOrd="0" presId="urn:microsoft.com/office/officeart/2005/8/layout/radial1"/>
    <dgm:cxn modelId="{4993223C-96D7-4FBF-8C2A-254897D5383E}" type="presParOf" srcId="{D33E187C-714D-4196-8F7B-3F352D4FEB6F}" destId="{BFACEABE-8689-42FD-9689-AB7946BE29FB}" srcOrd="13" destOrd="0" presId="urn:microsoft.com/office/officeart/2005/8/layout/radial1"/>
    <dgm:cxn modelId="{7F49457F-E9DD-441D-987A-73712B721326}" type="presParOf" srcId="{BFACEABE-8689-42FD-9689-AB7946BE29FB}" destId="{CB3B5DDB-53F2-4635-AA9D-CCBA17479649}" srcOrd="0" destOrd="0" presId="urn:microsoft.com/office/officeart/2005/8/layout/radial1"/>
    <dgm:cxn modelId="{1030DB15-D065-4D19-95E6-708A46F6F838}" type="presParOf" srcId="{D33E187C-714D-4196-8F7B-3F352D4FEB6F}" destId="{4D989ABB-D36D-4C9A-ABB1-02A57433521E}" srcOrd="14" destOrd="0" presId="urn:microsoft.com/office/officeart/2005/8/layout/radial1"/>
    <dgm:cxn modelId="{D14905A7-5A12-4A77-A2FA-479F99606ECC}" type="presParOf" srcId="{D33E187C-714D-4196-8F7B-3F352D4FEB6F}" destId="{D6C7421C-E474-4F20-B8F4-381F5C740361}" srcOrd="15" destOrd="0" presId="urn:microsoft.com/office/officeart/2005/8/layout/radial1"/>
    <dgm:cxn modelId="{FBABF55D-D0B9-4F51-9972-B8E25BCF40B2}" type="presParOf" srcId="{D6C7421C-E474-4F20-B8F4-381F5C740361}" destId="{5D83972F-5438-4CB9-9CA3-1E34C5F14959}" srcOrd="0" destOrd="0" presId="urn:microsoft.com/office/officeart/2005/8/layout/radial1"/>
    <dgm:cxn modelId="{7FA2CB70-00C4-4825-ADBA-A17E5CC64E87}" type="presParOf" srcId="{D33E187C-714D-4196-8F7B-3F352D4FEB6F}" destId="{AC039837-1780-4FAC-B96E-8DF98AC53B2D}" srcOrd="16" destOrd="0" presId="urn:microsoft.com/office/officeart/2005/8/layout/radial1"/>
    <dgm:cxn modelId="{090CC52C-F29D-41AD-8313-B1FED75EE141}" type="presParOf" srcId="{D33E187C-714D-4196-8F7B-3F352D4FEB6F}" destId="{9DAD171E-43F2-4D53-9B7E-8FF15B007919}" srcOrd="17" destOrd="0" presId="urn:microsoft.com/office/officeart/2005/8/layout/radial1"/>
    <dgm:cxn modelId="{44522956-77FF-4A11-BC3B-9844A5E7E7D2}" type="presParOf" srcId="{9DAD171E-43F2-4D53-9B7E-8FF15B007919}" destId="{5F64F2D3-6FA6-4B31-957A-7CC0B33466D0}" srcOrd="0" destOrd="0" presId="urn:microsoft.com/office/officeart/2005/8/layout/radial1"/>
    <dgm:cxn modelId="{A375997F-4858-41A7-B47C-FC4C1394CC98}" type="presParOf" srcId="{D33E187C-714D-4196-8F7B-3F352D4FEB6F}" destId="{75449999-61EB-422E-AD73-70D11E20C079}" srcOrd="18" destOrd="0" presId="urn:microsoft.com/office/officeart/2005/8/layout/radial1"/>
    <dgm:cxn modelId="{ACF3E0A1-51DA-483F-A78F-3F840B16E669}" type="presParOf" srcId="{D33E187C-714D-4196-8F7B-3F352D4FEB6F}" destId="{D379BE59-57E4-4F54-9767-154D652248FE}" srcOrd="19" destOrd="0" presId="urn:microsoft.com/office/officeart/2005/8/layout/radial1"/>
    <dgm:cxn modelId="{DAD70B3B-D0F2-47EE-9332-97891800B68D}" type="presParOf" srcId="{D379BE59-57E4-4F54-9767-154D652248FE}" destId="{9E3D11F3-8666-47A7-A488-964FFCBB58CD}" srcOrd="0" destOrd="0" presId="urn:microsoft.com/office/officeart/2005/8/layout/radial1"/>
    <dgm:cxn modelId="{8701C0B2-B916-4531-94E0-30BC8D1380A2}" type="presParOf" srcId="{D33E187C-714D-4196-8F7B-3F352D4FEB6F}" destId="{7EB3083E-7B82-4BE8-95F6-24985A580344}" srcOrd="20" destOrd="0" presId="urn:microsoft.com/office/officeart/2005/8/layout/radial1"/>
    <dgm:cxn modelId="{6E8CD047-42D2-4410-8F52-685179E8DE37}" type="presParOf" srcId="{D33E187C-714D-4196-8F7B-3F352D4FEB6F}" destId="{EA219E87-BE3C-4E64-9EA9-F3E41F9B6D24}" srcOrd="21" destOrd="0" presId="urn:microsoft.com/office/officeart/2005/8/layout/radial1"/>
    <dgm:cxn modelId="{F0D9B637-5F26-43EF-87A8-C858A79F604D}" type="presParOf" srcId="{EA219E87-BE3C-4E64-9EA9-F3E41F9B6D24}" destId="{139FBB90-2585-4C28-B42F-28F00C7F21E5}" srcOrd="0" destOrd="0" presId="urn:microsoft.com/office/officeart/2005/8/layout/radial1"/>
    <dgm:cxn modelId="{2124AC85-C3F3-40A6-9F21-CE5AAC6FF494}" type="presParOf" srcId="{D33E187C-714D-4196-8F7B-3F352D4FEB6F}" destId="{079EE392-41B8-451A-A942-225F279A70FB}" srcOrd="22" destOrd="0" presId="urn:microsoft.com/office/officeart/2005/8/layout/radial1"/>
    <dgm:cxn modelId="{CC6ADC9E-915E-4DF8-A3A7-CADCA484EED9}" type="presParOf" srcId="{D33E187C-714D-4196-8F7B-3F352D4FEB6F}" destId="{AF8A25D6-991E-4469-A23A-E77D3DBDE411}" srcOrd="23" destOrd="0" presId="urn:microsoft.com/office/officeart/2005/8/layout/radial1"/>
    <dgm:cxn modelId="{20C22829-F7CA-4A40-A044-6CD450140687}" type="presParOf" srcId="{AF8A25D6-991E-4469-A23A-E77D3DBDE411}" destId="{BE04625A-1CB3-4DF0-A781-068FC2F8C402}" srcOrd="0" destOrd="0" presId="urn:microsoft.com/office/officeart/2005/8/layout/radial1"/>
    <dgm:cxn modelId="{896CF6DD-6803-4180-B713-6A646AD26C33}" type="presParOf" srcId="{D33E187C-714D-4196-8F7B-3F352D4FEB6F}" destId="{D1E545B8-2ED3-4823-B32D-0302C87D1929}" srcOrd="24" destOrd="0" presId="urn:microsoft.com/office/officeart/2005/8/layout/radial1"/>
    <dgm:cxn modelId="{F3A4976A-D5E6-4D01-903B-67CDBEB263EC}" type="presParOf" srcId="{D33E187C-714D-4196-8F7B-3F352D4FEB6F}" destId="{6CB9E9C7-5E04-48D6-8264-817200099282}" srcOrd="25" destOrd="0" presId="urn:microsoft.com/office/officeart/2005/8/layout/radial1"/>
    <dgm:cxn modelId="{0CED8E57-D630-40E1-A6DC-AB2FF4A6EAB9}" type="presParOf" srcId="{6CB9E9C7-5E04-48D6-8264-817200099282}" destId="{A113774B-028D-4E2C-970E-2B3F9D345E33}" srcOrd="0" destOrd="0" presId="urn:microsoft.com/office/officeart/2005/8/layout/radial1"/>
    <dgm:cxn modelId="{0A6D1FD1-A1A0-4A51-BD61-A9ADC9357F43}" type="presParOf" srcId="{D33E187C-714D-4196-8F7B-3F352D4FEB6F}" destId="{E5B73BCD-567A-4FEE-BEC5-DD6632ABCED6}" srcOrd="2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FED39C-C3B5-4730-B499-60E6E622AABD}">
      <dsp:nvSpPr>
        <dsp:cNvPr id="0" name=""/>
        <dsp:cNvSpPr/>
      </dsp:nvSpPr>
      <dsp:spPr>
        <a:xfrm>
          <a:off x="1657267" y="542345"/>
          <a:ext cx="3506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6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1823051" y="586159"/>
        <a:ext cx="19061" cy="3812"/>
      </dsp:txXfrm>
    </dsp:sp>
    <dsp:sp modelId="{8FA144BA-B8C1-4625-8E99-C46D1ABEABEC}">
      <dsp:nvSpPr>
        <dsp:cNvPr id="0" name=""/>
        <dsp:cNvSpPr/>
      </dsp:nvSpPr>
      <dsp:spPr>
        <a:xfrm>
          <a:off x="1547" y="90809"/>
          <a:ext cx="1657520" cy="994512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latin typeface="Arial" pitchFamily="34" charset="0"/>
              <a:cs typeface="Arial" pitchFamily="34" charset="0"/>
            </a:rPr>
            <a:t>   </a:t>
          </a: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1547" y="90809"/>
        <a:ext cx="1657520" cy="994512"/>
      </dsp:txXfrm>
    </dsp:sp>
    <dsp:sp modelId="{7AFC37EE-3553-4B58-AA6E-4C8BEDE6AF99}">
      <dsp:nvSpPr>
        <dsp:cNvPr id="0" name=""/>
        <dsp:cNvSpPr/>
      </dsp:nvSpPr>
      <dsp:spPr>
        <a:xfrm>
          <a:off x="3696017" y="542345"/>
          <a:ext cx="3506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6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3861801" y="586159"/>
        <a:ext cx="19061" cy="3812"/>
      </dsp:txXfrm>
    </dsp:sp>
    <dsp:sp modelId="{40B3B2D2-1670-4BC9-88D4-A5B8B562B676}">
      <dsp:nvSpPr>
        <dsp:cNvPr id="0" name=""/>
        <dsp:cNvSpPr/>
      </dsp:nvSpPr>
      <dsp:spPr>
        <a:xfrm>
          <a:off x="2040297" y="90809"/>
          <a:ext cx="1657520" cy="994512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2040297" y="90809"/>
        <a:ext cx="1657520" cy="994512"/>
      </dsp:txXfrm>
    </dsp:sp>
    <dsp:sp modelId="{8BD2409F-AA87-4859-AF88-E7CEED77E2ED}">
      <dsp:nvSpPr>
        <dsp:cNvPr id="0" name=""/>
        <dsp:cNvSpPr/>
      </dsp:nvSpPr>
      <dsp:spPr>
        <a:xfrm>
          <a:off x="5734766" y="542345"/>
          <a:ext cx="3506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6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5900550" y="586159"/>
        <a:ext cx="19061" cy="3812"/>
      </dsp:txXfrm>
    </dsp:sp>
    <dsp:sp modelId="{B5B5E9CD-CCA3-48FD-ADB1-A16301412B6D}">
      <dsp:nvSpPr>
        <dsp:cNvPr id="0" name=""/>
        <dsp:cNvSpPr/>
      </dsp:nvSpPr>
      <dsp:spPr>
        <a:xfrm>
          <a:off x="4079046" y="90809"/>
          <a:ext cx="1657520" cy="994512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latin typeface="Arial" pitchFamily="34" charset="0"/>
              <a:cs typeface="Arial" pitchFamily="34" charset="0"/>
            </a:rPr>
            <a:t>Integrate </a:t>
          </a: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4079046" y="90809"/>
        <a:ext cx="1657520" cy="994512"/>
      </dsp:txXfrm>
    </dsp:sp>
    <dsp:sp modelId="{FF3AB072-124F-401F-ABAE-47E3C7566476}">
      <dsp:nvSpPr>
        <dsp:cNvPr id="0" name=""/>
        <dsp:cNvSpPr/>
      </dsp:nvSpPr>
      <dsp:spPr>
        <a:xfrm>
          <a:off x="830307" y="1083521"/>
          <a:ext cx="6116249" cy="413860"/>
        </a:xfrm>
        <a:custGeom>
          <a:avLst/>
          <a:gdLst/>
          <a:ahLst/>
          <a:cxnLst/>
          <a:rect l="0" t="0" r="0" b="0"/>
          <a:pathLst>
            <a:path>
              <a:moveTo>
                <a:pt x="6116249" y="0"/>
              </a:moveTo>
              <a:lnTo>
                <a:pt x="6116249" y="224030"/>
              </a:lnTo>
              <a:lnTo>
                <a:pt x="0" y="224030"/>
              </a:lnTo>
              <a:lnTo>
                <a:pt x="0" y="41386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>
        <a:off x="3735122" y="1288545"/>
        <a:ext cx="306618" cy="3812"/>
      </dsp:txXfrm>
    </dsp:sp>
    <dsp:sp modelId="{CE8674B2-BB8D-427F-9B48-E59B83D860D0}">
      <dsp:nvSpPr>
        <dsp:cNvPr id="0" name=""/>
        <dsp:cNvSpPr/>
      </dsp:nvSpPr>
      <dsp:spPr>
        <a:xfrm>
          <a:off x="6117796" y="90809"/>
          <a:ext cx="1657520" cy="994512"/>
        </a:xfrm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6117796" y="90809"/>
        <a:ext cx="1657520" cy="994512"/>
      </dsp:txXfrm>
    </dsp:sp>
    <dsp:sp modelId="{2F1A1E2A-C64C-423F-B046-D950B071901E}">
      <dsp:nvSpPr>
        <dsp:cNvPr id="0" name=""/>
        <dsp:cNvSpPr/>
      </dsp:nvSpPr>
      <dsp:spPr>
        <a:xfrm>
          <a:off x="1657267" y="2087323"/>
          <a:ext cx="3506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6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1823051" y="2131136"/>
        <a:ext cx="19061" cy="3812"/>
      </dsp:txXfrm>
    </dsp:sp>
    <dsp:sp modelId="{7175EC6B-62F0-4C16-ABAB-88100455816F}">
      <dsp:nvSpPr>
        <dsp:cNvPr id="0" name=""/>
        <dsp:cNvSpPr/>
      </dsp:nvSpPr>
      <dsp:spPr>
        <a:xfrm>
          <a:off x="1547" y="1529782"/>
          <a:ext cx="1657520" cy="1206522"/>
        </a:xfrm>
        <a:prstGeom prst="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1547" y="1529782"/>
        <a:ext cx="1657520" cy="1206522"/>
      </dsp:txXfrm>
    </dsp:sp>
    <dsp:sp modelId="{CF418CDD-94C5-44A6-A56A-D11F17798A2B}">
      <dsp:nvSpPr>
        <dsp:cNvPr id="0" name=""/>
        <dsp:cNvSpPr/>
      </dsp:nvSpPr>
      <dsp:spPr>
        <a:xfrm>
          <a:off x="3696017" y="2084627"/>
          <a:ext cx="3506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8415"/>
              </a:moveTo>
              <a:lnTo>
                <a:pt x="192414" y="48415"/>
              </a:lnTo>
              <a:lnTo>
                <a:pt x="192414" y="45720"/>
              </a:lnTo>
              <a:lnTo>
                <a:pt x="3506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3861801" y="2128441"/>
        <a:ext cx="19061" cy="3812"/>
      </dsp:txXfrm>
    </dsp:sp>
    <dsp:sp modelId="{36CD0E71-BF04-4876-BFBC-577B5D419981}">
      <dsp:nvSpPr>
        <dsp:cNvPr id="0" name=""/>
        <dsp:cNvSpPr/>
      </dsp:nvSpPr>
      <dsp:spPr>
        <a:xfrm>
          <a:off x="2040297" y="1529782"/>
          <a:ext cx="1657520" cy="1206522"/>
        </a:xfrm>
        <a:prstGeom prst="rect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latin typeface="Arial" pitchFamily="34" charset="0"/>
              <a:cs typeface="Arial" pitchFamily="34" charset="0"/>
            </a:rPr>
            <a:t>    </a:t>
          </a: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2040297" y="1529782"/>
        <a:ext cx="1657520" cy="1206522"/>
      </dsp:txXfrm>
    </dsp:sp>
    <dsp:sp modelId="{CC0BA72C-8F26-4CF1-BDB0-A317FE9ABCFE}">
      <dsp:nvSpPr>
        <dsp:cNvPr id="0" name=""/>
        <dsp:cNvSpPr/>
      </dsp:nvSpPr>
      <dsp:spPr>
        <a:xfrm>
          <a:off x="5884407" y="2074523"/>
          <a:ext cx="3506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5824"/>
              </a:moveTo>
              <a:lnTo>
                <a:pt x="192414" y="55824"/>
              </a:lnTo>
              <a:lnTo>
                <a:pt x="192414" y="45720"/>
              </a:lnTo>
              <a:lnTo>
                <a:pt x="3506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6050188" y="2118337"/>
        <a:ext cx="19068" cy="3812"/>
      </dsp:txXfrm>
    </dsp:sp>
    <dsp:sp modelId="{6271FE9D-8317-4E33-9F9B-1C1C55D43561}">
      <dsp:nvSpPr>
        <dsp:cNvPr id="0" name=""/>
        <dsp:cNvSpPr/>
      </dsp:nvSpPr>
      <dsp:spPr>
        <a:xfrm>
          <a:off x="4079046" y="1534993"/>
          <a:ext cx="1807160" cy="1190709"/>
        </a:xfrm>
        <a:prstGeom prst="rect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4079046" y="1534993"/>
        <a:ext cx="1807160" cy="1190709"/>
      </dsp:txXfrm>
    </dsp:sp>
    <dsp:sp modelId="{D5994ECD-1CC8-49B5-B543-190063EEDC34}">
      <dsp:nvSpPr>
        <dsp:cNvPr id="0" name=""/>
        <dsp:cNvSpPr/>
      </dsp:nvSpPr>
      <dsp:spPr>
        <a:xfrm>
          <a:off x="556302" y="2736891"/>
          <a:ext cx="6418116" cy="315384"/>
        </a:xfrm>
        <a:custGeom>
          <a:avLst/>
          <a:gdLst/>
          <a:ahLst/>
          <a:cxnLst/>
          <a:rect l="0" t="0" r="0" b="0"/>
          <a:pathLst>
            <a:path>
              <a:moveTo>
                <a:pt x="6418116" y="0"/>
              </a:moveTo>
              <a:lnTo>
                <a:pt x="6418116" y="174792"/>
              </a:lnTo>
              <a:lnTo>
                <a:pt x="0" y="174792"/>
              </a:lnTo>
              <a:lnTo>
                <a:pt x="0" y="31538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3604675" y="2892676"/>
        <a:ext cx="321371" cy="3812"/>
      </dsp:txXfrm>
    </dsp:sp>
    <dsp:sp modelId="{38749619-9D97-4836-BD31-B28531654058}">
      <dsp:nvSpPr>
        <dsp:cNvPr id="0" name=""/>
        <dsp:cNvSpPr/>
      </dsp:nvSpPr>
      <dsp:spPr>
        <a:xfrm>
          <a:off x="6267437" y="1501796"/>
          <a:ext cx="1413964" cy="1236894"/>
        </a:xfrm>
        <a:prstGeom prst="rect">
          <a:avLst/>
        </a:prstGeom>
        <a:blipFill rotWithShape="0">
          <a:blip xmlns:r="http://schemas.openxmlformats.org/officeDocument/2006/relationships" r:embed="rId8"/>
          <a:stretch>
            <a:fillRect/>
          </a:stretch>
        </a:blip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6267437" y="1501796"/>
        <a:ext cx="1413964" cy="1236894"/>
      </dsp:txXfrm>
    </dsp:sp>
    <dsp:sp modelId="{5D6E6C11-2F9B-49C4-BC0B-F3499A9FA2B6}">
      <dsp:nvSpPr>
        <dsp:cNvPr id="0" name=""/>
        <dsp:cNvSpPr/>
      </dsp:nvSpPr>
      <dsp:spPr>
        <a:xfrm>
          <a:off x="1109258" y="3719464"/>
          <a:ext cx="3506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6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1275042" y="3763278"/>
        <a:ext cx="19061" cy="3812"/>
      </dsp:txXfrm>
    </dsp:sp>
    <dsp:sp modelId="{888E6819-0737-4BCE-8423-DE2EB802C4F7}">
      <dsp:nvSpPr>
        <dsp:cNvPr id="0" name=""/>
        <dsp:cNvSpPr/>
      </dsp:nvSpPr>
      <dsp:spPr>
        <a:xfrm>
          <a:off x="1547" y="3084675"/>
          <a:ext cx="1109510" cy="1361019"/>
        </a:xfrm>
        <a:prstGeom prst="rect">
          <a:avLst/>
        </a:prstGeom>
        <a:blipFill rotWithShape="0">
          <a:blip xmlns:r="http://schemas.openxmlformats.org/officeDocument/2006/relationships" r:embed="rId9"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latin typeface="Arial" pitchFamily="34" charset="0"/>
              <a:cs typeface="Arial" pitchFamily="34" charset="0"/>
            </a:rPr>
            <a:t>                 </a:t>
          </a: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1547" y="3084675"/>
        <a:ext cx="1109510" cy="1361019"/>
      </dsp:txXfrm>
    </dsp:sp>
    <dsp:sp modelId="{831CD17F-F66D-4C17-AA8A-6934B64561ED}">
      <dsp:nvSpPr>
        <dsp:cNvPr id="0" name=""/>
        <dsp:cNvSpPr/>
      </dsp:nvSpPr>
      <dsp:spPr>
        <a:xfrm>
          <a:off x="3470843" y="3719464"/>
          <a:ext cx="3506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6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3636627" y="3763278"/>
        <a:ext cx="19061" cy="3812"/>
      </dsp:txXfrm>
    </dsp:sp>
    <dsp:sp modelId="{ABCB3A1A-2DB0-4B3D-B2E5-3DF20D086598}">
      <dsp:nvSpPr>
        <dsp:cNvPr id="0" name=""/>
        <dsp:cNvSpPr/>
      </dsp:nvSpPr>
      <dsp:spPr>
        <a:xfrm>
          <a:off x="1492287" y="3204354"/>
          <a:ext cx="1980355" cy="1121660"/>
        </a:xfrm>
        <a:prstGeom prst="rect">
          <a:avLst/>
        </a:prstGeom>
        <a:blipFill rotWithShape="0">
          <a:blip xmlns:r="http://schemas.openxmlformats.org/officeDocument/2006/relationships" r:embed="rId10"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1492287" y="3204354"/>
        <a:ext cx="1980355" cy="1121660"/>
      </dsp:txXfrm>
    </dsp:sp>
    <dsp:sp modelId="{63DDB9AB-5240-4D6C-88C2-FDB3682564DB}">
      <dsp:nvSpPr>
        <dsp:cNvPr id="0" name=""/>
        <dsp:cNvSpPr/>
      </dsp:nvSpPr>
      <dsp:spPr>
        <a:xfrm>
          <a:off x="5745756" y="3719464"/>
          <a:ext cx="3506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06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/>
        </a:p>
      </dsp:txBody>
      <dsp:txXfrm>
        <a:off x="5911540" y="3763278"/>
        <a:ext cx="19061" cy="3812"/>
      </dsp:txXfrm>
    </dsp:sp>
    <dsp:sp modelId="{80D47102-0456-4B03-BC84-8ABCF97B3BFE}">
      <dsp:nvSpPr>
        <dsp:cNvPr id="0" name=""/>
        <dsp:cNvSpPr/>
      </dsp:nvSpPr>
      <dsp:spPr>
        <a:xfrm>
          <a:off x="3853872" y="3204354"/>
          <a:ext cx="1893683" cy="1121660"/>
        </a:xfrm>
        <a:prstGeom prst="rect">
          <a:avLst/>
        </a:prstGeom>
        <a:blipFill rotWithShape="0">
          <a:blip xmlns:r="http://schemas.openxmlformats.org/officeDocument/2006/relationships" r:embed="rId11"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3853872" y="3204354"/>
        <a:ext cx="1893683" cy="1121660"/>
      </dsp:txXfrm>
    </dsp:sp>
    <dsp:sp modelId="{688FD354-3EF7-4CB5-8452-FD2F88AEDFC2}">
      <dsp:nvSpPr>
        <dsp:cNvPr id="0" name=""/>
        <dsp:cNvSpPr/>
      </dsp:nvSpPr>
      <dsp:spPr>
        <a:xfrm>
          <a:off x="6128785" y="3230714"/>
          <a:ext cx="1490458" cy="1068941"/>
        </a:xfrm>
        <a:prstGeom prst="rect">
          <a:avLst/>
        </a:prstGeom>
        <a:blipFill rotWithShape="0">
          <a:blip xmlns:r="http://schemas.openxmlformats.org/officeDocument/2006/relationships" r:embed="rId12"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latin typeface="Arial" pitchFamily="34" charset="0"/>
              <a:cs typeface="Arial" pitchFamily="34" charset="0"/>
            </a:rPr>
            <a:t>                   </a:t>
          </a:r>
          <a:endParaRPr lang="en-US" sz="1000" b="1" kern="1200" dirty="0">
            <a:latin typeface="Arial" pitchFamily="34" charset="0"/>
            <a:cs typeface="Arial" pitchFamily="34" charset="0"/>
          </a:endParaRPr>
        </a:p>
      </dsp:txBody>
      <dsp:txXfrm>
        <a:off x="6128785" y="3230714"/>
        <a:ext cx="1490458" cy="106894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5F2A64-10A3-48DA-A9E6-5B032A7A6F04}">
      <dsp:nvSpPr>
        <dsp:cNvPr id="0" name=""/>
        <dsp:cNvSpPr/>
      </dsp:nvSpPr>
      <dsp:spPr>
        <a:xfrm rot="10800000">
          <a:off x="3569855" y="1866"/>
          <a:ext cx="1902752" cy="40979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 Application Engineer/ IT Developer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 rot="10800000">
        <a:off x="3569855" y="1866"/>
        <a:ext cx="1902752" cy="409791"/>
      </dsp:txXfrm>
    </dsp:sp>
    <dsp:sp modelId="{BAEC8A00-E36D-439D-813B-09920F15808A}">
      <dsp:nvSpPr>
        <dsp:cNvPr id="0" name=""/>
        <dsp:cNvSpPr/>
      </dsp:nvSpPr>
      <dsp:spPr>
        <a:xfrm>
          <a:off x="0" y="10233"/>
          <a:ext cx="3564559" cy="40979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Work with 5 different generations of computers and software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>
        <a:off x="0" y="10233"/>
        <a:ext cx="3564559" cy="409791"/>
      </dsp:txXfrm>
    </dsp:sp>
    <dsp:sp modelId="{145E8350-1CBE-412D-B317-DB6171D81D76}">
      <dsp:nvSpPr>
        <dsp:cNvPr id="0" name=""/>
        <dsp:cNvSpPr/>
      </dsp:nvSpPr>
      <dsp:spPr>
        <a:xfrm rot="10800000">
          <a:off x="3569855" y="452636"/>
          <a:ext cx="1902752" cy="40979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1005164"/>
            <a:satOff val="-876"/>
            <a:lumOff val="-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005164"/>
              <a:satOff val="-876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 Business Analyst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 rot="10800000">
        <a:off x="3569855" y="452636"/>
        <a:ext cx="1902752" cy="409791"/>
      </dsp:txXfrm>
    </dsp:sp>
    <dsp:sp modelId="{9FDF9533-18E9-477D-8672-3A4A4BF8D8D1}">
      <dsp:nvSpPr>
        <dsp:cNvPr id="0" name=""/>
        <dsp:cNvSpPr/>
      </dsp:nvSpPr>
      <dsp:spPr>
        <a:xfrm>
          <a:off x="0" y="451096"/>
          <a:ext cx="3564559" cy="409791"/>
        </a:xfrm>
        <a:prstGeom prst="roundRect">
          <a:avLst/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Collect large data and perform data analysis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>
        <a:off x="0" y="451096"/>
        <a:ext cx="3564559" cy="409791"/>
      </dsp:txXfrm>
    </dsp:sp>
    <dsp:sp modelId="{50EA6EE4-FE98-4FEF-8727-B80BE5B8C1F0}">
      <dsp:nvSpPr>
        <dsp:cNvPr id="0" name=""/>
        <dsp:cNvSpPr/>
      </dsp:nvSpPr>
      <dsp:spPr>
        <a:xfrm rot="10800000">
          <a:off x="3587075" y="903407"/>
          <a:ext cx="1885532" cy="40979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2010328"/>
            <a:satOff val="-1751"/>
            <a:lumOff val="-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010328"/>
              <a:satOff val="-1751"/>
              <a:lumOff val="-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 Sales Manager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 rot="10800000">
        <a:off x="3587075" y="903407"/>
        <a:ext cx="1885532" cy="409791"/>
      </dsp:txXfrm>
    </dsp:sp>
    <dsp:sp modelId="{282F9639-82E7-4003-85ED-7B5A4AA3F187}">
      <dsp:nvSpPr>
        <dsp:cNvPr id="0" name=""/>
        <dsp:cNvSpPr/>
      </dsp:nvSpPr>
      <dsp:spPr>
        <a:xfrm>
          <a:off x="0" y="901866"/>
          <a:ext cx="3581177" cy="409791"/>
        </a:xfrm>
        <a:prstGeom prst="roundRect">
          <a:avLst/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Defend your Results in a conference and write your paper in Physics Letter B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>
        <a:off x="0" y="901866"/>
        <a:ext cx="3581177" cy="409791"/>
      </dsp:txXfrm>
    </dsp:sp>
    <dsp:sp modelId="{B029F588-9242-4994-B1DA-FDF11AE67B73}">
      <dsp:nvSpPr>
        <dsp:cNvPr id="0" name=""/>
        <dsp:cNvSpPr/>
      </dsp:nvSpPr>
      <dsp:spPr>
        <a:xfrm rot="10800000">
          <a:off x="3569855" y="1354178"/>
          <a:ext cx="1902752" cy="40979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3015493"/>
            <a:satOff val="-2627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015493"/>
              <a:satOff val="-2627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 Marketing Manager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 rot="10800000">
        <a:off x="3569855" y="1354178"/>
        <a:ext cx="1902752" cy="409791"/>
      </dsp:txXfrm>
    </dsp:sp>
    <dsp:sp modelId="{1EDDFAAA-5A4F-464A-8B38-80D4B95E0C32}">
      <dsp:nvSpPr>
        <dsp:cNvPr id="0" name=""/>
        <dsp:cNvSpPr/>
      </dsp:nvSpPr>
      <dsp:spPr>
        <a:xfrm>
          <a:off x="0" y="1352637"/>
          <a:ext cx="3564559" cy="409791"/>
        </a:xfrm>
        <a:prstGeom prst="roundRect">
          <a:avLst/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Participate in Outreach activities; educate people why fundamental research is important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>
        <a:off x="0" y="1352637"/>
        <a:ext cx="3564559" cy="409791"/>
      </dsp:txXfrm>
    </dsp:sp>
    <dsp:sp modelId="{BB161461-36A8-4D45-B48C-99F22E368E39}">
      <dsp:nvSpPr>
        <dsp:cNvPr id="0" name=""/>
        <dsp:cNvSpPr/>
      </dsp:nvSpPr>
      <dsp:spPr>
        <a:xfrm rot="10800000">
          <a:off x="3569855" y="1804949"/>
          <a:ext cx="1902752" cy="40979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4020657"/>
            <a:satOff val="-3502"/>
            <a:lumOff val="-5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4020657"/>
              <a:satOff val="-3502"/>
              <a:lumOff val="-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 Strategy and Risk Management 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 rot="10800000">
        <a:off x="3569855" y="1804949"/>
        <a:ext cx="1902752" cy="409791"/>
      </dsp:txXfrm>
    </dsp:sp>
    <dsp:sp modelId="{34A820DB-7118-4137-9A4A-0C9CF073FA1E}">
      <dsp:nvSpPr>
        <dsp:cNvPr id="0" name=""/>
        <dsp:cNvSpPr/>
      </dsp:nvSpPr>
      <dsp:spPr>
        <a:xfrm>
          <a:off x="0" y="1803408"/>
          <a:ext cx="3564559" cy="409791"/>
        </a:xfrm>
        <a:prstGeom prst="roundRect">
          <a:avLst/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Upgrade or build new detectors	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>
        <a:off x="0" y="1803408"/>
        <a:ext cx="3564559" cy="409791"/>
      </dsp:txXfrm>
    </dsp:sp>
    <dsp:sp modelId="{9C4E0DCA-1C39-4FA9-860C-73CCBDEA49B8}">
      <dsp:nvSpPr>
        <dsp:cNvPr id="0" name=""/>
        <dsp:cNvSpPr/>
      </dsp:nvSpPr>
      <dsp:spPr>
        <a:xfrm rot="10800000">
          <a:off x="3569855" y="2254502"/>
          <a:ext cx="1902752" cy="40979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 Operations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 rot="10800000">
        <a:off x="3569855" y="2254502"/>
        <a:ext cx="1902752" cy="409791"/>
      </dsp:txXfrm>
    </dsp:sp>
    <dsp:sp modelId="{181C58D0-3209-4745-9BDC-8875F0556CD8}">
      <dsp:nvSpPr>
        <dsp:cNvPr id="0" name=""/>
        <dsp:cNvSpPr/>
      </dsp:nvSpPr>
      <dsp:spPr>
        <a:xfrm>
          <a:off x="0" y="2254179"/>
          <a:ext cx="3564559" cy="409791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latin typeface="Arial" pitchFamily="34" charset="0"/>
              <a:cs typeface="Arial" pitchFamily="34" charset="0"/>
            </a:rPr>
            <a:t>Run experiment 24hr, 7/7</a:t>
          </a:r>
          <a:endParaRPr lang="en-US" sz="1100" kern="1200" noProof="0" dirty="0">
            <a:latin typeface="Arial" pitchFamily="34" charset="0"/>
            <a:cs typeface="Arial" pitchFamily="34" charset="0"/>
          </a:endParaRPr>
        </a:p>
      </dsp:txBody>
      <dsp:txXfrm>
        <a:off x="0" y="2254179"/>
        <a:ext cx="3564559" cy="4097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2171BF-B070-4B49-A7C7-F6076A40E5A8}">
      <dsp:nvSpPr>
        <dsp:cNvPr id="0" name=""/>
        <dsp:cNvSpPr/>
      </dsp:nvSpPr>
      <dsp:spPr>
        <a:xfrm>
          <a:off x="2850408" y="1942282"/>
          <a:ext cx="707895" cy="70789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200" kern="1200" dirty="0"/>
        </a:p>
      </dsp:txBody>
      <dsp:txXfrm>
        <a:off x="2850408" y="1942282"/>
        <a:ext cx="707895" cy="707895"/>
      </dsp:txXfrm>
    </dsp:sp>
    <dsp:sp modelId="{3D5488B7-5BDA-4C51-B37B-BB79F29BFC9A}">
      <dsp:nvSpPr>
        <dsp:cNvPr id="0" name=""/>
        <dsp:cNvSpPr/>
      </dsp:nvSpPr>
      <dsp:spPr>
        <a:xfrm rot="16200000">
          <a:off x="2595458" y="1323444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16200000">
        <a:off x="3173911" y="1302940"/>
        <a:ext cx="60889" cy="60889"/>
      </dsp:txXfrm>
    </dsp:sp>
    <dsp:sp modelId="{C7658E19-DCE0-4073-B5BF-96081A44E51D}">
      <dsp:nvSpPr>
        <dsp:cNvPr id="0" name=""/>
        <dsp:cNvSpPr/>
      </dsp:nvSpPr>
      <dsp:spPr>
        <a:xfrm>
          <a:off x="2850408" y="16592"/>
          <a:ext cx="707895" cy="7078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UBS</a:t>
          </a:r>
          <a:endParaRPr lang="en-GB" sz="800" b="1" kern="1200" dirty="0"/>
        </a:p>
      </dsp:txBody>
      <dsp:txXfrm>
        <a:off x="2850408" y="16592"/>
        <a:ext cx="707895" cy="707895"/>
      </dsp:txXfrm>
    </dsp:sp>
    <dsp:sp modelId="{A1CFEB1B-4B12-49CC-8580-B6D1E8B2F682}">
      <dsp:nvSpPr>
        <dsp:cNvPr id="0" name=""/>
        <dsp:cNvSpPr/>
      </dsp:nvSpPr>
      <dsp:spPr>
        <a:xfrm rot="17861538">
          <a:off x="3042915" y="1433732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17861538">
        <a:off x="3621367" y="1413228"/>
        <a:ext cx="60889" cy="60889"/>
      </dsp:txXfrm>
    </dsp:sp>
    <dsp:sp modelId="{67527EA9-1FB6-4687-B419-2851374F9658}">
      <dsp:nvSpPr>
        <dsp:cNvPr id="0" name=""/>
        <dsp:cNvSpPr/>
      </dsp:nvSpPr>
      <dsp:spPr>
        <a:xfrm>
          <a:off x="3745320" y="237168"/>
          <a:ext cx="707895" cy="70789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SwissRe</a:t>
          </a:r>
          <a:endParaRPr lang="en-GB" sz="800" b="1" kern="1200" dirty="0"/>
        </a:p>
      </dsp:txBody>
      <dsp:txXfrm>
        <a:off x="3745320" y="237168"/>
        <a:ext cx="707895" cy="707895"/>
      </dsp:txXfrm>
    </dsp:sp>
    <dsp:sp modelId="{F6BB4FEB-42DE-4BF3-AE55-B017008C6D51}">
      <dsp:nvSpPr>
        <dsp:cNvPr id="0" name=""/>
        <dsp:cNvSpPr/>
      </dsp:nvSpPr>
      <dsp:spPr>
        <a:xfrm rot="19523077">
          <a:off x="3387864" y="1739330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19523077">
        <a:off x="3966317" y="1718827"/>
        <a:ext cx="60889" cy="60889"/>
      </dsp:txXfrm>
    </dsp:sp>
    <dsp:sp modelId="{7509E8BC-EB73-4820-8077-1FE8086684D9}">
      <dsp:nvSpPr>
        <dsp:cNvPr id="0" name=""/>
        <dsp:cNvSpPr/>
      </dsp:nvSpPr>
      <dsp:spPr>
        <a:xfrm>
          <a:off x="4435220" y="848365"/>
          <a:ext cx="707895" cy="7078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Swissquote</a:t>
          </a:r>
          <a:endParaRPr lang="en-GB" sz="800" b="1" kern="1200" dirty="0"/>
        </a:p>
      </dsp:txBody>
      <dsp:txXfrm>
        <a:off x="4435220" y="848365"/>
        <a:ext cx="707895" cy="707895"/>
      </dsp:txXfrm>
    </dsp:sp>
    <dsp:sp modelId="{43D31D32-3E05-4CD2-8237-F5E87C418F2E}">
      <dsp:nvSpPr>
        <dsp:cNvPr id="0" name=""/>
        <dsp:cNvSpPr/>
      </dsp:nvSpPr>
      <dsp:spPr>
        <a:xfrm rot="21184615">
          <a:off x="3551283" y="2170231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21184615">
        <a:off x="4129736" y="2149727"/>
        <a:ext cx="60889" cy="60889"/>
      </dsp:txXfrm>
    </dsp:sp>
    <dsp:sp modelId="{D6CE0002-2CF8-4631-96C2-61D6ECE44073}">
      <dsp:nvSpPr>
        <dsp:cNvPr id="0" name=""/>
        <dsp:cNvSpPr/>
      </dsp:nvSpPr>
      <dsp:spPr>
        <a:xfrm>
          <a:off x="4762057" y="1710166"/>
          <a:ext cx="707895" cy="70789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Credit Suisse</a:t>
          </a:r>
          <a:endParaRPr lang="en-GB" sz="800" b="1" kern="1200" dirty="0"/>
        </a:p>
      </dsp:txBody>
      <dsp:txXfrm>
        <a:off x="4762057" y="1710166"/>
        <a:ext cx="707895" cy="707895"/>
      </dsp:txXfrm>
    </dsp:sp>
    <dsp:sp modelId="{CBAE4BCE-8267-4005-B0E4-8C1480E8BBEF}">
      <dsp:nvSpPr>
        <dsp:cNvPr id="0" name=""/>
        <dsp:cNvSpPr/>
      </dsp:nvSpPr>
      <dsp:spPr>
        <a:xfrm rot="1246154">
          <a:off x="3495734" y="2627718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1246154">
        <a:off x="4074186" y="2607215"/>
        <a:ext cx="60889" cy="60889"/>
      </dsp:txXfrm>
    </dsp:sp>
    <dsp:sp modelId="{FAE307A7-189D-4245-9923-CBCF09366DB2}">
      <dsp:nvSpPr>
        <dsp:cNvPr id="0" name=""/>
        <dsp:cNvSpPr/>
      </dsp:nvSpPr>
      <dsp:spPr>
        <a:xfrm>
          <a:off x="4650959" y="2625141"/>
          <a:ext cx="707895" cy="70789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Julius Baer</a:t>
          </a:r>
          <a:endParaRPr lang="en-GB" sz="800" b="1" kern="1200" dirty="0"/>
        </a:p>
      </dsp:txBody>
      <dsp:txXfrm>
        <a:off x="4650959" y="2625141"/>
        <a:ext cx="707895" cy="707895"/>
      </dsp:txXfrm>
    </dsp:sp>
    <dsp:sp modelId="{5BB9C6B6-3FEC-45B0-A1FE-724A6ABD1B2B}">
      <dsp:nvSpPr>
        <dsp:cNvPr id="0" name=""/>
        <dsp:cNvSpPr/>
      </dsp:nvSpPr>
      <dsp:spPr>
        <a:xfrm rot="2907692">
          <a:off x="3233943" y="3006989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2907692">
        <a:off x="3812395" y="2986485"/>
        <a:ext cx="60889" cy="60889"/>
      </dsp:txXfrm>
    </dsp:sp>
    <dsp:sp modelId="{CA0627BD-C153-49B4-91B0-4A14F7D711EE}">
      <dsp:nvSpPr>
        <dsp:cNvPr id="0" name=""/>
        <dsp:cNvSpPr/>
      </dsp:nvSpPr>
      <dsp:spPr>
        <a:xfrm>
          <a:off x="4127376" y="3383682"/>
          <a:ext cx="707895" cy="7078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latin typeface="Arial" pitchFamily="34" charset="0"/>
              <a:cs typeface="Arial" pitchFamily="34" charset="0"/>
            </a:rPr>
            <a:t>Lombard </a:t>
          </a:r>
          <a:r>
            <a:rPr lang="en-US" sz="800" b="1" kern="1200" dirty="0" smtClean="0">
              <a:latin typeface="Arial" pitchFamily="34" charset="0"/>
              <a:cs typeface="Arial" pitchFamily="34" charset="0"/>
            </a:rPr>
            <a:t>Odier</a:t>
          </a:r>
          <a:endParaRPr lang="en-GB" sz="800" b="1" kern="1200" dirty="0"/>
        </a:p>
      </dsp:txBody>
      <dsp:txXfrm>
        <a:off x="4127376" y="3383682"/>
        <a:ext cx="707895" cy="707895"/>
      </dsp:txXfrm>
    </dsp:sp>
    <dsp:sp modelId="{BFACEABE-8689-42FD-9689-AB7946BE29FB}">
      <dsp:nvSpPr>
        <dsp:cNvPr id="0" name=""/>
        <dsp:cNvSpPr/>
      </dsp:nvSpPr>
      <dsp:spPr>
        <a:xfrm rot="4569231">
          <a:off x="2825882" y="3221155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4569231">
        <a:off x="3404335" y="3200652"/>
        <a:ext cx="60889" cy="60889"/>
      </dsp:txXfrm>
    </dsp:sp>
    <dsp:sp modelId="{4D989ABB-D36D-4C9A-ABB1-02A57433521E}">
      <dsp:nvSpPr>
        <dsp:cNvPr id="0" name=""/>
        <dsp:cNvSpPr/>
      </dsp:nvSpPr>
      <dsp:spPr>
        <a:xfrm>
          <a:off x="3311255" y="3812015"/>
          <a:ext cx="707895" cy="70789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Etat de Geneve</a:t>
          </a:r>
          <a:endParaRPr lang="en-GB" sz="800" b="1" kern="1200" dirty="0"/>
        </a:p>
      </dsp:txBody>
      <dsp:txXfrm>
        <a:off x="3311255" y="3812015"/>
        <a:ext cx="707895" cy="707895"/>
      </dsp:txXfrm>
    </dsp:sp>
    <dsp:sp modelId="{D6C7421C-E474-4F20-B8F4-381F5C740361}">
      <dsp:nvSpPr>
        <dsp:cNvPr id="0" name=""/>
        <dsp:cNvSpPr/>
      </dsp:nvSpPr>
      <dsp:spPr>
        <a:xfrm rot="6230769">
          <a:off x="2365034" y="3221155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6230769">
        <a:off x="2943487" y="3200652"/>
        <a:ext cx="60889" cy="60889"/>
      </dsp:txXfrm>
    </dsp:sp>
    <dsp:sp modelId="{AC039837-1780-4FAC-B96E-8DF98AC53B2D}">
      <dsp:nvSpPr>
        <dsp:cNvPr id="0" name=""/>
        <dsp:cNvSpPr/>
      </dsp:nvSpPr>
      <dsp:spPr>
        <a:xfrm>
          <a:off x="2389560" y="3812015"/>
          <a:ext cx="707895" cy="7078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Cisco</a:t>
          </a:r>
          <a:endParaRPr lang="en-GB" sz="800" b="1" kern="1200" dirty="0"/>
        </a:p>
      </dsp:txBody>
      <dsp:txXfrm>
        <a:off x="2389560" y="3812015"/>
        <a:ext cx="707895" cy="707895"/>
      </dsp:txXfrm>
    </dsp:sp>
    <dsp:sp modelId="{9DAD171E-43F2-4D53-9B7E-8FF15B007919}">
      <dsp:nvSpPr>
        <dsp:cNvPr id="0" name=""/>
        <dsp:cNvSpPr/>
      </dsp:nvSpPr>
      <dsp:spPr>
        <a:xfrm rot="7892308">
          <a:off x="1956974" y="3006989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7892308">
        <a:off x="2535426" y="2986485"/>
        <a:ext cx="60889" cy="60889"/>
      </dsp:txXfrm>
    </dsp:sp>
    <dsp:sp modelId="{75449999-61EB-422E-AD73-70D11E20C079}">
      <dsp:nvSpPr>
        <dsp:cNvPr id="0" name=""/>
        <dsp:cNvSpPr/>
      </dsp:nvSpPr>
      <dsp:spPr>
        <a:xfrm>
          <a:off x="1573439" y="3383682"/>
          <a:ext cx="707895" cy="70789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BKW Energie</a:t>
          </a:r>
          <a:endParaRPr lang="en-GB" sz="800" b="1" kern="1200" dirty="0"/>
        </a:p>
      </dsp:txBody>
      <dsp:txXfrm>
        <a:off x="1573439" y="3383682"/>
        <a:ext cx="707895" cy="707895"/>
      </dsp:txXfrm>
    </dsp:sp>
    <dsp:sp modelId="{D379BE59-57E4-4F54-9767-154D652248FE}">
      <dsp:nvSpPr>
        <dsp:cNvPr id="0" name=""/>
        <dsp:cNvSpPr/>
      </dsp:nvSpPr>
      <dsp:spPr>
        <a:xfrm rot="9553846">
          <a:off x="1695182" y="2627718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9553846">
        <a:off x="2273635" y="2607215"/>
        <a:ext cx="60889" cy="60889"/>
      </dsp:txXfrm>
    </dsp:sp>
    <dsp:sp modelId="{7EB3083E-7B82-4BE8-95F6-24985A580344}">
      <dsp:nvSpPr>
        <dsp:cNvPr id="0" name=""/>
        <dsp:cNvSpPr/>
      </dsp:nvSpPr>
      <dsp:spPr>
        <a:xfrm>
          <a:off x="1049856" y="2625141"/>
          <a:ext cx="707895" cy="70789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Microsoft</a:t>
          </a:r>
          <a:endParaRPr lang="en-GB" sz="800" b="1" kern="1200" dirty="0"/>
        </a:p>
      </dsp:txBody>
      <dsp:txXfrm>
        <a:off x="1049856" y="2625141"/>
        <a:ext cx="707895" cy="707895"/>
      </dsp:txXfrm>
    </dsp:sp>
    <dsp:sp modelId="{EA219E87-BE3C-4E64-9EA9-F3E41F9B6D24}">
      <dsp:nvSpPr>
        <dsp:cNvPr id="0" name=""/>
        <dsp:cNvSpPr/>
      </dsp:nvSpPr>
      <dsp:spPr>
        <a:xfrm rot="11215385">
          <a:off x="1639633" y="2170231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11215385">
        <a:off x="2218086" y="2149727"/>
        <a:ext cx="60889" cy="60889"/>
      </dsp:txXfrm>
    </dsp:sp>
    <dsp:sp modelId="{079EE392-41B8-451A-A942-225F279A70FB}">
      <dsp:nvSpPr>
        <dsp:cNvPr id="0" name=""/>
        <dsp:cNvSpPr/>
      </dsp:nvSpPr>
      <dsp:spPr>
        <a:xfrm>
          <a:off x="938758" y="1710166"/>
          <a:ext cx="707895" cy="7078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Google</a:t>
          </a:r>
          <a:endParaRPr lang="en-GB" sz="800" b="1" kern="1200" dirty="0"/>
        </a:p>
      </dsp:txBody>
      <dsp:txXfrm>
        <a:off x="938758" y="1710166"/>
        <a:ext cx="707895" cy="707895"/>
      </dsp:txXfrm>
    </dsp:sp>
    <dsp:sp modelId="{AF8A25D6-991E-4469-A23A-E77D3DBDE411}">
      <dsp:nvSpPr>
        <dsp:cNvPr id="0" name=""/>
        <dsp:cNvSpPr/>
      </dsp:nvSpPr>
      <dsp:spPr>
        <a:xfrm rot="12876923">
          <a:off x="1803052" y="1739330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12876923">
        <a:off x="2381505" y="1718827"/>
        <a:ext cx="60889" cy="60889"/>
      </dsp:txXfrm>
    </dsp:sp>
    <dsp:sp modelId="{D1E545B8-2ED3-4823-B32D-0302C87D1929}">
      <dsp:nvSpPr>
        <dsp:cNvPr id="0" name=""/>
        <dsp:cNvSpPr/>
      </dsp:nvSpPr>
      <dsp:spPr>
        <a:xfrm>
          <a:off x="1265596" y="848365"/>
          <a:ext cx="707895" cy="70789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Shell</a:t>
          </a:r>
          <a:endParaRPr lang="en-GB" sz="800" b="1" kern="1200" dirty="0"/>
        </a:p>
      </dsp:txBody>
      <dsp:txXfrm>
        <a:off x="1265596" y="848365"/>
        <a:ext cx="707895" cy="707895"/>
      </dsp:txXfrm>
    </dsp:sp>
    <dsp:sp modelId="{6CB9E9C7-5E04-48D6-8264-817200099282}">
      <dsp:nvSpPr>
        <dsp:cNvPr id="0" name=""/>
        <dsp:cNvSpPr/>
      </dsp:nvSpPr>
      <dsp:spPr>
        <a:xfrm rot="14538462">
          <a:off x="2148002" y="1433732"/>
          <a:ext cx="1217794" cy="19882"/>
        </a:xfrm>
        <a:custGeom>
          <a:avLst/>
          <a:gdLst/>
          <a:ahLst/>
          <a:cxnLst/>
          <a:rect l="0" t="0" r="0" b="0"/>
          <a:pathLst>
            <a:path>
              <a:moveTo>
                <a:pt x="0" y="9941"/>
              </a:moveTo>
              <a:lnTo>
                <a:pt x="1217794" y="99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 rot="14538462">
        <a:off x="2726454" y="1413228"/>
        <a:ext cx="60889" cy="60889"/>
      </dsp:txXfrm>
    </dsp:sp>
    <dsp:sp modelId="{E5B73BCD-567A-4FEE-BEC5-DD6632ABCED6}">
      <dsp:nvSpPr>
        <dsp:cNvPr id="0" name=""/>
        <dsp:cNvSpPr/>
      </dsp:nvSpPr>
      <dsp:spPr>
        <a:xfrm>
          <a:off x="1955495" y="237168"/>
          <a:ext cx="707895" cy="7078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SIX Swiss Exchange</a:t>
          </a:r>
          <a:endParaRPr lang="en-GB" sz="800" b="1" kern="1200" dirty="0"/>
        </a:p>
      </dsp:txBody>
      <dsp:txXfrm>
        <a:off x="1955495" y="237168"/>
        <a:ext cx="707895" cy="707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6D2A0-1712-4D7F-BB53-EF6A5E9CA78A}" type="datetimeFigureOut">
              <a:rPr lang="en-GB" smtClean="0"/>
              <a:pPr/>
              <a:t>06/12/2013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EF83F-C7AB-4B10-BF21-574D0856F12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20797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EF83F-C7AB-4B10-BF21-574D0856F122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EF83F-C7AB-4B10-BF21-574D0856F122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EF83F-C7AB-4B10-BF21-574D0856F122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EF83F-C7AB-4B10-BF21-574D0856F122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550593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EF83F-C7AB-4B10-BF21-574D0856F122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EF83F-C7AB-4B10-BF21-574D0856F122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5733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2201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4923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622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51356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3021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6749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163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96013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9679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9959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69935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C09F-E98D-4461-8953-4F1CF718CB06}" type="datetimeFigureOut">
              <a:rPr lang="en-US" smtClean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0DB9F-1998-4B6A-BD4B-330B7454A77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1351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ix-swiss-exchange.com/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youtube.com/watch?v=I94SPJYep5c&#8206;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cdsweb.cern.ch/record/883912/files/bul-pho-2005-0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9816" y="302791"/>
            <a:ext cx="7702624" cy="175805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Physicist Journey from CERN to the Financial Industry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708920"/>
            <a:ext cx="6400800" cy="1752600"/>
          </a:xfrm>
        </p:spPr>
        <p:txBody>
          <a:bodyPr/>
          <a:lstStyle/>
          <a:p>
            <a:r>
              <a:rPr lang="de-CH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Dr. Maneesh Wadhwa </a:t>
            </a:r>
          </a:p>
          <a:p>
            <a:r>
              <a:rPr lang="de-CH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SIX Swiss Exchange AG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240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ix-group.com/dam/about/images/media/tickerwall/tickerwall_3_hir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225" t="21076" r="10589" b="21506"/>
          <a:stretch/>
        </p:blipFill>
        <p:spPr bwMode="auto">
          <a:xfrm>
            <a:off x="5004048" y="980729"/>
            <a:ext cx="3538678" cy="22518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3168352" cy="461913"/>
          </a:xfrm>
        </p:spPr>
        <p:txBody>
          <a:bodyPr>
            <a:normAutofit fontScale="90000"/>
          </a:bodyPr>
          <a:lstStyle/>
          <a:p>
            <a:pPr marL="0" indent="0"/>
            <a:r>
              <a:rPr lang="de-CH" dirty="0" smtClean="0">
                <a:latin typeface="Arial" pitchFamily="34" charset="0"/>
                <a:cs typeface="Arial" pitchFamily="34" charset="0"/>
              </a:rPr>
              <a:t>Thank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You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8184" y="5733256"/>
            <a:ext cx="2304256" cy="504056"/>
          </a:xfrm>
        </p:spPr>
        <p:txBody>
          <a:bodyPr>
            <a:normAutofit/>
          </a:bodyPr>
          <a:lstStyle/>
          <a:p>
            <a:r>
              <a:rPr lang="de-CH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Dr. Maneesh Wadhwa</a:t>
            </a:r>
          </a:p>
        </p:txBody>
      </p:sp>
      <p:pic>
        <p:nvPicPr>
          <p:cNvPr id="5" name="Picture 6" descr="http://cdsweb.cern.ch/record/883912/files/bul-pho-2005-0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73161"/>
            <a:ext cx="2736304" cy="2044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eaction Journey Hybrid Bik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860000">
            <a:off x="2759852" y="2635839"/>
            <a:ext cx="1997964" cy="1230630"/>
          </a:xfrm>
          <a:prstGeom prst="rect">
            <a:avLst/>
          </a:prstGeom>
          <a:noFill/>
        </p:spPr>
      </p:pic>
      <p:pic>
        <p:nvPicPr>
          <p:cNvPr id="2056" name="Picture 8" descr="http://www.six-swiss-exchange.com/resources/images/contact/maneesh_wadwha@h0zd89z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5071069"/>
            <a:ext cx="1143000" cy="1238251"/>
          </a:xfrm>
          <a:prstGeom prst="rect">
            <a:avLst/>
          </a:prstGeom>
          <a:noFill/>
        </p:spPr>
      </p:pic>
      <p:pic>
        <p:nvPicPr>
          <p:cNvPr id="1027" name="Picture 3" descr="SIX_logo_SSX_a4_rgb_72dpi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6071195"/>
            <a:ext cx="16668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4730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l"/>
            <a:r>
              <a:rPr lang="de-CH" sz="2400" dirty="0" smtClean="0">
                <a:latin typeface="Arial" pitchFamily="34" charset="0"/>
                <a:cs typeface="Arial" pitchFamily="34" charset="0"/>
              </a:rPr>
              <a:t>Flash Back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last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12 years working at CERN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43157549"/>
              </p:ext>
            </p:extLst>
          </p:nvPr>
        </p:nvGraphicFramePr>
        <p:xfrm>
          <a:off x="611560" y="1700808"/>
          <a:ext cx="77768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89244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latin typeface="Arial" pitchFamily="34" charset="0"/>
                <a:cs typeface="Arial" pitchFamily="34" charset="0"/>
              </a:rPr>
              <a:t>Why I am telling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you all this?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8112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Do you realize?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Skills </a:t>
            </a:r>
            <a:r>
              <a:rPr lang="en-US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qualifications </a:t>
            </a:r>
            <a:r>
              <a:rPr lang="en-US" dirty="0">
                <a:latin typeface="Arial" pitchFamily="34" charset="0"/>
                <a:cs typeface="Arial" pitchFamily="34" charset="0"/>
              </a:rPr>
              <a:t>you attain while working at CERN are countless.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You are </a:t>
            </a:r>
            <a:r>
              <a:rPr lang="en-US" dirty="0">
                <a:latin typeface="Arial" pitchFamily="34" charset="0"/>
                <a:cs typeface="Arial" pitchFamily="34" charset="0"/>
              </a:rPr>
              <a:t>able to do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everything.</a:t>
            </a:r>
          </a:p>
          <a:p>
            <a:pPr marL="0" indent="0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de-CH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de-CH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But still getting a job outside CERN is difficult?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2203109384"/>
              </p:ext>
            </p:extLst>
          </p:nvPr>
        </p:nvGraphicFramePr>
        <p:xfrm>
          <a:off x="1691680" y="2780928"/>
          <a:ext cx="5472608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0776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EC8A00-E36D-439D-813B-09920F1580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85F2A64-10A3-48DA-A9E6-5B032A7A6F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DF9533-18E9-477D-8672-3A4A4BF8D8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5E8350-1CBE-412D-B317-DB6171D81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82F9639-82E7-4003-85ED-7B5A4AA3F1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0EA6EE4-FE98-4FEF-8727-B80BE5B8C1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DDFAAA-5A4F-464A-8B38-80D4B95E0C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29F588-9242-4994-B1DA-FDF11AE67B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4A820DB-7118-4137-9A4A-0C9CF073FA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B161461-36A8-4D45-B48C-99F22E368E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81C58D0-3209-4745-9BDC-8875F0556C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C4E0DCA-1C39-4FA9-860C-73CCBDEA4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l"/>
            <a:r>
              <a:rPr lang="de-CH" sz="2400" dirty="0" smtClean="0">
                <a:latin typeface="Arial" pitchFamily="34" charset="0"/>
                <a:cs typeface="Arial" pitchFamily="34" charset="0"/>
              </a:rPr>
              <a:t>Why</a:t>
            </a:r>
            <a:r>
              <a:rPr lang="de-CH" sz="2400" dirty="0" smtClean="0">
                <a:latin typeface="Arial" pitchFamily="34" charset="0"/>
                <a:cs typeface="Arial" pitchFamily="34" charset="0"/>
              </a:rPr>
              <a:t>?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762872" cy="273630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Corporate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houses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don’t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believe that you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can do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everything?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Even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your own Spouse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doubts?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What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is the magic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to get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a job outside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CERN?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Look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Ex-Brotherhood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or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Ex-Sisterhood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through your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network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today’s social network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LinkedIn,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XING,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Facebook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Orkut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, etc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Ex-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understand your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Intellectual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Emotional level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is your best point of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entry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1470759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If you search on LinkedIn, your Brotherhood and Sisterhood with Past company “CERN”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6135107"/>
            <a:ext cx="230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*Source LinkedIn </a:t>
            </a:r>
            <a:r>
              <a:rPr lang="en-GB" sz="1000" b="1" dirty="0" smtClean="0"/>
              <a:t>06</a:t>
            </a:r>
            <a:r>
              <a:rPr lang="en-GB" sz="1000" b="1" dirty="0" smtClean="0"/>
              <a:t> December </a:t>
            </a:r>
            <a:r>
              <a:rPr lang="en-GB" sz="1000" b="1" dirty="0" smtClean="0"/>
              <a:t>2013</a:t>
            </a:r>
            <a:endParaRPr lang="en-GB" sz="1000" b="1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539552" y="4293096"/>
          <a:ext cx="4464496" cy="2285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5220071" y="2276872"/>
          <a:ext cx="3600401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7618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Graphic spid="8" grpId="0">
        <p:bldAsOne/>
      </p:bldGraphic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l"/>
            <a:r>
              <a:rPr lang="de-CH" sz="2400" dirty="0" smtClean="0"/>
              <a:t>My exit to SIX Swiss Exchange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1258"/>
            <a:ext cx="4186808" cy="4962078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Through </a:t>
            </a:r>
            <a:r>
              <a:rPr lang="en-US" sz="4000" dirty="0">
                <a:latin typeface="Arial" pitchFamily="34" charset="0"/>
                <a:cs typeface="Arial" pitchFamily="34" charset="0"/>
              </a:rPr>
              <a:t>a colleague from Basel 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University Dr. Guido Polivka</a:t>
            </a:r>
            <a:endParaRPr lang="en-US" sz="45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>
                <a:latin typeface="Arial" pitchFamily="34" charset="0"/>
                <a:cs typeface="Arial" pitchFamily="34" charset="0"/>
              </a:rPr>
              <a:t>At SIX 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Swiss </a:t>
            </a:r>
            <a:r>
              <a:rPr lang="en-US" sz="4000" dirty="0">
                <a:latin typeface="Arial" pitchFamily="34" charset="0"/>
                <a:cs typeface="Arial" pitchFamily="34" charset="0"/>
              </a:rPr>
              <a:t>Exchange, Geneva 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office, </a:t>
            </a:r>
            <a:r>
              <a:rPr lang="en-US" sz="4000" dirty="0">
                <a:latin typeface="Arial" pitchFamily="34" charset="0"/>
                <a:cs typeface="Arial" pitchFamily="34" charset="0"/>
              </a:rPr>
              <a:t> we have mini CERN: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500" dirty="0" smtClean="0">
                <a:latin typeface="Arial" pitchFamily="34" charset="0"/>
                <a:cs typeface="Arial" pitchFamily="34" charset="0"/>
              </a:rPr>
              <a:t>Dr. Torsten Layda started Geneva office in 1994 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500" dirty="0" smtClean="0">
                <a:latin typeface="Arial" pitchFamily="34" charset="0"/>
                <a:cs typeface="Arial" pitchFamily="34" charset="0"/>
              </a:rPr>
              <a:t>7 colleagues from CERN (in the past it was 10)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500" dirty="0" smtClean="0">
                <a:latin typeface="Arial" pitchFamily="34" charset="0"/>
                <a:cs typeface="Arial" pitchFamily="34" charset="0"/>
              </a:rPr>
              <a:t>Physicists  and Engineers from Dirac, LEP, WA79 (Charm II) and Computing Division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500" dirty="0" smtClean="0">
                <a:latin typeface="Arial" pitchFamily="34" charset="0"/>
                <a:cs typeface="Arial" pitchFamily="34" charset="0"/>
              </a:rPr>
              <a:t>Spouses of 3 are still working at CERN 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500" dirty="0" smtClean="0">
                <a:latin typeface="Arial" pitchFamily="34" charset="0"/>
                <a:cs typeface="Arial" pitchFamily="34" charset="0"/>
              </a:rPr>
              <a:t>Servers are called </a:t>
            </a:r>
            <a:r>
              <a:rPr lang="en-US" sz="3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Lepton</a:t>
            </a:r>
            <a:r>
              <a:rPr lang="en-US" sz="35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5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Boson</a:t>
            </a:r>
            <a:r>
              <a:rPr lang="en-US" sz="35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5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Higgs</a:t>
            </a:r>
            <a:r>
              <a:rPr lang="en-US" sz="35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5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Tachyon</a:t>
            </a:r>
            <a:r>
              <a:rPr lang="en-US" sz="3500" dirty="0" smtClean="0">
                <a:latin typeface="Arial" pitchFamily="34" charset="0"/>
                <a:cs typeface="Arial" pitchFamily="34" charset="0"/>
              </a:rPr>
              <a:t>, etc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sz="35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Physics is still on our menu everyday! </a:t>
            </a:r>
            <a:endParaRPr lang="en-US" sz="3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3635896" y="1700808"/>
          <a:ext cx="640871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40152" y="12687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Mini CERN Exists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6663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Brief </a:t>
            </a:r>
            <a:r>
              <a:rPr lang="en-US" sz="2400" dirty="0"/>
              <a:t>overview of </a:t>
            </a:r>
            <a:r>
              <a:rPr lang="en-US" sz="2400" dirty="0" smtClean="0"/>
              <a:t>SIX Swiss Exchange (1)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3050"/>
            <a:ext cx="4411563" cy="491028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900" dirty="0">
                <a:latin typeface="Arial" pitchFamily="34" charset="0"/>
                <a:cs typeface="Arial" pitchFamily="34" charset="0"/>
              </a:rPr>
              <a:t>SIX Swiss Exchange is based in 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Zurich is Switzerland’s </a:t>
            </a:r>
            <a:r>
              <a:rPr lang="en-US" sz="1900" dirty="0">
                <a:latin typeface="Arial" pitchFamily="34" charset="0"/>
                <a:cs typeface="Arial" pitchFamily="34" charset="0"/>
              </a:rPr>
              <a:t>principal stock 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exchange, trading</a:t>
            </a:r>
            <a:endParaRPr lang="en-US" sz="1900" dirty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Stock options (Equities, Exchange Traded Funds)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Government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onds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Derivatives </a:t>
            </a:r>
            <a:endParaRPr lang="en-US" sz="17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SIX Swiss Exchange was the first exchange in the world to incorporate a fully automated trading in 1995.</a:t>
            </a:r>
            <a:endParaRPr lang="en-US" sz="19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900" dirty="0">
                <a:latin typeface="Arial" pitchFamily="34" charset="0"/>
                <a:cs typeface="Arial" pitchFamily="34" charset="0"/>
              </a:rPr>
              <a:t>Exchange is prominent 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known </a:t>
            </a:r>
            <a:r>
              <a:rPr lang="en-US" sz="1900" dirty="0">
                <a:latin typeface="Arial" pitchFamily="34" charset="0"/>
                <a:cs typeface="Arial" pitchFamily="34" charset="0"/>
              </a:rPr>
              <a:t>principally 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for the </a:t>
            </a:r>
            <a:r>
              <a:rPr lang="en-US" sz="1900" dirty="0">
                <a:latin typeface="Arial" pitchFamily="34" charset="0"/>
                <a:cs typeface="Arial" pitchFamily="34" charset="0"/>
              </a:rPr>
              <a:t>Swiss Market Index (SMI) - Blue Chip 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Index</a:t>
            </a:r>
            <a:endParaRPr lang="en-US" sz="19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900" dirty="0" smtClean="0">
                <a:latin typeface="Arial" pitchFamily="34" charset="0"/>
                <a:cs typeface="Arial" pitchFamily="34" charset="0"/>
              </a:rPr>
              <a:t>Presently fastest exchange in the world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37</a:t>
            </a:r>
            <a:r>
              <a:rPr lang="en-US" sz="1800" b="1" dirty="0" smtClean="0">
                <a:solidFill>
                  <a:srgbClr val="C00000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sz="1800" b="1" dirty="0" smtClean="0">
                <a:solidFill>
                  <a:srgbClr val="C00000"/>
                </a:solidFill>
                <a:cs typeface="Arial" pitchFamily="34" charset="0"/>
              </a:rPr>
              <a:t>sec is all </a:t>
            </a:r>
            <a:r>
              <a:rPr lang="en-US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it takes to execute a trade on the trading platform</a:t>
            </a:r>
          </a:p>
          <a:p>
            <a:pPr lvl="1">
              <a:buNone/>
            </a:pPr>
            <a:endParaRPr lang="de-CH" sz="1600" dirty="0" smtClean="0">
              <a:hlinkClick r:id="rId2"/>
            </a:endParaRPr>
          </a:p>
          <a:p>
            <a:r>
              <a:rPr lang="de-CH" sz="1800" dirty="0" smtClean="0">
                <a:latin typeface="Arial" pitchFamily="34" charset="0"/>
                <a:cs typeface="Arial" pitchFamily="34" charset="0"/>
                <a:hlinkClick r:id="rId2"/>
              </a:rPr>
              <a:t>SIX Swiss Exchange Video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178" name="AutoShape 10" descr="http://upload.wikimedia.org/wikipedia/de/0/01/SIX_Swiss_Exchange_logo.svg"/>
          <p:cNvSpPr>
            <a:spLocks noChangeAspect="1" noChangeArrowheads="1"/>
          </p:cNvSpPr>
          <p:nvPr/>
        </p:nvSpPr>
        <p:spPr bwMode="auto">
          <a:xfrm>
            <a:off x="155575" y="-623888"/>
            <a:ext cx="8753475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7182" name="Picture 14" descr="http://upload.wikimedia.org/wikipedia/commons/7/78/SWX_Swiss_Exchange_1_cropp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099718"/>
            <a:ext cx="4151768" cy="2736304"/>
          </a:xfrm>
          <a:prstGeom prst="rect">
            <a:avLst/>
          </a:prstGeom>
          <a:noFill/>
        </p:spPr>
      </p:pic>
      <p:sp>
        <p:nvSpPr>
          <p:cNvPr id="7186" name="AutoShape 18" descr="http://upload.wikimedia.org/wikipedia/de/0/01/SIX_Swiss_Exchange_logo.svg"/>
          <p:cNvSpPr>
            <a:spLocks noChangeAspect="1" noChangeArrowheads="1"/>
          </p:cNvSpPr>
          <p:nvPr/>
        </p:nvSpPr>
        <p:spPr bwMode="auto">
          <a:xfrm>
            <a:off x="155575" y="-623888"/>
            <a:ext cx="8753475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4" name="AutoShape 2" descr="http://upload.wikimedia.org/wikipedia/de/0/01/SIX_Swiss_Exchange_logo.svg"/>
          <p:cNvSpPr>
            <a:spLocks noChangeAspect="1" noChangeArrowheads="1"/>
          </p:cNvSpPr>
          <p:nvPr/>
        </p:nvSpPr>
        <p:spPr bwMode="auto">
          <a:xfrm>
            <a:off x="155575" y="-457200"/>
            <a:ext cx="63627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37" name="Picture 13" descr="http://www.lpa-associates.ch/images/exchanges/six-swiss-exchang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763" y="1556792"/>
            <a:ext cx="2295525" cy="542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6877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/>
              <a:t>Brief overview of SIX Swiss Exchange (2)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What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we do 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launching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innovative new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products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improvement in technology to connect to the Exchange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making sure regulatory requirements are met</a:t>
            </a:r>
          </a:p>
          <a:p>
            <a:pPr marL="0" lvl="0" indent="0">
              <a:buNone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With one goal to be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 leader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in the world of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Exchanges 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producing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excellent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results, increase EBIT every year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success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for our customers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None/>
            </a:pPr>
            <a:r>
              <a:rPr lang="en-US" sz="1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Customer success is our success </a:t>
            </a:r>
          </a:p>
          <a:p>
            <a:pPr marL="0" lvl="0" indent="0" algn="ctr">
              <a:buNone/>
            </a:pPr>
            <a:r>
              <a:rPr lang="de-CH" sz="1800" b="1" dirty="0">
                <a:latin typeface="Arial" pitchFamily="34" charset="0"/>
                <a:cs typeface="Arial" pitchFamily="34" charset="0"/>
              </a:rPr>
              <a:t>v</a:t>
            </a:r>
            <a:r>
              <a:rPr lang="de-CH" sz="1800" b="1" dirty="0" smtClean="0">
                <a:latin typeface="Arial" pitchFamily="34" charset="0"/>
                <a:cs typeface="Arial" pitchFamily="34" charset="0"/>
              </a:rPr>
              <a:t>ersus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 marL="0" lvl="0" indent="0" algn="ctr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CERN </a:t>
            </a:r>
            <a:r>
              <a:rPr lang="en-US" sz="1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bring success to </a:t>
            </a:r>
            <a:r>
              <a:rPr lang="en-U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mankind !</a:t>
            </a:r>
            <a:endParaRPr lang="en-US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594928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31275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/>
              <a:t>Typical day at </a:t>
            </a:r>
            <a:r>
              <a:rPr lang="en-US" sz="2400" dirty="0" smtClean="0"/>
              <a:t>SIX Swiss Exchange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8904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Every day 8:30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hrs of trading from 9:00 –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17:30 :</a:t>
            </a:r>
            <a:endParaRPr lang="en-US" sz="2300" dirty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During trading, </a:t>
            </a:r>
            <a:r>
              <a:rPr lang="en-US" sz="2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Up</a:t>
            </a:r>
            <a:r>
              <a:rPr lang="en-US" sz="2200" i="1" dirty="0" smtClean="0">
                <a:latin typeface="Arial" pitchFamily="34" charset="0"/>
                <a:cs typeface="Arial" pitchFamily="34" charset="0"/>
              </a:rPr>
              <a:t>’s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22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Down</a:t>
            </a:r>
            <a:r>
              <a:rPr lang="en-US" sz="2200" i="1" dirty="0" smtClean="0">
                <a:latin typeface="Arial" pitchFamily="34" charset="0"/>
                <a:cs typeface="Arial" pitchFamily="34" charset="0"/>
              </a:rPr>
              <a:t>’s</a:t>
            </a:r>
            <a:endParaRPr lang="en-US" sz="2200" i="1" dirty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2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Strange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events also take place especially when there is breaking news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Bullish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M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arket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is </a:t>
            </a:r>
            <a:r>
              <a:rPr lang="en-US" sz="22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Charm</a:t>
            </a:r>
            <a:r>
              <a:rPr lang="en-US" sz="2200" i="1" dirty="0" smtClean="0">
                <a:latin typeface="Arial" pitchFamily="34" charset="0"/>
                <a:cs typeface="Arial" pitchFamily="34" charset="0"/>
              </a:rPr>
              <a:t>ing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and everyone is happy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Bearish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=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he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confidence in the market reaches </a:t>
            </a:r>
            <a:r>
              <a:rPr lang="en-US" sz="2200" b="1" i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Bottom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spcBef>
                <a:spcPts val="600"/>
              </a:spcBef>
              <a:spcAft>
                <a:spcPts val="300"/>
              </a:spcAft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There is hope market will </a:t>
            </a:r>
            <a:r>
              <a:rPr lang="en-US" sz="22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Top</a:t>
            </a:r>
            <a:r>
              <a:rPr lang="en-US" sz="2200" i="1" dirty="0" smtClean="0">
                <a:latin typeface="Arial" pitchFamily="34" charset="0"/>
                <a:cs typeface="Arial" pitchFamily="34" charset="0"/>
              </a:rPr>
              <a:t>ple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the very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next day..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2300" dirty="0">
                <a:latin typeface="Arial" pitchFamily="34" charset="0"/>
                <a:cs typeface="Arial" pitchFamily="34" charset="0"/>
              </a:rPr>
              <a:t>And you all know how difficult it has been to discover Top Quark. </a:t>
            </a: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1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Top</a:t>
            </a:r>
            <a:r>
              <a:rPr lang="en-US" sz="2100" dirty="0" smtClean="0">
                <a:latin typeface="Arial" pitchFamily="34" charset="0"/>
                <a:cs typeface="Arial" pitchFamily="34" charset="0"/>
              </a:rPr>
              <a:t>pling 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takes </a:t>
            </a:r>
            <a:r>
              <a:rPr lang="en-US" sz="2100" dirty="0" smtClean="0">
                <a:latin typeface="Arial" pitchFamily="34" charset="0"/>
                <a:cs typeface="Arial" pitchFamily="34" charset="0"/>
              </a:rPr>
              <a:t>time: </a:t>
            </a:r>
            <a:endParaRPr lang="en-US" sz="2100" dirty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600"/>
              </a:spcBef>
            </a:pPr>
            <a:r>
              <a:rPr lang="en-US" sz="2100" dirty="0">
                <a:latin typeface="Arial" pitchFamily="34" charset="0"/>
                <a:cs typeface="Arial" pitchFamily="34" charset="0"/>
              </a:rPr>
              <a:t>Europe is going through recession </a:t>
            </a:r>
          </a:p>
          <a:p>
            <a:pPr lvl="1">
              <a:spcBef>
                <a:spcPts val="600"/>
              </a:spcBef>
            </a:pPr>
            <a:r>
              <a:rPr lang="en-US" sz="2100" b="1" dirty="0">
                <a:latin typeface="Arial" pitchFamily="34" charset="0"/>
                <a:cs typeface="Arial" pitchFamily="34" charset="0"/>
              </a:rPr>
              <a:t>New Standard Model 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is required to rescue Europe! </a:t>
            </a:r>
          </a:p>
          <a:p>
            <a:pPr lvl="1">
              <a:spcBef>
                <a:spcPts val="600"/>
              </a:spcBef>
            </a:pPr>
            <a:r>
              <a:rPr lang="en-US" sz="2100" dirty="0" smtClean="0">
                <a:latin typeface="Arial" pitchFamily="34" charset="0"/>
                <a:cs typeface="Arial" pitchFamily="34" charset="0"/>
              </a:rPr>
              <a:t>Economic 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>Bosons W, Z and Higgs are still not discovered!!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1137288" y="5439437"/>
            <a:ext cx="1706520" cy="1080120"/>
            <a:chOff x="1137288" y="5301208"/>
            <a:chExt cx="1706520" cy="1080120"/>
          </a:xfrm>
        </p:grpSpPr>
        <p:grpSp>
          <p:nvGrpSpPr>
            <p:cNvPr id="35" name="Group 34"/>
            <p:cNvGrpSpPr/>
            <p:nvPr/>
          </p:nvGrpSpPr>
          <p:grpSpPr>
            <a:xfrm>
              <a:off x="1137288" y="5373216"/>
              <a:ext cx="1706520" cy="1008112"/>
              <a:chOff x="1137288" y="5373216"/>
              <a:chExt cx="1994552" cy="1296144"/>
            </a:xfrm>
          </p:grpSpPr>
          <p:pic>
            <p:nvPicPr>
              <p:cNvPr id="5122" name="Picture 2" descr="TWO EURO COI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27784" y="5373216"/>
                <a:ext cx="504056" cy="504056"/>
              </a:xfrm>
              <a:prstGeom prst="rect">
                <a:avLst/>
              </a:prstGeom>
              <a:noFill/>
            </p:spPr>
          </p:pic>
          <p:pic>
            <p:nvPicPr>
              <p:cNvPr id="5" name="Picture 2" descr="TWO EURO COI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555776" y="6165304"/>
                <a:ext cx="504056" cy="504056"/>
              </a:xfrm>
              <a:prstGeom prst="rect">
                <a:avLst/>
              </a:prstGeom>
              <a:noFill/>
            </p:spPr>
          </p:pic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 flipH="1">
                <a:off x="1137288" y="5733256"/>
                <a:ext cx="626400" cy="173037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192" y="0"/>
                  </a:cxn>
                  <a:cxn ang="0">
                    <a:pos x="384" y="192"/>
                  </a:cxn>
                  <a:cxn ang="0">
                    <a:pos x="576" y="0"/>
                  </a:cxn>
                  <a:cxn ang="0">
                    <a:pos x="768" y="192"/>
                  </a:cxn>
                  <a:cxn ang="0">
                    <a:pos x="960" y="0"/>
                  </a:cxn>
                  <a:cxn ang="0">
                    <a:pos x="1152" y="192"/>
                  </a:cxn>
                  <a:cxn ang="0">
                    <a:pos x="1344" y="0"/>
                  </a:cxn>
                  <a:cxn ang="0">
                    <a:pos x="1536" y="192"/>
                  </a:cxn>
                  <a:cxn ang="0">
                    <a:pos x="1728" y="0"/>
                  </a:cxn>
                  <a:cxn ang="0">
                    <a:pos x="1920" y="192"/>
                  </a:cxn>
                  <a:cxn ang="0">
                    <a:pos x="2112" y="0"/>
                  </a:cxn>
                  <a:cxn ang="0">
                    <a:pos x="2304" y="192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5875" cmpd="sng">
                <a:solidFill>
                  <a:schemeClr val="tx2">
                    <a:lumMod val="50000"/>
                  </a:schemeClr>
                </a:solidFill>
                <a:round/>
                <a:headEnd/>
                <a:tailEnd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 wrap="none" anchor="ctr"/>
              <a:lstStyle/>
              <a:p>
                <a:endParaRPr lang="en-GB" dirty="0">
                  <a:ln>
                    <a:solidFill>
                      <a:srgbClr val="002060"/>
                    </a:solidFill>
                  </a:ln>
                  <a:solidFill>
                    <a:srgbClr val="002060"/>
                  </a:solidFill>
                </a:endParaRPr>
              </a:p>
            </p:txBody>
          </p:sp>
          <p:grpSp>
            <p:nvGrpSpPr>
              <p:cNvPr id="26" name="Group 9"/>
              <p:cNvGrpSpPr>
                <a:grpSpLocks/>
              </p:cNvGrpSpPr>
              <p:nvPr/>
            </p:nvGrpSpPr>
            <p:grpSpPr bwMode="auto">
              <a:xfrm rot="20460000" flipV="1">
                <a:off x="1731854" y="5713384"/>
                <a:ext cx="907200" cy="45719"/>
                <a:chOff x="1392" y="1488"/>
                <a:chExt cx="1584" cy="0"/>
              </a:xfrm>
              <a:effectLst>
                <a:outerShdw blurRad="50800" dist="50800" dir="5400000" algn="ctr" rotWithShape="0">
                  <a:schemeClr val="bg1"/>
                </a:outerShdw>
              </a:effectLst>
            </p:grpSpPr>
            <p:sp>
              <p:nvSpPr>
                <p:cNvPr id="27" name="Line 10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28" name="Line 11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</p:grpSp>
          <p:grpSp>
            <p:nvGrpSpPr>
              <p:cNvPr id="32" name="Group 9"/>
              <p:cNvGrpSpPr>
                <a:grpSpLocks/>
              </p:cNvGrpSpPr>
              <p:nvPr/>
            </p:nvGrpSpPr>
            <p:grpSpPr bwMode="auto">
              <a:xfrm rot="23460000" flipV="1">
                <a:off x="1691820" y="6136813"/>
                <a:ext cx="907200" cy="4293"/>
                <a:chOff x="1327" y="56908"/>
                <a:chExt cx="1584" cy="4293"/>
              </a:xfrm>
              <a:effectLst>
                <a:outerShdw blurRad="50800" dist="50800" dir="5400000" algn="ctr" rotWithShape="0">
                  <a:schemeClr val="bg1"/>
                </a:outerShdw>
              </a:effectLst>
            </p:grpSpPr>
            <p:sp>
              <p:nvSpPr>
                <p:cNvPr id="33" name="Line 10"/>
                <p:cNvSpPr>
                  <a:spLocks noChangeShapeType="1"/>
                </p:cNvSpPr>
                <p:nvPr/>
              </p:nvSpPr>
              <p:spPr bwMode="auto">
                <a:xfrm>
                  <a:off x="1343" y="61201"/>
                  <a:ext cx="86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34" name="Line 11"/>
                <p:cNvSpPr>
                  <a:spLocks noChangeShapeType="1"/>
                </p:cNvSpPr>
                <p:nvPr/>
              </p:nvSpPr>
              <p:spPr bwMode="auto">
                <a:xfrm>
                  <a:off x="1327" y="56908"/>
                  <a:ext cx="158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56" name="TextBox 55"/>
            <p:cNvSpPr txBox="1"/>
            <p:nvPr/>
          </p:nvSpPr>
          <p:spPr>
            <a:xfrm>
              <a:off x="1259632" y="5301208"/>
              <a:ext cx="4320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C00000"/>
                  </a:solidFill>
                </a:rPr>
                <a:t>z</a:t>
              </a:r>
              <a:endParaRPr lang="en-GB" sz="2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203848" y="5502153"/>
            <a:ext cx="1706520" cy="1017404"/>
            <a:chOff x="1137288" y="5363924"/>
            <a:chExt cx="1706520" cy="1017404"/>
          </a:xfrm>
        </p:grpSpPr>
        <p:grpSp>
          <p:nvGrpSpPr>
            <p:cNvPr id="59" name="Group 34"/>
            <p:cNvGrpSpPr/>
            <p:nvPr/>
          </p:nvGrpSpPr>
          <p:grpSpPr>
            <a:xfrm>
              <a:off x="1137288" y="5373216"/>
              <a:ext cx="1706520" cy="1008112"/>
              <a:chOff x="1137288" y="5373216"/>
              <a:chExt cx="1994552" cy="1296144"/>
            </a:xfrm>
          </p:grpSpPr>
          <p:pic>
            <p:nvPicPr>
              <p:cNvPr id="61" name="Picture 2" descr="TWO EURO COI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27784" y="5373216"/>
                <a:ext cx="504056" cy="504056"/>
              </a:xfrm>
              <a:prstGeom prst="rect">
                <a:avLst/>
              </a:prstGeom>
              <a:noFill/>
            </p:spPr>
          </p:pic>
          <p:pic>
            <p:nvPicPr>
              <p:cNvPr id="62" name="Picture 2" descr="TWO EURO COI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555776" y="6165304"/>
                <a:ext cx="504056" cy="504056"/>
              </a:xfrm>
              <a:prstGeom prst="rect">
                <a:avLst/>
              </a:prstGeom>
              <a:noFill/>
            </p:spPr>
          </p:pic>
          <p:sp>
            <p:nvSpPr>
              <p:cNvPr id="63" name="Freeform 21"/>
              <p:cNvSpPr>
                <a:spLocks/>
              </p:cNvSpPr>
              <p:nvPr/>
            </p:nvSpPr>
            <p:spPr bwMode="auto">
              <a:xfrm flipH="1">
                <a:off x="1137288" y="5733256"/>
                <a:ext cx="626400" cy="173037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192" y="0"/>
                  </a:cxn>
                  <a:cxn ang="0">
                    <a:pos x="384" y="192"/>
                  </a:cxn>
                  <a:cxn ang="0">
                    <a:pos x="576" y="0"/>
                  </a:cxn>
                  <a:cxn ang="0">
                    <a:pos x="768" y="192"/>
                  </a:cxn>
                  <a:cxn ang="0">
                    <a:pos x="960" y="0"/>
                  </a:cxn>
                  <a:cxn ang="0">
                    <a:pos x="1152" y="192"/>
                  </a:cxn>
                  <a:cxn ang="0">
                    <a:pos x="1344" y="0"/>
                  </a:cxn>
                  <a:cxn ang="0">
                    <a:pos x="1536" y="192"/>
                  </a:cxn>
                  <a:cxn ang="0">
                    <a:pos x="1728" y="0"/>
                  </a:cxn>
                  <a:cxn ang="0">
                    <a:pos x="1920" y="192"/>
                  </a:cxn>
                  <a:cxn ang="0">
                    <a:pos x="2112" y="0"/>
                  </a:cxn>
                  <a:cxn ang="0">
                    <a:pos x="2304" y="192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5875" cmpd="sng">
                <a:solidFill>
                  <a:schemeClr val="tx2">
                    <a:lumMod val="50000"/>
                  </a:schemeClr>
                </a:solidFill>
                <a:round/>
                <a:headEnd/>
                <a:tailEnd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 wrap="none" anchor="ctr"/>
              <a:lstStyle/>
              <a:p>
                <a:endParaRPr lang="en-GB" dirty="0">
                  <a:ln>
                    <a:solidFill>
                      <a:srgbClr val="002060"/>
                    </a:solidFill>
                  </a:ln>
                  <a:solidFill>
                    <a:srgbClr val="002060"/>
                  </a:solidFill>
                </a:endParaRPr>
              </a:p>
            </p:txBody>
          </p:sp>
          <p:grpSp>
            <p:nvGrpSpPr>
              <p:cNvPr id="64" name="Group 9"/>
              <p:cNvGrpSpPr>
                <a:grpSpLocks/>
              </p:cNvGrpSpPr>
              <p:nvPr/>
            </p:nvGrpSpPr>
            <p:grpSpPr bwMode="auto">
              <a:xfrm rot="20460000" flipV="1">
                <a:off x="1731854" y="5713384"/>
                <a:ext cx="907200" cy="45719"/>
                <a:chOff x="1392" y="1488"/>
                <a:chExt cx="1584" cy="0"/>
              </a:xfrm>
              <a:effectLst>
                <a:outerShdw blurRad="50800" dist="50800" dir="5400000" algn="ctr" rotWithShape="0">
                  <a:schemeClr val="bg1"/>
                </a:outerShdw>
              </a:effectLst>
            </p:grpSpPr>
            <p:sp>
              <p:nvSpPr>
                <p:cNvPr id="68" name="Line 10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69" name="Line 11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</p:grpSp>
          <p:grpSp>
            <p:nvGrpSpPr>
              <p:cNvPr id="65" name="Group 9"/>
              <p:cNvGrpSpPr>
                <a:grpSpLocks/>
              </p:cNvGrpSpPr>
              <p:nvPr/>
            </p:nvGrpSpPr>
            <p:grpSpPr bwMode="auto">
              <a:xfrm rot="23460000" flipV="1">
                <a:off x="1691820" y="6136813"/>
                <a:ext cx="907200" cy="4293"/>
                <a:chOff x="1327" y="56908"/>
                <a:chExt cx="1584" cy="4293"/>
              </a:xfrm>
              <a:effectLst>
                <a:outerShdw blurRad="50800" dist="50800" dir="5400000" algn="ctr" rotWithShape="0">
                  <a:schemeClr val="bg1"/>
                </a:outerShdw>
              </a:effectLst>
            </p:grpSpPr>
            <p:sp>
              <p:nvSpPr>
                <p:cNvPr id="66" name="Line 10"/>
                <p:cNvSpPr>
                  <a:spLocks noChangeShapeType="1"/>
                </p:cNvSpPr>
                <p:nvPr/>
              </p:nvSpPr>
              <p:spPr bwMode="auto">
                <a:xfrm>
                  <a:off x="1343" y="61201"/>
                  <a:ext cx="86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67" name="Line 11"/>
                <p:cNvSpPr>
                  <a:spLocks noChangeShapeType="1"/>
                </p:cNvSpPr>
                <p:nvPr/>
              </p:nvSpPr>
              <p:spPr bwMode="auto">
                <a:xfrm>
                  <a:off x="1327" y="56908"/>
                  <a:ext cx="158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60" name="TextBox 59"/>
            <p:cNvSpPr txBox="1"/>
            <p:nvPr/>
          </p:nvSpPr>
          <p:spPr>
            <a:xfrm>
              <a:off x="1259632" y="5363924"/>
              <a:ext cx="432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C00000"/>
                  </a:solidFill>
                </a:rPr>
                <a:t>W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5241744" y="5511445"/>
            <a:ext cx="1706520" cy="1017404"/>
            <a:chOff x="1137288" y="5363924"/>
            <a:chExt cx="1706520" cy="1017404"/>
          </a:xfrm>
        </p:grpSpPr>
        <p:grpSp>
          <p:nvGrpSpPr>
            <p:cNvPr id="84" name="Group 34"/>
            <p:cNvGrpSpPr/>
            <p:nvPr/>
          </p:nvGrpSpPr>
          <p:grpSpPr>
            <a:xfrm>
              <a:off x="1137288" y="5373216"/>
              <a:ext cx="1706520" cy="1008112"/>
              <a:chOff x="1137288" y="5373216"/>
              <a:chExt cx="1994552" cy="1296144"/>
            </a:xfrm>
          </p:grpSpPr>
          <p:pic>
            <p:nvPicPr>
              <p:cNvPr id="86" name="Picture 2" descr="TWO EURO COI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27784" y="5373216"/>
                <a:ext cx="504056" cy="504056"/>
              </a:xfrm>
              <a:prstGeom prst="rect">
                <a:avLst/>
              </a:prstGeom>
              <a:noFill/>
            </p:spPr>
          </p:pic>
          <p:pic>
            <p:nvPicPr>
              <p:cNvPr id="87" name="Picture 2" descr="TWO EURO COI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555776" y="6165304"/>
                <a:ext cx="504056" cy="504056"/>
              </a:xfrm>
              <a:prstGeom prst="rect">
                <a:avLst/>
              </a:prstGeom>
              <a:noFill/>
            </p:spPr>
          </p:pic>
          <p:sp>
            <p:nvSpPr>
              <p:cNvPr id="88" name="Freeform 21"/>
              <p:cNvSpPr>
                <a:spLocks/>
              </p:cNvSpPr>
              <p:nvPr/>
            </p:nvSpPr>
            <p:spPr bwMode="auto">
              <a:xfrm flipH="1">
                <a:off x="1137288" y="5733256"/>
                <a:ext cx="626400" cy="173037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192" y="0"/>
                  </a:cxn>
                  <a:cxn ang="0">
                    <a:pos x="384" y="192"/>
                  </a:cxn>
                  <a:cxn ang="0">
                    <a:pos x="576" y="0"/>
                  </a:cxn>
                  <a:cxn ang="0">
                    <a:pos x="768" y="192"/>
                  </a:cxn>
                  <a:cxn ang="0">
                    <a:pos x="960" y="0"/>
                  </a:cxn>
                  <a:cxn ang="0">
                    <a:pos x="1152" y="192"/>
                  </a:cxn>
                  <a:cxn ang="0">
                    <a:pos x="1344" y="0"/>
                  </a:cxn>
                  <a:cxn ang="0">
                    <a:pos x="1536" y="192"/>
                  </a:cxn>
                  <a:cxn ang="0">
                    <a:pos x="1728" y="0"/>
                  </a:cxn>
                  <a:cxn ang="0">
                    <a:pos x="1920" y="192"/>
                  </a:cxn>
                  <a:cxn ang="0">
                    <a:pos x="2112" y="0"/>
                  </a:cxn>
                  <a:cxn ang="0">
                    <a:pos x="2304" y="192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5875" cmpd="sng">
                <a:solidFill>
                  <a:schemeClr val="tx2">
                    <a:lumMod val="50000"/>
                  </a:schemeClr>
                </a:solidFill>
                <a:round/>
                <a:headEnd/>
                <a:tailEnd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 wrap="none" anchor="ctr"/>
              <a:lstStyle/>
              <a:p>
                <a:endParaRPr lang="en-GB" dirty="0">
                  <a:ln>
                    <a:solidFill>
                      <a:srgbClr val="002060"/>
                    </a:solidFill>
                  </a:ln>
                  <a:solidFill>
                    <a:srgbClr val="002060"/>
                  </a:solidFill>
                </a:endParaRPr>
              </a:p>
            </p:txBody>
          </p:sp>
          <p:grpSp>
            <p:nvGrpSpPr>
              <p:cNvPr id="89" name="Group 9"/>
              <p:cNvGrpSpPr>
                <a:grpSpLocks/>
              </p:cNvGrpSpPr>
              <p:nvPr/>
            </p:nvGrpSpPr>
            <p:grpSpPr bwMode="auto">
              <a:xfrm rot="20460000" flipV="1">
                <a:off x="1731854" y="5713384"/>
                <a:ext cx="907200" cy="45719"/>
                <a:chOff x="1392" y="1488"/>
                <a:chExt cx="1584" cy="0"/>
              </a:xfrm>
              <a:effectLst>
                <a:outerShdw blurRad="50800" dist="50800" dir="5400000" algn="ctr" rotWithShape="0">
                  <a:schemeClr val="bg1"/>
                </a:outerShdw>
              </a:effectLst>
            </p:grpSpPr>
            <p:sp>
              <p:nvSpPr>
                <p:cNvPr id="93" name="Line 10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4" name="Line 11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</p:grpSp>
          <p:grpSp>
            <p:nvGrpSpPr>
              <p:cNvPr id="90" name="Group 9"/>
              <p:cNvGrpSpPr>
                <a:grpSpLocks/>
              </p:cNvGrpSpPr>
              <p:nvPr/>
            </p:nvGrpSpPr>
            <p:grpSpPr bwMode="auto">
              <a:xfrm rot="23460000" flipV="1">
                <a:off x="1691820" y="6136813"/>
                <a:ext cx="907200" cy="4293"/>
                <a:chOff x="1327" y="56908"/>
                <a:chExt cx="1584" cy="4293"/>
              </a:xfrm>
              <a:effectLst>
                <a:outerShdw blurRad="50800" dist="50800" dir="5400000" algn="ctr" rotWithShape="0">
                  <a:schemeClr val="bg1"/>
                </a:outerShdw>
              </a:effectLst>
            </p:grpSpPr>
            <p:sp>
              <p:nvSpPr>
                <p:cNvPr id="91" name="Line 10"/>
                <p:cNvSpPr>
                  <a:spLocks noChangeShapeType="1"/>
                </p:cNvSpPr>
                <p:nvPr/>
              </p:nvSpPr>
              <p:spPr bwMode="auto">
                <a:xfrm>
                  <a:off x="1343" y="61201"/>
                  <a:ext cx="86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92" name="Line 11"/>
                <p:cNvSpPr>
                  <a:spLocks noChangeShapeType="1"/>
                </p:cNvSpPr>
                <p:nvPr/>
              </p:nvSpPr>
              <p:spPr bwMode="auto">
                <a:xfrm>
                  <a:off x="1327" y="56908"/>
                  <a:ext cx="1584" cy="0"/>
                </a:xfrm>
                <a:prstGeom prst="line">
                  <a:avLst/>
                </a:prstGeom>
                <a:noFill/>
                <a:ln w="15875" cmpd="sng">
                  <a:solidFill>
                    <a:schemeClr val="tx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85" name="TextBox 84"/>
            <p:cNvSpPr txBox="1"/>
            <p:nvPr/>
          </p:nvSpPr>
          <p:spPr>
            <a:xfrm>
              <a:off x="1259632" y="5363924"/>
              <a:ext cx="432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C00000"/>
                  </a:solidFill>
                </a:rPr>
                <a:t>H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8916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2400" dirty="0" smtClean="0"/>
              <a:t>Step</a:t>
            </a:r>
            <a:r>
              <a:rPr lang="de-CH" sz="2400" dirty="0" smtClean="0"/>
              <a:t> </a:t>
            </a:r>
            <a:r>
              <a:rPr lang="de-CH" sz="2400" dirty="0" smtClean="0"/>
              <a:t>Ahead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Y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our skills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are very important in changing the world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915816" y="2996952"/>
            <a:ext cx="2448272" cy="2160240"/>
            <a:chOff x="2915816" y="2996952"/>
            <a:chExt cx="2448272" cy="2160240"/>
          </a:xfrm>
        </p:grpSpPr>
        <p:sp>
          <p:nvSpPr>
            <p:cNvPr id="5" name="Isosceles Triangle 4"/>
            <p:cNvSpPr/>
            <p:nvPr/>
          </p:nvSpPr>
          <p:spPr>
            <a:xfrm>
              <a:off x="2915816" y="3284984"/>
              <a:ext cx="2448272" cy="1584176"/>
            </a:xfrm>
            <a:prstGeom prst="triangle">
              <a:avLst/>
            </a:prstGeom>
            <a:solidFill>
              <a:schemeClr val="bg1"/>
            </a:solidFill>
            <a:ln w="12700" cmpd="dbl">
              <a:solidFill>
                <a:schemeClr val="tx1"/>
              </a:solidFill>
            </a:ln>
            <a:scene3d>
              <a:camera prst="orthographicFront">
                <a:rot lat="0" lon="0" rev="107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923928" y="4581128"/>
              <a:ext cx="432048" cy="504056"/>
            </a:xfrm>
            <a:prstGeom prst="rect">
              <a:avLst/>
            </a:prstGeom>
            <a:solidFill>
              <a:schemeClr val="bg1"/>
            </a:solidFill>
            <a:ln w="12700" cmpd="dbl">
              <a:solidFill>
                <a:schemeClr val="tx1"/>
              </a:solidFill>
            </a:ln>
            <a:scene3d>
              <a:camera prst="orthographicFront">
                <a:rot lat="0" lon="0" rev="107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3923928" y="5013176"/>
              <a:ext cx="432048" cy="144016"/>
            </a:xfrm>
            <a:prstGeom prst="ellipse">
              <a:avLst/>
            </a:prstGeom>
            <a:solidFill>
              <a:schemeClr val="tx1"/>
            </a:solidFill>
            <a:ln w="12700" cmpd="dbl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2915816" y="2996952"/>
              <a:ext cx="2448272" cy="504056"/>
            </a:xfrm>
            <a:prstGeom prst="ellipse">
              <a:avLst/>
            </a:prstGeom>
            <a:solidFill>
              <a:schemeClr val="bg1"/>
            </a:solidFill>
            <a:ln w="12700" cmpd="dbl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 rot="-2760000">
            <a:off x="4113155" y="2506209"/>
            <a:ext cx="1368152" cy="306034"/>
            <a:chOff x="683568" y="2960948"/>
            <a:chExt cx="1368152" cy="306034"/>
          </a:xfrm>
        </p:grpSpPr>
        <p:sp>
          <p:nvSpPr>
            <p:cNvPr id="9" name="Rounded Rectangle 8"/>
            <p:cNvSpPr/>
            <p:nvPr/>
          </p:nvSpPr>
          <p:spPr>
            <a:xfrm>
              <a:off x="683568" y="2960948"/>
              <a:ext cx="1368152" cy="306034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100" b="1" dirty="0" smtClean="0"/>
                <a:t>    IT Developer</a:t>
              </a:r>
              <a:endParaRPr lang="en-US" sz="1100" b="1" dirty="0"/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755592" y="3042000"/>
              <a:ext cx="144000" cy="144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 rot="-2220000">
            <a:off x="4914064" y="2263054"/>
            <a:ext cx="1368152" cy="278213"/>
            <a:chOff x="683568" y="3410998"/>
            <a:chExt cx="1368152" cy="306034"/>
          </a:xfrm>
        </p:grpSpPr>
        <p:sp>
          <p:nvSpPr>
            <p:cNvPr id="11" name="Rounded Rectangle 10"/>
            <p:cNvSpPr/>
            <p:nvPr/>
          </p:nvSpPr>
          <p:spPr>
            <a:xfrm>
              <a:off x="683568" y="3410998"/>
              <a:ext cx="1368152" cy="306034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100" b="1" dirty="0" smtClean="0"/>
                <a:t>    Marketing  Manager</a:t>
              </a:r>
              <a:endParaRPr lang="en-US" sz="1100" b="1" dirty="0"/>
            </a:p>
          </p:txBody>
        </p:sp>
        <p:sp>
          <p:nvSpPr>
            <p:cNvPr id="12" name="Flowchart: Connector 11"/>
            <p:cNvSpPr/>
            <p:nvPr/>
          </p:nvSpPr>
          <p:spPr>
            <a:xfrm>
              <a:off x="755592" y="3492050"/>
              <a:ext cx="144000" cy="144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 rot="14100000">
            <a:off x="3445857" y="3350404"/>
            <a:ext cx="1368152" cy="390050"/>
            <a:chOff x="-704814" y="3350321"/>
            <a:chExt cx="1368152" cy="390050"/>
          </a:xfrm>
        </p:grpSpPr>
        <p:sp>
          <p:nvSpPr>
            <p:cNvPr id="13" name="Rounded Rectangle 12"/>
            <p:cNvSpPr/>
            <p:nvPr/>
          </p:nvSpPr>
          <p:spPr>
            <a:xfrm rot="1140000">
              <a:off x="-704814" y="3434337"/>
              <a:ext cx="1368152" cy="306034"/>
            </a:xfrm>
            <a:prstGeom prst="round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100" b="1" dirty="0" smtClean="0"/>
                <a:t>    </a:t>
              </a:r>
              <a:r>
                <a:rPr lang="de-CH" sz="1100" b="1" dirty="0" smtClean="0"/>
                <a:t>Application</a:t>
              </a:r>
              <a:r>
                <a:rPr lang="de-CH" sz="1100" b="1" dirty="0" smtClean="0"/>
                <a:t> Engineer</a:t>
              </a:r>
              <a:endParaRPr lang="en-US" sz="1100" b="1" dirty="0"/>
            </a:p>
          </p:txBody>
        </p:sp>
        <p:sp>
          <p:nvSpPr>
            <p:cNvPr id="14" name="Flowchart: Connector 13"/>
            <p:cNvSpPr/>
            <p:nvPr/>
          </p:nvSpPr>
          <p:spPr>
            <a:xfrm>
              <a:off x="-602218" y="3350321"/>
              <a:ext cx="144000" cy="144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 rot="14640000">
            <a:off x="2874450" y="2882093"/>
            <a:ext cx="1368152" cy="306034"/>
            <a:chOff x="683567" y="4203087"/>
            <a:chExt cx="1368152" cy="306034"/>
          </a:xfrm>
        </p:grpSpPr>
        <p:sp>
          <p:nvSpPr>
            <p:cNvPr id="15" name="Rounded Rectangle 14"/>
            <p:cNvSpPr/>
            <p:nvPr/>
          </p:nvSpPr>
          <p:spPr>
            <a:xfrm rot="120000">
              <a:off x="683567" y="4203087"/>
              <a:ext cx="1368152" cy="306034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100" b="1" dirty="0" smtClean="0"/>
                <a:t>    Operational Manager</a:t>
              </a:r>
              <a:endParaRPr lang="en-US" sz="1100" b="1" dirty="0"/>
            </a:p>
          </p:txBody>
        </p:sp>
        <p:sp>
          <p:nvSpPr>
            <p:cNvPr id="16" name="Flowchart: Connector 15"/>
            <p:cNvSpPr/>
            <p:nvPr/>
          </p:nvSpPr>
          <p:spPr>
            <a:xfrm>
              <a:off x="755592" y="4284138"/>
              <a:ext cx="144000" cy="144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 rot="14220000">
            <a:off x="2195736" y="2636912"/>
            <a:ext cx="1368152" cy="306034"/>
            <a:chOff x="683569" y="4635134"/>
            <a:chExt cx="1368152" cy="306034"/>
          </a:xfrm>
        </p:grpSpPr>
        <p:sp>
          <p:nvSpPr>
            <p:cNvPr id="17" name="Rounded Rectangle 16"/>
            <p:cNvSpPr/>
            <p:nvPr/>
          </p:nvSpPr>
          <p:spPr>
            <a:xfrm>
              <a:off x="683569" y="4635134"/>
              <a:ext cx="1368152" cy="306034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de-CH" sz="1100" b="1" dirty="0" smtClean="0"/>
                <a:t>    </a:t>
              </a:r>
              <a:r>
                <a:rPr lang="de-CH" sz="1100" b="1" dirty="0" smtClean="0"/>
                <a:t>Strategy</a:t>
              </a:r>
              <a:r>
                <a:rPr lang="de-CH" sz="1100" b="1" dirty="0" smtClean="0"/>
                <a:t> </a:t>
              </a:r>
              <a:r>
                <a:rPr lang="de-CH" sz="1100" b="1" dirty="0" smtClean="0"/>
                <a:t>and</a:t>
              </a:r>
              <a:r>
                <a:rPr lang="de-CH" sz="1100" b="1" dirty="0" smtClean="0"/>
                <a:t> </a:t>
              </a:r>
              <a:r>
                <a:rPr lang="de-CH" sz="1100" b="1" dirty="0" smtClean="0"/>
                <a:t>Risk</a:t>
              </a:r>
              <a:endParaRPr lang="en-US" sz="1100" b="1" dirty="0"/>
            </a:p>
          </p:txBody>
        </p:sp>
        <p:sp>
          <p:nvSpPr>
            <p:cNvPr id="18" name="Flowchart: Connector 17"/>
            <p:cNvSpPr/>
            <p:nvPr/>
          </p:nvSpPr>
          <p:spPr>
            <a:xfrm>
              <a:off x="755592" y="4716186"/>
              <a:ext cx="144000" cy="144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 rot="-1620000">
            <a:off x="4577091" y="2858791"/>
            <a:ext cx="1368152" cy="306034"/>
            <a:chOff x="683568" y="2492896"/>
            <a:chExt cx="1368152" cy="306034"/>
          </a:xfrm>
        </p:grpSpPr>
        <p:sp>
          <p:nvSpPr>
            <p:cNvPr id="19" name="Rounded Rectangle 18"/>
            <p:cNvSpPr/>
            <p:nvPr/>
          </p:nvSpPr>
          <p:spPr>
            <a:xfrm>
              <a:off x="683568" y="2492896"/>
              <a:ext cx="1368152" cy="30603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100" b="1" dirty="0" smtClean="0"/>
                <a:t>    Business Analyst</a:t>
              </a:r>
              <a:endParaRPr lang="en-US" sz="1100" b="1" dirty="0"/>
            </a:p>
          </p:txBody>
        </p:sp>
        <p:sp>
          <p:nvSpPr>
            <p:cNvPr id="20" name="Flowchart: Connector 19"/>
            <p:cNvSpPr/>
            <p:nvPr/>
          </p:nvSpPr>
          <p:spPr>
            <a:xfrm>
              <a:off x="755592" y="2573948"/>
              <a:ext cx="144000" cy="144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Flowchart: Punched Tape 27"/>
          <p:cNvSpPr/>
          <p:nvPr/>
        </p:nvSpPr>
        <p:spPr>
          <a:xfrm>
            <a:off x="3113812" y="5157192"/>
            <a:ext cx="2466300" cy="648072"/>
          </a:xfrm>
          <a:prstGeom prst="flowChartPunched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Physicist = Singularity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85800" y="5949280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“Any fool can know. The point is to understand.”</a:t>
            </a:r>
          </a:p>
          <a:p>
            <a:r>
              <a:rPr lang="de-CH" sz="2400" dirty="0" smtClean="0">
                <a:latin typeface="Arial" pitchFamily="34" charset="0"/>
                <a:cs typeface="Arial" pitchFamily="34" charset="0"/>
              </a:rPr>
              <a:t>					</a:t>
            </a:r>
            <a:r>
              <a:rPr lang="de-CH" sz="1600" i="1" dirty="0" smtClean="0">
                <a:latin typeface="Arial" pitchFamily="34" charset="0"/>
                <a:cs typeface="Arial" pitchFamily="34" charset="0"/>
              </a:rPr>
              <a:t>- Albert Einstein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955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581</Words>
  <Application>Microsoft Office PowerPoint</Application>
  <PresentationFormat>On-screen Show (4:3)</PresentationFormat>
  <Paragraphs>136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 Physicist Journey from CERN to the Financial Industry</vt:lpstr>
      <vt:lpstr>Flash Back of last 12 years working at CERN</vt:lpstr>
      <vt:lpstr>Why I am telling you all this?</vt:lpstr>
      <vt:lpstr>Why?</vt:lpstr>
      <vt:lpstr>My exit to SIX Swiss Exchange</vt:lpstr>
      <vt:lpstr>Brief overview of SIX Swiss Exchange (1)</vt:lpstr>
      <vt:lpstr>Brief overview of SIX Swiss Exchange (2)</vt:lpstr>
      <vt:lpstr>Typical day at SIX Swiss Exchange</vt:lpstr>
      <vt:lpstr>Step Ahead</vt:lpstr>
      <vt:lpstr>Thank You</vt:lpstr>
    </vt:vector>
  </TitlesOfParts>
  <Company>SIX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Physicist Journey CERN to Financial Industry</dc:title>
  <dc:creator>Wadhwa, Maneesh</dc:creator>
  <cp:lastModifiedBy>tkwa1</cp:lastModifiedBy>
  <cp:revision>128</cp:revision>
  <dcterms:created xsi:type="dcterms:W3CDTF">2013-11-15T20:35:44Z</dcterms:created>
  <dcterms:modified xsi:type="dcterms:W3CDTF">2013-12-06T15:14:58Z</dcterms:modified>
</cp:coreProperties>
</file>