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91" r:id="rId5"/>
    <p:sldId id="292" r:id="rId6"/>
    <p:sldId id="293" r:id="rId7"/>
    <p:sldId id="294" r:id="rId8"/>
  </p:sldIdLst>
  <p:sldSz cx="9144000" cy="6858000" type="screen4x3"/>
  <p:notesSz cx="9928225" cy="679767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ct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77F85"/>
    <a:srgbClr val="687684"/>
    <a:srgbClr val="5C4600"/>
    <a:srgbClr val="F2F2F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68" autoAdjust="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2925" y="0"/>
            <a:ext cx="4303713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8545380B-E30A-BA45-95D2-11AD734DFB10}" type="datetimeFigureOut">
              <a:rPr lang="en-US"/>
              <a:pPr>
                <a:defRPr/>
              </a:pPr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2925" y="6456363"/>
            <a:ext cx="4303713" cy="339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BFD2AEF-2605-C843-9B81-7B7DADDC54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84087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925" y="0"/>
            <a:ext cx="4303713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4004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228975"/>
            <a:ext cx="7943850" cy="30591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6363"/>
            <a:ext cx="430212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925" y="6456363"/>
            <a:ext cx="4303713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15354F2-8E8A-9C4B-B92F-5279FBB797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50328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AIDA-head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123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14"/>
          <p:cNvSpPr txBox="1">
            <a:spLocks noChangeArrowheads="1"/>
          </p:cNvSpPr>
          <p:nvPr userDrawn="1"/>
        </p:nvSpPr>
        <p:spPr bwMode="auto">
          <a:xfrm>
            <a:off x="0" y="6232525"/>
            <a:ext cx="9144000" cy="2444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1000" dirty="0" smtClean="0"/>
              <a:t>AIDA is co-funded by the European Commission within the Framework </a:t>
            </a:r>
            <a:r>
              <a:rPr lang="en-US" sz="1000" dirty="0" err="1" smtClean="0"/>
              <a:t>Programme</a:t>
            </a:r>
            <a:r>
              <a:rPr lang="en-US" sz="1000" dirty="0" smtClean="0"/>
              <a:t> 7 Capacities Specific </a:t>
            </a:r>
            <a:r>
              <a:rPr lang="en-US" sz="1000" dirty="0" err="1" smtClean="0"/>
              <a:t>Programme</a:t>
            </a:r>
            <a:r>
              <a:rPr lang="en-US" sz="1000" dirty="0" smtClean="0"/>
              <a:t>, Grant Agreement 262025 </a:t>
            </a:r>
          </a:p>
        </p:txBody>
      </p:sp>
      <p:pic>
        <p:nvPicPr>
          <p:cNvPr id="6" name="Picture 6" descr="EuFlag58x39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533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smtClean="0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686800" y="6534150"/>
            <a:ext cx="4572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BB3981-CB56-F448-9D50-F368F6394F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142464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C5F7E-BA68-5B46-9245-0E6C3BCCB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3703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23360-5D88-344B-AF0A-F3A3F1B6C9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24941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C452A-5723-E748-A476-9FD3001C4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04553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E61B1-7AF8-7C4F-B745-016B2C0E1B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55645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E15E6-3121-DB48-9633-F70CBEC395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3661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E9429-800A-9E45-B52C-005DF89839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7583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7EA846-808A-3B43-8ECC-410E2C4B42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4155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A473C6-4FEF-834B-BD90-F843C97B5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0365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8A94B-B576-FD4F-9EC2-17A236D96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7350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90A01-4059-214B-898A-8A2E7F315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3107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accent2">
                  <a:alpha val="39999"/>
                </a:schemeClr>
              </a:gs>
            </a:gsLst>
            <a:lin ang="0" scaled="1"/>
          </a:gra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027" name="Picture 11" descr="AIDA-slide-hea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6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0" y="0"/>
            <a:ext cx="6858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553200"/>
            <a:ext cx="990600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mtClean="0"/>
            </a:lvl1pPr>
          </a:lstStyle>
          <a:p>
            <a:pPr>
              <a:defRPr/>
            </a:pPr>
            <a:fld id="{05E05196-B9A0-F941-B6C6-417A27C00B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3" descr="EuFlag58x3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533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</p:sldLayoutIdLst>
  <p:hf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600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</a:rPr>
              <a:t>Academia meets Industry</a:t>
            </a: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32770" name="Subtitle 2"/>
          <p:cNvSpPr>
            <a:spLocks noGrp="1"/>
          </p:cNvSpPr>
          <p:nvPr>
            <p:ph type="subTitle" idx="1"/>
          </p:nvPr>
        </p:nvSpPr>
        <p:spPr>
          <a:xfrm>
            <a:off x="251520" y="3886200"/>
            <a:ext cx="8640960" cy="1752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</a:rPr>
              <a:t>Resistive Plate Chambers </a:t>
            </a:r>
          </a:p>
          <a:p>
            <a:r>
              <a:rPr lang="en-US" dirty="0" smtClean="0">
                <a:latin typeface="Arial" charset="0"/>
                <a:ea typeface="ＭＳ Ｐゴシック" charset="0"/>
              </a:rPr>
              <a:t> Thin Gap Chambers</a:t>
            </a:r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Advanced European Infrastructures for Detectors at Accelerators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2772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FCD5E82-7DEA-894E-9752-296DE811B148}" type="slidenum">
              <a:rPr lang="en-US"/>
              <a:pPr eaLnBrk="1" hangingPunct="1"/>
              <a:t>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843808" y="5229200"/>
            <a:ext cx="36724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24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-25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March 2014</a:t>
            </a:r>
          </a:p>
          <a:p>
            <a:r>
              <a:rPr lang="en-US" sz="2800" dirty="0" smtClean="0"/>
              <a:t>TU Wien</a:t>
            </a:r>
            <a:endParaRPr lang="el-GR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l-GR" dirty="0"/>
          </a:p>
        </p:txBody>
      </p:sp>
      <p:pic>
        <p:nvPicPr>
          <p:cNvPr id="6" name="Content Placeholder 5" descr="wien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980728"/>
            <a:ext cx="4910147" cy="489654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Advanced European Infrastructures for Detectors at Accelerators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36632" y="1556792"/>
            <a:ext cx="237978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39305" y="5877272"/>
            <a:ext cx="47529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Venue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56792"/>
            <a:ext cx="4427984" cy="4525963"/>
          </a:xfrm>
        </p:spPr>
        <p:txBody>
          <a:bodyPr/>
          <a:lstStyle/>
          <a:p>
            <a:r>
              <a:rPr lang="en-US" dirty="0" smtClean="0"/>
              <a:t>Meeting</a:t>
            </a:r>
          </a:p>
          <a:p>
            <a:pPr lvl="1"/>
            <a:r>
              <a:rPr lang="en-US" sz="2400" dirty="0" err="1" smtClean="0"/>
              <a:t>Festsaal</a:t>
            </a:r>
            <a:r>
              <a:rPr lang="en-US" sz="2400" dirty="0" smtClean="0"/>
              <a:t>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floor</a:t>
            </a:r>
          </a:p>
          <a:p>
            <a:r>
              <a:rPr lang="en-US" dirty="0" smtClean="0"/>
              <a:t>Industry exhibit</a:t>
            </a:r>
          </a:p>
          <a:p>
            <a:pPr lvl="1"/>
            <a:r>
              <a:rPr lang="en-US" sz="2400" dirty="0" err="1" smtClean="0"/>
              <a:t>Prechtlsaal</a:t>
            </a:r>
            <a:r>
              <a:rPr lang="en-US" sz="2400" dirty="0" smtClean="0"/>
              <a:t> (ground floor)</a:t>
            </a:r>
            <a:endParaRPr lang="el-GR" sz="2400" dirty="0" smtClean="0"/>
          </a:p>
          <a:p>
            <a:r>
              <a:rPr lang="en-US" dirty="0" smtClean="0"/>
              <a:t>Lunch/Coffee/dinner</a:t>
            </a:r>
          </a:p>
          <a:p>
            <a:pPr lvl="1"/>
            <a:r>
              <a:rPr lang="en-US" sz="2400" dirty="0" err="1" smtClean="0"/>
              <a:t>Prechtlsaal</a:t>
            </a:r>
            <a:endParaRPr lang="el-GR" sz="2400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Advanced European Infrastructures for Detectors at Accelerators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2051" name="Picture 3" descr="C:\Users\sfranky\Desktop\floor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016" y="1484783"/>
            <a:ext cx="4394647" cy="1911531"/>
          </a:xfrm>
          <a:prstGeom prst="rect">
            <a:avLst/>
          </a:prstGeom>
          <a:noFill/>
        </p:spPr>
      </p:pic>
      <p:pic>
        <p:nvPicPr>
          <p:cNvPr id="2052" name="Picture 4" descr="C:\Users\sfranky\Desktop\Floor_Plan_Festsaal_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5976" y="3212976"/>
            <a:ext cx="4721221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Organisation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/>
          <a:lstStyle/>
          <a:p>
            <a:r>
              <a:rPr lang="en-US" dirty="0" smtClean="0"/>
              <a:t>Make Industry aware of future HEP detector needs for RPC and TGC</a:t>
            </a:r>
          </a:p>
          <a:p>
            <a:r>
              <a:rPr lang="en-US" dirty="0" smtClean="0"/>
              <a:t>Make Academia aware of Industry capability</a:t>
            </a:r>
          </a:p>
          <a:p>
            <a:r>
              <a:rPr lang="en-US" dirty="0" smtClean="0"/>
              <a:t>Foster collaborations</a:t>
            </a:r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Advanced European Infrastructures for Detectors at Accelerators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6C452A-5723-E748-A476-9FD3001C4EC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07504" y="4077072"/>
            <a:ext cx="88569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sym typeface="Wingdings" pitchFamily="2" charset="2"/>
              </a:rPr>
              <a:t> Enjoy your event and make the best use of breaks!</a:t>
            </a:r>
            <a:endParaRPr lang="el-G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WP4_JMLG_130410">
  <a:themeElements>
    <a:clrScheme name="AIDA Master sty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IDA Master styl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2">
                  <a:alpha val="39999"/>
                </a:schemeClr>
              </a:solidFill>
            </a14:hiddenFill>
          </a:ex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2">
                  <a:alpha val="39999"/>
                </a:schemeClr>
              </a:solidFill>
            </a14:hiddenFill>
          </a:ext>
          <a:ext uri="{AF507438-7753-43e0-B8FC-AC1667EBCBE1}">
            <a14:hiddenEffects xmlns:a14="http://schemas.microsoft.com/office/drawing/2010/main" xmlns="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AIDA Master sty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IDA Master sty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IDA Master sty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2257f939384ead769ce981de2ed2ec69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4C91B725-F434-4E04-B9EC-05445A570E1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DC701B-90D9-4C4F-A8D5-F9BED3AFB8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054B7B45-6EF0-4392-8B29-9A9C99F0FA9E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WP4_JMLG_130410</Template>
  <TotalTime>19</TotalTime>
  <Words>95</Words>
  <Application>Microsoft Office PowerPoint</Application>
  <PresentationFormat>On-screen Show (4:3)</PresentationFormat>
  <Paragraphs>26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WP4_JMLG_130410</vt:lpstr>
      <vt:lpstr>Academia meets Industry</vt:lpstr>
      <vt:lpstr>Welcome</vt:lpstr>
      <vt:lpstr>Venue</vt:lpstr>
      <vt:lpstr>Organisation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Academia meets Industry</dc:title>
  <dc:creator>sfranky</dc:creator>
  <cp:lastModifiedBy>sfranky</cp:lastModifiedBy>
  <cp:revision>4</cp:revision>
  <cp:lastPrinted>2011-11-30T10:39:20Z</cp:lastPrinted>
  <dcterms:created xsi:type="dcterms:W3CDTF">2014-03-24T09:20:29Z</dcterms:created>
  <dcterms:modified xsi:type="dcterms:W3CDTF">2014-03-24T09:39:41Z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display_urn:schemas-microsoft-com:office:office#Editor">
    <vt:lpwstr>Kate Kahle</vt:lpwstr>
  </property>
  <property fmtid="{D5CDD505-2E9C-101B-9397-08002B2CF9AE}" pid="4" name="xd_Signature">
    <vt:lpwstr/>
  </property>
  <property fmtid="{D5CDD505-2E9C-101B-9397-08002B2CF9AE}" pid="5" name="display_urn:schemas-microsoft-com:office:office#Author">
    <vt:lpwstr>Kate Kahle</vt:lpwstr>
  </property>
  <property fmtid="{D5CDD505-2E9C-101B-9397-08002B2CF9AE}" pid="6" name="TemplateUrl">
    <vt:lpwstr/>
  </property>
  <property fmtid="{D5CDD505-2E9C-101B-9397-08002B2CF9AE}" pid="7" name="xd_ProgID">
    <vt:lpwstr/>
  </property>
  <property fmtid="{D5CDD505-2E9C-101B-9397-08002B2CF9AE}" pid="8" name="_SourceUrl">
    <vt:lpwstr/>
  </property>
</Properties>
</file>