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6.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86" r:id="rId2"/>
    <p:sldMasterId id="2147483700" r:id="rId3"/>
    <p:sldMasterId id="2147483714" r:id="rId4"/>
    <p:sldMasterId id="2147483728" r:id="rId5"/>
    <p:sldMasterId id="2147483742" r:id="rId6"/>
    <p:sldMasterId id="2147483754" r:id="rId7"/>
  </p:sldMasterIdLst>
  <p:notesMasterIdLst>
    <p:notesMasterId r:id="rId21"/>
  </p:notesMasterIdLst>
  <p:sldIdLst>
    <p:sldId id="293" r:id="rId8"/>
    <p:sldId id="290" r:id="rId9"/>
    <p:sldId id="292" r:id="rId10"/>
    <p:sldId id="294" r:id="rId11"/>
    <p:sldId id="295" r:id="rId12"/>
    <p:sldId id="299" r:id="rId13"/>
    <p:sldId id="298" r:id="rId14"/>
    <p:sldId id="300" r:id="rId15"/>
    <p:sldId id="301" r:id="rId16"/>
    <p:sldId id="302" r:id="rId17"/>
    <p:sldId id="304" r:id="rId18"/>
    <p:sldId id="303" r:id="rId19"/>
    <p:sldId id="305"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0" d="100"/>
          <a:sy n="70" d="100"/>
        </p:scale>
        <p:origin x="-872"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7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20" Type="http://schemas.openxmlformats.org/officeDocument/2006/relationships/slide" Target="slides/slide13.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 Target="slides/slide1.xml"/></Relationships>
</file>

<file path=ppt/diagrams/_rels/data1.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image" Target="../media/image7.png"/><Relationship Id="rId2" Type="http://schemas.openxmlformats.org/officeDocument/2006/relationships/image" Target="../media/image8.png"/></Relationships>
</file>

<file path=ppt/diagrams/_rels/drawing1.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image" Target="../media/image7.png"/><Relationship Id="rId2"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BFA699-D76E-1F49-AE24-ACFEE6BF3B6E}" type="doc">
      <dgm:prSet loTypeId="urn:microsoft.com/office/officeart/2005/8/layout/pList1" loCatId="" qsTypeId="urn:microsoft.com/office/officeart/2005/8/quickstyle/simple4" qsCatId="simple" csTypeId="urn:microsoft.com/office/officeart/2005/8/colors/accent1_2" csCatId="accent1" phldr="1"/>
      <dgm:spPr/>
      <dgm:t>
        <a:bodyPr/>
        <a:lstStyle/>
        <a:p>
          <a:endParaRPr lang="en-US"/>
        </a:p>
      </dgm:t>
    </dgm:pt>
    <dgm:pt modelId="{753ECFE9-7C31-C148-A577-9B8629DE94C4}">
      <dgm:prSet phldrT="[Text]" custT="1"/>
      <dgm:spPr>
        <a:solidFill>
          <a:srgbClr val="558ED5"/>
        </a:solidFill>
      </dgm:spPr>
      <dgm:t>
        <a:bodyPr/>
        <a:lstStyle/>
        <a:p>
          <a:pPr>
            <a:lnSpc>
              <a:spcPct val="100000"/>
            </a:lnSpc>
          </a:pPr>
          <a:r>
            <a:rPr lang="en-GB" sz="1100" dirty="0" smtClean="0">
              <a:solidFill>
                <a:srgbClr val="FFFFFF"/>
              </a:solidFill>
              <a:latin typeface="Arial" charset="0"/>
            </a:rPr>
            <a:t>A re-</a:t>
          </a:r>
          <a:r>
            <a:rPr lang="en-GB" sz="1100" dirty="0" err="1" smtClean="0">
              <a:solidFill>
                <a:srgbClr val="FFFFFF"/>
              </a:solidFill>
              <a:latin typeface="Arial" charset="0"/>
            </a:rPr>
            <a:t>baselined</a:t>
          </a:r>
          <a:r>
            <a:rPr lang="en-GB" sz="1100" dirty="0" smtClean="0">
              <a:solidFill>
                <a:srgbClr val="FFFFFF"/>
              </a:solidFill>
              <a:latin typeface="Arial" charset="0"/>
            </a:rPr>
            <a:t> staged project plan,  cost and power optimisation, increased industrialisation effort for cost-drivers</a:t>
          </a:r>
          <a:endParaRPr lang="en-US" sz="1100" dirty="0"/>
        </a:p>
      </dgm:t>
    </dgm:pt>
    <dgm:pt modelId="{7B21E3E7-BDE7-AA46-9A4A-FF5C6D9B135D}" type="parTrans" cxnId="{9F63071D-043B-8247-AE9C-A3ED76CF2E6A}">
      <dgm:prSet/>
      <dgm:spPr/>
      <dgm:t>
        <a:bodyPr/>
        <a:lstStyle/>
        <a:p>
          <a:endParaRPr lang="en-US"/>
        </a:p>
      </dgm:t>
    </dgm:pt>
    <dgm:pt modelId="{E932B13A-EF1B-BD4E-9576-22DE96024DD3}" type="sibTrans" cxnId="{9F63071D-043B-8247-AE9C-A3ED76CF2E6A}">
      <dgm:prSet/>
      <dgm:spPr/>
      <dgm:t>
        <a:bodyPr/>
        <a:lstStyle/>
        <a:p>
          <a:endParaRPr lang="en-US"/>
        </a:p>
      </dgm:t>
    </dgm:pt>
    <dgm:pt modelId="{83A02E13-6C60-814D-9C38-F5F689F703BA}">
      <dgm:prSet phldrT="[Text]" custT="1"/>
      <dgm:spPr>
        <a:solidFill>
          <a:schemeClr val="accent2">
            <a:lumMod val="60000"/>
            <a:lumOff val="40000"/>
          </a:schemeClr>
        </a:solidFill>
      </dgm:spPr>
      <dgm:t>
        <a:bodyPr/>
        <a:lstStyle/>
        <a:p>
          <a:pPr>
            <a:lnSpc>
              <a:spcPct val="100000"/>
            </a:lnSpc>
          </a:pPr>
          <a:r>
            <a:rPr lang="en-GB" sz="1100" dirty="0" smtClean="0">
              <a:solidFill>
                <a:srgbClr val="FFFFFF"/>
              </a:solidFill>
              <a:latin typeface="Arial" charset="0"/>
            </a:rPr>
            <a:t>High Gradient structure development and significantly increased test-capacity for X-band RF-structures </a:t>
          </a:r>
          <a:endParaRPr lang="en-US" sz="1100" dirty="0"/>
        </a:p>
      </dgm:t>
    </dgm:pt>
    <dgm:pt modelId="{9EFFF332-3EE9-9B4C-943D-FBAC22B09E58}" type="parTrans" cxnId="{95975E95-972F-6247-A560-9E9DBBFD839C}">
      <dgm:prSet/>
      <dgm:spPr/>
      <dgm:t>
        <a:bodyPr/>
        <a:lstStyle/>
        <a:p>
          <a:endParaRPr lang="en-US"/>
        </a:p>
      </dgm:t>
    </dgm:pt>
    <dgm:pt modelId="{5AC66678-BDFD-934D-BE74-2CB71AA364F9}" type="sibTrans" cxnId="{95975E95-972F-6247-A560-9E9DBBFD839C}">
      <dgm:prSet/>
      <dgm:spPr/>
      <dgm:t>
        <a:bodyPr/>
        <a:lstStyle/>
        <a:p>
          <a:endParaRPr lang="en-US"/>
        </a:p>
      </dgm:t>
    </dgm:pt>
    <dgm:pt modelId="{314C9F3B-2896-E948-96DB-6F479F68A99C}">
      <dgm:prSet phldrT="[Text]" custT="1"/>
      <dgm:spPr>
        <a:solidFill>
          <a:srgbClr val="D99694"/>
        </a:solidFill>
      </dgm:spPr>
      <dgm:t>
        <a:bodyPr/>
        <a:lstStyle/>
        <a:p>
          <a:pPr>
            <a:lnSpc>
              <a:spcPct val="100000"/>
            </a:lnSpc>
          </a:pPr>
          <a:r>
            <a:rPr lang="en-GB" sz="1100" dirty="0" smtClean="0">
              <a:solidFill>
                <a:srgbClr val="FFFFFF"/>
              </a:solidFill>
              <a:latin typeface="Arial" charset="0"/>
            </a:rPr>
            <a:t>System-test programmes in CTF3, at ATF and FACET, as well as system-tests in collaborative programmes with light-source laboratories </a:t>
          </a:r>
          <a:endParaRPr lang="en-US" sz="1100" dirty="0"/>
        </a:p>
      </dgm:t>
    </dgm:pt>
    <dgm:pt modelId="{89DC598F-3457-3D4A-B9DC-EE38EE736434}" type="parTrans" cxnId="{C8E7F801-9A3A-A44B-8E34-EA98D7DB542D}">
      <dgm:prSet/>
      <dgm:spPr/>
      <dgm:t>
        <a:bodyPr/>
        <a:lstStyle/>
        <a:p>
          <a:endParaRPr lang="en-US"/>
        </a:p>
      </dgm:t>
    </dgm:pt>
    <dgm:pt modelId="{A654ACC0-628E-FB45-BDA2-1CBFD1B07CBA}" type="sibTrans" cxnId="{C8E7F801-9A3A-A44B-8E34-EA98D7DB542D}">
      <dgm:prSet/>
      <dgm:spPr/>
      <dgm:t>
        <a:bodyPr/>
        <a:lstStyle/>
        <a:p>
          <a:endParaRPr lang="en-US"/>
        </a:p>
      </dgm:t>
    </dgm:pt>
    <dgm:pt modelId="{5E2675C7-F277-184B-8754-03A1EE37F8DB}">
      <dgm:prSet/>
      <dgm:spPr>
        <a:solidFill>
          <a:srgbClr val="558ED5"/>
        </a:solidFill>
      </dgm:spPr>
      <dgm:t>
        <a:bodyPr/>
        <a:lstStyle/>
        <a:p>
          <a:pPr>
            <a:lnSpc>
              <a:spcPct val="100000"/>
            </a:lnSpc>
          </a:pPr>
          <a:r>
            <a:rPr lang="en-GB" dirty="0" smtClean="0">
              <a:solidFill>
                <a:srgbClr val="FFFFFF"/>
              </a:solidFill>
              <a:latin typeface="Arial" charset="0"/>
            </a:rPr>
            <a:t>Technical systems developments, related among others to complete modules, alignment/stability, instrumentation and power sources</a:t>
          </a:r>
          <a:endParaRPr lang="en-GB" dirty="0">
            <a:solidFill>
              <a:srgbClr val="FFFFFF"/>
            </a:solidFill>
            <a:latin typeface="Arial" charset="0"/>
          </a:endParaRPr>
        </a:p>
      </dgm:t>
    </dgm:pt>
    <dgm:pt modelId="{2B91A150-1BD1-9F45-A91E-B918EC3CBD73}" type="parTrans" cxnId="{B31DB61B-2F81-2543-A778-BE22248C3434}">
      <dgm:prSet/>
      <dgm:spPr/>
      <dgm:t>
        <a:bodyPr/>
        <a:lstStyle/>
        <a:p>
          <a:endParaRPr lang="en-US"/>
        </a:p>
      </dgm:t>
    </dgm:pt>
    <dgm:pt modelId="{57FF7A36-DAEB-C44F-BBB9-9C8053B28AB5}" type="sibTrans" cxnId="{B31DB61B-2F81-2543-A778-BE22248C3434}">
      <dgm:prSet/>
      <dgm:spPr/>
      <dgm:t>
        <a:bodyPr/>
        <a:lstStyle/>
        <a:p>
          <a:endParaRPr lang="en-US"/>
        </a:p>
      </dgm:t>
    </dgm:pt>
    <dgm:pt modelId="{D7387A57-7B14-914C-BA56-FBC567F952D6}">
      <dgm:prSet/>
      <dgm:spPr>
        <a:solidFill>
          <a:srgbClr val="D99694"/>
        </a:solidFill>
      </dgm:spPr>
      <dgm:t>
        <a:bodyPr/>
        <a:lstStyle/>
        <a:p>
          <a:pPr>
            <a:lnSpc>
              <a:spcPct val="100000"/>
            </a:lnSpc>
          </a:pPr>
          <a:r>
            <a:rPr lang="en-GB" dirty="0" smtClean="0">
              <a:solidFill>
                <a:srgbClr val="FFFFFF"/>
              </a:solidFill>
              <a:latin typeface="Arial" charset="0"/>
            </a:rPr>
            <a:t>Physics studies related to energy frontier capabilities and potential new physics as it emerges from LHC   </a:t>
          </a:r>
          <a:endParaRPr lang="en-US" dirty="0">
            <a:solidFill>
              <a:srgbClr val="FFFFFF"/>
            </a:solidFill>
            <a:latin typeface="Arial" charset="0"/>
          </a:endParaRPr>
        </a:p>
      </dgm:t>
    </dgm:pt>
    <dgm:pt modelId="{F7705787-A764-AF4F-9C1C-D90C42483997}" type="parTrans" cxnId="{DB370480-D2D7-3449-B278-A4F625ECB24A}">
      <dgm:prSet/>
      <dgm:spPr/>
      <dgm:t>
        <a:bodyPr/>
        <a:lstStyle/>
        <a:p>
          <a:endParaRPr lang="en-US"/>
        </a:p>
      </dgm:t>
    </dgm:pt>
    <dgm:pt modelId="{45F53FB6-AC6D-5A40-8551-6ADBA12ED275}" type="sibTrans" cxnId="{DB370480-D2D7-3449-B278-A4F625ECB24A}">
      <dgm:prSet/>
      <dgm:spPr/>
      <dgm:t>
        <a:bodyPr/>
        <a:lstStyle/>
        <a:p>
          <a:endParaRPr lang="en-US"/>
        </a:p>
      </dgm:t>
    </dgm:pt>
    <dgm:pt modelId="{F1F6F29D-CFF0-AE42-ACE7-9514DDA5B370}" type="pres">
      <dgm:prSet presAssocID="{21BFA699-D76E-1F49-AE24-ACFEE6BF3B6E}" presName="Name0" presStyleCnt="0">
        <dgm:presLayoutVars>
          <dgm:dir/>
          <dgm:resizeHandles val="exact"/>
        </dgm:presLayoutVars>
      </dgm:prSet>
      <dgm:spPr/>
      <dgm:t>
        <a:bodyPr/>
        <a:lstStyle/>
        <a:p>
          <a:endParaRPr lang="en-US"/>
        </a:p>
      </dgm:t>
    </dgm:pt>
    <dgm:pt modelId="{B71F1CE2-BB24-3D4B-861B-7FDE65268CC9}" type="pres">
      <dgm:prSet presAssocID="{753ECFE9-7C31-C148-A577-9B8629DE94C4}" presName="compNode" presStyleCnt="0"/>
      <dgm:spPr/>
    </dgm:pt>
    <dgm:pt modelId="{BF45FFCF-7501-D048-8884-A619AA2E3FF2}" type="pres">
      <dgm:prSet presAssocID="{753ECFE9-7C31-C148-A577-9B8629DE94C4}" presName="pictRect" presStyleLbl="node1" presStyleIdx="0" presStyleCnt="5"/>
      <dgm:spPr>
        <a:blipFill rotWithShape="1">
          <a:blip xmlns:r="http://schemas.openxmlformats.org/officeDocument/2006/relationships" r:embed="rId1"/>
          <a:stretch>
            <a:fillRect/>
          </a:stretch>
        </a:blipFill>
      </dgm:spPr>
    </dgm:pt>
    <dgm:pt modelId="{A123DE25-0539-CC4D-B3D7-6E60410404FB}" type="pres">
      <dgm:prSet presAssocID="{753ECFE9-7C31-C148-A577-9B8629DE94C4}" presName="textRect" presStyleLbl="revTx" presStyleIdx="0" presStyleCnt="5">
        <dgm:presLayoutVars>
          <dgm:bulletEnabled val="1"/>
        </dgm:presLayoutVars>
      </dgm:prSet>
      <dgm:spPr/>
      <dgm:t>
        <a:bodyPr/>
        <a:lstStyle/>
        <a:p>
          <a:endParaRPr lang="en-US"/>
        </a:p>
      </dgm:t>
    </dgm:pt>
    <dgm:pt modelId="{55C32ECA-4439-BC4E-A269-0D931C646060}" type="pres">
      <dgm:prSet presAssocID="{E932B13A-EF1B-BD4E-9576-22DE96024DD3}" presName="sibTrans" presStyleLbl="sibTrans2D1" presStyleIdx="0" presStyleCnt="0"/>
      <dgm:spPr/>
      <dgm:t>
        <a:bodyPr/>
        <a:lstStyle/>
        <a:p>
          <a:endParaRPr lang="en-US"/>
        </a:p>
      </dgm:t>
    </dgm:pt>
    <dgm:pt modelId="{7FFD86EC-0EEA-704B-B260-9A588B397B3F}" type="pres">
      <dgm:prSet presAssocID="{83A02E13-6C60-814D-9C38-F5F689F703BA}" presName="compNode" presStyleCnt="0"/>
      <dgm:spPr/>
    </dgm:pt>
    <dgm:pt modelId="{6714AD0C-83FD-7B42-A42D-5EFC70EB1916}" type="pres">
      <dgm:prSet presAssocID="{83A02E13-6C60-814D-9C38-F5F689F703BA}" presName="pictRect" presStyleLbl="node1" presStyleIdx="1" presStyleCnt="5"/>
      <dgm:spPr>
        <a:blipFill rotWithShape="1">
          <a:blip xmlns:r="http://schemas.openxmlformats.org/officeDocument/2006/relationships" r:embed="rId2"/>
          <a:stretch>
            <a:fillRect/>
          </a:stretch>
        </a:blipFill>
      </dgm:spPr>
    </dgm:pt>
    <dgm:pt modelId="{77562E53-17BE-0A42-80D6-3624A598B297}" type="pres">
      <dgm:prSet presAssocID="{83A02E13-6C60-814D-9C38-F5F689F703BA}" presName="textRect" presStyleLbl="revTx" presStyleIdx="1" presStyleCnt="5">
        <dgm:presLayoutVars>
          <dgm:bulletEnabled val="1"/>
        </dgm:presLayoutVars>
      </dgm:prSet>
      <dgm:spPr/>
      <dgm:t>
        <a:bodyPr/>
        <a:lstStyle/>
        <a:p>
          <a:endParaRPr lang="en-US"/>
        </a:p>
      </dgm:t>
    </dgm:pt>
    <dgm:pt modelId="{18201F9D-52D9-2540-87AF-907AB7D1948E}" type="pres">
      <dgm:prSet presAssocID="{5AC66678-BDFD-934D-BE74-2CB71AA364F9}" presName="sibTrans" presStyleLbl="sibTrans2D1" presStyleIdx="0" presStyleCnt="0"/>
      <dgm:spPr/>
      <dgm:t>
        <a:bodyPr/>
        <a:lstStyle/>
        <a:p>
          <a:endParaRPr lang="en-US"/>
        </a:p>
      </dgm:t>
    </dgm:pt>
    <dgm:pt modelId="{B2F9474A-7E83-BF48-A786-5C5C3393A817}" type="pres">
      <dgm:prSet presAssocID="{314C9F3B-2896-E948-96DB-6F479F68A99C}" presName="compNode" presStyleCnt="0"/>
      <dgm:spPr/>
    </dgm:pt>
    <dgm:pt modelId="{255DC3B5-650B-484C-B4BA-9E204B2B18C9}" type="pres">
      <dgm:prSet presAssocID="{314C9F3B-2896-E948-96DB-6F479F68A99C}" presName="pictRect" presStyleLbl="node1" presStyleIdx="2" presStyleCnt="5"/>
      <dgm:spPr>
        <a:blipFill rotWithShape="1">
          <a:blip xmlns:r="http://schemas.openxmlformats.org/officeDocument/2006/relationships" r:embed="rId3" cstate="print">
            <a:extLst>
              <a:ext uri="{28A0092B-C50C-407E-A947-70E740481C1C}">
                <a14:useLocalDpi xmlns:a14="http://schemas.microsoft.com/office/drawing/2010/main"/>
              </a:ext>
            </a:extLst>
          </a:blip>
          <a:stretch>
            <a:fillRect/>
          </a:stretch>
        </a:blipFill>
      </dgm:spPr>
      <dgm:t>
        <a:bodyPr/>
        <a:lstStyle/>
        <a:p>
          <a:endParaRPr lang="en-US"/>
        </a:p>
      </dgm:t>
    </dgm:pt>
    <dgm:pt modelId="{72053FB3-2B09-C445-A0FC-6A71C395A3EE}" type="pres">
      <dgm:prSet presAssocID="{314C9F3B-2896-E948-96DB-6F479F68A99C}" presName="textRect" presStyleLbl="revTx" presStyleIdx="2" presStyleCnt="5">
        <dgm:presLayoutVars>
          <dgm:bulletEnabled val="1"/>
        </dgm:presLayoutVars>
      </dgm:prSet>
      <dgm:spPr/>
      <dgm:t>
        <a:bodyPr/>
        <a:lstStyle/>
        <a:p>
          <a:endParaRPr lang="en-US"/>
        </a:p>
      </dgm:t>
    </dgm:pt>
    <dgm:pt modelId="{E7E323A9-5F9A-4543-9699-53898B59302E}" type="pres">
      <dgm:prSet presAssocID="{A654ACC0-628E-FB45-BDA2-1CBFD1B07CBA}" presName="sibTrans" presStyleLbl="sibTrans2D1" presStyleIdx="0" presStyleCnt="0"/>
      <dgm:spPr/>
      <dgm:t>
        <a:bodyPr/>
        <a:lstStyle/>
        <a:p>
          <a:endParaRPr lang="en-US"/>
        </a:p>
      </dgm:t>
    </dgm:pt>
    <dgm:pt modelId="{CD317253-6539-354E-9F72-22F378936547}" type="pres">
      <dgm:prSet presAssocID="{5E2675C7-F277-184B-8754-03A1EE37F8DB}" presName="compNode" presStyleCnt="0"/>
      <dgm:spPr/>
    </dgm:pt>
    <dgm:pt modelId="{F9EB0802-6B82-8E45-9B34-7366997C5315}" type="pres">
      <dgm:prSet presAssocID="{5E2675C7-F277-184B-8754-03A1EE37F8DB}" presName="pictRect" presStyleLbl="node1" presStyleIdx="3" presStyleCnt="5"/>
      <dgm:spPr>
        <a:blipFill rotWithShape="1">
          <a:blip xmlns:r="http://schemas.openxmlformats.org/officeDocument/2006/relationships" r:embed="rId4"/>
          <a:stretch>
            <a:fillRect/>
          </a:stretch>
        </a:blipFill>
      </dgm:spPr>
      <dgm:t>
        <a:bodyPr/>
        <a:lstStyle/>
        <a:p>
          <a:endParaRPr lang="en-US"/>
        </a:p>
      </dgm:t>
    </dgm:pt>
    <dgm:pt modelId="{297576A9-1F30-4540-98CE-D69900F1C86B}" type="pres">
      <dgm:prSet presAssocID="{5E2675C7-F277-184B-8754-03A1EE37F8DB}" presName="textRect" presStyleLbl="revTx" presStyleIdx="3" presStyleCnt="5">
        <dgm:presLayoutVars>
          <dgm:bulletEnabled val="1"/>
        </dgm:presLayoutVars>
      </dgm:prSet>
      <dgm:spPr/>
      <dgm:t>
        <a:bodyPr/>
        <a:lstStyle/>
        <a:p>
          <a:endParaRPr lang="en-US"/>
        </a:p>
      </dgm:t>
    </dgm:pt>
    <dgm:pt modelId="{E5B008D3-914B-604B-AAD7-B3CD26C68A35}" type="pres">
      <dgm:prSet presAssocID="{57FF7A36-DAEB-C44F-BBB9-9C8053B28AB5}" presName="sibTrans" presStyleLbl="sibTrans2D1" presStyleIdx="0" presStyleCnt="0"/>
      <dgm:spPr/>
      <dgm:t>
        <a:bodyPr/>
        <a:lstStyle/>
        <a:p>
          <a:endParaRPr lang="en-US"/>
        </a:p>
      </dgm:t>
    </dgm:pt>
    <dgm:pt modelId="{61C690FF-8425-0149-B0D9-4BD0E1D3EFD5}" type="pres">
      <dgm:prSet presAssocID="{D7387A57-7B14-914C-BA56-FBC567F952D6}" presName="compNode" presStyleCnt="0"/>
      <dgm:spPr/>
    </dgm:pt>
    <dgm:pt modelId="{8B2022BA-B68F-5142-9067-7DD8195435F4}" type="pres">
      <dgm:prSet presAssocID="{D7387A57-7B14-914C-BA56-FBC567F952D6}" presName="pictRect" presStyleLbl="node1" presStyleIdx="4" presStyleCnt="5"/>
      <dgm:spPr>
        <a:blipFill rotWithShape="1">
          <a:blip xmlns:r="http://schemas.openxmlformats.org/officeDocument/2006/relationships" r:embed="rId5"/>
          <a:stretch>
            <a:fillRect/>
          </a:stretch>
        </a:blipFill>
      </dgm:spPr>
    </dgm:pt>
    <dgm:pt modelId="{99351CD5-622E-D54E-9EB3-882243792BC2}" type="pres">
      <dgm:prSet presAssocID="{D7387A57-7B14-914C-BA56-FBC567F952D6}" presName="textRect" presStyleLbl="revTx" presStyleIdx="4" presStyleCnt="5">
        <dgm:presLayoutVars>
          <dgm:bulletEnabled val="1"/>
        </dgm:presLayoutVars>
      </dgm:prSet>
      <dgm:spPr/>
      <dgm:t>
        <a:bodyPr/>
        <a:lstStyle/>
        <a:p>
          <a:endParaRPr lang="en-US"/>
        </a:p>
      </dgm:t>
    </dgm:pt>
  </dgm:ptLst>
  <dgm:cxnLst>
    <dgm:cxn modelId="{E6EA29FF-09ED-5847-A07D-AD89E227E1F1}" type="presOf" srcId="{5E2675C7-F277-184B-8754-03A1EE37F8DB}" destId="{297576A9-1F30-4540-98CE-D69900F1C86B}" srcOrd="0" destOrd="0" presId="urn:microsoft.com/office/officeart/2005/8/layout/pList1"/>
    <dgm:cxn modelId="{3F56699D-E1D4-6A4B-A0D8-52749073FCE8}" type="presOf" srcId="{A654ACC0-628E-FB45-BDA2-1CBFD1B07CBA}" destId="{E7E323A9-5F9A-4543-9699-53898B59302E}" srcOrd="0" destOrd="0" presId="urn:microsoft.com/office/officeart/2005/8/layout/pList1"/>
    <dgm:cxn modelId="{DB370480-D2D7-3449-B278-A4F625ECB24A}" srcId="{21BFA699-D76E-1F49-AE24-ACFEE6BF3B6E}" destId="{D7387A57-7B14-914C-BA56-FBC567F952D6}" srcOrd="4" destOrd="0" parTransId="{F7705787-A764-AF4F-9C1C-D90C42483997}" sibTransId="{45F53FB6-AC6D-5A40-8551-6ADBA12ED275}"/>
    <dgm:cxn modelId="{95975E95-972F-6247-A560-9E9DBBFD839C}" srcId="{21BFA699-D76E-1F49-AE24-ACFEE6BF3B6E}" destId="{83A02E13-6C60-814D-9C38-F5F689F703BA}" srcOrd="1" destOrd="0" parTransId="{9EFFF332-3EE9-9B4C-943D-FBAC22B09E58}" sibTransId="{5AC66678-BDFD-934D-BE74-2CB71AA364F9}"/>
    <dgm:cxn modelId="{A531B2A9-D7B7-3C4C-AE16-DAD15A77672E}" type="presOf" srcId="{5AC66678-BDFD-934D-BE74-2CB71AA364F9}" destId="{18201F9D-52D9-2540-87AF-907AB7D1948E}" srcOrd="0" destOrd="0" presId="urn:microsoft.com/office/officeart/2005/8/layout/pList1"/>
    <dgm:cxn modelId="{B31DB61B-2F81-2543-A778-BE22248C3434}" srcId="{21BFA699-D76E-1F49-AE24-ACFEE6BF3B6E}" destId="{5E2675C7-F277-184B-8754-03A1EE37F8DB}" srcOrd="3" destOrd="0" parTransId="{2B91A150-1BD1-9F45-A91E-B918EC3CBD73}" sibTransId="{57FF7A36-DAEB-C44F-BBB9-9C8053B28AB5}"/>
    <dgm:cxn modelId="{3B61E762-BBA2-9E42-B438-BDE829F140E8}" type="presOf" srcId="{83A02E13-6C60-814D-9C38-F5F689F703BA}" destId="{77562E53-17BE-0A42-80D6-3624A598B297}" srcOrd="0" destOrd="0" presId="urn:microsoft.com/office/officeart/2005/8/layout/pList1"/>
    <dgm:cxn modelId="{22C33C9B-07FD-9A44-BD77-894B4DD4832D}" type="presOf" srcId="{E932B13A-EF1B-BD4E-9576-22DE96024DD3}" destId="{55C32ECA-4439-BC4E-A269-0D931C646060}" srcOrd="0" destOrd="0" presId="urn:microsoft.com/office/officeart/2005/8/layout/pList1"/>
    <dgm:cxn modelId="{987F8BEF-E628-844D-8740-9A110825E126}" type="presOf" srcId="{753ECFE9-7C31-C148-A577-9B8629DE94C4}" destId="{A123DE25-0539-CC4D-B3D7-6E60410404FB}" srcOrd="0" destOrd="0" presId="urn:microsoft.com/office/officeart/2005/8/layout/pList1"/>
    <dgm:cxn modelId="{C8E7F801-9A3A-A44B-8E34-EA98D7DB542D}" srcId="{21BFA699-D76E-1F49-AE24-ACFEE6BF3B6E}" destId="{314C9F3B-2896-E948-96DB-6F479F68A99C}" srcOrd="2" destOrd="0" parTransId="{89DC598F-3457-3D4A-B9DC-EE38EE736434}" sibTransId="{A654ACC0-628E-FB45-BDA2-1CBFD1B07CBA}"/>
    <dgm:cxn modelId="{A407E15A-CC6F-204D-9993-9CC347F5222C}" type="presOf" srcId="{D7387A57-7B14-914C-BA56-FBC567F952D6}" destId="{99351CD5-622E-D54E-9EB3-882243792BC2}" srcOrd="0" destOrd="0" presId="urn:microsoft.com/office/officeart/2005/8/layout/pList1"/>
    <dgm:cxn modelId="{2E441C8E-A00D-B746-BFFB-4B6A6A31FBD2}" type="presOf" srcId="{314C9F3B-2896-E948-96DB-6F479F68A99C}" destId="{72053FB3-2B09-C445-A0FC-6A71C395A3EE}" srcOrd="0" destOrd="0" presId="urn:microsoft.com/office/officeart/2005/8/layout/pList1"/>
    <dgm:cxn modelId="{C9594BEB-5EBB-2B4D-ABF2-E561798AC604}" type="presOf" srcId="{21BFA699-D76E-1F49-AE24-ACFEE6BF3B6E}" destId="{F1F6F29D-CFF0-AE42-ACE7-9514DDA5B370}" srcOrd="0" destOrd="0" presId="urn:microsoft.com/office/officeart/2005/8/layout/pList1"/>
    <dgm:cxn modelId="{CCB3466B-6300-9340-891E-E56FA9AF0B95}" type="presOf" srcId="{57FF7A36-DAEB-C44F-BBB9-9C8053B28AB5}" destId="{E5B008D3-914B-604B-AAD7-B3CD26C68A35}" srcOrd="0" destOrd="0" presId="urn:microsoft.com/office/officeart/2005/8/layout/pList1"/>
    <dgm:cxn modelId="{9F63071D-043B-8247-AE9C-A3ED76CF2E6A}" srcId="{21BFA699-D76E-1F49-AE24-ACFEE6BF3B6E}" destId="{753ECFE9-7C31-C148-A577-9B8629DE94C4}" srcOrd="0" destOrd="0" parTransId="{7B21E3E7-BDE7-AA46-9A4A-FF5C6D9B135D}" sibTransId="{E932B13A-EF1B-BD4E-9576-22DE96024DD3}"/>
    <dgm:cxn modelId="{5DD1EB75-E113-8E49-A3B1-F05B3E90657D}" type="presParOf" srcId="{F1F6F29D-CFF0-AE42-ACE7-9514DDA5B370}" destId="{B71F1CE2-BB24-3D4B-861B-7FDE65268CC9}" srcOrd="0" destOrd="0" presId="urn:microsoft.com/office/officeart/2005/8/layout/pList1"/>
    <dgm:cxn modelId="{5208AF98-1C5E-8F47-A7FC-2F5D2A6E5092}" type="presParOf" srcId="{B71F1CE2-BB24-3D4B-861B-7FDE65268CC9}" destId="{BF45FFCF-7501-D048-8884-A619AA2E3FF2}" srcOrd="0" destOrd="0" presId="urn:microsoft.com/office/officeart/2005/8/layout/pList1"/>
    <dgm:cxn modelId="{424BA458-6C8E-424E-9D2E-F74665E9C7D4}" type="presParOf" srcId="{B71F1CE2-BB24-3D4B-861B-7FDE65268CC9}" destId="{A123DE25-0539-CC4D-B3D7-6E60410404FB}" srcOrd="1" destOrd="0" presId="urn:microsoft.com/office/officeart/2005/8/layout/pList1"/>
    <dgm:cxn modelId="{794541D0-A7D2-5846-9525-C40BDDB7061F}" type="presParOf" srcId="{F1F6F29D-CFF0-AE42-ACE7-9514DDA5B370}" destId="{55C32ECA-4439-BC4E-A269-0D931C646060}" srcOrd="1" destOrd="0" presId="urn:microsoft.com/office/officeart/2005/8/layout/pList1"/>
    <dgm:cxn modelId="{52C92718-1A00-2142-B135-185D9536CFCB}" type="presParOf" srcId="{F1F6F29D-CFF0-AE42-ACE7-9514DDA5B370}" destId="{7FFD86EC-0EEA-704B-B260-9A588B397B3F}" srcOrd="2" destOrd="0" presId="urn:microsoft.com/office/officeart/2005/8/layout/pList1"/>
    <dgm:cxn modelId="{4DC8CBFA-E2C0-BC40-A2E5-5820D52704FE}" type="presParOf" srcId="{7FFD86EC-0EEA-704B-B260-9A588B397B3F}" destId="{6714AD0C-83FD-7B42-A42D-5EFC70EB1916}" srcOrd="0" destOrd="0" presId="urn:microsoft.com/office/officeart/2005/8/layout/pList1"/>
    <dgm:cxn modelId="{5CB58F51-C7C9-1D41-A8F1-54D84EC0EAB5}" type="presParOf" srcId="{7FFD86EC-0EEA-704B-B260-9A588B397B3F}" destId="{77562E53-17BE-0A42-80D6-3624A598B297}" srcOrd="1" destOrd="0" presId="urn:microsoft.com/office/officeart/2005/8/layout/pList1"/>
    <dgm:cxn modelId="{9D03AF0F-59F0-1741-AC3E-9E8FD25882CC}" type="presParOf" srcId="{F1F6F29D-CFF0-AE42-ACE7-9514DDA5B370}" destId="{18201F9D-52D9-2540-87AF-907AB7D1948E}" srcOrd="3" destOrd="0" presId="urn:microsoft.com/office/officeart/2005/8/layout/pList1"/>
    <dgm:cxn modelId="{A85A4AA3-EDA1-7140-BC02-123CDF5D35A9}" type="presParOf" srcId="{F1F6F29D-CFF0-AE42-ACE7-9514DDA5B370}" destId="{B2F9474A-7E83-BF48-A786-5C5C3393A817}" srcOrd="4" destOrd="0" presId="urn:microsoft.com/office/officeart/2005/8/layout/pList1"/>
    <dgm:cxn modelId="{1C437DDA-DC9C-E244-9455-EA7507C5E09A}" type="presParOf" srcId="{B2F9474A-7E83-BF48-A786-5C5C3393A817}" destId="{255DC3B5-650B-484C-B4BA-9E204B2B18C9}" srcOrd="0" destOrd="0" presId="urn:microsoft.com/office/officeart/2005/8/layout/pList1"/>
    <dgm:cxn modelId="{FAE704ED-707F-4D4E-A251-CFA3854D52E7}" type="presParOf" srcId="{B2F9474A-7E83-BF48-A786-5C5C3393A817}" destId="{72053FB3-2B09-C445-A0FC-6A71C395A3EE}" srcOrd="1" destOrd="0" presId="urn:microsoft.com/office/officeart/2005/8/layout/pList1"/>
    <dgm:cxn modelId="{F1DBC45A-224A-D84A-BB0E-D73AB2A1BC88}" type="presParOf" srcId="{F1F6F29D-CFF0-AE42-ACE7-9514DDA5B370}" destId="{E7E323A9-5F9A-4543-9699-53898B59302E}" srcOrd="5" destOrd="0" presId="urn:microsoft.com/office/officeart/2005/8/layout/pList1"/>
    <dgm:cxn modelId="{40FF5187-2F32-E143-AA18-DC652EE158F5}" type="presParOf" srcId="{F1F6F29D-CFF0-AE42-ACE7-9514DDA5B370}" destId="{CD317253-6539-354E-9F72-22F378936547}" srcOrd="6" destOrd="0" presId="urn:microsoft.com/office/officeart/2005/8/layout/pList1"/>
    <dgm:cxn modelId="{FB3CCA8D-189C-3346-9BAC-DCA733D9851B}" type="presParOf" srcId="{CD317253-6539-354E-9F72-22F378936547}" destId="{F9EB0802-6B82-8E45-9B34-7366997C5315}" srcOrd="0" destOrd="0" presId="urn:microsoft.com/office/officeart/2005/8/layout/pList1"/>
    <dgm:cxn modelId="{7957A86B-FB34-E549-8C22-C0CBE52A9E05}" type="presParOf" srcId="{CD317253-6539-354E-9F72-22F378936547}" destId="{297576A9-1F30-4540-98CE-D69900F1C86B}" srcOrd="1" destOrd="0" presId="urn:microsoft.com/office/officeart/2005/8/layout/pList1"/>
    <dgm:cxn modelId="{C97D2BCF-5187-0C4C-BCA1-29F77778B1E0}" type="presParOf" srcId="{F1F6F29D-CFF0-AE42-ACE7-9514DDA5B370}" destId="{E5B008D3-914B-604B-AAD7-B3CD26C68A35}" srcOrd="7" destOrd="0" presId="urn:microsoft.com/office/officeart/2005/8/layout/pList1"/>
    <dgm:cxn modelId="{4981332E-5478-AB40-84CC-1A66878A9646}" type="presParOf" srcId="{F1F6F29D-CFF0-AE42-ACE7-9514DDA5B370}" destId="{61C690FF-8425-0149-B0D9-4BD0E1D3EFD5}" srcOrd="8" destOrd="0" presId="urn:microsoft.com/office/officeart/2005/8/layout/pList1"/>
    <dgm:cxn modelId="{D70A68E3-48D0-F341-A64B-201ECD1539FE}" type="presParOf" srcId="{61C690FF-8425-0149-B0D9-4BD0E1D3EFD5}" destId="{8B2022BA-B68F-5142-9067-7DD8195435F4}" srcOrd="0" destOrd="0" presId="urn:microsoft.com/office/officeart/2005/8/layout/pList1"/>
    <dgm:cxn modelId="{6D97E446-5A1A-E64B-A87C-3D709F67DA94}" type="presParOf" srcId="{61C690FF-8425-0149-B0D9-4BD0E1D3EFD5}" destId="{99351CD5-622E-D54E-9EB3-882243792BC2}" srcOrd="1" destOrd="0" presId="urn:microsoft.com/office/officeart/2005/8/layout/pList1"/>
  </dgm:cxnLst>
  <dgm:bg>
    <a:solidFill>
      <a:srgbClr val="D9D9D9">
        <a:alpha val="77000"/>
      </a:srgbClr>
    </a:solidFill>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45FFCF-7501-D048-8884-A619AA2E3FF2}">
      <dsp:nvSpPr>
        <dsp:cNvPr id="0" name=""/>
        <dsp:cNvSpPr/>
      </dsp:nvSpPr>
      <dsp:spPr>
        <a:xfrm>
          <a:off x="1543" y="159409"/>
          <a:ext cx="2448683" cy="1687143"/>
        </a:xfrm>
        <a:prstGeom prst="roundRect">
          <a:avLst/>
        </a:prstGeom>
        <a:blipFill rotWithShape="1">
          <a:blip xmlns:r="http://schemas.openxmlformats.org/officeDocument/2006/relationships" r:embed="rId1"/>
          <a:stretch>
            <a:fillRect/>
          </a:stretch>
        </a:blip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123DE25-0539-CC4D-B3D7-6E60410404FB}">
      <dsp:nvSpPr>
        <dsp:cNvPr id="0" name=""/>
        <dsp:cNvSpPr/>
      </dsp:nvSpPr>
      <dsp:spPr>
        <a:xfrm>
          <a:off x="1543" y="1846552"/>
          <a:ext cx="2448683" cy="908461"/>
        </a:xfrm>
        <a:prstGeom prst="rect">
          <a:avLst/>
        </a:prstGeom>
        <a:solidFill>
          <a:srgbClr val="558ED5"/>
        </a:solid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0" numCol="1" spcCol="1270" anchor="t" anchorCtr="0">
          <a:noAutofit/>
        </a:bodyPr>
        <a:lstStyle/>
        <a:p>
          <a:pPr lvl="0" algn="ctr" defTabSz="488950">
            <a:lnSpc>
              <a:spcPct val="100000"/>
            </a:lnSpc>
            <a:spcBef>
              <a:spcPct val="0"/>
            </a:spcBef>
            <a:spcAft>
              <a:spcPct val="35000"/>
            </a:spcAft>
          </a:pPr>
          <a:r>
            <a:rPr lang="en-GB" sz="1100" kern="1200" dirty="0" smtClean="0">
              <a:solidFill>
                <a:srgbClr val="FFFFFF"/>
              </a:solidFill>
              <a:latin typeface="Arial" charset="0"/>
            </a:rPr>
            <a:t>A re-</a:t>
          </a:r>
          <a:r>
            <a:rPr lang="en-GB" sz="1100" kern="1200" dirty="0" err="1" smtClean="0">
              <a:solidFill>
                <a:srgbClr val="FFFFFF"/>
              </a:solidFill>
              <a:latin typeface="Arial" charset="0"/>
            </a:rPr>
            <a:t>baselined</a:t>
          </a:r>
          <a:r>
            <a:rPr lang="en-GB" sz="1100" kern="1200" dirty="0" smtClean="0">
              <a:solidFill>
                <a:srgbClr val="FFFFFF"/>
              </a:solidFill>
              <a:latin typeface="Arial" charset="0"/>
            </a:rPr>
            <a:t> staged project plan,  cost and power optimisation, increased industrialisation effort for cost-drivers</a:t>
          </a:r>
          <a:endParaRPr lang="en-US" sz="1100" kern="1200" dirty="0"/>
        </a:p>
      </dsp:txBody>
      <dsp:txXfrm>
        <a:off x="1543" y="1846552"/>
        <a:ext cx="2448683" cy="908461"/>
      </dsp:txXfrm>
    </dsp:sp>
    <dsp:sp modelId="{6714AD0C-83FD-7B42-A42D-5EFC70EB1916}">
      <dsp:nvSpPr>
        <dsp:cNvPr id="0" name=""/>
        <dsp:cNvSpPr/>
      </dsp:nvSpPr>
      <dsp:spPr>
        <a:xfrm>
          <a:off x="2695198" y="159409"/>
          <a:ext cx="2448683" cy="1687143"/>
        </a:xfrm>
        <a:prstGeom prst="roundRect">
          <a:avLst/>
        </a:prstGeom>
        <a:blipFill rotWithShape="1">
          <a:blip xmlns:r="http://schemas.openxmlformats.org/officeDocument/2006/relationships" r:embed="rId2"/>
          <a:stretch>
            <a:fillRect/>
          </a:stretch>
        </a:blip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7562E53-17BE-0A42-80D6-3624A598B297}">
      <dsp:nvSpPr>
        <dsp:cNvPr id="0" name=""/>
        <dsp:cNvSpPr/>
      </dsp:nvSpPr>
      <dsp:spPr>
        <a:xfrm>
          <a:off x="2695198" y="1846552"/>
          <a:ext cx="2448683" cy="908461"/>
        </a:xfrm>
        <a:prstGeom prst="rect">
          <a:avLst/>
        </a:prstGeom>
        <a:solidFill>
          <a:schemeClr val="accent2">
            <a:lumMod val="60000"/>
            <a:lumOff val="4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0" numCol="1" spcCol="1270" anchor="t" anchorCtr="0">
          <a:noAutofit/>
        </a:bodyPr>
        <a:lstStyle/>
        <a:p>
          <a:pPr lvl="0" algn="ctr" defTabSz="488950">
            <a:lnSpc>
              <a:spcPct val="100000"/>
            </a:lnSpc>
            <a:spcBef>
              <a:spcPct val="0"/>
            </a:spcBef>
            <a:spcAft>
              <a:spcPct val="35000"/>
            </a:spcAft>
          </a:pPr>
          <a:r>
            <a:rPr lang="en-GB" sz="1100" kern="1200" dirty="0" smtClean="0">
              <a:solidFill>
                <a:srgbClr val="FFFFFF"/>
              </a:solidFill>
              <a:latin typeface="Arial" charset="0"/>
            </a:rPr>
            <a:t>High Gradient structure development and significantly increased test-capacity for X-band RF-structures </a:t>
          </a:r>
          <a:endParaRPr lang="en-US" sz="1100" kern="1200" dirty="0"/>
        </a:p>
      </dsp:txBody>
      <dsp:txXfrm>
        <a:off x="2695198" y="1846552"/>
        <a:ext cx="2448683" cy="908461"/>
      </dsp:txXfrm>
    </dsp:sp>
    <dsp:sp modelId="{255DC3B5-650B-484C-B4BA-9E204B2B18C9}">
      <dsp:nvSpPr>
        <dsp:cNvPr id="0" name=""/>
        <dsp:cNvSpPr/>
      </dsp:nvSpPr>
      <dsp:spPr>
        <a:xfrm>
          <a:off x="5388853" y="159409"/>
          <a:ext cx="2448683" cy="1687143"/>
        </a:xfrm>
        <a:prstGeom prst="roundRect">
          <a:avLst/>
        </a:prstGeom>
        <a:blipFill rotWithShape="1">
          <a:blip xmlns:r="http://schemas.openxmlformats.org/officeDocument/2006/relationships" r:embed="rId3" cstate="print">
            <a:extLst>
              <a:ext uri="{28A0092B-C50C-407E-A947-70E740481C1C}">
                <a14:useLocalDpi xmlns:a14="http://schemas.microsoft.com/office/drawing/2010/main"/>
              </a:ext>
            </a:extLst>
          </a:blip>
          <a:stretch>
            <a:fillRect/>
          </a:stretch>
        </a:blip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2053FB3-2B09-C445-A0FC-6A71C395A3EE}">
      <dsp:nvSpPr>
        <dsp:cNvPr id="0" name=""/>
        <dsp:cNvSpPr/>
      </dsp:nvSpPr>
      <dsp:spPr>
        <a:xfrm>
          <a:off x="5388853" y="1846552"/>
          <a:ext cx="2448683" cy="908461"/>
        </a:xfrm>
        <a:prstGeom prst="rect">
          <a:avLst/>
        </a:prstGeom>
        <a:solidFill>
          <a:srgbClr val="D99694"/>
        </a:solid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0" numCol="1" spcCol="1270" anchor="t" anchorCtr="0">
          <a:noAutofit/>
        </a:bodyPr>
        <a:lstStyle/>
        <a:p>
          <a:pPr lvl="0" algn="ctr" defTabSz="488950">
            <a:lnSpc>
              <a:spcPct val="100000"/>
            </a:lnSpc>
            <a:spcBef>
              <a:spcPct val="0"/>
            </a:spcBef>
            <a:spcAft>
              <a:spcPct val="35000"/>
            </a:spcAft>
          </a:pPr>
          <a:r>
            <a:rPr lang="en-GB" sz="1100" kern="1200" dirty="0" smtClean="0">
              <a:solidFill>
                <a:srgbClr val="FFFFFF"/>
              </a:solidFill>
              <a:latin typeface="Arial" charset="0"/>
            </a:rPr>
            <a:t>System-test programmes in CTF3, at ATF and FACET, as well as system-tests in collaborative programmes with light-source laboratories </a:t>
          </a:r>
          <a:endParaRPr lang="en-US" sz="1100" kern="1200" dirty="0"/>
        </a:p>
      </dsp:txBody>
      <dsp:txXfrm>
        <a:off x="5388853" y="1846552"/>
        <a:ext cx="2448683" cy="908461"/>
      </dsp:txXfrm>
    </dsp:sp>
    <dsp:sp modelId="{F9EB0802-6B82-8E45-9B34-7366997C5315}">
      <dsp:nvSpPr>
        <dsp:cNvPr id="0" name=""/>
        <dsp:cNvSpPr/>
      </dsp:nvSpPr>
      <dsp:spPr>
        <a:xfrm>
          <a:off x="1348370" y="2999882"/>
          <a:ext cx="2448683" cy="1687143"/>
        </a:xfrm>
        <a:prstGeom prst="roundRect">
          <a:avLst/>
        </a:prstGeom>
        <a:blipFill rotWithShape="1">
          <a:blip xmlns:r="http://schemas.openxmlformats.org/officeDocument/2006/relationships" r:embed="rId4"/>
          <a:stretch>
            <a:fillRect/>
          </a:stretch>
        </a:blip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97576A9-1F30-4540-98CE-D69900F1C86B}">
      <dsp:nvSpPr>
        <dsp:cNvPr id="0" name=""/>
        <dsp:cNvSpPr/>
      </dsp:nvSpPr>
      <dsp:spPr>
        <a:xfrm>
          <a:off x="1348370" y="4687025"/>
          <a:ext cx="2448683" cy="908461"/>
        </a:xfrm>
        <a:prstGeom prst="rect">
          <a:avLst/>
        </a:prstGeom>
        <a:solidFill>
          <a:srgbClr val="558ED5"/>
        </a:solid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0" numCol="1" spcCol="1270" anchor="t" anchorCtr="0">
          <a:noAutofit/>
        </a:bodyPr>
        <a:lstStyle/>
        <a:p>
          <a:pPr lvl="0" algn="ctr" defTabSz="488950">
            <a:lnSpc>
              <a:spcPct val="100000"/>
            </a:lnSpc>
            <a:spcBef>
              <a:spcPct val="0"/>
            </a:spcBef>
            <a:spcAft>
              <a:spcPct val="35000"/>
            </a:spcAft>
          </a:pPr>
          <a:r>
            <a:rPr lang="en-GB" sz="1100" kern="1200" dirty="0" smtClean="0">
              <a:solidFill>
                <a:srgbClr val="FFFFFF"/>
              </a:solidFill>
              <a:latin typeface="Arial" charset="0"/>
            </a:rPr>
            <a:t>Technical systems developments, related among others to complete modules, alignment/stability, instrumentation and power sources</a:t>
          </a:r>
          <a:endParaRPr lang="en-GB" sz="1100" kern="1200" dirty="0">
            <a:solidFill>
              <a:srgbClr val="FFFFFF"/>
            </a:solidFill>
            <a:latin typeface="Arial" charset="0"/>
          </a:endParaRPr>
        </a:p>
      </dsp:txBody>
      <dsp:txXfrm>
        <a:off x="1348370" y="4687025"/>
        <a:ext cx="2448683" cy="908461"/>
      </dsp:txXfrm>
    </dsp:sp>
    <dsp:sp modelId="{8B2022BA-B68F-5142-9067-7DD8195435F4}">
      <dsp:nvSpPr>
        <dsp:cNvPr id="0" name=""/>
        <dsp:cNvSpPr/>
      </dsp:nvSpPr>
      <dsp:spPr>
        <a:xfrm>
          <a:off x="4042025" y="2999882"/>
          <a:ext cx="2448683" cy="1687143"/>
        </a:xfrm>
        <a:prstGeom prst="roundRect">
          <a:avLst/>
        </a:prstGeom>
        <a:blipFill rotWithShape="1">
          <a:blip xmlns:r="http://schemas.openxmlformats.org/officeDocument/2006/relationships" r:embed="rId5"/>
          <a:stretch>
            <a:fillRect/>
          </a:stretch>
        </a:blip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9351CD5-622E-D54E-9EB3-882243792BC2}">
      <dsp:nvSpPr>
        <dsp:cNvPr id="0" name=""/>
        <dsp:cNvSpPr/>
      </dsp:nvSpPr>
      <dsp:spPr>
        <a:xfrm>
          <a:off x="4042025" y="4687025"/>
          <a:ext cx="2448683" cy="908461"/>
        </a:xfrm>
        <a:prstGeom prst="rect">
          <a:avLst/>
        </a:prstGeom>
        <a:solidFill>
          <a:srgbClr val="D99694"/>
        </a:solid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0" numCol="1" spcCol="1270" anchor="t" anchorCtr="0">
          <a:noAutofit/>
        </a:bodyPr>
        <a:lstStyle/>
        <a:p>
          <a:pPr lvl="0" algn="ctr" defTabSz="488950">
            <a:lnSpc>
              <a:spcPct val="100000"/>
            </a:lnSpc>
            <a:spcBef>
              <a:spcPct val="0"/>
            </a:spcBef>
            <a:spcAft>
              <a:spcPct val="35000"/>
            </a:spcAft>
          </a:pPr>
          <a:r>
            <a:rPr lang="en-GB" sz="1100" kern="1200" dirty="0" smtClean="0">
              <a:solidFill>
                <a:srgbClr val="FFFFFF"/>
              </a:solidFill>
              <a:latin typeface="Arial" charset="0"/>
            </a:rPr>
            <a:t>Physics studies related to energy frontier capabilities and potential new physics as it emerges from LHC   </a:t>
          </a:r>
          <a:endParaRPr lang="en-US" sz="1100" kern="1200" dirty="0">
            <a:solidFill>
              <a:srgbClr val="FFFFFF"/>
            </a:solidFill>
            <a:latin typeface="Arial" charset="0"/>
          </a:endParaRPr>
        </a:p>
      </dsp:txBody>
      <dsp:txXfrm>
        <a:off x="4042025" y="4687025"/>
        <a:ext cx="2448683" cy="908461"/>
      </dsp:txXfrm>
    </dsp:sp>
  </dsp:spTree>
</dsp:drawing>
</file>

<file path=ppt/diagrams/layout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A1BEB4-9DCD-684A-A4F7-6675F0C17471}" type="datetimeFigureOut">
              <a:rPr lang="en-US" smtClean="0"/>
              <a:t>08/12/13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C37EA9-54F7-794F-83B1-5D56308BD45C}" type="slidenum">
              <a:rPr lang="en-US" smtClean="0"/>
              <a:t>‹#›</a:t>
            </a:fld>
            <a:endParaRPr lang="en-US"/>
          </a:p>
        </p:txBody>
      </p:sp>
    </p:spTree>
    <p:extLst>
      <p:ext uri="{BB962C8B-B14F-4D97-AF65-F5344CB8AC3E}">
        <p14:creationId xmlns:p14="http://schemas.microsoft.com/office/powerpoint/2010/main" val="34551301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Main</a:t>
            </a:r>
            <a:r>
              <a:rPr lang="en-US" baseline="0" dirty="0" smtClean="0"/>
              <a:t> points:</a:t>
            </a:r>
          </a:p>
          <a:p>
            <a:r>
              <a:rPr lang="en-US" baseline="0" dirty="0" smtClean="0"/>
              <a:t>After the work done for the CDR there are several key points that need to be addressed or improved in the coming years (mention the five points on the fly in)</a:t>
            </a:r>
          </a:p>
          <a:p>
            <a:r>
              <a:rPr lang="en-US" baseline="0" dirty="0" smtClean="0"/>
              <a:t>Several of them, for example costing-power-physics-some technical developments, can and will be done in collaboration with similar work for the large ring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9124B83-6DBD-014C-844E-8BD18F37FD4E}"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21215990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CLIC accelerator</a:t>
            </a:r>
            <a:r>
              <a:rPr lang="en-US" baseline="0" dirty="0" smtClean="0"/>
              <a:t> and </a:t>
            </a:r>
            <a:r>
              <a:rPr lang="en-US" baseline="0" dirty="0" err="1" smtClean="0"/>
              <a:t>detector&amp;physics</a:t>
            </a:r>
            <a:r>
              <a:rPr lang="en-US" baseline="0" dirty="0" smtClean="0"/>
              <a:t> studies are already set up at international </a:t>
            </a:r>
            <a:r>
              <a:rPr lang="en-US" baseline="0" dirty="0" err="1" smtClean="0"/>
              <a:t>collaboraitons</a:t>
            </a:r>
            <a:r>
              <a:rPr lang="en-US" baseline="0" dirty="0" smtClean="0"/>
              <a:t> with wide participation from member and non-member states</a:t>
            </a:r>
            <a:endParaRPr lang="en-US" dirty="0"/>
          </a:p>
        </p:txBody>
      </p:sp>
      <p:sp>
        <p:nvSpPr>
          <p:cNvPr id="4" name="Slide Number Placeholder 3"/>
          <p:cNvSpPr>
            <a:spLocks noGrp="1"/>
          </p:cNvSpPr>
          <p:nvPr>
            <p:ph type="sldNum" sz="quarter" idx="10"/>
          </p:nvPr>
        </p:nvSpPr>
        <p:spPr/>
        <p:txBody>
          <a:bodyPr/>
          <a:lstStyle/>
          <a:p>
            <a:fld id="{8FC37EA9-54F7-794F-83B1-5D56308BD45C}" type="slidenum">
              <a:rPr lang="en-US" smtClean="0"/>
              <a:t>3</a:t>
            </a:fld>
            <a:endParaRPr lang="en-US"/>
          </a:p>
        </p:txBody>
      </p:sp>
    </p:spTree>
    <p:extLst>
      <p:ext uri="{BB962C8B-B14F-4D97-AF65-F5344CB8AC3E}">
        <p14:creationId xmlns:p14="http://schemas.microsoft.com/office/powerpoint/2010/main" val="6877736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3.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3.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26A5029-C0A6-2042-9171-5F2C953E8BD2}" type="datetimeFigureOut">
              <a:rPr lang="en-US" smtClean="0"/>
              <a:t>08/12/13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BB96EE-60A2-FF46-9AAF-9E04ACA75ADC}" type="slidenum">
              <a:rPr lang="en-US" smtClean="0"/>
              <a:t>‹#›</a:t>
            </a:fld>
            <a:endParaRPr lang="en-US"/>
          </a:p>
        </p:txBody>
      </p:sp>
    </p:spTree>
    <p:extLst>
      <p:ext uri="{BB962C8B-B14F-4D97-AF65-F5344CB8AC3E}">
        <p14:creationId xmlns:p14="http://schemas.microsoft.com/office/powerpoint/2010/main" val="22743483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6A5029-C0A6-2042-9171-5F2C953E8BD2}" type="datetimeFigureOut">
              <a:rPr lang="en-US" smtClean="0"/>
              <a:t>08/12/13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BB96EE-60A2-FF46-9AAF-9E04ACA75ADC}" type="slidenum">
              <a:rPr lang="en-US" smtClean="0"/>
              <a:t>‹#›</a:t>
            </a:fld>
            <a:endParaRPr lang="en-US"/>
          </a:p>
        </p:txBody>
      </p:sp>
    </p:spTree>
    <p:extLst>
      <p:ext uri="{BB962C8B-B14F-4D97-AF65-F5344CB8AC3E}">
        <p14:creationId xmlns:p14="http://schemas.microsoft.com/office/powerpoint/2010/main" val="2857548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6A5029-C0A6-2042-9171-5F2C953E8BD2}" type="datetimeFigureOut">
              <a:rPr lang="en-US" smtClean="0"/>
              <a:t>08/12/13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BB96EE-60A2-FF46-9AAF-9E04ACA75ADC}" type="slidenum">
              <a:rPr lang="en-US" smtClean="0"/>
              <a:t>‹#›</a:t>
            </a:fld>
            <a:endParaRPr lang="en-US"/>
          </a:p>
        </p:txBody>
      </p:sp>
    </p:spTree>
    <p:extLst>
      <p:ext uri="{BB962C8B-B14F-4D97-AF65-F5344CB8AC3E}">
        <p14:creationId xmlns:p14="http://schemas.microsoft.com/office/powerpoint/2010/main" val="6012061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de-D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6697" indent="0" algn="ctr">
              <a:buNone/>
              <a:defRPr>
                <a:solidFill>
                  <a:schemeClr val="tx1">
                    <a:tint val="75000"/>
                  </a:schemeClr>
                </a:solidFill>
              </a:defRPr>
            </a:lvl2pPr>
            <a:lvl3pPr marL="913397" indent="0" algn="ctr">
              <a:buNone/>
              <a:defRPr>
                <a:solidFill>
                  <a:schemeClr val="tx1">
                    <a:tint val="75000"/>
                  </a:schemeClr>
                </a:solidFill>
              </a:defRPr>
            </a:lvl3pPr>
            <a:lvl4pPr marL="1370093" indent="0" algn="ctr">
              <a:buNone/>
              <a:defRPr>
                <a:solidFill>
                  <a:schemeClr val="tx1">
                    <a:tint val="75000"/>
                  </a:schemeClr>
                </a:solidFill>
              </a:defRPr>
            </a:lvl4pPr>
            <a:lvl5pPr marL="1826790" indent="0" algn="ctr">
              <a:buNone/>
              <a:defRPr>
                <a:solidFill>
                  <a:schemeClr val="tx1">
                    <a:tint val="75000"/>
                  </a:schemeClr>
                </a:solidFill>
              </a:defRPr>
            </a:lvl5pPr>
            <a:lvl6pPr marL="2283484" indent="0" algn="ctr">
              <a:buNone/>
              <a:defRPr>
                <a:solidFill>
                  <a:schemeClr val="tx1">
                    <a:tint val="75000"/>
                  </a:schemeClr>
                </a:solidFill>
              </a:defRPr>
            </a:lvl6pPr>
            <a:lvl7pPr marL="2740185" indent="0" algn="ctr">
              <a:buNone/>
              <a:defRPr>
                <a:solidFill>
                  <a:schemeClr val="tx1">
                    <a:tint val="75000"/>
                  </a:schemeClr>
                </a:solidFill>
              </a:defRPr>
            </a:lvl7pPr>
            <a:lvl8pPr marL="3196880" indent="0" algn="ctr">
              <a:buNone/>
              <a:defRPr>
                <a:solidFill>
                  <a:schemeClr val="tx1">
                    <a:tint val="75000"/>
                  </a:schemeClr>
                </a:solidFill>
              </a:defRPr>
            </a:lvl8pPr>
            <a:lvl9pPr marL="3653577" indent="0" algn="ctr">
              <a:buNone/>
              <a:defRPr>
                <a:solidFill>
                  <a:schemeClr val="tx1">
                    <a:tint val="75000"/>
                  </a:schemeClr>
                </a:solidFill>
              </a:defRPr>
            </a:lvl9pPr>
          </a:lstStyle>
          <a:p>
            <a:r>
              <a:rPr lang="de-DE" smtClean="0"/>
              <a:t>Click to edit Master subtitle style</a:t>
            </a:r>
            <a:endParaRPr lang="en-US"/>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001956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Content Placeholder 2"/>
          <p:cNvSpPr>
            <a:spLocks noGrp="1"/>
          </p:cNvSpPr>
          <p:nvPr>
            <p:ph idx="1"/>
          </p:nvPr>
        </p:nvSpPr>
        <p:spPr/>
        <p:txBody>
          <a:body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7303942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1"/>
            <a:ext cx="7772400" cy="1362075"/>
          </a:xfrm>
        </p:spPr>
        <p:txBody>
          <a:bodyPr anchor="t"/>
          <a:lstStyle>
            <a:lvl1pPr algn="l">
              <a:defRPr sz="4000" b="1" cap="all"/>
            </a:lvl1pPr>
          </a:lstStyle>
          <a:p>
            <a:r>
              <a:rPr lang="de-DE" smtClean="0"/>
              <a:t>Click to edit Master title style</a:t>
            </a:r>
            <a:endParaRPr lang="en-US"/>
          </a:p>
        </p:txBody>
      </p:sp>
      <p:sp>
        <p:nvSpPr>
          <p:cNvPr id="3" name="Text Placeholder 2"/>
          <p:cNvSpPr>
            <a:spLocks noGrp="1"/>
          </p:cNvSpPr>
          <p:nvPr>
            <p:ph type="body" idx="1"/>
          </p:nvPr>
        </p:nvSpPr>
        <p:spPr>
          <a:xfrm>
            <a:off x="722313" y="2906717"/>
            <a:ext cx="7772400" cy="1500187"/>
          </a:xfrm>
        </p:spPr>
        <p:txBody>
          <a:bodyPr anchor="b"/>
          <a:lstStyle>
            <a:lvl1pPr marL="0" indent="0">
              <a:buNone/>
              <a:defRPr sz="2000">
                <a:solidFill>
                  <a:schemeClr val="tx1">
                    <a:tint val="75000"/>
                  </a:schemeClr>
                </a:solidFill>
              </a:defRPr>
            </a:lvl1pPr>
            <a:lvl2pPr marL="456697" indent="0">
              <a:buNone/>
              <a:defRPr sz="1800">
                <a:solidFill>
                  <a:schemeClr val="tx1">
                    <a:tint val="75000"/>
                  </a:schemeClr>
                </a:solidFill>
              </a:defRPr>
            </a:lvl2pPr>
            <a:lvl3pPr marL="913397" indent="0">
              <a:buNone/>
              <a:defRPr sz="1600">
                <a:solidFill>
                  <a:schemeClr val="tx1">
                    <a:tint val="75000"/>
                  </a:schemeClr>
                </a:solidFill>
              </a:defRPr>
            </a:lvl3pPr>
            <a:lvl4pPr marL="1370093" indent="0">
              <a:buNone/>
              <a:defRPr sz="1400">
                <a:solidFill>
                  <a:schemeClr val="tx1">
                    <a:tint val="75000"/>
                  </a:schemeClr>
                </a:solidFill>
              </a:defRPr>
            </a:lvl4pPr>
            <a:lvl5pPr marL="1826790" indent="0">
              <a:buNone/>
              <a:defRPr sz="1400">
                <a:solidFill>
                  <a:schemeClr val="tx1">
                    <a:tint val="75000"/>
                  </a:schemeClr>
                </a:solidFill>
              </a:defRPr>
            </a:lvl5pPr>
            <a:lvl6pPr marL="2283484" indent="0">
              <a:buNone/>
              <a:defRPr sz="1400">
                <a:solidFill>
                  <a:schemeClr val="tx1">
                    <a:tint val="75000"/>
                  </a:schemeClr>
                </a:solidFill>
              </a:defRPr>
            </a:lvl6pPr>
            <a:lvl7pPr marL="2740185" indent="0">
              <a:buNone/>
              <a:defRPr sz="1400">
                <a:solidFill>
                  <a:schemeClr val="tx1">
                    <a:tint val="75000"/>
                  </a:schemeClr>
                </a:solidFill>
              </a:defRPr>
            </a:lvl7pPr>
            <a:lvl8pPr marL="3196880" indent="0">
              <a:buNone/>
              <a:defRPr sz="1400">
                <a:solidFill>
                  <a:schemeClr val="tx1">
                    <a:tint val="75000"/>
                  </a:schemeClr>
                </a:solidFill>
              </a:defRPr>
            </a:lvl8pPr>
            <a:lvl9pPr marL="3653577" indent="0">
              <a:buNone/>
              <a:defRPr sz="1400">
                <a:solidFill>
                  <a:schemeClr val="tx1">
                    <a:tint val="75000"/>
                  </a:schemeClr>
                </a:solidFill>
              </a:defRPr>
            </a:lvl9pPr>
          </a:lstStyle>
          <a:p>
            <a:pPr lvl="0"/>
            <a:r>
              <a:rPr lang="de-DE" smtClean="0"/>
              <a:t>Click to edit Master text styles</a:t>
            </a:r>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9558260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Content Placeholder 2"/>
          <p:cNvSpPr>
            <a:spLocks noGrp="1"/>
          </p:cNvSpPr>
          <p:nvPr>
            <p:ph sz="half" idx="1"/>
          </p:nvPr>
        </p:nvSpPr>
        <p:spPr>
          <a:xfrm>
            <a:off x="457200" y="160021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Content Placeholder 3"/>
          <p:cNvSpPr>
            <a:spLocks noGrp="1"/>
          </p:cNvSpPr>
          <p:nvPr>
            <p:ph sz="half" idx="2"/>
          </p:nvPr>
        </p:nvSpPr>
        <p:spPr>
          <a:xfrm>
            <a:off x="4648200" y="160021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7" name="Slide Number Placeholder 6"/>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6598797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6697" indent="0">
              <a:buNone/>
              <a:defRPr sz="2000" b="1"/>
            </a:lvl2pPr>
            <a:lvl3pPr marL="913397" indent="0">
              <a:buNone/>
              <a:defRPr sz="1800" b="1"/>
            </a:lvl3pPr>
            <a:lvl4pPr marL="1370093" indent="0">
              <a:buNone/>
              <a:defRPr sz="1600" b="1"/>
            </a:lvl4pPr>
            <a:lvl5pPr marL="1826790" indent="0">
              <a:buNone/>
              <a:defRPr sz="1600" b="1"/>
            </a:lvl5pPr>
            <a:lvl6pPr marL="2283484" indent="0">
              <a:buNone/>
              <a:defRPr sz="1600" b="1"/>
            </a:lvl6pPr>
            <a:lvl7pPr marL="2740185" indent="0">
              <a:buNone/>
              <a:defRPr sz="1600" b="1"/>
            </a:lvl7pPr>
            <a:lvl8pPr marL="3196880" indent="0">
              <a:buNone/>
              <a:defRPr sz="1600" b="1"/>
            </a:lvl8pPr>
            <a:lvl9pPr marL="3653577" indent="0">
              <a:buNone/>
              <a:defRPr sz="1600" b="1"/>
            </a:lvl9pPr>
          </a:lstStyle>
          <a:p>
            <a:pPr lvl="0"/>
            <a:r>
              <a:rPr lang="de-DE"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5" name="Text Placeholder 4"/>
          <p:cNvSpPr>
            <a:spLocks noGrp="1"/>
          </p:cNvSpPr>
          <p:nvPr>
            <p:ph type="body" sz="quarter" idx="3"/>
          </p:nvPr>
        </p:nvSpPr>
        <p:spPr>
          <a:xfrm>
            <a:off x="4645036" y="1535113"/>
            <a:ext cx="4041775" cy="639762"/>
          </a:xfrm>
        </p:spPr>
        <p:txBody>
          <a:bodyPr anchor="b"/>
          <a:lstStyle>
            <a:lvl1pPr marL="0" indent="0">
              <a:buNone/>
              <a:defRPr sz="2400" b="1"/>
            </a:lvl1pPr>
            <a:lvl2pPr marL="456697" indent="0">
              <a:buNone/>
              <a:defRPr sz="2000" b="1"/>
            </a:lvl2pPr>
            <a:lvl3pPr marL="913397" indent="0">
              <a:buNone/>
              <a:defRPr sz="1800" b="1"/>
            </a:lvl3pPr>
            <a:lvl4pPr marL="1370093" indent="0">
              <a:buNone/>
              <a:defRPr sz="1600" b="1"/>
            </a:lvl4pPr>
            <a:lvl5pPr marL="1826790" indent="0">
              <a:buNone/>
              <a:defRPr sz="1600" b="1"/>
            </a:lvl5pPr>
            <a:lvl6pPr marL="2283484" indent="0">
              <a:buNone/>
              <a:defRPr sz="1600" b="1"/>
            </a:lvl6pPr>
            <a:lvl7pPr marL="2740185" indent="0">
              <a:buNone/>
              <a:defRPr sz="1600" b="1"/>
            </a:lvl7pPr>
            <a:lvl8pPr marL="3196880" indent="0">
              <a:buNone/>
              <a:defRPr sz="1600" b="1"/>
            </a:lvl8pPr>
            <a:lvl9pPr marL="3653577" indent="0">
              <a:buNone/>
              <a:defRPr sz="1600" b="1"/>
            </a:lvl9pPr>
          </a:lstStyle>
          <a:p>
            <a:pPr lvl="0"/>
            <a:r>
              <a:rPr lang="de-DE" smtClean="0"/>
              <a:t>Click to edit Master text styles</a:t>
            </a:r>
          </a:p>
        </p:txBody>
      </p:sp>
      <p:sp>
        <p:nvSpPr>
          <p:cNvPr id="6" name="Content Placeholder 5"/>
          <p:cNvSpPr>
            <a:spLocks noGrp="1"/>
          </p:cNvSpPr>
          <p:nvPr>
            <p:ph sz="quarter" idx="4"/>
          </p:nvPr>
        </p:nvSpPr>
        <p:spPr>
          <a:xfrm>
            <a:off x="464503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9" name="Slide Number Placeholder 8"/>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8313472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5" name="Slide Number Placeholder 4"/>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3424659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0025296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de-DE" smtClean="0"/>
              <a:t>Click to edit Master title style</a:t>
            </a:r>
            <a:endParaRPr lang="en-US"/>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Text Placeholder 3"/>
          <p:cNvSpPr>
            <a:spLocks noGrp="1"/>
          </p:cNvSpPr>
          <p:nvPr>
            <p:ph type="body" sz="half" idx="2"/>
          </p:nvPr>
        </p:nvSpPr>
        <p:spPr>
          <a:xfrm>
            <a:off x="457204" y="1435111"/>
            <a:ext cx="3008313" cy="4691063"/>
          </a:xfrm>
        </p:spPr>
        <p:txBody>
          <a:bodyPr/>
          <a:lstStyle>
            <a:lvl1pPr marL="0" indent="0">
              <a:buNone/>
              <a:defRPr sz="1400"/>
            </a:lvl1pPr>
            <a:lvl2pPr marL="456697" indent="0">
              <a:buNone/>
              <a:defRPr sz="1200"/>
            </a:lvl2pPr>
            <a:lvl3pPr marL="913397" indent="0">
              <a:buNone/>
              <a:defRPr sz="1000"/>
            </a:lvl3pPr>
            <a:lvl4pPr marL="1370093" indent="0">
              <a:buNone/>
              <a:defRPr sz="900"/>
            </a:lvl4pPr>
            <a:lvl5pPr marL="1826790" indent="0">
              <a:buNone/>
              <a:defRPr sz="900"/>
            </a:lvl5pPr>
            <a:lvl6pPr marL="2283484" indent="0">
              <a:buNone/>
              <a:defRPr sz="900"/>
            </a:lvl6pPr>
            <a:lvl7pPr marL="2740185" indent="0">
              <a:buNone/>
              <a:defRPr sz="900"/>
            </a:lvl7pPr>
            <a:lvl8pPr marL="3196880" indent="0">
              <a:buNone/>
              <a:defRPr sz="900"/>
            </a:lvl8pPr>
            <a:lvl9pPr marL="3653577" indent="0">
              <a:buNone/>
              <a:defRPr sz="900"/>
            </a:lvl9pPr>
          </a:lstStyle>
          <a:p>
            <a:pPr lvl="0"/>
            <a:r>
              <a:rPr lang="de-DE" smtClean="0"/>
              <a:t>Click to edit Master text styles</a:t>
            </a:r>
          </a:p>
        </p:txBody>
      </p:sp>
      <p:sp>
        <p:nvSpPr>
          <p:cNvPr id="7" name="Slide Number Placeholder 6"/>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4382294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6A5029-C0A6-2042-9171-5F2C953E8BD2}" type="datetimeFigureOut">
              <a:rPr lang="en-US" smtClean="0"/>
              <a:t>08/12/13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BB96EE-60A2-FF46-9AAF-9E04ACA75ADC}" type="slidenum">
              <a:rPr lang="en-US" smtClean="0"/>
              <a:t>‹#›</a:t>
            </a:fld>
            <a:endParaRPr lang="en-US"/>
          </a:p>
        </p:txBody>
      </p:sp>
    </p:spTree>
    <p:extLst>
      <p:ext uri="{BB962C8B-B14F-4D97-AF65-F5344CB8AC3E}">
        <p14:creationId xmlns:p14="http://schemas.microsoft.com/office/powerpoint/2010/main" val="214458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697" indent="0">
              <a:buNone/>
              <a:defRPr sz="2800"/>
            </a:lvl2pPr>
            <a:lvl3pPr marL="913397" indent="0">
              <a:buNone/>
              <a:defRPr sz="2400"/>
            </a:lvl3pPr>
            <a:lvl4pPr marL="1370093" indent="0">
              <a:buNone/>
              <a:defRPr sz="2000"/>
            </a:lvl4pPr>
            <a:lvl5pPr marL="1826790" indent="0">
              <a:buNone/>
              <a:defRPr sz="2000"/>
            </a:lvl5pPr>
            <a:lvl6pPr marL="2283484" indent="0">
              <a:buNone/>
              <a:defRPr sz="2000"/>
            </a:lvl6pPr>
            <a:lvl7pPr marL="2740185" indent="0">
              <a:buNone/>
              <a:defRPr sz="2000"/>
            </a:lvl7pPr>
            <a:lvl8pPr marL="3196880" indent="0">
              <a:buNone/>
              <a:defRPr sz="2000"/>
            </a:lvl8pPr>
            <a:lvl9pPr marL="3653577"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697" indent="0">
              <a:buNone/>
              <a:defRPr sz="1200"/>
            </a:lvl2pPr>
            <a:lvl3pPr marL="913397" indent="0">
              <a:buNone/>
              <a:defRPr sz="1000"/>
            </a:lvl3pPr>
            <a:lvl4pPr marL="1370093" indent="0">
              <a:buNone/>
              <a:defRPr sz="900"/>
            </a:lvl4pPr>
            <a:lvl5pPr marL="1826790" indent="0">
              <a:buNone/>
              <a:defRPr sz="900"/>
            </a:lvl5pPr>
            <a:lvl6pPr marL="2283484" indent="0">
              <a:buNone/>
              <a:defRPr sz="900"/>
            </a:lvl6pPr>
            <a:lvl7pPr marL="2740185" indent="0">
              <a:buNone/>
              <a:defRPr sz="900"/>
            </a:lvl7pPr>
            <a:lvl8pPr marL="3196880" indent="0">
              <a:buNone/>
              <a:defRPr sz="900"/>
            </a:lvl8pPr>
            <a:lvl9pPr marL="3653577" indent="0">
              <a:buNone/>
              <a:defRPr sz="900"/>
            </a:lvl9pPr>
          </a:lstStyle>
          <a:p>
            <a:pPr lvl="0"/>
            <a:r>
              <a:rPr lang="de-DE" smtClean="0"/>
              <a:t>Click to edit Master text styles</a:t>
            </a:r>
          </a:p>
        </p:txBody>
      </p:sp>
      <p:sp>
        <p:nvSpPr>
          <p:cNvPr id="7" name="Slide Number Placeholder 6"/>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406709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760771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de-D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5677961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IWLC10_pages">
    <p:bg>
      <p:bgPr>
        <a:solidFill>
          <a:schemeClr val="bg1"/>
        </a:solidFill>
        <a:effectLst/>
      </p:bgPr>
    </p:bg>
    <p:spTree>
      <p:nvGrpSpPr>
        <p:cNvPr id="1" name=""/>
        <p:cNvGrpSpPr/>
        <p:nvPr/>
      </p:nvGrpSpPr>
      <p:grpSpPr>
        <a:xfrm>
          <a:off x="0" y="0"/>
          <a:ext cx="0" cy="0"/>
          <a:chOff x="0" y="0"/>
          <a:chExt cx="0" cy="0"/>
        </a:xfrm>
      </p:grpSpPr>
      <p:sp>
        <p:nvSpPr>
          <p:cNvPr id="8" name="Title 1"/>
          <p:cNvSpPr txBox="1">
            <a:spLocks/>
          </p:cNvSpPr>
          <p:nvPr userDrawn="1"/>
        </p:nvSpPr>
        <p:spPr bwMode="auto">
          <a:xfrm>
            <a:off x="-36512" y="6579314"/>
            <a:ext cx="9180000" cy="306070"/>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defTabSz="822325" fontAlgn="base">
              <a:spcBef>
                <a:spcPct val="0"/>
              </a:spcBef>
              <a:spcAft>
                <a:spcPct val="0"/>
              </a:spcAft>
              <a:tabLst>
                <a:tab pos="4389438" algn="ctr"/>
                <a:tab pos="8961438" algn="r"/>
              </a:tabLst>
              <a:defRPr/>
            </a:pPr>
            <a:r>
              <a:rPr lang="en-US" sz="1400" dirty="0" smtClean="0">
                <a:solidFill>
                  <a:prstClr val="white"/>
                </a:solidFill>
                <a:latin typeface="Candara" panose="020E0502030303020204" pitchFamily="34" charset="0"/>
              </a:rPr>
              <a:t>Nov. 6</a:t>
            </a:r>
            <a:r>
              <a:rPr lang="en-US" sz="1400" baseline="30000" dirty="0" smtClean="0">
                <a:solidFill>
                  <a:prstClr val="white"/>
                </a:solidFill>
                <a:latin typeface="Candara" panose="020E0502030303020204" pitchFamily="34" charset="0"/>
              </a:rPr>
              <a:t>th</a:t>
            </a:r>
            <a:r>
              <a:rPr lang="en-US" sz="1400" dirty="0" smtClean="0">
                <a:solidFill>
                  <a:prstClr val="white"/>
                </a:solidFill>
                <a:latin typeface="Candara" panose="020E0502030303020204" pitchFamily="34" charset="0"/>
              </a:rPr>
              <a:t>, 2013                                                                     	 TBM review	G. Riddone </a:t>
            </a:r>
            <a:r>
              <a:rPr lang="en-GB" sz="1400" dirty="0" smtClean="0">
                <a:solidFill>
                  <a:prstClr val="white"/>
                </a:solidFill>
                <a:latin typeface="Candara" panose="020E0502030303020204" pitchFamily="34" charset="0"/>
              </a:rPr>
              <a:t>                                          </a:t>
            </a:r>
            <a:endParaRPr lang="en-US" sz="1400" dirty="0" smtClean="0">
              <a:solidFill>
                <a:prstClr val="white"/>
              </a:solidFill>
              <a:latin typeface="Candara" panose="020E0502030303020204" pitchFamily="34" charset="0"/>
            </a:endParaRPr>
          </a:p>
        </p:txBody>
      </p:sp>
      <p:sp>
        <p:nvSpPr>
          <p:cNvPr id="7" name="Title 1"/>
          <p:cNvSpPr txBox="1">
            <a:spLocks/>
          </p:cNvSpPr>
          <p:nvPr userDrawn="1"/>
        </p:nvSpPr>
        <p:spPr bwMode="auto">
          <a:xfrm>
            <a:off x="0" y="-27384"/>
            <a:ext cx="9144000" cy="792000"/>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algn="ctr" defTabSz="456697" fontAlgn="base">
              <a:spcBef>
                <a:spcPct val="0"/>
              </a:spcBef>
              <a:spcAft>
                <a:spcPct val="0"/>
              </a:spcAft>
              <a:defRPr/>
            </a:pPr>
            <a:endParaRPr lang="en-US" sz="2000" dirty="0" smtClean="0">
              <a:solidFill>
                <a:srgbClr val="CCFFFF"/>
              </a:solidFill>
              <a:latin typeface="Arial" pitchFamily="34" charset="0"/>
              <a:cs typeface="Arial" pitchFamily="34" charset="0"/>
            </a:endParaRPr>
          </a:p>
        </p:txBody>
      </p:sp>
      <p:sp>
        <p:nvSpPr>
          <p:cNvPr id="10" name="Title 15"/>
          <p:cNvSpPr>
            <a:spLocks noGrp="1"/>
          </p:cNvSpPr>
          <p:nvPr>
            <p:ph type="title" hasCustomPrompt="1"/>
          </p:nvPr>
        </p:nvSpPr>
        <p:spPr>
          <a:xfrm>
            <a:off x="971600" y="-27384"/>
            <a:ext cx="7956000" cy="720000"/>
          </a:xfrm>
          <a:prstGeom prst="rect">
            <a:avLst/>
          </a:prstGeom>
          <a:solidFill>
            <a:srgbClr val="003368"/>
          </a:solidFill>
        </p:spPr>
        <p:txBody>
          <a:bodyPr anchor="ctr">
            <a:noAutofit/>
          </a:bodyPr>
          <a:lstStyle>
            <a:lvl1pPr>
              <a:defRPr sz="3200">
                <a:solidFill>
                  <a:schemeClr val="bg1"/>
                </a:solidFill>
                <a:latin typeface="Candara" panose="020E0502030303020204" pitchFamily="34" charset="0"/>
                <a:cs typeface="Arial" pitchFamily="34" charset="0"/>
              </a:defRPr>
            </a:lvl1pPr>
          </a:lstStyle>
          <a:p>
            <a:r>
              <a:rPr lang="en-US" dirty="0" smtClean="0"/>
              <a:t>[Sub-title 1]</a:t>
            </a:r>
            <a:endParaRPr lang="en-US" dirty="0"/>
          </a:p>
        </p:txBody>
      </p:sp>
      <p:pic>
        <p:nvPicPr>
          <p:cNvPr id="11" name="Picture 3"/>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07504" y="44624"/>
            <a:ext cx="612121" cy="498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8983225"/>
      </p:ext>
    </p:extLst>
  </p:cSld>
  <p:clrMapOvr>
    <a:masterClrMapping/>
  </p:clrMapOvr>
  <p:transition xmlns:p14="http://schemas.microsoft.com/office/powerpoint/2010/main">
    <p:split orient="vert" dir="in"/>
  </p:transition>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IWLC10_pages">
    <p:bg>
      <p:bgPr>
        <a:solidFill>
          <a:schemeClr val="bg1"/>
        </a:solidFill>
        <a:effectLst/>
      </p:bgPr>
    </p:bg>
    <p:spTree>
      <p:nvGrpSpPr>
        <p:cNvPr id="1" name=""/>
        <p:cNvGrpSpPr/>
        <p:nvPr/>
      </p:nvGrpSpPr>
      <p:grpSpPr>
        <a:xfrm>
          <a:off x="0" y="0"/>
          <a:ext cx="0" cy="0"/>
          <a:chOff x="0" y="0"/>
          <a:chExt cx="0" cy="0"/>
        </a:xfrm>
      </p:grpSpPr>
      <p:sp>
        <p:nvSpPr>
          <p:cNvPr id="9" name="Title 1"/>
          <p:cNvSpPr txBox="1">
            <a:spLocks/>
          </p:cNvSpPr>
          <p:nvPr userDrawn="1"/>
        </p:nvSpPr>
        <p:spPr bwMode="auto">
          <a:xfrm>
            <a:off x="0" y="-27384"/>
            <a:ext cx="9144000" cy="792000"/>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algn="ctr" defTabSz="456697" fontAlgn="base">
              <a:spcBef>
                <a:spcPct val="0"/>
              </a:spcBef>
              <a:spcAft>
                <a:spcPct val="0"/>
              </a:spcAft>
              <a:defRPr/>
            </a:pPr>
            <a:endParaRPr lang="en-US" sz="2000" dirty="0" smtClean="0">
              <a:solidFill>
                <a:srgbClr val="CCFFFF"/>
              </a:solidFill>
              <a:latin typeface="Arial" pitchFamily="34" charset="0"/>
              <a:cs typeface="Arial" pitchFamily="34" charset="0"/>
            </a:endParaRPr>
          </a:p>
        </p:txBody>
      </p:sp>
      <p:sp>
        <p:nvSpPr>
          <p:cNvPr id="16" name="Title 15"/>
          <p:cNvSpPr>
            <a:spLocks noGrp="1"/>
          </p:cNvSpPr>
          <p:nvPr>
            <p:ph type="title" hasCustomPrompt="1"/>
          </p:nvPr>
        </p:nvSpPr>
        <p:spPr>
          <a:xfrm>
            <a:off x="971600" y="-27384"/>
            <a:ext cx="7956000" cy="720000"/>
          </a:xfrm>
          <a:prstGeom prst="rect">
            <a:avLst/>
          </a:prstGeom>
          <a:solidFill>
            <a:srgbClr val="003368"/>
          </a:solidFill>
        </p:spPr>
        <p:txBody>
          <a:bodyPr anchor="ctr">
            <a:noAutofit/>
          </a:bodyPr>
          <a:lstStyle>
            <a:lvl1pPr>
              <a:defRPr sz="3200">
                <a:solidFill>
                  <a:schemeClr val="bg1"/>
                </a:solidFill>
                <a:latin typeface="Candara" panose="020E0502030303020204" pitchFamily="34" charset="0"/>
                <a:cs typeface="Arial" pitchFamily="34" charset="0"/>
              </a:defRPr>
            </a:lvl1pPr>
          </a:lstStyle>
          <a:p>
            <a:r>
              <a:rPr lang="en-US" dirty="0" smtClean="0"/>
              <a:t>[Sub-title 1]</a:t>
            </a:r>
            <a:endParaRPr lang="en-US" dirty="0"/>
          </a:p>
        </p:txBody>
      </p:sp>
      <p:sp>
        <p:nvSpPr>
          <p:cNvPr id="8" name="Title 1"/>
          <p:cNvSpPr txBox="1">
            <a:spLocks/>
          </p:cNvSpPr>
          <p:nvPr userDrawn="1"/>
        </p:nvSpPr>
        <p:spPr bwMode="auto">
          <a:xfrm>
            <a:off x="0" y="6579314"/>
            <a:ext cx="9144000" cy="306070"/>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defTabSz="914400" fontAlgn="base">
              <a:spcBef>
                <a:spcPct val="0"/>
              </a:spcBef>
              <a:spcAft>
                <a:spcPct val="0"/>
              </a:spcAft>
              <a:defRPr/>
            </a:pPr>
            <a:r>
              <a:rPr lang="en-US" sz="1400" dirty="0" smtClean="0">
                <a:solidFill>
                  <a:prstClr val="white"/>
                </a:solidFill>
                <a:latin typeface="Candara" panose="020E0502030303020204" pitchFamily="34" charset="0"/>
              </a:rPr>
              <a:t>[</a:t>
            </a:r>
            <a:fld id="{0072F9AA-F6D8-4764-ABA2-A7ACA49E409D}" type="datetime3">
              <a:rPr lang="en-US" sz="1400" smtClean="0">
                <a:solidFill>
                  <a:prstClr val="white"/>
                </a:solidFill>
                <a:latin typeface="Candara" panose="020E0502030303020204" pitchFamily="34" charset="0"/>
              </a:rPr>
              <a:pPr defTabSz="914400" fontAlgn="base">
                <a:spcBef>
                  <a:spcPct val="0"/>
                </a:spcBef>
                <a:spcAft>
                  <a:spcPct val="0"/>
                </a:spcAft>
                <a:defRPr/>
              </a:pPr>
              <a:t>8 December 2013</a:t>
            </a:fld>
            <a:r>
              <a:rPr lang="en-US" sz="1400" dirty="0" smtClean="0">
                <a:solidFill>
                  <a:prstClr val="white"/>
                </a:solidFill>
                <a:latin typeface="Candara" panose="020E0502030303020204" pitchFamily="34" charset="0"/>
              </a:rPr>
              <a:t>]                                                                  </a:t>
            </a:r>
            <a:r>
              <a:rPr lang="en-GB" sz="1400" dirty="0" smtClean="0">
                <a:solidFill>
                  <a:prstClr val="white"/>
                </a:solidFill>
                <a:latin typeface="Candara" panose="020E0502030303020204" pitchFamily="34" charset="0"/>
              </a:rPr>
              <a:t>                                                                                                             </a:t>
            </a:r>
            <a:r>
              <a:rPr lang="en-US" sz="1400" dirty="0" smtClean="0">
                <a:solidFill>
                  <a:prstClr val="white"/>
                </a:solidFill>
                <a:latin typeface="Candara" panose="020E0502030303020204" pitchFamily="34" charset="0"/>
              </a:rPr>
              <a:t>BE-RF-PM</a:t>
            </a:r>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07504" y="44624"/>
            <a:ext cx="612121" cy="498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Placeholder 2"/>
          <p:cNvSpPr>
            <a:spLocks noGrp="1"/>
          </p:cNvSpPr>
          <p:nvPr>
            <p:ph type="body" sz="quarter" idx="10"/>
          </p:nvPr>
        </p:nvSpPr>
        <p:spPr>
          <a:xfrm>
            <a:off x="250825" y="908050"/>
            <a:ext cx="8497888" cy="5329238"/>
          </a:xfrm>
        </p:spPr>
        <p:txBody>
          <a:bodyPr/>
          <a:lstStyle>
            <a:lvl1pPr>
              <a:defRPr sz="3000">
                <a:solidFill>
                  <a:srgbClr val="002060"/>
                </a:solidFill>
                <a:latin typeface="Candara" panose="020E0502030303020204" pitchFamily="34" charset="0"/>
              </a:defRPr>
            </a:lvl1pPr>
            <a:lvl2pPr>
              <a:defRPr>
                <a:solidFill>
                  <a:srgbClr val="002060"/>
                </a:solidFill>
                <a:latin typeface="Candara" panose="020E0502030303020204" pitchFamily="34" charset="0"/>
              </a:defRPr>
            </a:lvl2pPr>
            <a:lvl3pPr>
              <a:defRPr>
                <a:solidFill>
                  <a:srgbClr val="002060"/>
                </a:solidFill>
                <a:latin typeface="Candara" panose="020E0502030303020204" pitchFamily="34" charset="0"/>
              </a:defRPr>
            </a:lvl3pPr>
            <a:lvl4pPr>
              <a:defRPr>
                <a:solidFill>
                  <a:srgbClr val="002060"/>
                </a:solidFill>
                <a:latin typeface="Candara" panose="020E0502030303020204" pitchFamily="34" charset="0"/>
              </a:defRPr>
            </a:lvl4pPr>
            <a:lvl5pPr>
              <a:defRPr>
                <a:solidFill>
                  <a:srgbClr val="002060"/>
                </a:solidFill>
                <a:latin typeface="Candara" panose="020E0502030303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1418669987"/>
      </p:ext>
    </p:extLst>
  </p:cSld>
  <p:clrMapOvr>
    <a:masterClrMapping/>
  </p:clrMapOvr>
  <p:transition xmlns:p14="http://schemas.microsoft.com/office/powerpoint/2010/main">
    <p:split orient="vert" dir="in"/>
  </p:transition>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de-D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6697" indent="0" algn="ctr">
              <a:buNone/>
              <a:defRPr>
                <a:solidFill>
                  <a:schemeClr val="tx1">
                    <a:tint val="75000"/>
                  </a:schemeClr>
                </a:solidFill>
              </a:defRPr>
            </a:lvl2pPr>
            <a:lvl3pPr marL="913397" indent="0" algn="ctr">
              <a:buNone/>
              <a:defRPr>
                <a:solidFill>
                  <a:schemeClr val="tx1">
                    <a:tint val="75000"/>
                  </a:schemeClr>
                </a:solidFill>
              </a:defRPr>
            </a:lvl3pPr>
            <a:lvl4pPr marL="1370093" indent="0" algn="ctr">
              <a:buNone/>
              <a:defRPr>
                <a:solidFill>
                  <a:schemeClr val="tx1">
                    <a:tint val="75000"/>
                  </a:schemeClr>
                </a:solidFill>
              </a:defRPr>
            </a:lvl4pPr>
            <a:lvl5pPr marL="1826790" indent="0" algn="ctr">
              <a:buNone/>
              <a:defRPr>
                <a:solidFill>
                  <a:schemeClr val="tx1">
                    <a:tint val="75000"/>
                  </a:schemeClr>
                </a:solidFill>
              </a:defRPr>
            </a:lvl5pPr>
            <a:lvl6pPr marL="2283484" indent="0" algn="ctr">
              <a:buNone/>
              <a:defRPr>
                <a:solidFill>
                  <a:schemeClr val="tx1">
                    <a:tint val="75000"/>
                  </a:schemeClr>
                </a:solidFill>
              </a:defRPr>
            </a:lvl6pPr>
            <a:lvl7pPr marL="2740185" indent="0" algn="ctr">
              <a:buNone/>
              <a:defRPr>
                <a:solidFill>
                  <a:schemeClr val="tx1">
                    <a:tint val="75000"/>
                  </a:schemeClr>
                </a:solidFill>
              </a:defRPr>
            </a:lvl7pPr>
            <a:lvl8pPr marL="3196880" indent="0" algn="ctr">
              <a:buNone/>
              <a:defRPr>
                <a:solidFill>
                  <a:schemeClr val="tx1">
                    <a:tint val="75000"/>
                  </a:schemeClr>
                </a:solidFill>
              </a:defRPr>
            </a:lvl8pPr>
            <a:lvl9pPr marL="3653577" indent="0" algn="ctr">
              <a:buNone/>
              <a:defRPr>
                <a:solidFill>
                  <a:schemeClr val="tx1">
                    <a:tint val="75000"/>
                  </a:schemeClr>
                </a:solidFill>
              </a:defRPr>
            </a:lvl9pPr>
          </a:lstStyle>
          <a:p>
            <a:r>
              <a:rPr lang="de-DE" smtClean="0"/>
              <a:t>Click to edit Master subtitle style</a:t>
            </a:r>
            <a:endParaRPr lang="en-US"/>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Content Placeholder 2"/>
          <p:cNvSpPr>
            <a:spLocks noGrp="1"/>
          </p:cNvSpPr>
          <p:nvPr>
            <p:ph idx="1"/>
          </p:nvPr>
        </p:nvSpPr>
        <p:spPr/>
        <p:txBody>
          <a:body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1"/>
            <a:ext cx="7772400" cy="1362075"/>
          </a:xfrm>
        </p:spPr>
        <p:txBody>
          <a:bodyPr anchor="t"/>
          <a:lstStyle>
            <a:lvl1pPr algn="l">
              <a:defRPr sz="4000" b="1" cap="all"/>
            </a:lvl1pPr>
          </a:lstStyle>
          <a:p>
            <a:r>
              <a:rPr lang="de-DE" smtClean="0"/>
              <a:t>Click to edit Master title style</a:t>
            </a:r>
            <a:endParaRPr lang="en-US"/>
          </a:p>
        </p:txBody>
      </p:sp>
      <p:sp>
        <p:nvSpPr>
          <p:cNvPr id="3" name="Text Placeholder 2"/>
          <p:cNvSpPr>
            <a:spLocks noGrp="1"/>
          </p:cNvSpPr>
          <p:nvPr>
            <p:ph type="body" idx="1"/>
          </p:nvPr>
        </p:nvSpPr>
        <p:spPr>
          <a:xfrm>
            <a:off x="722313" y="2906717"/>
            <a:ext cx="7772400" cy="1500187"/>
          </a:xfrm>
        </p:spPr>
        <p:txBody>
          <a:bodyPr anchor="b"/>
          <a:lstStyle>
            <a:lvl1pPr marL="0" indent="0">
              <a:buNone/>
              <a:defRPr sz="2000">
                <a:solidFill>
                  <a:schemeClr val="tx1">
                    <a:tint val="75000"/>
                  </a:schemeClr>
                </a:solidFill>
              </a:defRPr>
            </a:lvl1pPr>
            <a:lvl2pPr marL="456697" indent="0">
              <a:buNone/>
              <a:defRPr sz="1800">
                <a:solidFill>
                  <a:schemeClr val="tx1">
                    <a:tint val="75000"/>
                  </a:schemeClr>
                </a:solidFill>
              </a:defRPr>
            </a:lvl2pPr>
            <a:lvl3pPr marL="913397" indent="0">
              <a:buNone/>
              <a:defRPr sz="1600">
                <a:solidFill>
                  <a:schemeClr val="tx1">
                    <a:tint val="75000"/>
                  </a:schemeClr>
                </a:solidFill>
              </a:defRPr>
            </a:lvl3pPr>
            <a:lvl4pPr marL="1370093" indent="0">
              <a:buNone/>
              <a:defRPr sz="1400">
                <a:solidFill>
                  <a:schemeClr val="tx1">
                    <a:tint val="75000"/>
                  </a:schemeClr>
                </a:solidFill>
              </a:defRPr>
            </a:lvl4pPr>
            <a:lvl5pPr marL="1826790" indent="0">
              <a:buNone/>
              <a:defRPr sz="1400">
                <a:solidFill>
                  <a:schemeClr val="tx1">
                    <a:tint val="75000"/>
                  </a:schemeClr>
                </a:solidFill>
              </a:defRPr>
            </a:lvl5pPr>
            <a:lvl6pPr marL="2283484" indent="0">
              <a:buNone/>
              <a:defRPr sz="1400">
                <a:solidFill>
                  <a:schemeClr val="tx1">
                    <a:tint val="75000"/>
                  </a:schemeClr>
                </a:solidFill>
              </a:defRPr>
            </a:lvl6pPr>
            <a:lvl7pPr marL="2740185" indent="0">
              <a:buNone/>
              <a:defRPr sz="1400">
                <a:solidFill>
                  <a:schemeClr val="tx1">
                    <a:tint val="75000"/>
                  </a:schemeClr>
                </a:solidFill>
              </a:defRPr>
            </a:lvl7pPr>
            <a:lvl8pPr marL="3196880" indent="0">
              <a:buNone/>
              <a:defRPr sz="1400">
                <a:solidFill>
                  <a:schemeClr val="tx1">
                    <a:tint val="75000"/>
                  </a:schemeClr>
                </a:solidFill>
              </a:defRPr>
            </a:lvl8pPr>
            <a:lvl9pPr marL="3653577" indent="0">
              <a:buNone/>
              <a:defRPr sz="1400">
                <a:solidFill>
                  <a:schemeClr val="tx1">
                    <a:tint val="75000"/>
                  </a:schemeClr>
                </a:solidFill>
              </a:defRPr>
            </a:lvl9pPr>
          </a:lstStyle>
          <a:p>
            <a:pPr lvl="0"/>
            <a:r>
              <a:rPr lang="de-DE" smtClean="0"/>
              <a:t>Click to edit Master text styles</a:t>
            </a:r>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Content Placeholder 2"/>
          <p:cNvSpPr>
            <a:spLocks noGrp="1"/>
          </p:cNvSpPr>
          <p:nvPr>
            <p:ph sz="half" idx="1"/>
          </p:nvPr>
        </p:nvSpPr>
        <p:spPr>
          <a:xfrm>
            <a:off x="457200" y="160021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Content Placeholder 3"/>
          <p:cNvSpPr>
            <a:spLocks noGrp="1"/>
          </p:cNvSpPr>
          <p:nvPr>
            <p:ph sz="half" idx="2"/>
          </p:nvPr>
        </p:nvSpPr>
        <p:spPr>
          <a:xfrm>
            <a:off x="4648200" y="160021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7" name="Slide Number Placeholder 6"/>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6697" indent="0">
              <a:buNone/>
              <a:defRPr sz="2000" b="1"/>
            </a:lvl2pPr>
            <a:lvl3pPr marL="913397" indent="0">
              <a:buNone/>
              <a:defRPr sz="1800" b="1"/>
            </a:lvl3pPr>
            <a:lvl4pPr marL="1370093" indent="0">
              <a:buNone/>
              <a:defRPr sz="1600" b="1"/>
            </a:lvl4pPr>
            <a:lvl5pPr marL="1826790" indent="0">
              <a:buNone/>
              <a:defRPr sz="1600" b="1"/>
            </a:lvl5pPr>
            <a:lvl6pPr marL="2283484" indent="0">
              <a:buNone/>
              <a:defRPr sz="1600" b="1"/>
            </a:lvl6pPr>
            <a:lvl7pPr marL="2740185" indent="0">
              <a:buNone/>
              <a:defRPr sz="1600" b="1"/>
            </a:lvl7pPr>
            <a:lvl8pPr marL="3196880" indent="0">
              <a:buNone/>
              <a:defRPr sz="1600" b="1"/>
            </a:lvl8pPr>
            <a:lvl9pPr marL="3653577" indent="0">
              <a:buNone/>
              <a:defRPr sz="1600" b="1"/>
            </a:lvl9pPr>
          </a:lstStyle>
          <a:p>
            <a:pPr lvl="0"/>
            <a:r>
              <a:rPr lang="de-DE"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5" name="Text Placeholder 4"/>
          <p:cNvSpPr>
            <a:spLocks noGrp="1"/>
          </p:cNvSpPr>
          <p:nvPr>
            <p:ph type="body" sz="quarter" idx="3"/>
          </p:nvPr>
        </p:nvSpPr>
        <p:spPr>
          <a:xfrm>
            <a:off x="4645036" y="1535113"/>
            <a:ext cx="4041775" cy="639762"/>
          </a:xfrm>
        </p:spPr>
        <p:txBody>
          <a:bodyPr anchor="b"/>
          <a:lstStyle>
            <a:lvl1pPr marL="0" indent="0">
              <a:buNone/>
              <a:defRPr sz="2400" b="1"/>
            </a:lvl1pPr>
            <a:lvl2pPr marL="456697" indent="0">
              <a:buNone/>
              <a:defRPr sz="2000" b="1"/>
            </a:lvl2pPr>
            <a:lvl3pPr marL="913397" indent="0">
              <a:buNone/>
              <a:defRPr sz="1800" b="1"/>
            </a:lvl3pPr>
            <a:lvl4pPr marL="1370093" indent="0">
              <a:buNone/>
              <a:defRPr sz="1600" b="1"/>
            </a:lvl4pPr>
            <a:lvl5pPr marL="1826790" indent="0">
              <a:buNone/>
              <a:defRPr sz="1600" b="1"/>
            </a:lvl5pPr>
            <a:lvl6pPr marL="2283484" indent="0">
              <a:buNone/>
              <a:defRPr sz="1600" b="1"/>
            </a:lvl6pPr>
            <a:lvl7pPr marL="2740185" indent="0">
              <a:buNone/>
              <a:defRPr sz="1600" b="1"/>
            </a:lvl7pPr>
            <a:lvl8pPr marL="3196880" indent="0">
              <a:buNone/>
              <a:defRPr sz="1600" b="1"/>
            </a:lvl8pPr>
            <a:lvl9pPr marL="3653577" indent="0">
              <a:buNone/>
              <a:defRPr sz="1600" b="1"/>
            </a:lvl9pPr>
          </a:lstStyle>
          <a:p>
            <a:pPr lvl="0"/>
            <a:r>
              <a:rPr lang="de-DE" smtClean="0"/>
              <a:t>Click to edit Master text styles</a:t>
            </a:r>
          </a:p>
        </p:txBody>
      </p:sp>
      <p:sp>
        <p:nvSpPr>
          <p:cNvPr id="6" name="Content Placeholder 5"/>
          <p:cNvSpPr>
            <a:spLocks noGrp="1"/>
          </p:cNvSpPr>
          <p:nvPr>
            <p:ph sz="quarter" idx="4"/>
          </p:nvPr>
        </p:nvSpPr>
        <p:spPr>
          <a:xfrm>
            <a:off x="464503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9" name="Slide Number Placeholder 8"/>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6A5029-C0A6-2042-9171-5F2C953E8BD2}" type="datetimeFigureOut">
              <a:rPr lang="en-US" smtClean="0"/>
              <a:t>08/12/13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BB96EE-60A2-FF46-9AAF-9E04ACA75ADC}" type="slidenum">
              <a:rPr lang="en-US" smtClean="0"/>
              <a:t>‹#›</a:t>
            </a:fld>
            <a:endParaRPr lang="en-US"/>
          </a:p>
        </p:txBody>
      </p:sp>
    </p:spTree>
    <p:extLst>
      <p:ext uri="{BB962C8B-B14F-4D97-AF65-F5344CB8AC3E}">
        <p14:creationId xmlns:p14="http://schemas.microsoft.com/office/powerpoint/2010/main" val="260583646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5" name="Slide Number Placeholder 4"/>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de-DE" smtClean="0"/>
              <a:t>Click to edit Master title style</a:t>
            </a:r>
            <a:endParaRPr lang="en-US"/>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Text Placeholder 3"/>
          <p:cNvSpPr>
            <a:spLocks noGrp="1"/>
          </p:cNvSpPr>
          <p:nvPr>
            <p:ph type="body" sz="half" idx="2"/>
          </p:nvPr>
        </p:nvSpPr>
        <p:spPr>
          <a:xfrm>
            <a:off x="457204" y="1435111"/>
            <a:ext cx="3008313" cy="4691063"/>
          </a:xfrm>
        </p:spPr>
        <p:txBody>
          <a:bodyPr/>
          <a:lstStyle>
            <a:lvl1pPr marL="0" indent="0">
              <a:buNone/>
              <a:defRPr sz="1400"/>
            </a:lvl1pPr>
            <a:lvl2pPr marL="456697" indent="0">
              <a:buNone/>
              <a:defRPr sz="1200"/>
            </a:lvl2pPr>
            <a:lvl3pPr marL="913397" indent="0">
              <a:buNone/>
              <a:defRPr sz="1000"/>
            </a:lvl3pPr>
            <a:lvl4pPr marL="1370093" indent="0">
              <a:buNone/>
              <a:defRPr sz="900"/>
            </a:lvl4pPr>
            <a:lvl5pPr marL="1826790" indent="0">
              <a:buNone/>
              <a:defRPr sz="900"/>
            </a:lvl5pPr>
            <a:lvl6pPr marL="2283484" indent="0">
              <a:buNone/>
              <a:defRPr sz="900"/>
            </a:lvl6pPr>
            <a:lvl7pPr marL="2740185" indent="0">
              <a:buNone/>
              <a:defRPr sz="900"/>
            </a:lvl7pPr>
            <a:lvl8pPr marL="3196880" indent="0">
              <a:buNone/>
              <a:defRPr sz="900"/>
            </a:lvl8pPr>
            <a:lvl9pPr marL="3653577" indent="0">
              <a:buNone/>
              <a:defRPr sz="900"/>
            </a:lvl9pPr>
          </a:lstStyle>
          <a:p>
            <a:pPr lvl="0"/>
            <a:r>
              <a:rPr lang="de-DE" smtClean="0"/>
              <a:t>Click to edit Master text styles</a:t>
            </a:r>
          </a:p>
        </p:txBody>
      </p:sp>
      <p:sp>
        <p:nvSpPr>
          <p:cNvPr id="7" name="Slide Number Placeholder 6"/>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697" indent="0">
              <a:buNone/>
              <a:defRPr sz="2800"/>
            </a:lvl2pPr>
            <a:lvl3pPr marL="913397" indent="0">
              <a:buNone/>
              <a:defRPr sz="2400"/>
            </a:lvl3pPr>
            <a:lvl4pPr marL="1370093" indent="0">
              <a:buNone/>
              <a:defRPr sz="2000"/>
            </a:lvl4pPr>
            <a:lvl5pPr marL="1826790" indent="0">
              <a:buNone/>
              <a:defRPr sz="2000"/>
            </a:lvl5pPr>
            <a:lvl6pPr marL="2283484" indent="0">
              <a:buNone/>
              <a:defRPr sz="2000"/>
            </a:lvl6pPr>
            <a:lvl7pPr marL="2740185" indent="0">
              <a:buNone/>
              <a:defRPr sz="2000"/>
            </a:lvl7pPr>
            <a:lvl8pPr marL="3196880" indent="0">
              <a:buNone/>
              <a:defRPr sz="2000"/>
            </a:lvl8pPr>
            <a:lvl9pPr marL="3653577"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697" indent="0">
              <a:buNone/>
              <a:defRPr sz="1200"/>
            </a:lvl2pPr>
            <a:lvl3pPr marL="913397" indent="0">
              <a:buNone/>
              <a:defRPr sz="1000"/>
            </a:lvl3pPr>
            <a:lvl4pPr marL="1370093" indent="0">
              <a:buNone/>
              <a:defRPr sz="900"/>
            </a:lvl4pPr>
            <a:lvl5pPr marL="1826790" indent="0">
              <a:buNone/>
              <a:defRPr sz="900"/>
            </a:lvl5pPr>
            <a:lvl6pPr marL="2283484" indent="0">
              <a:buNone/>
              <a:defRPr sz="900"/>
            </a:lvl6pPr>
            <a:lvl7pPr marL="2740185" indent="0">
              <a:buNone/>
              <a:defRPr sz="900"/>
            </a:lvl7pPr>
            <a:lvl8pPr marL="3196880" indent="0">
              <a:buNone/>
              <a:defRPr sz="900"/>
            </a:lvl8pPr>
            <a:lvl9pPr marL="3653577" indent="0">
              <a:buNone/>
              <a:defRPr sz="900"/>
            </a:lvl9pPr>
          </a:lstStyle>
          <a:p>
            <a:pPr lvl="0"/>
            <a:r>
              <a:rPr lang="de-DE" smtClean="0"/>
              <a:t>Click to edit Master text styles</a:t>
            </a:r>
          </a:p>
        </p:txBody>
      </p:sp>
      <p:sp>
        <p:nvSpPr>
          <p:cNvPr id="7" name="Slide Number Placeholder 6"/>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de-D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_IWLC10_pages">
    <p:bg>
      <p:bgPr>
        <a:solidFill>
          <a:schemeClr val="bg1"/>
        </a:solidFill>
        <a:effectLst/>
      </p:bgPr>
    </p:bg>
    <p:spTree>
      <p:nvGrpSpPr>
        <p:cNvPr id="1" name=""/>
        <p:cNvGrpSpPr/>
        <p:nvPr/>
      </p:nvGrpSpPr>
      <p:grpSpPr>
        <a:xfrm>
          <a:off x="0" y="0"/>
          <a:ext cx="0" cy="0"/>
          <a:chOff x="0" y="0"/>
          <a:chExt cx="0" cy="0"/>
        </a:xfrm>
      </p:grpSpPr>
      <p:sp>
        <p:nvSpPr>
          <p:cNvPr id="8" name="Title 1"/>
          <p:cNvSpPr txBox="1">
            <a:spLocks/>
          </p:cNvSpPr>
          <p:nvPr userDrawn="1"/>
        </p:nvSpPr>
        <p:spPr bwMode="auto">
          <a:xfrm>
            <a:off x="-36512" y="6579314"/>
            <a:ext cx="9180000" cy="306070"/>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defTabSz="822325" fontAlgn="base">
              <a:spcBef>
                <a:spcPct val="0"/>
              </a:spcBef>
              <a:spcAft>
                <a:spcPct val="0"/>
              </a:spcAft>
              <a:tabLst>
                <a:tab pos="4389438" algn="ctr"/>
                <a:tab pos="8961438" algn="r"/>
              </a:tabLst>
              <a:defRPr/>
            </a:pPr>
            <a:r>
              <a:rPr lang="en-US" sz="1400" dirty="0" smtClean="0">
                <a:solidFill>
                  <a:prstClr val="white"/>
                </a:solidFill>
                <a:latin typeface="Candara" panose="020E0502030303020204" pitchFamily="34" charset="0"/>
              </a:rPr>
              <a:t>Nov. 6</a:t>
            </a:r>
            <a:r>
              <a:rPr lang="en-US" sz="1400" baseline="30000" dirty="0" smtClean="0">
                <a:solidFill>
                  <a:prstClr val="white"/>
                </a:solidFill>
                <a:latin typeface="Candara" panose="020E0502030303020204" pitchFamily="34" charset="0"/>
              </a:rPr>
              <a:t>th</a:t>
            </a:r>
            <a:r>
              <a:rPr lang="en-US" sz="1400" dirty="0" smtClean="0">
                <a:solidFill>
                  <a:prstClr val="white"/>
                </a:solidFill>
                <a:latin typeface="Candara" panose="020E0502030303020204" pitchFamily="34" charset="0"/>
              </a:rPr>
              <a:t>, 2013                                                                     	 TBM review	G. Riddone </a:t>
            </a:r>
            <a:r>
              <a:rPr lang="en-GB" sz="1400" dirty="0" smtClean="0">
                <a:solidFill>
                  <a:prstClr val="white"/>
                </a:solidFill>
                <a:latin typeface="Candara" panose="020E0502030303020204" pitchFamily="34" charset="0"/>
              </a:rPr>
              <a:t>                                          </a:t>
            </a:r>
            <a:endParaRPr lang="en-US" sz="1400" dirty="0" smtClean="0">
              <a:solidFill>
                <a:prstClr val="white"/>
              </a:solidFill>
              <a:latin typeface="Candara" panose="020E0502030303020204" pitchFamily="34" charset="0"/>
            </a:endParaRPr>
          </a:p>
        </p:txBody>
      </p:sp>
      <p:sp>
        <p:nvSpPr>
          <p:cNvPr id="7" name="Title 1"/>
          <p:cNvSpPr txBox="1">
            <a:spLocks/>
          </p:cNvSpPr>
          <p:nvPr userDrawn="1"/>
        </p:nvSpPr>
        <p:spPr bwMode="auto">
          <a:xfrm>
            <a:off x="0" y="-27384"/>
            <a:ext cx="9144000" cy="792000"/>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algn="ctr" defTabSz="456697" fontAlgn="base">
              <a:spcBef>
                <a:spcPct val="0"/>
              </a:spcBef>
              <a:spcAft>
                <a:spcPct val="0"/>
              </a:spcAft>
              <a:defRPr/>
            </a:pPr>
            <a:endParaRPr lang="en-US" sz="2000" dirty="0" smtClean="0">
              <a:solidFill>
                <a:srgbClr val="CCFFFF"/>
              </a:solidFill>
              <a:latin typeface="Arial" pitchFamily="34" charset="0"/>
              <a:cs typeface="Arial" pitchFamily="34" charset="0"/>
            </a:endParaRPr>
          </a:p>
        </p:txBody>
      </p:sp>
      <p:sp>
        <p:nvSpPr>
          <p:cNvPr id="10" name="Title 15"/>
          <p:cNvSpPr>
            <a:spLocks noGrp="1"/>
          </p:cNvSpPr>
          <p:nvPr>
            <p:ph type="title" hasCustomPrompt="1"/>
          </p:nvPr>
        </p:nvSpPr>
        <p:spPr>
          <a:xfrm>
            <a:off x="971600" y="-27384"/>
            <a:ext cx="7956000" cy="720000"/>
          </a:xfrm>
          <a:prstGeom prst="rect">
            <a:avLst/>
          </a:prstGeom>
          <a:solidFill>
            <a:srgbClr val="003368"/>
          </a:solidFill>
        </p:spPr>
        <p:txBody>
          <a:bodyPr anchor="ctr">
            <a:noAutofit/>
          </a:bodyPr>
          <a:lstStyle>
            <a:lvl1pPr>
              <a:defRPr sz="3200">
                <a:solidFill>
                  <a:schemeClr val="bg1"/>
                </a:solidFill>
                <a:latin typeface="Candara" panose="020E0502030303020204" pitchFamily="34" charset="0"/>
                <a:cs typeface="Arial" pitchFamily="34" charset="0"/>
              </a:defRPr>
            </a:lvl1pPr>
          </a:lstStyle>
          <a:p>
            <a:r>
              <a:rPr lang="en-US" dirty="0" smtClean="0"/>
              <a:t>[Sub-title 1]</a:t>
            </a:r>
            <a:endParaRPr lang="en-US" dirty="0"/>
          </a:p>
        </p:txBody>
      </p:sp>
      <p:pic>
        <p:nvPicPr>
          <p:cNvPr id="11" name="Picture 3"/>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07504" y="44624"/>
            <a:ext cx="612121" cy="498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7886020"/>
      </p:ext>
    </p:extLst>
  </p:cSld>
  <p:clrMapOvr>
    <a:masterClrMapping/>
  </p:clrMapOvr>
  <p:transition xmlns:p14="http://schemas.microsoft.com/office/powerpoint/2010/main">
    <p:split orient="vert" dir="in"/>
  </p:transition>
  <p:timing>
    <p:tnLst>
      <p:par>
        <p:cTn xmlns:p14="http://schemas.microsoft.com/office/powerpoint/2010/mai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3_IWLC10_pages">
    <p:bg>
      <p:bgPr>
        <a:solidFill>
          <a:schemeClr val="bg1"/>
        </a:solidFill>
        <a:effectLst/>
      </p:bgPr>
    </p:bg>
    <p:spTree>
      <p:nvGrpSpPr>
        <p:cNvPr id="1" name=""/>
        <p:cNvGrpSpPr/>
        <p:nvPr/>
      </p:nvGrpSpPr>
      <p:grpSpPr>
        <a:xfrm>
          <a:off x="0" y="0"/>
          <a:ext cx="0" cy="0"/>
          <a:chOff x="0" y="0"/>
          <a:chExt cx="0" cy="0"/>
        </a:xfrm>
      </p:grpSpPr>
      <p:sp>
        <p:nvSpPr>
          <p:cNvPr id="9" name="Title 1"/>
          <p:cNvSpPr txBox="1">
            <a:spLocks/>
          </p:cNvSpPr>
          <p:nvPr userDrawn="1"/>
        </p:nvSpPr>
        <p:spPr bwMode="auto">
          <a:xfrm>
            <a:off x="0" y="-27384"/>
            <a:ext cx="9144000" cy="792000"/>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algn="ctr" defTabSz="456697" fontAlgn="base">
              <a:spcBef>
                <a:spcPct val="0"/>
              </a:spcBef>
              <a:spcAft>
                <a:spcPct val="0"/>
              </a:spcAft>
              <a:defRPr/>
            </a:pPr>
            <a:endParaRPr lang="en-US" sz="2000" dirty="0" smtClean="0">
              <a:solidFill>
                <a:srgbClr val="CCFFFF"/>
              </a:solidFill>
              <a:latin typeface="Arial" pitchFamily="34" charset="0"/>
              <a:cs typeface="Arial" pitchFamily="34" charset="0"/>
            </a:endParaRPr>
          </a:p>
        </p:txBody>
      </p:sp>
      <p:sp>
        <p:nvSpPr>
          <p:cNvPr id="16" name="Title 15"/>
          <p:cNvSpPr>
            <a:spLocks noGrp="1"/>
          </p:cNvSpPr>
          <p:nvPr>
            <p:ph type="title" hasCustomPrompt="1"/>
          </p:nvPr>
        </p:nvSpPr>
        <p:spPr>
          <a:xfrm>
            <a:off x="971600" y="-27384"/>
            <a:ext cx="7956000" cy="720000"/>
          </a:xfrm>
          <a:prstGeom prst="rect">
            <a:avLst/>
          </a:prstGeom>
          <a:solidFill>
            <a:srgbClr val="003368"/>
          </a:solidFill>
        </p:spPr>
        <p:txBody>
          <a:bodyPr anchor="ctr">
            <a:noAutofit/>
          </a:bodyPr>
          <a:lstStyle>
            <a:lvl1pPr>
              <a:defRPr sz="3200">
                <a:solidFill>
                  <a:schemeClr val="bg1"/>
                </a:solidFill>
                <a:latin typeface="Candara" panose="020E0502030303020204" pitchFamily="34" charset="0"/>
                <a:cs typeface="Arial" pitchFamily="34" charset="0"/>
              </a:defRPr>
            </a:lvl1pPr>
          </a:lstStyle>
          <a:p>
            <a:r>
              <a:rPr lang="en-US" dirty="0" smtClean="0"/>
              <a:t>[Sub-title 1]</a:t>
            </a:r>
            <a:endParaRPr lang="en-US" dirty="0"/>
          </a:p>
        </p:txBody>
      </p:sp>
      <p:sp>
        <p:nvSpPr>
          <p:cNvPr id="8" name="Title 1"/>
          <p:cNvSpPr txBox="1">
            <a:spLocks/>
          </p:cNvSpPr>
          <p:nvPr userDrawn="1"/>
        </p:nvSpPr>
        <p:spPr bwMode="auto">
          <a:xfrm>
            <a:off x="0" y="6579314"/>
            <a:ext cx="9144000" cy="306070"/>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defTabSz="914400" fontAlgn="base">
              <a:spcBef>
                <a:spcPct val="0"/>
              </a:spcBef>
              <a:spcAft>
                <a:spcPct val="0"/>
              </a:spcAft>
              <a:defRPr/>
            </a:pPr>
            <a:r>
              <a:rPr lang="en-US" sz="1400" dirty="0" smtClean="0">
                <a:solidFill>
                  <a:prstClr val="white"/>
                </a:solidFill>
                <a:latin typeface="Candara" panose="020E0502030303020204" pitchFamily="34" charset="0"/>
              </a:rPr>
              <a:t>[</a:t>
            </a:r>
            <a:fld id="{0072F9AA-F6D8-4764-ABA2-A7ACA49E409D}" type="datetime3">
              <a:rPr lang="en-US" sz="1400" smtClean="0">
                <a:solidFill>
                  <a:prstClr val="white"/>
                </a:solidFill>
                <a:latin typeface="Candara" panose="020E0502030303020204" pitchFamily="34" charset="0"/>
              </a:rPr>
              <a:pPr defTabSz="914400" fontAlgn="base">
                <a:spcBef>
                  <a:spcPct val="0"/>
                </a:spcBef>
                <a:spcAft>
                  <a:spcPct val="0"/>
                </a:spcAft>
                <a:defRPr/>
              </a:pPr>
              <a:t>8 December 2013</a:t>
            </a:fld>
            <a:r>
              <a:rPr lang="en-US" sz="1400" dirty="0" smtClean="0">
                <a:solidFill>
                  <a:prstClr val="white"/>
                </a:solidFill>
                <a:latin typeface="Candara" panose="020E0502030303020204" pitchFamily="34" charset="0"/>
              </a:rPr>
              <a:t>]                                                                  </a:t>
            </a:r>
            <a:r>
              <a:rPr lang="en-GB" sz="1400" dirty="0" smtClean="0">
                <a:solidFill>
                  <a:prstClr val="white"/>
                </a:solidFill>
                <a:latin typeface="Candara" panose="020E0502030303020204" pitchFamily="34" charset="0"/>
              </a:rPr>
              <a:t>                                                                                                             </a:t>
            </a:r>
            <a:r>
              <a:rPr lang="en-US" sz="1400" dirty="0" smtClean="0">
                <a:solidFill>
                  <a:prstClr val="white"/>
                </a:solidFill>
                <a:latin typeface="Candara" panose="020E0502030303020204" pitchFamily="34" charset="0"/>
              </a:rPr>
              <a:t>BE-RF-PM</a:t>
            </a:r>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07504" y="44624"/>
            <a:ext cx="612121" cy="498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Placeholder 2"/>
          <p:cNvSpPr>
            <a:spLocks noGrp="1"/>
          </p:cNvSpPr>
          <p:nvPr>
            <p:ph type="body" sz="quarter" idx="10"/>
          </p:nvPr>
        </p:nvSpPr>
        <p:spPr>
          <a:xfrm>
            <a:off x="250825" y="908050"/>
            <a:ext cx="8497888" cy="5329238"/>
          </a:xfrm>
        </p:spPr>
        <p:txBody>
          <a:bodyPr/>
          <a:lstStyle>
            <a:lvl1pPr>
              <a:defRPr sz="3000">
                <a:solidFill>
                  <a:srgbClr val="002060"/>
                </a:solidFill>
                <a:latin typeface="Candara" panose="020E0502030303020204" pitchFamily="34" charset="0"/>
              </a:defRPr>
            </a:lvl1pPr>
            <a:lvl2pPr>
              <a:defRPr>
                <a:solidFill>
                  <a:srgbClr val="002060"/>
                </a:solidFill>
                <a:latin typeface="Candara" panose="020E0502030303020204" pitchFamily="34" charset="0"/>
              </a:defRPr>
            </a:lvl2pPr>
            <a:lvl3pPr>
              <a:defRPr>
                <a:solidFill>
                  <a:srgbClr val="002060"/>
                </a:solidFill>
                <a:latin typeface="Candara" panose="020E0502030303020204" pitchFamily="34" charset="0"/>
              </a:defRPr>
            </a:lvl3pPr>
            <a:lvl4pPr>
              <a:defRPr>
                <a:solidFill>
                  <a:srgbClr val="002060"/>
                </a:solidFill>
                <a:latin typeface="Candara" panose="020E0502030303020204" pitchFamily="34" charset="0"/>
              </a:defRPr>
            </a:lvl4pPr>
            <a:lvl5pPr>
              <a:defRPr>
                <a:solidFill>
                  <a:srgbClr val="002060"/>
                </a:solidFill>
                <a:latin typeface="Candara" panose="020E0502030303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972588338"/>
      </p:ext>
    </p:extLst>
  </p:cSld>
  <p:clrMapOvr>
    <a:masterClrMapping/>
  </p:clrMapOvr>
  <p:transition xmlns:p14="http://schemas.microsoft.com/office/powerpoint/2010/main">
    <p:split orient="vert" dir="in"/>
  </p:transition>
  <p:timing>
    <p:tnLst>
      <p:par>
        <p:cTn xmlns:p14="http://schemas.microsoft.com/office/powerpoint/2010/mai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de-D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6697" indent="0" algn="ctr">
              <a:buNone/>
              <a:defRPr>
                <a:solidFill>
                  <a:schemeClr val="tx1">
                    <a:tint val="75000"/>
                  </a:schemeClr>
                </a:solidFill>
              </a:defRPr>
            </a:lvl2pPr>
            <a:lvl3pPr marL="913397" indent="0" algn="ctr">
              <a:buNone/>
              <a:defRPr>
                <a:solidFill>
                  <a:schemeClr val="tx1">
                    <a:tint val="75000"/>
                  </a:schemeClr>
                </a:solidFill>
              </a:defRPr>
            </a:lvl3pPr>
            <a:lvl4pPr marL="1370093" indent="0" algn="ctr">
              <a:buNone/>
              <a:defRPr>
                <a:solidFill>
                  <a:schemeClr val="tx1">
                    <a:tint val="75000"/>
                  </a:schemeClr>
                </a:solidFill>
              </a:defRPr>
            </a:lvl4pPr>
            <a:lvl5pPr marL="1826790" indent="0" algn="ctr">
              <a:buNone/>
              <a:defRPr>
                <a:solidFill>
                  <a:schemeClr val="tx1">
                    <a:tint val="75000"/>
                  </a:schemeClr>
                </a:solidFill>
              </a:defRPr>
            </a:lvl5pPr>
            <a:lvl6pPr marL="2283484" indent="0" algn="ctr">
              <a:buNone/>
              <a:defRPr>
                <a:solidFill>
                  <a:schemeClr val="tx1">
                    <a:tint val="75000"/>
                  </a:schemeClr>
                </a:solidFill>
              </a:defRPr>
            </a:lvl6pPr>
            <a:lvl7pPr marL="2740185" indent="0" algn="ctr">
              <a:buNone/>
              <a:defRPr>
                <a:solidFill>
                  <a:schemeClr val="tx1">
                    <a:tint val="75000"/>
                  </a:schemeClr>
                </a:solidFill>
              </a:defRPr>
            </a:lvl7pPr>
            <a:lvl8pPr marL="3196880" indent="0" algn="ctr">
              <a:buNone/>
              <a:defRPr>
                <a:solidFill>
                  <a:schemeClr val="tx1">
                    <a:tint val="75000"/>
                  </a:schemeClr>
                </a:solidFill>
              </a:defRPr>
            </a:lvl8pPr>
            <a:lvl9pPr marL="3653577" indent="0" algn="ctr">
              <a:buNone/>
              <a:defRPr>
                <a:solidFill>
                  <a:schemeClr val="tx1">
                    <a:tint val="75000"/>
                  </a:schemeClr>
                </a:solidFill>
              </a:defRPr>
            </a:lvl9pPr>
          </a:lstStyle>
          <a:p>
            <a:r>
              <a:rPr lang="de-DE" smtClean="0"/>
              <a:t>Click to edit Master subtitle style</a:t>
            </a:r>
            <a:endParaRPr lang="en-US"/>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Content Placeholder 2"/>
          <p:cNvSpPr>
            <a:spLocks noGrp="1"/>
          </p:cNvSpPr>
          <p:nvPr>
            <p:ph idx="1"/>
          </p:nvPr>
        </p:nvSpPr>
        <p:spPr/>
        <p:txBody>
          <a:body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6A5029-C0A6-2042-9171-5F2C953E8BD2}" type="datetimeFigureOut">
              <a:rPr lang="en-US" smtClean="0"/>
              <a:t>08/12/13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BB96EE-60A2-FF46-9AAF-9E04ACA75ADC}" type="slidenum">
              <a:rPr lang="en-US" smtClean="0"/>
              <a:t>‹#›</a:t>
            </a:fld>
            <a:endParaRPr lang="en-US"/>
          </a:p>
        </p:txBody>
      </p:sp>
    </p:spTree>
    <p:extLst>
      <p:ext uri="{BB962C8B-B14F-4D97-AF65-F5344CB8AC3E}">
        <p14:creationId xmlns:p14="http://schemas.microsoft.com/office/powerpoint/2010/main" val="387273130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1"/>
            <a:ext cx="7772400" cy="1362075"/>
          </a:xfrm>
        </p:spPr>
        <p:txBody>
          <a:bodyPr anchor="t"/>
          <a:lstStyle>
            <a:lvl1pPr algn="l">
              <a:defRPr sz="4000" b="1" cap="all"/>
            </a:lvl1pPr>
          </a:lstStyle>
          <a:p>
            <a:r>
              <a:rPr lang="de-DE" smtClean="0"/>
              <a:t>Click to edit Master title style</a:t>
            </a:r>
            <a:endParaRPr lang="en-US"/>
          </a:p>
        </p:txBody>
      </p:sp>
      <p:sp>
        <p:nvSpPr>
          <p:cNvPr id="3" name="Text Placeholder 2"/>
          <p:cNvSpPr>
            <a:spLocks noGrp="1"/>
          </p:cNvSpPr>
          <p:nvPr>
            <p:ph type="body" idx="1"/>
          </p:nvPr>
        </p:nvSpPr>
        <p:spPr>
          <a:xfrm>
            <a:off x="722313" y="2906717"/>
            <a:ext cx="7772400" cy="1500187"/>
          </a:xfrm>
        </p:spPr>
        <p:txBody>
          <a:bodyPr anchor="b"/>
          <a:lstStyle>
            <a:lvl1pPr marL="0" indent="0">
              <a:buNone/>
              <a:defRPr sz="2000">
                <a:solidFill>
                  <a:schemeClr val="tx1">
                    <a:tint val="75000"/>
                  </a:schemeClr>
                </a:solidFill>
              </a:defRPr>
            </a:lvl1pPr>
            <a:lvl2pPr marL="456697" indent="0">
              <a:buNone/>
              <a:defRPr sz="1800">
                <a:solidFill>
                  <a:schemeClr val="tx1">
                    <a:tint val="75000"/>
                  </a:schemeClr>
                </a:solidFill>
              </a:defRPr>
            </a:lvl2pPr>
            <a:lvl3pPr marL="913397" indent="0">
              <a:buNone/>
              <a:defRPr sz="1600">
                <a:solidFill>
                  <a:schemeClr val="tx1">
                    <a:tint val="75000"/>
                  </a:schemeClr>
                </a:solidFill>
              </a:defRPr>
            </a:lvl3pPr>
            <a:lvl4pPr marL="1370093" indent="0">
              <a:buNone/>
              <a:defRPr sz="1400">
                <a:solidFill>
                  <a:schemeClr val="tx1">
                    <a:tint val="75000"/>
                  </a:schemeClr>
                </a:solidFill>
              </a:defRPr>
            </a:lvl4pPr>
            <a:lvl5pPr marL="1826790" indent="0">
              <a:buNone/>
              <a:defRPr sz="1400">
                <a:solidFill>
                  <a:schemeClr val="tx1">
                    <a:tint val="75000"/>
                  </a:schemeClr>
                </a:solidFill>
              </a:defRPr>
            </a:lvl5pPr>
            <a:lvl6pPr marL="2283484" indent="0">
              <a:buNone/>
              <a:defRPr sz="1400">
                <a:solidFill>
                  <a:schemeClr val="tx1">
                    <a:tint val="75000"/>
                  </a:schemeClr>
                </a:solidFill>
              </a:defRPr>
            </a:lvl6pPr>
            <a:lvl7pPr marL="2740185" indent="0">
              <a:buNone/>
              <a:defRPr sz="1400">
                <a:solidFill>
                  <a:schemeClr val="tx1">
                    <a:tint val="75000"/>
                  </a:schemeClr>
                </a:solidFill>
              </a:defRPr>
            </a:lvl7pPr>
            <a:lvl8pPr marL="3196880" indent="0">
              <a:buNone/>
              <a:defRPr sz="1400">
                <a:solidFill>
                  <a:schemeClr val="tx1">
                    <a:tint val="75000"/>
                  </a:schemeClr>
                </a:solidFill>
              </a:defRPr>
            </a:lvl8pPr>
            <a:lvl9pPr marL="3653577" indent="0">
              <a:buNone/>
              <a:defRPr sz="1400">
                <a:solidFill>
                  <a:schemeClr val="tx1">
                    <a:tint val="75000"/>
                  </a:schemeClr>
                </a:solidFill>
              </a:defRPr>
            </a:lvl9pPr>
          </a:lstStyle>
          <a:p>
            <a:pPr lvl="0"/>
            <a:r>
              <a:rPr lang="de-DE" smtClean="0"/>
              <a:t>Click to edit Master text styles</a:t>
            </a:r>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Content Placeholder 2"/>
          <p:cNvSpPr>
            <a:spLocks noGrp="1"/>
          </p:cNvSpPr>
          <p:nvPr>
            <p:ph sz="half" idx="1"/>
          </p:nvPr>
        </p:nvSpPr>
        <p:spPr>
          <a:xfrm>
            <a:off x="457200" y="160021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Content Placeholder 3"/>
          <p:cNvSpPr>
            <a:spLocks noGrp="1"/>
          </p:cNvSpPr>
          <p:nvPr>
            <p:ph sz="half" idx="2"/>
          </p:nvPr>
        </p:nvSpPr>
        <p:spPr>
          <a:xfrm>
            <a:off x="4648200" y="160021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7" name="Slide Number Placeholder 6"/>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6697" indent="0">
              <a:buNone/>
              <a:defRPr sz="2000" b="1"/>
            </a:lvl2pPr>
            <a:lvl3pPr marL="913397" indent="0">
              <a:buNone/>
              <a:defRPr sz="1800" b="1"/>
            </a:lvl3pPr>
            <a:lvl4pPr marL="1370093" indent="0">
              <a:buNone/>
              <a:defRPr sz="1600" b="1"/>
            </a:lvl4pPr>
            <a:lvl5pPr marL="1826790" indent="0">
              <a:buNone/>
              <a:defRPr sz="1600" b="1"/>
            </a:lvl5pPr>
            <a:lvl6pPr marL="2283484" indent="0">
              <a:buNone/>
              <a:defRPr sz="1600" b="1"/>
            </a:lvl6pPr>
            <a:lvl7pPr marL="2740185" indent="0">
              <a:buNone/>
              <a:defRPr sz="1600" b="1"/>
            </a:lvl7pPr>
            <a:lvl8pPr marL="3196880" indent="0">
              <a:buNone/>
              <a:defRPr sz="1600" b="1"/>
            </a:lvl8pPr>
            <a:lvl9pPr marL="3653577" indent="0">
              <a:buNone/>
              <a:defRPr sz="1600" b="1"/>
            </a:lvl9pPr>
          </a:lstStyle>
          <a:p>
            <a:pPr lvl="0"/>
            <a:r>
              <a:rPr lang="de-DE"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5" name="Text Placeholder 4"/>
          <p:cNvSpPr>
            <a:spLocks noGrp="1"/>
          </p:cNvSpPr>
          <p:nvPr>
            <p:ph type="body" sz="quarter" idx="3"/>
          </p:nvPr>
        </p:nvSpPr>
        <p:spPr>
          <a:xfrm>
            <a:off x="4645036" y="1535113"/>
            <a:ext cx="4041775" cy="639762"/>
          </a:xfrm>
        </p:spPr>
        <p:txBody>
          <a:bodyPr anchor="b"/>
          <a:lstStyle>
            <a:lvl1pPr marL="0" indent="0">
              <a:buNone/>
              <a:defRPr sz="2400" b="1"/>
            </a:lvl1pPr>
            <a:lvl2pPr marL="456697" indent="0">
              <a:buNone/>
              <a:defRPr sz="2000" b="1"/>
            </a:lvl2pPr>
            <a:lvl3pPr marL="913397" indent="0">
              <a:buNone/>
              <a:defRPr sz="1800" b="1"/>
            </a:lvl3pPr>
            <a:lvl4pPr marL="1370093" indent="0">
              <a:buNone/>
              <a:defRPr sz="1600" b="1"/>
            </a:lvl4pPr>
            <a:lvl5pPr marL="1826790" indent="0">
              <a:buNone/>
              <a:defRPr sz="1600" b="1"/>
            </a:lvl5pPr>
            <a:lvl6pPr marL="2283484" indent="0">
              <a:buNone/>
              <a:defRPr sz="1600" b="1"/>
            </a:lvl6pPr>
            <a:lvl7pPr marL="2740185" indent="0">
              <a:buNone/>
              <a:defRPr sz="1600" b="1"/>
            </a:lvl7pPr>
            <a:lvl8pPr marL="3196880" indent="0">
              <a:buNone/>
              <a:defRPr sz="1600" b="1"/>
            </a:lvl8pPr>
            <a:lvl9pPr marL="3653577" indent="0">
              <a:buNone/>
              <a:defRPr sz="1600" b="1"/>
            </a:lvl9pPr>
          </a:lstStyle>
          <a:p>
            <a:pPr lvl="0"/>
            <a:r>
              <a:rPr lang="de-DE" smtClean="0"/>
              <a:t>Click to edit Master text styles</a:t>
            </a:r>
          </a:p>
        </p:txBody>
      </p:sp>
      <p:sp>
        <p:nvSpPr>
          <p:cNvPr id="6" name="Content Placeholder 5"/>
          <p:cNvSpPr>
            <a:spLocks noGrp="1"/>
          </p:cNvSpPr>
          <p:nvPr>
            <p:ph sz="quarter" idx="4"/>
          </p:nvPr>
        </p:nvSpPr>
        <p:spPr>
          <a:xfrm>
            <a:off x="464503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9" name="Slide Number Placeholder 8"/>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5" name="Slide Number Placeholder 4"/>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de-DE" smtClean="0"/>
              <a:t>Click to edit Master title style</a:t>
            </a:r>
            <a:endParaRPr lang="en-US"/>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Text Placeholder 3"/>
          <p:cNvSpPr>
            <a:spLocks noGrp="1"/>
          </p:cNvSpPr>
          <p:nvPr>
            <p:ph type="body" sz="half" idx="2"/>
          </p:nvPr>
        </p:nvSpPr>
        <p:spPr>
          <a:xfrm>
            <a:off x="457204" y="1435111"/>
            <a:ext cx="3008313" cy="4691063"/>
          </a:xfrm>
        </p:spPr>
        <p:txBody>
          <a:bodyPr/>
          <a:lstStyle>
            <a:lvl1pPr marL="0" indent="0">
              <a:buNone/>
              <a:defRPr sz="1400"/>
            </a:lvl1pPr>
            <a:lvl2pPr marL="456697" indent="0">
              <a:buNone/>
              <a:defRPr sz="1200"/>
            </a:lvl2pPr>
            <a:lvl3pPr marL="913397" indent="0">
              <a:buNone/>
              <a:defRPr sz="1000"/>
            </a:lvl3pPr>
            <a:lvl4pPr marL="1370093" indent="0">
              <a:buNone/>
              <a:defRPr sz="900"/>
            </a:lvl4pPr>
            <a:lvl5pPr marL="1826790" indent="0">
              <a:buNone/>
              <a:defRPr sz="900"/>
            </a:lvl5pPr>
            <a:lvl6pPr marL="2283484" indent="0">
              <a:buNone/>
              <a:defRPr sz="900"/>
            </a:lvl6pPr>
            <a:lvl7pPr marL="2740185" indent="0">
              <a:buNone/>
              <a:defRPr sz="900"/>
            </a:lvl7pPr>
            <a:lvl8pPr marL="3196880" indent="0">
              <a:buNone/>
              <a:defRPr sz="900"/>
            </a:lvl8pPr>
            <a:lvl9pPr marL="3653577" indent="0">
              <a:buNone/>
              <a:defRPr sz="900"/>
            </a:lvl9pPr>
          </a:lstStyle>
          <a:p>
            <a:pPr lvl="0"/>
            <a:r>
              <a:rPr lang="de-DE" smtClean="0"/>
              <a:t>Click to edit Master text styles</a:t>
            </a:r>
          </a:p>
        </p:txBody>
      </p:sp>
      <p:sp>
        <p:nvSpPr>
          <p:cNvPr id="7" name="Slide Number Placeholder 6"/>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697" indent="0">
              <a:buNone/>
              <a:defRPr sz="2800"/>
            </a:lvl2pPr>
            <a:lvl3pPr marL="913397" indent="0">
              <a:buNone/>
              <a:defRPr sz="2400"/>
            </a:lvl3pPr>
            <a:lvl4pPr marL="1370093" indent="0">
              <a:buNone/>
              <a:defRPr sz="2000"/>
            </a:lvl4pPr>
            <a:lvl5pPr marL="1826790" indent="0">
              <a:buNone/>
              <a:defRPr sz="2000"/>
            </a:lvl5pPr>
            <a:lvl6pPr marL="2283484" indent="0">
              <a:buNone/>
              <a:defRPr sz="2000"/>
            </a:lvl6pPr>
            <a:lvl7pPr marL="2740185" indent="0">
              <a:buNone/>
              <a:defRPr sz="2000"/>
            </a:lvl7pPr>
            <a:lvl8pPr marL="3196880" indent="0">
              <a:buNone/>
              <a:defRPr sz="2000"/>
            </a:lvl8pPr>
            <a:lvl9pPr marL="3653577"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697" indent="0">
              <a:buNone/>
              <a:defRPr sz="1200"/>
            </a:lvl2pPr>
            <a:lvl3pPr marL="913397" indent="0">
              <a:buNone/>
              <a:defRPr sz="1000"/>
            </a:lvl3pPr>
            <a:lvl4pPr marL="1370093" indent="0">
              <a:buNone/>
              <a:defRPr sz="900"/>
            </a:lvl4pPr>
            <a:lvl5pPr marL="1826790" indent="0">
              <a:buNone/>
              <a:defRPr sz="900"/>
            </a:lvl5pPr>
            <a:lvl6pPr marL="2283484" indent="0">
              <a:buNone/>
              <a:defRPr sz="900"/>
            </a:lvl6pPr>
            <a:lvl7pPr marL="2740185" indent="0">
              <a:buNone/>
              <a:defRPr sz="900"/>
            </a:lvl7pPr>
            <a:lvl8pPr marL="3196880" indent="0">
              <a:buNone/>
              <a:defRPr sz="900"/>
            </a:lvl8pPr>
            <a:lvl9pPr marL="3653577" indent="0">
              <a:buNone/>
              <a:defRPr sz="900"/>
            </a:lvl9pPr>
          </a:lstStyle>
          <a:p>
            <a:pPr lvl="0"/>
            <a:r>
              <a:rPr lang="de-DE" smtClean="0"/>
              <a:t>Click to edit Master text styles</a:t>
            </a:r>
          </a:p>
        </p:txBody>
      </p:sp>
      <p:sp>
        <p:nvSpPr>
          <p:cNvPr id="7" name="Slide Number Placeholder 6"/>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de-D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2_IWLC10_pages">
    <p:bg>
      <p:bgPr>
        <a:solidFill>
          <a:schemeClr val="bg1"/>
        </a:solidFill>
        <a:effectLst/>
      </p:bgPr>
    </p:bg>
    <p:spTree>
      <p:nvGrpSpPr>
        <p:cNvPr id="1" name=""/>
        <p:cNvGrpSpPr/>
        <p:nvPr/>
      </p:nvGrpSpPr>
      <p:grpSpPr>
        <a:xfrm>
          <a:off x="0" y="0"/>
          <a:ext cx="0" cy="0"/>
          <a:chOff x="0" y="0"/>
          <a:chExt cx="0" cy="0"/>
        </a:xfrm>
      </p:grpSpPr>
      <p:sp>
        <p:nvSpPr>
          <p:cNvPr id="8" name="Title 1"/>
          <p:cNvSpPr txBox="1">
            <a:spLocks/>
          </p:cNvSpPr>
          <p:nvPr userDrawn="1"/>
        </p:nvSpPr>
        <p:spPr bwMode="auto">
          <a:xfrm>
            <a:off x="-36512" y="6579314"/>
            <a:ext cx="9180000" cy="306070"/>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defTabSz="822325" fontAlgn="base">
              <a:spcBef>
                <a:spcPct val="0"/>
              </a:spcBef>
              <a:spcAft>
                <a:spcPct val="0"/>
              </a:spcAft>
              <a:tabLst>
                <a:tab pos="4389438" algn="ctr"/>
                <a:tab pos="8961438" algn="r"/>
              </a:tabLst>
              <a:defRPr/>
            </a:pPr>
            <a:r>
              <a:rPr lang="en-US" sz="1400" dirty="0" smtClean="0">
                <a:solidFill>
                  <a:prstClr val="white"/>
                </a:solidFill>
                <a:latin typeface="Candara" panose="020E0502030303020204" pitchFamily="34" charset="0"/>
              </a:rPr>
              <a:t>Nov. 6</a:t>
            </a:r>
            <a:r>
              <a:rPr lang="en-US" sz="1400" baseline="30000" dirty="0" smtClean="0">
                <a:solidFill>
                  <a:prstClr val="white"/>
                </a:solidFill>
                <a:latin typeface="Candara" panose="020E0502030303020204" pitchFamily="34" charset="0"/>
              </a:rPr>
              <a:t>th</a:t>
            </a:r>
            <a:r>
              <a:rPr lang="en-US" sz="1400" dirty="0" smtClean="0">
                <a:solidFill>
                  <a:prstClr val="white"/>
                </a:solidFill>
                <a:latin typeface="Candara" panose="020E0502030303020204" pitchFamily="34" charset="0"/>
              </a:rPr>
              <a:t>, 2013                                                                     	 TBM review	G. Riddone </a:t>
            </a:r>
            <a:r>
              <a:rPr lang="en-GB" sz="1400" dirty="0" smtClean="0">
                <a:solidFill>
                  <a:prstClr val="white"/>
                </a:solidFill>
                <a:latin typeface="Candara" panose="020E0502030303020204" pitchFamily="34" charset="0"/>
              </a:rPr>
              <a:t>                                          </a:t>
            </a:r>
            <a:endParaRPr lang="en-US" sz="1400" dirty="0" smtClean="0">
              <a:solidFill>
                <a:prstClr val="white"/>
              </a:solidFill>
              <a:latin typeface="Candara" panose="020E0502030303020204" pitchFamily="34" charset="0"/>
            </a:endParaRPr>
          </a:p>
        </p:txBody>
      </p:sp>
      <p:sp>
        <p:nvSpPr>
          <p:cNvPr id="7" name="Title 1"/>
          <p:cNvSpPr txBox="1">
            <a:spLocks/>
          </p:cNvSpPr>
          <p:nvPr userDrawn="1"/>
        </p:nvSpPr>
        <p:spPr bwMode="auto">
          <a:xfrm>
            <a:off x="0" y="-27384"/>
            <a:ext cx="9144000" cy="792000"/>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algn="ctr" defTabSz="456697" fontAlgn="base">
              <a:spcBef>
                <a:spcPct val="0"/>
              </a:spcBef>
              <a:spcAft>
                <a:spcPct val="0"/>
              </a:spcAft>
              <a:defRPr/>
            </a:pPr>
            <a:endParaRPr lang="en-US" sz="2000" dirty="0" smtClean="0">
              <a:solidFill>
                <a:srgbClr val="CCFFFF"/>
              </a:solidFill>
              <a:latin typeface="Arial" pitchFamily="34" charset="0"/>
              <a:cs typeface="Arial" pitchFamily="34" charset="0"/>
            </a:endParaRPr>
          </a:p>
        </p:txBody>
      </p:sp>
      <p:sp>
        <p:nvSpPr>
          <p:cNvPr id="10" name="Title 15"/>
          <p:cNvSpPr>
            <a:spLocks noGrp="1"/>
          </p:cNvSpPr>
          <p:nvPr>
            <p:ph type="title" hasCustomPrompt="1"/>
          </p:nvPr>
        </p:nvSpPr>
        <p:spPr>
          <a:xfrm>
            <a:off x="971600" y="-27384"/>
            <a:ext cx="7956000" cy="720000"/>
          </a:xfrm>
          <a:prstGeom prst="rect">
            <a:avLst/>
          </a:prstGeom>
          <a:solidFill>
            <a:srgbClr val="003368"/>
          </a:solidFill>
        </p:spPr>
        <p:txBody>
          <a:bodyPr anchor="ctr">
            <a:noAutofit/>
          </a:bodyPr>
          <a:lstStyle>
            <a:lvl1pPr>
              <a:defRPr sz="3200">
                <a:solidFill>
                  <a:schemeClr val="bg1"/>
                </a:solidFill>
                <a:latin typeface="Candara" panose="020E0502030303020204" pitchFamily="34" charset="0"/>
                <a:cs typeface="Arial" pitchFamily="34" charset="0"/>
              </a:defRPr>
            </a:lvl1pPr>
          </a:lstStyle>
          <a:p>
            <a:r>
              <a:rPr lang="en-US" dirty="0" smtClean="0"/>
              <a:t>[Sub-title 1]</a:t>
            </a:r>
            <a:endParaRPr lang="en-US" dirty="0"/>
          </a:p>
        </p:txBody>
      </p:sp>
      <p:pic>
        <p:nvPicPr>
          <p:cNvPr id="11" name="Picture 3"/>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07504" y="44624"/>
            <a:ext cx="612121" cy="498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7886020"/>
      </p:ext>
    </p:extLst>
  </p:cSld>
  <p:clrMapOvr>
    <a:masterClrMapping/>
  </p:clrMapOvr>
  <p:transition xmlns:p14="http://schemas.microsoft.com/office/powerpoint/2010/main">
    <p:split orient="vert" dir="in"/>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6A5029-C0A6-2042-9171-5F2C953E8BD2}" type="datetimeFigureOut">
              <a:rPr lang="en-US" smtClean="0"/>
              <a:t>08/12/13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BB96EE-60A2-FF46-9AAF-9E04ACA75ADC}" type="slidenum">
              <a:rPr lang="en-US" smtClean="0"/>
              <a:t>‹#›</a:t>
            </a:fld>
            <a:endParaRPr lang="en-US"/>
          </a:p>
        </p:txBody>
      </p:sp>
    </p:spTree>
    <p:extLst>
      <p:ext uri="{BB962C8B-B14F-4D97-AF65-F5344CB8AC3E}">
        <p14:creationId xmlns:p14="http://schemas.microsoft.com/office/powerpoint/2010/main" val="286873637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3_IWLC10_pages">
    <p:bg>
      <p:bgPr>
        <a:solidFill>
          <a:schemeClr val="bg1"/>
        </a:solidFill>
        <a:effectLst/>
      </p:bgPr>
    </p:bg>
    <p:spTree>
      <p:nvGrpSpPr>
        <p:cNvPr id="1" name=""/>
        <p:cNvGrpSpPr/>
        <p:nvPr/>
      </p:nvGrpSpPr>
      <p:grpSpPr>
        <a:xfrm>
          <a:off x="0" y="0"/>
          <a:ext cx="0" cy="0"/>
          <a:chOff x="0" y="0"/>
          <a:chExt cx="0" cy="0"/>
        </a:xfrm>
      </p:grpSpPr>
      <p:sp>
        <p:nvSpPr>
          <p:cNvPr id="9" name="Title 1"/>
          <p:cNvSpPr txBox="1">
            <a:spLocks/>
          </p:cNvSpPr>
          <p:nvPr userDrawn="1"/>
        </p:nvSpPr>
        <p:spPr bwMode="auto">
          <a:xfrm>
            <a:off x="0" y="-27384"/>
            <a:ext cx="9144000" cy="792000"/>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algn="ctr" defTabSz="456697" fontAlgn="base">
              <a:spcBef>
                <a:spcPct val="0"/>
              </a:spcBef>
              <a:spcAft>
                <a:spcPct val="0"/>
              </a:spcAft>
              <a:defRPr/>
            </a:pPr>
            <a:endParaRPr lang="en-US" sz="2000" dirty="0" smtClean="0">
              <a:solidFill>
                <a:srgbClr val="CCFFFF"/>
              </a:solidFill>
              <a:latin typeface="Arial" pitchFamily="34" charset="0"/>
              <a:cs typeface="Arial" pitchFamily="34" charset="0"/>
            </a:endParaRPr>
          </a:p>
        </p:txBody>
      </p:sp>
      <p:sp>
        <p:nvSpPr>
          <p:cNvPr id="16" name="Title 15"/>
          <p:cNvSpPr>
            <a:spLocks noGrp="1"/>
          </p:cNvSpPr>
          <p:nvPr>
            <p:ph type="title" hasCustomPrompt="1"/>
          </p:nvPr>
        </p:nvSpPr>
        <p:spPr>
          <a:xfrm>
            <a:off x="971600" y="-27384"/>
            <a:ext cx="7956000" cy="720000"/>
          </a:xfrm>
          <a:prstGeom prst="rect">
            <a:avLst/>
          </a:prstGeom>
          <a:solidFill>
            <a:srgbClr val="003368"/>
          </a:solidFill>
        </p:spPr>
        <p:txBody>
          <a:bodyPr anchor="ctr">
            <a:noAutofit/>
          </a:bodyPr>
          <a:lstStyle>
            <a:lvl1pPr>
              <a:defRPr sz="3200">
                <a:solidFill>
                  <a:schemeClr val="bg1"/>
                </a:solidFill>
                <a:latin typeface="Candara" panose="020E0502030303020204" pitchFamily="34" charset="0"/>
                <a:cs typeface="Arial" pitchFamily="34" charset="0"/>
              </a:defRPr>
            </a:lvl1pPr>
          </a:lstStyle>
          <a:p>
            <a:r>
              <a:rPr lang="en-US" dirty="0" smtClean="0"/>
              <a:t>[Sub-title 1]</a:t>
            </a:r>
            <a:endParaRPr lang="en-US" dirty="0"/>
          </a:p>
        </p:txBody>
      </p:sp>
      <p:sp>
        <p:nvSpPr>
          <p:cNvPr id="8" name="Title 1"/>
          <p:cNvSpPr txBox="1">
            <a:spLocks/>
          </p:cNvSpPr>
          <p:nvPr userDrawn="1"/>
        </p:nvSpPr>
        <p:spPr bwMode="auto">
          <a:xfrm>
            <a:off x="0" y="6579314"/>
            <a:ext cx="9144000" cy="306070"/>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defTabSz="914400" fontAlgn="base">
              <a:spcBef>
                <a:spcPct val="0"/>
              </a:spcBef>
              <a:spcAft>
                <a:spcPct val="0"/>
              </a:spcAft>
              <a:defRPr/>
            </a:pPr>
            <a:r>
              <a:rPr lang="en-US" sz="1400" dirty="0" smtClean="0">
                <a:solidFill>
                  <a:prstClr val="white"/>
                </a:solidFill>
                <a:latin typeface="Candara" panose="020E0502030303020204" pitchFamily="34" charset="0"/>
              </a:rPr>
              <a:t>[</a:t>
            </a:r>
            <a:fld id="{0072F9AA-F6D8-4764-ABA2-A7ACA49E409D}" type="datetime3">
              <a:rPr lang="en-US" sz="1400" smtClean="0">
                <a:solidFill>
                  <a:prstClr val="white"/>
                </a:solidFill>
                <a:latin typeface="Candara" panose="020E0502030303020204" pitchFamily="34" charset="0"/>
              </a:rPr>
              <a:pPr defTabSz="914400" fontAlgn="base">
                <a:spcBef>
                  <a:spcPct val="0"/>
                </a:spcBef>
                <a:spcAft>
                  <a:spcPct val="0"/>
                </a:spcAft>
                <a:defRPr/>
              </a:pPr>
              <a:t>8 December 2013</a:t>
            </a:fld>
            <a:r>
              <a:rPr lang="en-US" sz="1400" dirty="0" smtClean="0">
                <a:solidFill>
                  <a:prstClr val="white"/>
                </a:solidFill>
                <a:latin typeface="Candara" panose="020E0502030303020204" pitchFamily="34" charset="0"/>
              </a:rPr>
              <a:t>]                                                                  </a:t>
            </a:r>
            <a:r>
              <a:rPr lang="en-GB" sz="1400" dirty="0" smtClean="0">
                <a:solidFill>
                  <a:prstClr val="white"/>
                </a:solidFill>
                <a:latin typeface="Candara" panose="020E0502030303020204" pitchFamily="34" charset="0"/>
              </a:rPr>
              <a:t>                                                                                                             </a:t>
            </a:r>
            <a:r>
              <a:rPr lang="en-US" sz="1400" dirty="0" smtClean="0">
                <a:solidFill>
                  <a:prstClr val="white"/>
                </a:solidFill>
                <a:latin typeface="Candara" panose="020E0502030303020204" pitchFamily="34" charset="0"/>
              </a:rPr>
              <a:t>BE-RF-PM</a:t>
            </a:r>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07504" y="44624"/>
            <a:ext cx="612121" cy="498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Placeholder 2"/>
          <p:cNvSpPr>
            <a:spLocks noGrp="1"/>
          </p:cNvSpPr>
          <p:nvPr>
            <p:ph type="body" sz="quarter" idx="10"/>
          </p:nvPr>
        </p:nvSpPr>
        <p:spPr>
          <a:xfrm>
            <a:off x="250825" y="908050"/>
            <a:ext cx="8497888" cy="5329238"/>
          </a:xfrm>
        </p:spPr>
        <p:txBody>
          <a:bodyPr/>
          <a:lstStyle>
            <a:lvl1pPr>
              <a:defRPr sz="3000">
                <a:solidFill>
                  <a:srgbClr val="002060"/>
                </a:solidFill>
                <a:latin typeface="Candara" panose="020E0502030303020204" pitchFamily="34" charset="0"/>
              </a:defRPr>
            </a:lvl1pPr>
            <a:lvl2pPr>
              <a:defRPr>
                <a:solidFill>
                  <a:srgbClr val="002060"/>
                </a:solidFill>
                <a:latin typeface="Candara" panose="020E0502030303020204" pitchFamily="34" charset="0"/>
              </a:defRPr>
            </a:lvl2pPr>
            <a:lvl3pPr>
              <a:defRPr>
                <a:solidFill>
                  <a:srgbClr val="002060"/>
                </a:solidFill>
                <a:latin typeface="Candara" panose="020E0502030303020204" pitchFamily="34" charset="0"/>
              </a:defRPr>
            </a:lvl3pPr>
            <a:lvl4pPr>
              <a:defRPr>
                <a:solidFill>
                  <a:srgbClr val="002060"/>
                </a:solidFill>
                <a:latin typeface="Candara" panose="020E0502030303020204" pitchFamily="34" charset="0"/>
              </a:defRPr>
            </a:lvl4pPr>
            <a:lvl5pPr>
              <a:defRPr>
                <a:solidFill>
                  <a:srgbClr val="002060"/>
                </a:solidFill>
                <a:latin typeface="Candara" panose="020E0502030303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972588338"/>
      </p:ext>
    </p:extLst>
  </p:cSld>
  <p:clrMapOvr>
    <a:masterClrMapping/>
  </p:clrMapOvr>
  <p:transition xmlns:p14="http://schemas.microsoft.com/office/powerpoint/2010/main">
    <p:split orient="vert" dir="in"/>
  </p:transition>
  <p:timing>
    <p:tnLst>
      <p:par>
        <p:cTn xmlns:p14="http://schemas.microsoft.com/office/powerpoint/2010/mai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de-D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6697" indent="0" algn="ctr">
              <a:buNone/>
              <a:defRPr>
                <a:solidFill>
                  <a:schemeClr val="tx1">
                    <a:tint val="75000"/>
                  </a:schemeClr>
                </a:solidFill>
              </a:defRPr>
            </a:lvl2pPr>
            <a:lvl3pPr marL="913397" indent="0" algn="ctr">
              <a:buNone/>
              <a:defRPr>
                <a:solidFill>
                  <a:schemeClr val="tx1">
                    <a:tint val="75000"/>
                  </a:schemeClr>
                </a:solidFill>
              </a:defRPr>
            </a:lvl3pPr>
            <a:lvl4pPr marL="1370093" indent="0" algn="ctr">
              <a:buNone/>
              <a:defRPr>
                <a:solidFill>
                  <a:schemeClr val="tx1">
                    <a:tint val="75000"/>
                  </a:schemeClr>
                </a:solidFill>
              </a:defRPr>
            </a:lvl4pPr>
            <a:lvl5pPr marL="1826790" indent="0" algn="ctr">
              <a:buNone/>
              <a:defRPr>
                <a:solidFill>
                  <a:schemeClr val="tx1">
                    <a:tint val="75000"/>
                  </a:schemeClr>
                </a:solidFill>
              </a:defRPr>
            </a:lvl5pPr>
            <a:lvl6pPr marL="2283484" indent="0" algn="ctr">
              <a:buNone/>
              <a:defRPr>
                <a:solidFill>
                  <a:schemeClr val="tx1">
                    <a:tint val="75000"/>
                  </a:schemeClr>
                </a:solidFill>
              </a:defRPr>
            </a:lvl6pPr>
            <a:lvl7pPr marL="2740185" indent="0" algn="ctr">
              <a:buNone/>
              <a:defRPr>
                <a:solidFill>
                  <a:schemeClr val="tx1">
                    <a:tint val="75000"/>
                  </a:schemeClr>
                </a:solidFill>
              </a:defRPr>
            </a:lvl7pPr>
            <a:lvl8pPr marL="3196880" indent="0" algn="ctr">
              <a:buNone/>
              <a:defRPr>
                <a:solidFill>
                  <a:schemeClr val="tx1">
                    <a:tint val="75000"/>
                  </a:schemeClr>
                </a:solidFill>
              </a:defRPr>
            </a:lvl8pPr>
            <a:lvl9pPr marL="3653577" indent="0" algn="ctr">
              <a:buNone/>
              <a:defRPr>
                <a:solidFill>
                  <a:schemeClr val="tx1">
                    <a:tint val="75000"/>
                  </a:schemeClr>
                </a:solidFill>
              </a:defRPr>
            </a:lvl9pPr>
          </a:lstStyle>
          <a:p>
            <a:r>
              <a:rPr lang="de-DE" smtClean="0"/>
              <a:t>Click to edit Master subtitle style</a:t>
            </a:r>
            <a:endParaRPr lang="en-US"/>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Content Placeholder 2"/>
          <p:cNvSpPr>
            <a:spLocks noGrp="1"/>
          </p:cNvSpPr>
          <p:nvPr>
            <p:ph idx="1"/>
          </p:nvPr>
        </p:nvSpPr>
        <p:spPr/>
        <p:txBody>
          <a:body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1"/>
            <a:ext cx="7772400" cy="1362075"/>
          </a:xfrm>
        </p:spPr>
        <p:txBody>
          <a:bodyPr anchor="t"/>
          <a:lstStyle>
            <a:lvl1pPr algn="l">
              <a:defRPr sz="4000" b="1" cap="all"/>
            </a:lvl1pPr>
          </a:lstStyle>
          <a:p>
            <a:r>
              <a:rPr lang="de-DE" smtClean="0"/>
              <a:t>Click to edit Master title style</a:t>
            </a:r>
            <a:endParaRPr lang="en-US"/>
          </a:p>
        </p:txBody>
      </p:sp>
      <p:sp>
        <p:nvSpPr>
          <p:cNvPr id="3" name="Text Placeholder 2"/>
          <p:cNvSpPr>
            <a:spLocks noGrp="1"/>
          </p:cNvSpPr>
          <p:nvPr>
            <p:ph type="body" idx="1"/>
          </p:nvPr>
        </p:nvSpPr>
        <p:spPr>
          <a:xfrm>
            <a:off x="722313" y="2906717"/>
            <a:ext cx="7772400" cy="1500187"/>
          </a:xfrm>
        </p:spPr>
        <p:txBody>
          <a:bodyPr anchor="b"/>
          <a:lstStyle>
            <a:lvl1pPr marL="0" indent="0">
              <a:buNone/>
              <a:defRPr sz="2000">
                <a:solidFill>
                  <a:schemeClr val="tx1">
                    <a:tint val="75000"/>
                  </a:schemeClr>
                </a:solidFill>
              </a:defRPr>
            </a:lvl1pPr>
            <a:lvl2pPr marL="456697" indent="0">
              <a:buNone/>
              <a:defRPr sz="1800">
                <a:solidFill>
                  <a:schemeClr val="tx1">
                    <a:tint val="75000"/>
                  </a:schemeClr>
                </a:solidFill>
              </a:defRPr>
            </a:lvl2pPr>
            <a:lvl3pPr marL="913397" indent="0">
              <a:buNone/>
              <a:defRPr sz="1600">
                <a:solidFill>
                  <a:schemeClr val="tx1">
                    <a:tint val="75000"/>
                  </a:schemeClr>
                </a:solidFill>
              </a:defRPr>
            </a:lvl3pPr>
            <a:lvl4pPr marL="1370093" indent="0">
              <a:buNone/>
              <a:defRPr sz="1400">
                <a:solidFill>
                  <a:schemeClr val="tx1">
                    <a:tint val="75000"/>
                  </a:schemeClr>
                </a:solidFill>
              </a:defRPr>
            </a:lvl4pPr>
            <a:lvl5pPr marL="1826790" indent="0">
              <a:buNone/>
              <a:defRPr sz="1400">
                <a:solidFill>
                  <a:schemeClr val="tx1">
                    <a:tint val="75000"/>
                  </a:schemeClr>
                </a:solidFill>
              </a:defRPr>
            </a:lvl5pPr>
            <a:lvl6pPr marL="2283484" indent="0">
              <a:buNone/>
              <a:defRPr sz="1400">
                <a:solidFill>
                  <a:schemeClr val="tx1">
                    <a:tint val="75000"/>
                  </a:schemeClr>
                </a:solidFill>
              </a:defRPr>
            </a:lvl6pPr>
            <a:lvl7pPr marL="2740185" indent="0">
              <a:buNone/>
              <a:defRPr sz="1400">
                <a:solidFill>
                  <a:schemeClr val="tx1">
                    <a:tint val="75000"/>
                  </a:schemeClr>
                </a:solidFill>
              </a:defRPr>
            </a:lvl7pPr>
            <a:lvl8pPr marL="3196880" indent="0">
              <a:buNone/>
              <a:defRPr sz="1400">
                <a:solidFill>
                  <a:schemeClr val="tx1">
                    <a:tint val="75000"/>
                  </a:schemeClr>
                </a:solidFill>
              </a:defRPr>
            </a:lvl8pPr>
            <a:lvl9pPr marL="3653577" indent="0">
              <a:buNone/>
              <a:defRPr sz="1400">
                <a:solidFill>
                  <a:schemeClr val="tx1">
                    <a:tint val="75000"/>
                  </a:schemeClr>
                </a:solidFill>
              </a:defRPr>
            </a:lvl9pPr>
          </a:lstStyle>
          <a:p>
            <a:pPr lvl="0"/>
            <a:r>
              <a:rPr lang="de-DE" smtClean="0"/>
              <a:t>Click to edit Master text styles</a:t>
            </a:r>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Content Placeholder 2"/>
          <p:cNvSpPr>
            <a:spLocks noGrp="1"/>
          </p:cNvSpPr>
          <p:nvPr>
            <p:ph sz="half" idx="1"/>
          </p:nvPr>
        </p:nvSpPr>
        <p:spPr>
          <a:xfrm>
            <a:off x="457200" y="160021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Content Placeholder 3"/>
          <p:cNvSpPr>
            <a:spLocks noGrp="1"/>
          </p:cNvSpPr>
          <p:nvPr>
            <p:ph sz="half" idx="2"/>
          </p:nvPr>
        </p:nvSpPr>
        <p:spPr>
          <a:xfrm>
            <a:off x="4648200" y="160021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7" name="Slide Number Placeholder 6"/>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6697" indent="0">
              <a:buNone/>
              <a:defRPr sz="2000" b="1"/>
            </a:lvl2pPr>
            <a:lvl3pPr marL="913397" indent="0">
              <a:buNone/>
              <a:defRPr sz="1800" b="1"/>
            </a:lvl3pPr>
            <a:lvl4pPr marL="1370093" indent="0">
              <a:buNone/>
              <a:defRPr sz="1600" b="1"/>
            </a:lvl4pPr>
            <a:lvl5pPr marL="1826790" indent="0">
              <a:buNone/>
              <a:defRPr sz="1600" b="1"/>
            </a:lvl5pPr>
            <a:lvl6pPr marL="2283484" indent="0">
              <a:buNone/>
              <a:defRPr sz="1600" b="1"/>
            </a:lvl6pPr>
            <a:lvl7pPr marL="2740185" indent="0">
              <a:buNone/>
              <a:defRPr sz="1600" b="1"/>
            </a:lvl7pPr>
            <a:lvl8pPr marL="3196880" indent="0">
              <a:buNone/>
              <a:defRPr sz="1600" b="1"/>
            </a:lvl8pPr>
            <a:lvl9pPr marL="3653577" indent="0">
              <a:buNone/>
              <a:defRPr sz="1600" b="1"/>
            </a:lvl9pPr>
          </a:lstStyle>
          <a:p>
            <a:pPr lvl="0"/>
            <a:r>
              <a:rPr lang="de-DE"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5" name="Text Placeholder 4"/>
          <p:cNvSpPr>
            <a:spLocks noGrp="1"/>
          </p:cNvSpPr>
          <p:nvPr>
            <p:ph type="body" sz="quarter" idx="3"/>
          </p:nvPr>
        </p:nvSpPr>
        <p:spPr>
          <a:xfrm>
            <a:off x="4645036" y="1535113"/>
            <a:ext cx="4041775" cy="639762"/>
          </a:xfrm>
        </p:spPr>
        <p:txBody>
          <a:bodyPr anchor="b"/>
          <a:lstStyle>
            <a:lvl1pPr marL="0" indent="0">
              <a:buNone/>
              <a:defRPr sz="2400" b="1"/>
            </a:lvl1pPr>
            <a:lvl2pPr marL="456697" indent="0">
              <a:buNone/>
              <a:defRPr sz="2000" b="1"/>
            </a:lvl2pPr>
            <a:lvl3pPr marL="913397" indent="0">
              <a:buNone/>
              <a:defRPr sz="1800" b="1"/>
            </a:lvl3pPr>
            <a:lvl4pPr marL="1370093" indent="0">
              <a:buNone/>
              <a:defRPr sz="1600" b="1"/>
            </a:lvl4pPr>
            <a:lvl5pPr marL="1826790" indent="0">
              <a:buNone/>
              <a:defRPr sz="1600" b="1"/>
            </a:lvl5pPr>
            <a:lvl6pPr marL="2283484" indent="0">
              <a:buNone/>
              <a:defRPr sz="1600" b="1"/>
            </a:lvl6pPr>
            <a:lvl7pPr marL="2740185" indent="0">
              <a:buNone/>
              <a:defRPr sz="1600" b="1"/>
            </a:lvl7pPr>
            <a:lvl8pPr marL="3196880" indent="0">
              <a:buNone/>
              <a:defRPr sz="1600" b="1"/>
            </a:lvl8pPr>
            <a:lvl9pPr marL="3653577" indent="0">
              <a:buNone/>
              <a:defRPr sz="1600" b="1"/>
            </a:lvl9pPr>
          </a:lstStyle>
          <a:p>
            <a:pPr lvl="0"/>
            <a:r>
              <a:rPr lang="de-DE" smtClean="0"/>
              <a:t>Click to edit Master text styles</a:t>
            </a:r>
          </a:p>
        </p:txBody>
      </p:sp>
      <p:sp>
        <p:nvSpPr>
          <p:cNvPr id="6" name="Content Placeholder 5"/>
          <p:cNvSpPr>
            <a:spLocks noGrp="1"/>
          </p:cNvSpPr>
          <p:nvPr>
            <p:ph sz="quarter" idx="4"/>
          </p:nvPr>
        </p:nvSpPr>
        <p:spPr>
          <a:xfrm>
            <a:off x="464503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9" name="Slide Number Placeholder 8"/>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5" name="Slide Number Placeholder 4"/>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de-DE" smtClean="0"/>
              <a:t>Click to edit Master title style</a:t>
            </a:r>
            <a:endParaRPr lang="en-US"/>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Text Placeholder 3"/>
          <p:cNvSpPr>
            <a:spLocks noGrp="1"/>
          </p:cNvSpPr>
          <p:nvPr>
            <p:ph type="body" sz="half" idx="2"/>
          </p:nvPr>
        </p:nvSpPr>
        <p:spPr>
          <a:xfrm>
            <a:off x="457204" y="1435111"/>
            <a:ext cx="3008313" cy="4691063"/>
          </a:xfrm>
        </p:spPr>
        <p:txBody>
          <a:bodyPr/>
          <a:lstStyle>
            <a:lvl1pPr marL="0" indent="0">
              <a:buNone/>
              <a:defRPr sz="1400"/>
            </a:lvl1pPr>
            <a:lvl2pPr marL="456697" indent="0">
              <a:buNone/>
              <a:defRPr sz="1200"/>
            </a:lvl2pPr>
            <a:lvl3pPr marL="913397" indent="0">
              <a:buNone/>
              <a:defRPr sz="1000"/>
            </a:lvl3pPr>
            <a:lvl4pPr marL="1370093" indent="0">
              <a:buNone/>
              <a:defRPr sz="900"/>
            </a:lvl4pPr>
            <a:lvl5pPr marL="1826790" indent="0">
              <a:buNone/>
              <a:defRPr sz="900"/>
            </a:lvl5pPr>
            <a:lvl6pPr marL="2283484" indent="0">
              <a:buNone/>
              <a:defRPr sz="900"/>
            </a:lvl6pPr>
            <a:lvl7pPr marL="2740185" indent="0">
              <a:buNone/>
              <a:defRPr sz="900"/>
            </a:lvl7pPr>
            <a:lvl8pPr marL="3196880" indent="0">
              <a:buNone/>
              <a:defRPr sz="900"/>
            </a:lvl8pPr>
            <a:lvl9pPr marL="3653577" indent="0">
              <a:buNone/>
              <a:defRPr sz="900"/>
            </a:lvl9pPr>
          </a:lstStyle>
          <a:p>
            <a:pPr lvl="0"/>
            <a:r>
              <a:rPr lang="de-DE" smtClean="0"/>
              <a:t>Click to edit Master text styles</a:t>
            </a:r>
          </a:p>
        </p:txBody>
      </p:sp>
      <p:sp>
        <p:nvSpPr>
          <p:cNvPr id="7" name="Slide Number Placeholder 6"/>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697" indent="0">
              <a:buNone/>
              <a:defRPr sz="2800"/>
            </a:lvl2pPr>
            <a:lvl3pPr marL="913397" indent="0">
              <a:buNone/>
              <a:defRPr sz="2400"/>
            </a:lvl3pPr>
            <a:lvl4pPr marL="1370093" indent="0">
              <a:buNone/>
              <a:defRPr sz="2000"/>
            </a:lvl4pPr>
            <a:lvl5pPr marL="1826790" indent="0">
              <a:buNone/>
              <a:defRPr sz="2000"/>
            </a:lvl5pPr>
            <a:lvl6pPr marL="2283484" indent="0">
              <a:buNone/>
              <a:defRPr sz="2000"/>
            </a:lvl6pPr>
            <a:lvl7pPr marL="2740185" indent="0">
              <a:buNone/>
              <a:defRPr sz="2000"/>
            </a:lvl7pPr>
            <a:lvl8pPr marL="3196880" indent="0">
              <a:buNone/>
              <a:defRPr sz="2000"/>
            </a:lvl8pPr>
            <a:lvl9pPr marL="3653577"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697" indent="0">
              <a:buNone/>
              <a:defRPr sz="1200"/>
            </a:lvl2pPr>
            <a:lvl3pPr marL="913397" indent="0">
              <a:buNone/>
              <a:defRPr sz="1000"/>
            </a:lvl3pPr>
            <a:lvl4pPr marL="1370093" indent="0">
              <a:buNone/>
              <a:defRPr sz="900"/>
            </a:lvl4pPr>
            <a:lvl5pPr marL="1826790" indent="0">
              <a:buNone/>
              <a:defRPr sz="900"/>
            </a:lvl5pPr>
            <a:lvl6pPr marL="2283484" indent="0">
              <a:buNone/>
              <a:defRPr sz="900"/>
            </a:lvl6pPr>
            <a:lvl7pPr marL="2740185" indent="0">
              <a:buNone/>
              <a:defRPr sz="900"/>
            </a:lvl7pPr>
            <a:lvl8pPr marL="3196880" indent="0">
              <a:buNone/>
              <a:defRPr sz="900"/>
            </a:lvl8pPr>
            <a:lvl9pPr marL="3653577" indent="0">
              <a:buNone/>
              <a:defRPr sz="900"/>
            </a:lvl9pPr>
          </a:lstStyle>
          <a:p>
            <a:pPr lvl="0"/>
            <a:r>
              <a:rPr lang="de-DE" smtClean="0"/>
              <a:t>Click to edit Master text styles</a:t>
            </a:r>
          </a:p>
        </p:txBody>
      </p:sp>
      <p:sp>
        <p:nvSpPr>
          <p:cNvPr id="7" name="Slide Number Placeholder 6"/>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6A5029-C0A6-2042-9171-5F2C953E8BD2}" type="datetimeFigureOut">
              <a:rPr lang="en-US" smtClean="0"/>
              <a:t>08/12/13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BB96EE-60A2-FF46-9AAF-9E04ACA75ADC}" type="slidenum">
              <a:rPr lang="en-US" smtClean="0"/>
              <a:t>‹#›</a:t>
            </a:fld>
            <a:endParaRPr lang="en-US"/>
          </a:p>
        </p:txBody>
      </p:sp>
    </p:spTree>
    <p:extLst>
      <p:ext uri="{BB962C8B-B14F-4D97-AF65-F5344CB8AC3E}">
        <p14:creationId xmlns:p14="http://schemas.microsoft.com/office/powerpoint/2010/main" val="124507305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de-D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2_IWLC10_pages">
    <p:bg>
      <p:bgPr>
        <a:solidFill>
          <a:schemeClr val="bg1"/>
        </a:solidFill>
        <a:effectLst/>
      </p:bgPr>
    </p:bg>
    <p:spTree>
      <p:nvGrpSpPr>
        <p:cNvPr id="1" name=""/>
        <p:cNvGrpSpPr/>
        <p:nvPr/>
      </p:nvGrpSpPr>
      <p:grpSpPr>
        <a:xfrm>
          <a:off x="0" y="0"/>
          <a:ext cx="0" cy="0"/>
          <a:chOff x="0" y="0"/>
          <a:chExt cx="0" cy="0"/>
        </a:xfrm>
      </p:grpSpPr>
      <p:sp>
        <p:nvSpPr>
          <p:cNvPr id="8" name="Title 1"/>
          <p:cNvSpPr txBox="1">
            <a:spLocks/>
          </p:cNvSpPr>
          <p:nvPr userDrawn="1"/>
        </p:nvSpPr>
        <p:spPr bwMode="auto">
          <a:xfrm>
            <a:off x="-36512" y="6579314"/>
            <a:ext cx="9180000" cy="306070"/>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defTabSz="822325" fontAlgn="base">
              <a:spcBef>
                <a:spcPct val="0"/>
              </a:spcBef>
              <a:spcAft>
                <a:spcPct val="0"/>
              </a:spcAft>
              <a:tabLst>
                <a:tab pos="4389438" algn="ctr"/>
                <a:tab pos="8961438" algn="r"/>
              </a:tabLst>
              <a:defRPr/>
            </a:pPr>
            <a:r>
              <a:rPr lang="en-US" sz="1400" dirty="0" smtClean="0">
                <a:solidFill>
                  <a:prstClr val="white"/>
                </a:solidFill>
                <a:latin typeface="Candara" panose="020E0502030303020204" pitchFamily="34" charset="0"/>
              </a:rPr>
              <a:t>Nov. 6</a:t>
            </a:r>
            <a:r>
              <a:rPr lang="en-US" sz="1400" baseline="30000" dirty="0" smtClean="0">
                <a:solidFill>
                  <a:prstClr val="white"/>
                </a:solidFill>
                <a:latin typeface="Candara" panose="020E0502030303020204" pitchFamily="34" charset="0"/>
              </a:rPr>
              <a:t>th</a:t>
            </a:r>
            <a:r>
              <a:rPr lang="en-US" sz="1400" dirty="0" smtClean="0">
                <a:solidFill>
                  <a:prstClr val="white"/>
                </a:solidFill>
                <a:latin typeface="Candara" panose="020E0502030303020204" pitchFamily="34" charset="0"/>
              </a:rPr>
              <a:t>, 2013                                                                     	 TBM review	G. Riddone </a:t>
            </a:r>
            <a:r>
              <a:rPr lang="en-GB" sz="1400" dirty="0" smtClean="0">
                <a:solidFill>
                  <a:prstClr val="white"/>
                </a:solidFill>
                <a:latin typeface="Candara" panose="020E0502030303020204" pitchFamily="34" charset="0"/>
              </a:rPr>
              <a:t>                                          </a:t>
            </a:r>
            <a:endParaRPr lang="en-US" sz="1400" dirty="0" smtClean="0">
              <a:solidFill>
                <a:prstClr val="white"/>
              </a:solidFill>
              <a:latin typeface="Candara" panose="020E0502030303020204" pitchFamily="34" charset="0"/>
            </a:endParaRPr>
          </a:p>
        </p:txBody>
      </p:sp>
      <p:sp>
        <p:nvSpPr>
          <p:cNvPr id="7" name="Title 1"/>
          <p:cNvSpPr txBox="1">
            <a:spLocks/>
          </p:cNvSpPr>
          <p:nvPr userDrawn="1"/>
        </p:nvSpPr>
        <p:spPr bwMode="auto">
          <a:xfrm>
            <a:off x="0" y="-27384"/>
            <a:ext cx="9144000" cy="792000"/>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algn="ctr" defTabSz="456697" fontAlgn="base">
              <a:spcBef>
                <a:spcPct val="0"/>
              </a:spcBef>
              <a:spcAft>
                <a:spcPct val="0"/>
              </a:spcAft>
              <a:defRPr/>
            </a:pPr>
            <a:endParaRPr lang="en-US" sz="2000" dirty="0" smtClean="0">
              <a:solidFill>
                <a:srgbClr val="CCFFFF"/>
              </a:solidFill>
              <a:latin typeface="Arial" pitchFamily="34" charset="0"/>
              <a:cs typeface="Arial" pitchFamily="34" charset="0"/>
            </a:endParaRPr>
          </a:p>
        </p:txBody>
      </p:sp>
      <p:sp>
        <p:nvSpPr>
          <p:cNvPr id="10" name="Title 15"/>
          <p:cNvSpPr>
            <a:spLocks noGrp="1"/>
          </p:cNvSpPr>
          <p:nvPr>
            <p:ph type="title" hasCustomPrompt="1"/>
          </p:nvPr>
        </p:nvSpPr>
        <p:spPr>
          <a:xfrm>
            <a:off x="971600" y="-27384"/>
            <a:ext cx="7956000" cy="720000"/>
          </a:xfrm>
          <a:prstGeom prst="rect">
            <a:avLst/>
          </a:prstGeom>
          <a:solidFill>
            <a:srgbClr val="003368"/>
          </a:solidFill>
        </p:spPr>
        <p:txBody>
          <a:bodyPr anchor="ctr">
            <a:noAutofit/>
          </a:bodyPr>
          <a:lstStyle>
            <a:lvl1pPr>
              <a:defRPr sz="3200">
                <a:solidFill>
                  <a:schemeClr val="bg1"/>
                </a:solidFill>
                <a:latin typeface="Candara" panose="020E0502030303020204" pitchFamily="34" charset="0"/>
                <a:cs typeface="Arial" pitchFamily="34" charset="0"/>
              </a:defRPr>
            </a:lvl1pPr>
          </a:lstStyle>
          <a:p>
            <a:r>
              <a:rPr lang="en-US" dirty="0" smtClean="0"/>
              <a:t>[Sub-title 1]</a:t>
            </a:r>
            <a:endParaRPr lang="en-US" dirty="0"/>
          </a:p>
        </p:txBody>
      </p:sp>
      <p:pic>
        <p:nvPicPr>
          <p:cNvPr id="11" name="Picture 3"/>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07504" y="44624"/>
            <a:ext cx="612121" cy="498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7886020"/>
      </p:ext>
    </p:extLst>
  </p:cSld>
  <p:clrMapOvr>
    <a:masterClrMapping/>
  </p:clrMapOvr>
  <p:transition xmlns:p14="http://schemas.microsoft.com/office/powerpoint/2010/main">
    <p:split orient="vert" dir="in"/>
  </p:transition>
  <p:timing>
    <p:tnLst>
      <p:par>
        <p:cTn xmlns:p14="http://schemas.microsoft.com/office/powerpoint/2010/mai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3_IWLC10_pages">
    <p:bg>
      <p:bgPr>
        <a:solidFill>
          <a:schemeClr val="bg1"/>
        </a:solidFill>
        <a:effectLst/>
      </p:bgPr>
    </p:bg>
    <p:spTree>
      <p:nvGrpSpPr>
        <p:cNvPr id="1" name=""/>
        <p:cNvGrpSpPr/>
        <p:nvPr/>
      </p:nvGrpSpPr>
      <p:grpSpPr>
        <a:xfrm>
          <a:off x="0" y="0"/>
          <a:ext cx="0" cy="0"/>
          <a:chOff x="0" y="0"/>
          <a:chExt cx="0" cy="0"/>
        </a:xfrm>
      </p:grpSpPr>
      <p:sp>
        <p:nvSpPr>
          <p:cNvPr id="9" name="Title 1"/>
          <p:cNvSpPr txBox="1">
            <a:spLocks/>
          </p:cNvSpPr>
          <p:nvPr userDrawn="1"/>
        </p:nvSpPr>
        <p:spPr bwMode="auto">
          <a:xfrm>
            <a:off x="0" y="-27384"/>
            <a:ext cx="9144000" cy="792000"/>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algn="ctr" defTabSz="456697" fontAlgn="base">
              <a:spcBef>
                <a:spcPct val="0"/>
              </a:spcBef>
              <a:spcAft>
                <a:spcPct val="0"/>
              </a:spcAft>
              <a:defRPr/>
            </a:pPr>
            <a:endParaRPr lang="en-US" sz="2000" dirty="0" smtClean="0">
              <a:solidFill>
                <a:srgbClr val="CCFFFF"/>
              </a:solidFill>
              <a:latin typeface="Arial" pitchFamily="34" charset="0"/>
              <a:cs typeface="Arial" pitchFamily="34" charset="0"/>
            </a:endParaRPr>
          </a:p>
        </p:txBody>
      </p:sp>
      <p:sp>
        <p:nvSpPr>
          <p:cNvPr id="16" name="Title 15"/>
          <p:cNvSpPr>
            <a:spLocks noGrp="1"/>
          </p:cNvSpPr>
          <p:nvPr>
            <p:ph type="title" hasCustomPrompt="1"/>
          </p:nvPr>
        </p:nvSpPr>
        <p:spPr>
          <a:xfrm>
            <a:off x="971600" y="-27384"/>
            <a:ext cx="7956000" cy="720000"/>
          </a:xfrm>
          <a:prstGeom prst="rect">
            <a:avLst/>
          </a:prstGeom>
          <a:solidFill>
            <a:srgbClr val="003368"/>
          </a:solidFill>
        </p:spPr>
        <p:txBody>
          <a:bodyPr anchor="ctr">
            <a:noAutofit/>
          </a:bodyPr>
          <a:lstStyle>
            <a:lvl1pPr>
              <a:defRPr sz="3200">
                <a:solidFill>
                  <a:schemeClr val="bg1"/>
                </a:solidFill>
                <a:latin typeface="Candara" panose="020E0502030303020204" pitchFamily="34" charset="0"/>
                <a:cs typeface="Arial" pitchFamily="34" charset="0"/>
              </a:defRPr>
            </a:lvl1pPr>
          </a:lstStyle>
          <a:p>
            <a:r>
              <a:rPr lang="en-US" dirty="0" smtClean="0"/>
              <a:t>[Sub-title 1]</a:t>
            </a:r>
            <a:endParaRPr lang="en-US" dirty="0"/>
          </a:p>
        </p:txBody>
      </p:sp>
      <p:sp>
        <p:nvSpPr>
          <p:cNvPr id="8" name="Title 1"/>
          <p:cNvSpPr txBox="1">
            <a:spLocks/>
          </p:cNvSpPr>
          <p:nvPr userDrawn="1"/>
        </p:nvSpPr>
        <p:spPr bwMode="auto">
          <a:xfrm>
            <a:off x="0" y="6579314"/>
            <a:ext cx="9144000" cy="306070"/>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defTabSz="914400" fontAlgn="base">
              <a:spcBef>
                <a:spcPct val="0"/>
              </a:spcBef>
              <a:spcAft>
                <a:spcPct val="0"/>
              </a:spcAft>
              <a:defRPr/>
            </a:pPr>
            <a:r>
              <a:rPr lang="en-US" sz="1400" dirty="0" smtClean="0">
                <a:solidFill>
                  <a:prstClr val="white"/>
                </a:solidFill>
                <a:latin typeface="Candara" panose="020E0502030303020204" pitchFamily="34" charset="0"/>
              </a:rPr>
              <a:t>[</a:t>
            </a:r>
            <a:fld id="{0072F9AA-F6D8-4764-ABA2-A7ACA49E409D}" type="datetime3">
              <a:rPr lang="en-US" sz="1400" smtClean="0">
                <a:solidFill>
                  <a:prstClr val="white"/>
                </a:solidFill>
                <a:latin typeface="Candara" panose="020E0502030303020204" pitchFamily="34" charset="0"/>
              </a:rPr>
              <a:pPr defTabSz="914400" fontAlgn="base">
                <a:spcBef>
                  <a:spcPct val="0"/>
                </a:spcBef>
                <a:spcAft>
                  <a:spcPct val="0"/>
                </a:spcAft>
                <a:defRPr/>
              </a:pPr>
              <a:t>8 December 2013</a:t>
            </a:fld>
            <a:r>
              <a:rPr lang="en-US" sz="1400" dirty="0" smtClean="0">
                <a:solidFill>
                  <a:prstClr val="white"/>
                </a:solidFill>
                <a:latin typeface="Candara" panose="020E0502030303020204" pitchFamily="34" charset="0"/>
              </a:rPr>
              <a:t>]                                                                  </a:t>
            </a:r>
            <a:r>
              <a:rPr lang="en-GB" sz="1400" dirty="0" smtClean="0">
                <a:solidFill>
                  <a:prstClr val="white"/>
                </a:solidFill>
                <a:latin typeface="Candara" panose="020E0502030303020204" pitchFamily="34" charset="0"/>
              </a:rPr>
              <a:t>                                                                                                             </a:t>
            </a:r>
            <a:r>
              <a:rPr lang="en-US" sz="1400" dirty="0" smtClean="0">
                <a:solidFill>
                  <a:prstClr val="white"/>
                </a:solidFill>
                <a:latin typeface="Candara" panose="020E0502030303020204" pitchFamily="34" charset="0"/>
              </a:rPr>
              <a:t>BE-RF-PM</a:t>
            </a:r>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07504" y="44624"/>
            <a:ext cx="612121" cy="498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Placeholder 2"/>
          <p:cNvSpPr>
            <a:spLocks noGrp="1"/>
          </p:cNvSpPr>
          <p:nvPr>
            <p:ph type="body" sz="quarter" idx="10"/>
          </p:nvPr>
        </p:nvSpPr>
        <p:spPr>
          <a:xfrm>
            <a:off x="250825" y="908050"/>
            <a:ext cx="8497888" cy="5329238"/>
          </a:xfrm>
        </p:spPr>
        <p:txBody>
          <a:bodyPr/>
          <a:lstStyle>
            <a:lvl1pPr>
              <a:defRPr sz="3000">
                <a:solidFill>
                  <a:srgbClr val="002060"/>
                </a:solidFill>
                <a:latin typeface="Candara" panose="020E0502030303020204" pitchFamily="34" charset="0"/>
              </a:defRPr>
            </a:lvl1pPr>
            <a:lvl2pPr>
              <a:defRPr>
                <a:solidFill>
                  <a:srgbClr val="002060"/>
                </a:solidFill>
                <a:latin typeface="Candara" panose="020E0502030303020204" pitchFamily="34" charset="0"/>
              </a:defRPr>
            </a:lvl2pPr>
            <a:lvl3pPr>
              <a:defRPr>
                <a:solidFill>
                  <a:srgbClr val="002060"/>
                </a:solidFill>
                <a:latin typeface="Candara" panose="020E0502030303020204" pitchFamily="34" charset="0"/>
              </a:defRPr>
            </a:lvl3pPr>
            <a:lvl4pPr>
              <a:defRPr>
                <a:solidFill>
                  <a:srgbClr val="002060"/>
                </a:solidFill>
                <a:latin typeface="Candara" panose="020E0502030303020204" pitchFamily="34" charset="0"/>
              </a:defRPr>
            </a:lvl4pPr>
            <a:lvl5pPr>
              <a:defRPr>
                <a:solidFill>
                  <a:srgbClr val="002060"/>
                </a:solidFill>
                <a:latin typeface="Candara" panose="020E0502030303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972588338"/>
      </p:ext>
    </p:extLst>
  </p:cSld>
  <p:clrMapOvr>
    <a:masterClrMapping/>
  </p:clrMapOvr>
  <p:transition xmlns:p14="http://schemas.microsoft.com/office/powerpoint/2010/main">
    <p:split orient="vert" dir="in"/>
  </p:transition>
  <p:timing>
    <p:tnLst>
      <p:par>
        <p:cTn xmlns:p14="http://schemas.microsoft.com/office/powerpoint/2010/mai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56247782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05207830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5823465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84593808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01132452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74811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6A5029-C0A6-2042-9171-5F2C953E8BD2}" type="datetimeFigureOut">
              <a:rPr lang="en-US" smtClean="0"/>
              <a:t>08/12/13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BB96EE-60A2-FF46-9AAF-9E04ACA75ADC}" type="slidenum">
              <a:rPr lang="en-US" smtClean="0"/>
              <a:t>‹#›</a:t>
            </a:fld>
            <a:endParaRPr lang="en-US"/>
          </a:p>
        </p:txBody>
      </p:sp>
    </p:spTree>
    <p:extLst>
      <p:ext uri="{BB962C8B-B14F-4D97-AF65-F5344CB8AC3E}">
        <p14:creationId xmlns:p14="http://schemas.microsoft.com/office/powerpoint/2010/main" val="306587629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00547930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68702110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75109380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76938726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84531463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0500227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97408912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2598452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85663350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824663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6A5029-C0A6-2042-9171-5F2C953E8BD2}" type="datetimeFigureOut">
              <a:rPr lang="en-US" smtClean="0"/>
              <a:t>08/12/13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BB96EE-60A2-FF46-9AAF-9E04ACA75ADC}" type="slidenum">
              <a:rPr lang="en-US" smtClean="0"/>
              <a:t>‹#›</a:t>
            </a:fld>
            <a:endParaRPr lang="en-US"/>
          </a:p>
        </p:txBody>
      </p:sp>
    </p:spTree>
    <p:extLst>
      <p:ext uri="{BB962C8B-B14F-4D97-AF65-F5344CB8AC3E}">
        <p14:creationId xmlns:p14="http://schemas.microsoft.com/office/powerpoint/2010/main" val="140098569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3021220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67812690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9282386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5737047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5884722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33234871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Custom Layout">
    <p:bg>
      <p:bgPr>
        <a:solidFill>
          <a:schemeClr val="tx1"/>
        </a:solidFill>
        <a:effectLst/>
      </p:bgPr>
    </p:bg>
    <p:spTree>
      <p:nvGrpSpPr>
        <p:cNvPr id="1" name=""/>
        <p:cNvGrpSpPr/>
        <p:nvPr/>
      </p:nvGrpSpPr>
      <p:grpSpPr>
        <a:xfrm>
          <a:off x="0" y="0"/>
          <a:ext cx="0" cy="0"/>
          <a:chOff x="0" y="0"/>
          <a:chExt cx="0" cy="0"/>
        </a:xfrm>
      </p:grpSpPr>
      <p:sp>
        <p:nvSpPr>
          <p:cNvPr id="7" name="Title 1"/>
          <p:cNvSpPr>
            <a:spLocks noGrp="1"/>
          </p:cNvSpPr>
          <p:nvPr>
            <p:ph type="title"/>
          </p:nvPr>
        </p:nvSpPr>
        <p:spPr>
          <a:xfrm>
            <a:off x="3886200" y="0"/>
            <a:ext cx="5257800" cy="1066800"/>
          </a:xfrm>
          <a:prstGeom prst="rect">
            <a:avLst/>
          </a:prstGeom>
          <a:noFill/>
          <a:effectLst/>
          <a:scene3d>
            <a:camera prst="orthographicFront"/>
            <a:lightRig rig="glow" dir="t">
              <a:rot lat="0" lon="0" rev="6360000"/>
            </a:lightRig>
          </a:scene3d>
          <a:sp3d contourW="1000" prstMaterial="flat">
            <a:bevelT w="95250" h="101600"/>
            <a:contourClr>
              <a:schemeClr val="dk1">
                <a:satMod val="300000"/>
              </a:schemeClr>
            </a:contourClr>
          </a:sp3d>
        </p:spPr>
        <p:style>
          <a:lnRef idx="0">
            <a:schemeClr val="dk1"/>
          </a:lnRef>
          <a:fillRef idx="3">
            <a:schemeClr val="dk1"/>
          </a:fillRef>
          <a:effectRef idx="3">
            <a:schemeClr val="dk1"/>
          </a:effectRef>
          <a:fontRef idx="none"/>
        </p:style>
        <p:txBody>
          <a:bodyPr anchor="t">
            <a:normAutofit/>
          </a:bodyPr>
          <a:lstStyle>
            <a:lvl1pPr algn="r">
              <a:defRPr sz="3200">
                <a:ln>
                  <a:noFill/>
                </a:ln>
                <a:solidFill>
                  <a:srgbClr val="FFFFCC"/>
                </a:solidFill>
              </a:defRPr>
            </a:lvl1pPr>
          </a:lstStyle>
          <a:p>
            <a:r>
              <a:rPr lang="en-US" dirty="0" smtClean="0"/>
              <a:t>Click to edit Master title style</a:t>
            </a:r>
            <a:endParaRPr lang="en-US" dirty="0"/>
          </a:p>
        </p:txBody>
      </p:sp>
      <p:sp>
        <p:nvSpPr>
          <p:cNvPr id="8" name="Slide Number Placeholder 5"/>
          <p:cNvSpPr txBox="1">
            <a:spLocks/>
          </p:cNvSpPr>
          <p:nvPr userDrawn="1"/>
        </p:nvSpPr>
        <p:spPr>
          <a:xfrm>
            <a:off x="8077200" y="6492875"/>
            <a:ext cx="10668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rgbClr val="99FF99"/>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solidFill>
                  <a:srgbClr val="FFFFCC"/>
                </a:solidFill>
                <a:latin typeface="Calibri"/>
              </a:rPr>
              <a:t> Page </a:t>
            </a:r>
            <a:fld id="{77AA60D7-E052-4FF8-8EB3-82792E6B1490}" type="slidenum">
              <a:rPr lang="en-US" smtClean="0">
                <a:solidFill>
                  <a:srgbClr val="FFFFCC"/>
                </a:solidFill>
                <a:latin typeface="Calibri"/>
              </a:rPr>
              <a:pPr/>
              <a:t>‹#›</a:t>
            </a:fld>
            <a:endParaRPr lang="en-US" dirty="0">
              <a:solidFill>
                <a:srgbClr val="FFFFCC"/>
              </a:solidFill>
              <a:latin typeface="Calibri"/>
            </a:endParaRPr>
          </a:p>
        </p:txBody>
      </p:sp>
    </p:spTree>
    <p:extLst>
      <p:ext uri="{BB962C8B-B14F-4D97-AF65-F5344CB8AC3E}">
        <p14:creationId xmlns:p14="http://schemas.microsoft.com/office/powerpoint/2010/main" val="3304518156"/>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6A5029-C0A6-2042-9171-5F2C953E8BD2}" type="datetimeFigureOut">
              <a:rPr lang="en-US" smtClean="0"/>
              <a:t>08/12/13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BB96EE-60A2-FF46-9AAF-9E04ACA75ADC}" type="slidenum">
              <a:rPr lang="en-US" smtClean="0"/>
              <a:t>‹#›</a:t>
            </a:fld>
            <a:endParaRPr lang="en-US"/>
          </a:p>
        </p:txBody>
      </p:sp>
    </p:spTree>
    <p:extLst>
      <p:ext uri="{BB962C8B-B14F-4D97-AF65-F5344CB8AC3E}">
        <p14:creationId xmlns:p14="http://schemas.microsoft.com/office/powerpoint/2010/main" val="292064071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theme" Target="../theme/theme2.xml"/><Relationship Id="rId15" Type="http://schemas.openxmlformats.org/officeDocument/2006/relationships/image" Target="../media/image1.png"/><Relationship Id="rId16" Type="http://schemas.openxmlformats.org/officeDocument/2006/relationships/image" Target="../media/image2.emf"/><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slideLayout" Target="../slideLayouts/slideLayout36.xml"/><Relationship Id="rId13" Type="http://schemas.openxmlformats.org/officeDocument/2006/relationships/slideLayout" Target="../slideLayouts/slideLayout37.xml"/><Relationship Id="rId14" Type="http://schemas.openxmlformats.org/officeDocument/2006/relationships/theme" Target="../theme/theme3.xml"/><Relationship Id="rId15" Type="http://schemas.openxmlformats.org/officeDocument/2006/relationships/image" Target="../media/image1.png"/><Relationship Id="rId16" Type="http://schemas.openxmlformats.org/officeDocument/2006/relationships/image" Target="../media/image2.emf"/><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8.xml"/><Relationship Id="rId12" Type="http://schemas.openxmlformats.org/officeDocument/2006/relationships/slideLayout" Target="../slideLayouts/slideLayout49.xml"/><Relationship Id="rId13" Type="http://schemas.openxmlformats.org/officeDocument/2006/relationships/slideLayout" Target="../slideLayouts/slideLayout50.xml"/><Relationship Id="rId14" Type="http://schemas.openxmlformats.org/officeDocument/2006/relationships/theme" Target="../theme/theme4.xml"/><Relationship Id="rId15" Type="http://schemas.openxmlformats.org/officeDocument/2006/relationships/image" Target="../media/image1.png"/><Relationship Id="rId16" Type="http://schemas.openxmlformats.org/officeDocument/2006/relationships/image" Target="../media/image2.emf"/><Relationship Id="rId1" Type="http://schemas.openxmlformats.org/officeDocument/2006/relationships/slideLayout" Target="../slideLayouts/slideLayout38.xml"/><Relationship Id="rId2" Type="http://schemas.openxmlformats.org/officeDocument/2006/relationships/slideLayout" Target="../slideLayouts/slideLayout39.xml"/><Relationship Id="rId3" Type="http://schemas.openxmlformats.org/officeDocument/2006/relationships/slideLayout" Target="../slideLayouts/slideLayout40.xml"/><Relationship Id="rId4" Type="http://schemas.openxmlformats.org/officeDocument/2006/relationships/slideLayout" Target="../slideLayouts/slideLayout41.xml"/><Relationship Id="rId5" Type="http://schemas.openxmlformats.org/officeDocument/2006/relationships/slideLayout" Target="../slideLayouts/slideLayout42.xml"/><Relationship Id="rId6" Type="http://schemas.openxmlformats.org/officeDocument/2006/relationships/slideLayout" Target="../slideLayouts/slideLayout43.xml"/><Relationship Id="rId7" Type="http://schemas.openxmlformats.org/officeDocument/2006/relationships/slideLayout" Target="../slideLayouts/slideLayout44.xml"/><Relationship Id="rId8" Type="http://schemas.openxmlformats.org/officeDocument/2006/relationships/slideLayout" Target="../slideLayouts/slideLayout45.xml"/><Relationship Id="rId9" Type="http://schemas.openxmlformats.org/officeDocument/2006/relationships/slideLayout" Target="../slideLayouts/slideLayout46.xml"/><Relationship Id="rId10"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61.xml"/><Relationship Id="rId12" Type="http://schemas.openxmlformats.org/officeDocument/2006/relationships/slideLayout" Target="../slideLayouts/slideLayout62.xml"/><Relationship Id="rId13" Type="http://schemas.openxmlformats.org/officeDocument/2006/relationships/slideLayout" Target="../slideLayouts/slideLayout63.xml"/><Relationship Id="rId14" Type="http://schemas.openxmlformats.org/officeDocument/2006/relationships/theme" Target="../theme/theme5.xml"/><Relationship Id="rId15" Type="http://schemas.openxmlformats.org/officeDocument/2006/relationships/image" Target="../media/image1.png"/><Relationship Id="rId16" Type="http://schemas.openxmlformats.org/officeDocument/2006/relationships/image" Target="../media/image2.emf"/><Relationship Id="rId1" Type="http://schemas.openxmlformats.org/officeDocument/2006/relationships/slideLayout" Target="../slideLayouts/slideLayout51.xml"/><Relationship Id="rId2" Type="http://schemas.openxmlformats.org/officeDocument/2006/relationships/slideLayout" Target="../slideLayouts/slideLayout52.xml"/><Relationship Id="rId3" Type="http://schemas.openxmlformats.org/officeDocument/2006/relationships/slideLayout" Target="../slideLayouts/slideLayout53.xml"/><Relationship Id="rId4" Type="http://schemas.openxmlformats.org/officeDocument/2006/relationships/slideLayout" Target="../slideLayouts/slideLayout54.xml"/><Relationship Id="rId5" Type="http://schemas.openxmlformats.org/officeDocument/2006/relationships/slideLayout" Target="../slideLayouts/slideLayout55.xml"/><Relationship Id="rId6" Type="http://schemas.openxmlformats.org/officeDocument/2006/relationships/slideLayout" Target="../slideLayouts/slideLayout56.xml"/><Relationship Id="rId7" Type="http://schemas.openxmlformats.org/officeDocument/2006/relationships/slideLayout" Target="../slideLayouts/slideLayout57.xml"/><Relationship Id="rId8" Type="http://schemas.openxmlformats.org/officeDocument/2006/relationships/slideLayout" Target="../slideLayouts/slideLayout58.xml"/><Relationship Id="rId9" Type="http://schemas.openxmlformats.org/officeDocument/2006/relationships/slideLayout" Target="../slideLayouts/slideLayout59.xml"/><Relationship Id="rId10" Type="http://schemas.openxmlformats.org/officeDocument/2006/relationships/slideLayout" Target="../slideLayouts/slideLayout60.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74.xml"/><Relationship Id="rId12" Type="http://schemas.openxmlformats.org/officeDocument/2006/relationships/theme" Target="../theme/theme6.xml"/><Relationship Id="rId1" Type="http://schemas.openxmlformats.org/officeDocument/2006/relationships/slideLayout" Target="../slideLayouts/slideLayout64.xml"/><Relationship Id="rId2" Type="http://schemas.openxmlformats.org/officeDocument/2006/relationships/slideLayout" Target="../slideLayouts/slideLayout65.xml"/><Relationship Id="rId3" Type="http://schemas.openxmlformats.org/officeDocument/2006/relationships/slideLayout" Target="../slideLayouts/slideLayout66.xml"/><Relationship Id="rId4" Type="http://schemas.openxmlformats.org/officeDocument/2006/relationships/slideLayout" Target="../slideLayouts/slideLayout67.xml"/><Relationship Id="rId5" Type="http://schemas.openxmlformats.org/officeDocument/2006/relationships/slideLayout" Target="../slideLayouts/slideLayout68.xml"/><Relationship Id="rId6" Type="http://schemas.openxmlformats.org/officeDocument/2006/relationships/slideLayout" Target="../slideLayouts/slideLayout69.xml"/><Relationship Id="rId7" Type="http://schemas.openxmlformats.org/officeDocument/2006/relationships/slideLayout" Target="../slideLayouts/slideLayout70.xml"/><Relationship Id="rId8" Type="http://schemas.openxmlformats.org/officeDocument/2006/relationships/slideLayout" Target="../slideLayouts/slideLayout71.xml"/><Relationship Id="rId9" Type="http://schemas.openxmlformats.org/officeDocument/2006/relationships/slideLayout" Target="../slideLayouts/slideLayout72.xml"/><Relationship Id="rId10" Type="http://schemas.openxmlformats.org/officeDocument/2006/relationships/slideLayout" Target="../slideLayouts/slideLayout73.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85.xml"/><Relationship Id="rId12" Type="http://schemas.openxmlformats.org/officeDocument/2006/relationships/slideLayout" Target="../slideLayouts/slideLayout86.xml"/><Relationship Id="rId13" Type="http://schemas.openxmlformats.org/officeDocument/2006/relationships/theme" Target="../theme/theme7.xml"/><Relationship Id="rId1" Type="http://schemas.openxmlformats.org/officeDocument/2006/relationships/slideLayout" Target="../slideLayouts/slideLayout75.xml"/><Relationship Id="rId2" Type="http://schemas.openxmlformats.org/officeDocument/2006/relationships/slideLayout" Target="../slideLayouts/slideLayout76.xml"/><Relationship Id="rId3" Type="http://schemas.openxmlformats.org/officeDocument/2006/relationships/slideLayout" Target="../slideLayouts/slideLayout77.xml"/><Relationship Id="rId4" Type="http://schemas.openxmlformats.org/officeDocument/2006/relationships/slideLayout" Target="../slideLayouts/slideLayout78.xml"/><Relationship Id="rId5" Type="http://schemas.openxmlformats.org/officeDocument/2006/relationships/slideLayout" Target="../slideLayouts/slideLayout79.xml"/><Relationship Id="rId6" Type="http://schemas.openxmlformats.org/officeDocument/2006/relationships/slideLayout" Target="../slideLayouts/slideLayout80.xml"/><Relationship Id="rId7" Type="http://schemas.openxmlformats.org/officeDocument/2006/relationships/slideLayout" Target="../slideLayouts/slideLayout81.xml"/><Relationship Id="rId8" Type="http://schemas.openxmlformats.org/officeDocument/2006/relationships/slideLayout" Target="../slideLayouts/slideLayout82.xml"/><Relationship Id="rId9" Type="http://schemas.openxmlformats.org/officeDocument/2006/relationships/slideLayout" Target="../slideLayouts/slideLayout83.xml"/><Relationship Id="rId10" Type="http://schemas.openxmlformats.org/officeDocument/2006/relationships/slideLayout" Target="../slideLayouts/slideLayout8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755437"/>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110082"/>
            <a:ext cx="8229600" cy="5246268"/>
          </a:xfrm>
          <a:prstGeom prst="rect">
            <a:avLst/>
          </a:prstGeom>
          <a:solidFill>
            <a:schemeClr val="bg2"/>
          </a:solidFill>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6A5029-C0A6-2042-9171-5F2C953E8BD2}" type="datetimeFigureOut">
              <a:rPr lang="en-US" smtClean="0"/>
              <a:t>08/12/13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BB96EE-60A2-FF46-9AAF-9E04ACA75ADC}" type="slidenum">
              <a:rPr lang="en-US" smtClean="0"/>
              <a:t>‹#›</a:t>
            </a:fld>
            <a:endParaRPr lang="en-US"/>
          </a:p>
        </p:txBody>
      </p:sp>
    </p:spTree>
    <p:extLst>
      <p:ext uri="{BB962C8B-B14F-4D97-AF65-F5344CB8AC3E}">
        <p14:creationId xmlns:p14="http://schemas.microsoft.com/office/powerpoint/2010/main" val="41498249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011494"/>
            <a:ext cx="8229600" cy="5114670"/>
          </a:xfrm>
          <a:prstGeom prst="rect">
            <a:avLst/>
          </a:prstGeom>
        </p:spPr>
        <p:txBody>
          <a:bodyPr vert="horz" lIns="91337" tIns="45671" rIns="91337" bIns="45671" rtlCol="0">
            <a:normAutofit/>
          </a:bodyPr>
          <a:lstStyle/>
          <a:p>
            <a:pPr lvl="0"/>
            <a:r>
              <a:rPr lang="de-DE" dirty="0" err="1" smtClean="0"/>
              <a:t>Click</a:t>
            </a:r>
            <a:r>
              <a:rPr lang="de-DE" dirty="0" smtClean="0"/>
              <a:t> to </a:t>
            </a:r>
            <a:r>
              <a:rPr lang="de-DE" dirty="0" err="1" smtClean="0"/>
              <a:t>edit</a:t>
            </a:r>
            <a:r>
              <a:rPr lang="de-DE" dirty="0" smtClean="0"/>
              <a:t> Master text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err="1" smtClean="0"/>
              <a:t>Third</a:t>
            </a:r>
            <a:r>
              <a:rPr lang="de-DE" dirty="0" smtClean="0"/>
              <a:t>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337" tIns="45671" rIns="91337" bIns="45671" rtlCol="0" anchor="ctr"/>
          <a:lstStyle>
            <a:lvl1pPr algn="r">
              <a:defRPr sz="1200">
                <a:solidFill>
                  <a:schemeClr val="tx1">
                    <a:tint val="75000"/>
                  </a:schemeClr>
                </a:solidFill>
              </a:defRPr>
            </a:lvl1pPr>
          </a:lstStyle>
          <a:p>
            <a:pPr defTabSz="456697"/>
            <a:fld id="{0D1D6AF9-1F0E-2547-B7C2-EBD1501318D2}" type="slidenum">
              <a:rPr lang="en-US" smtClean="0">
                <a:solidFill>
                  <a:prstClr val="black">
                    <a:tint val="75000"/>
                  </a:prstClr>
                </a:solidFill>
                <a:latin typeface="Calibri"/>
              </a:rPr>
              <a:pPr defTabSz="456697"/>
              <a:t>‹#›</a:t>
            </a:fld>
            <a:endParaRPr lang="en-US" dirty="0">
              <a:solidFill>
                <a:prstClr val="black">
                  <a:tint val="75000"/>
                </a:prstClr>
              </a:solidFill>
              <a:latin typeface="Calibri"/>
            </a:endParaRPr>
          </a:p>
        </p:txBody>
      </p:sp>
      <p:pic>
        <p:nvPicPr>
          <p:cNvPr id="4" name="Picture 3"/>
          <p:cNvPicPr>
            <a:picLocks noChangeAspect="1"/>
          </p:cNvPicPr>
          <p:nvPr userDrawn="1"/>
        </p:nvPicPr>
        <p:blipFill>
          <a:blip r:embed="rId15"/>
          <a:stretch>
            <a:fillRect/>
          </a:stretch>
        </p:blipFill>
        <p:spPr>
          <a:xfrm>
            <a:off x="81072" y="66870"/>
            <a:ext cx="2665002" cy="549152"/>
          </a:xfrm>
          <a:prstGeom prst="rect">
            <a:avLst/>
          </a:prstGeom>
        </p:spPr>
      </p:pic>
      <p:sp>
        <p:nvSpPr>
          <p:cNvPr id="2" name="Title Placeholder 1"/>
          <p:cNvSpPr>
            <a:spLocks noGrp="1"/>
          </p:cNvSpPr>
          <p:nvPr>
            <p:ph type="title"/>
          </p:nvPr>
        </p:nvSpPr>
        <p:spPr>
          <a:xfrm>
            <a:off x="689094" y="0"/>
            <a:ext cx="7676358" cy="616022"/>
          </a:xfrm>
          <a:prstGeom prst="rect">
            <a:avLst/>
          </a:prstGeom>
          <a:solidFill>
            <a:schemeClr val="bg1"/>
          </a:solidFill>
          <a:ln>
            <a:solidFill>
              <a:schemeClr val="bg1"/>
            </a:solidFill>
          </a:ln>
        </p:spPr>
        <p:txBody>
          <a:bodyPr vert="horz" lIns="91337" tIns="45671" rIns="91337" bIns="45671" rtlCol="0" anchor="ctr">
            <a:normAutofit/>
          </a:bodyPr>
          <a:lstStyle/>
          <a:p>
            <a:r>
              <a:rPr lang="de-DE" dirty="0" err="1" smtClean="0"/>
              <a:t>Click</a:t>
            </a:r>
            <a:r>
              <a:rPr lang="de-DE" dirty="0" smtClean="0"/>
              <a:t> to </a:t>
            </a:r>
            <a:r>
              <a:rPr lang="de-DE" dirty="0" err="1" smtClean="0"/>
              <a:t>edit</a:t>
            </a:r>
            <a:r>
              <a:rPr lang="de-DE" dirty="0" smtClean="0"/>
              <a:t> Master title style</a:t>
            </a:r>
            <a:endParaRPr lang="en-US" dirty="0"/>
          </a:p>
        </p:txBody>
      </p:sp>
      <p:pic>
        <p:nvPicPr>
          <p:cNvPr id="7" name="Image 4" descr="bande-01.eps"/>
          <p:cNvPicPr>
            <a:picLocks noChangeAspect="1"/>
          </p:cNvPicPr>
          <p:nvPr userDrawn="1"/>
        </p:nvPicPr>
        <p:blipFill>
          <a:blip r:embed="rId16" cstate="email">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Tree>
    <p:extLst>
      <p:ext uri="{BB962C8B-B14F-4D97-AF65-F5344CB8AC3E}">
        <p14:creationId xmlns:p14="http://schemas.microsoft.com/office/powerpoint/2010/main" val="905937702"/>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hf hdr="0"/>
  <p:txStyles>
    <p:titleStyle>
      <a:lvl1pPr algn="ctr" defTabSz="456697" rtl="0" eaLnBrk="1" latinLnBrk="0" hangingPunct="1">
        <a:spcBef>
          <a:spcPct val="0"/>
        </a:spcBef>
        <a:buNone/>
        <a:defRPr sz="4400" kern="1200">
          <a:solidFill>
            <a:schemeClr val="tx1"/>
          </a:solidFill>
          <a:latin typeface="+mj-lt"/>
          <a:ea typeface="+mj-ea"/>
          <a:cs typeface="+mj-cs"/>
        </a:defRPr>
      </a:lvl1pPr>
    </p:titleStyle>
    <p:bodyStyle>
      <a:lvl1pPr marL="342524" indent="-342524" algn="l" defTabSz="456697" rtl="0" eaLnBrk="1" latinLnBrk="0" hangingPunct="1">
        <a:spcBef>
          <a:spcPct val="20000"/>
        </a:spcBef>
        <a:buFont typeface="Arial"/>
        <a:buChar char="•"/>
        <a:defRPr sz="3200" kern="1200">
          <a:solidFill>
            <a:schemeClr val="tx1"/>
          </a:solidFill>
          <a:latin typeface="+mn-lt"/>
          <a:ea typeface="+mn-ea"/>
          <a:cs typeface="+mn-cs"/>
        </a:defRPr>
      </a:lvl1pPr>
      <a:lvl2pPr marL="742134" indent="-285434" algn="l" defTabSz="456697" rtl="0" eaLnBrk="1" latinLnBrk="0" hangingPunct="1">
        <a:spcBef>
          <a:spcPct val="20000"/>
        </a:spcBef>
        <a:buFont typeface="Arial"/>
        <a:buChar char="–"/>
        <a:defRPr sz="2800" kern="1200">
          <a:solidFill>
            <a:schemeClr val="tx1"/>
          </a:solidFill>
          <a:latin typeface="+mn-lt"/>
          <a:ea typeface="+mn-ea"/>
          <a:cs typeface="+mn-cs"/>
        </a:defRPr>
      </a:lvl2pPr>
      <a:lvl3pPr marL="1141745" indent="-228348" algn="l" defTabSz="456697" rtl="0" eaLnBrk="1" latinLnBrk="0" hangingPunct="1">
        <a:spcBef>
          <a:spcPct val="20000"/>
        </a:spcBef>
        <a:buFont typeface="Arial"/>
        <a:buChar char="•"/>
        <a:defRPr sz="2400" kern="1200">
          <a:solidFill>
            <a:schemeClr val="tx1"/>
          </a:solidFill>
          <a:latin typeface="+mn-lt"/>
          <a:ea typeface="+mn-ea"/>
          <a:cs typeface="+mn-cs"/>
        </a:defRPr>
      </a:lvl3pPr>
      <a:lvl4pPr marL="1598440" indent="-228348" algn="l" defTabSz="456697" rtl="0" eaLnBrk="1" latinLnBrk="0" hangingPunct="1">
        <a:spcBef>
          <a:spcPct val="20000"/>
        </a:spcBef>
        <a:buFont typeface="Arial"/>
        <a:buChar char="–"/>
        <a:defRPr sz="2000" kern="1200">
          <a:solidFill>
            <a:schemeClr val="tx1"/>
          </a:solidFill>
          <a:latin typeface="+mn-lt"/>
          <a:ea typeface="+mn-ea"/>
          <a:cs typeface="+mn-cs"/>
        </a:defRPr>
      </a:lvl4pPr>
      <a:lvl5pPr marL="2055137" indent="-228348" algn="l" defTabSz="456697" rtl="0" eaLnBrk="1" latinLnBrk="0" hangingPunct="1">
        <a:spcBef>
          <a:spcPct val="20000"/>
        </a:spcBef>
        <a:buFont typeface="Arial"/>
        <a:buChar char="»"/>
        <a:defRPr sz="2000" kern="1200">
          <a:solidFill>
            <a:schemeClr val="tx1"/>
          </a:solidFill>
          <a:latin typeface="+mn-lt"/>
          <a:ea typeface="+mn-ea"/>
          <a:cs typeface="+mn-cs"/>
        </a:defRPr>
      </a:lvl5pPr>
      <a:lvl6pPr marL="2511838" indent="-228348" algn="l" defTabSz="456697" rtl="0" eaLnBrk="1" latinLnBrk="0" hangingPunct="1">
        <a:spcBef>
          <a:spcPct val="20000"/>
        </a:spcBef>
        <a:buFont typeface="Arial"/>
        <a:buChar char="•"/>
        <a:defRPr sz="2000" kern="1200">
          <a:solidFill>
            <a:schemeClr val="tx1"/>
          </a:solidFill>
          <a:latin typeface="+mn-lt"/>
          <a:ea typeface="+mn-ea"/>
          <a:cs typeface="+mn-cs"/>
        </a:defRPr>
      </a:lvl6pPr>
      <a:lvl7pPr marL="2968533" indent="-228348" algn="l" defTabSz="456697" rtl="0" eaLnBrk="1" latinLnBrk="0" hangingPunct="1">
        <a:spcBef>
          <a:spcPct val="20000"/>
        </a:spcBef>
        <a:buFont typeface="Arial"/>
        <a:buChar char="•"/>
        <a:defRPr sz="2000" kern="1200">
          <a:solidFill>
            <a:schemeClr val="tx1"/>
          </a:solidFill>
          <a:latin typeface="+mn-lt"/>
          <a:ea typeface="+mn-ea"/>
          <a:cs typeface="+mn-cs"/>
        </a:defRPr>
      </a:lvl7pPr>
      <a:lvl8pPr marL="3425230" indent="-228348" algn="l" defTabSz="456697" rtl="0" eaLnBrk="1" latinLnBrk="0" hangingPunct="1">
        <a:spcBef>
          <a:spcPct val="20000"/>
        </a:spcBef>
        <a:buFont typeface="Arial"/>
        <a:buChar char="•"/>
        <a:defRPr sz="2000" kern="1200">
          <a:solidFill>
            <a:schemeClr val="tx1"/>
          </a:solidFill>
          <a:latin typeface="+mn-lt"/>
          <a:ea typeface="+mn-ea"/>
          <a:cs typeface="+mn-cs"/>
        </a:defRPr>
      </a:lvl8pPr>
      <a:lvl9pPr marL="3881925" indent="-228348" algn="l" defTabSz="456697"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697" rtl="0" eaLnBrk="1" latinLnBrk="0" hangingPunct="1">
        <a:defRPr sz="1800" kern="1200">
          <a:solidFill>
            <a:schemeClr val="tx1"/>
          </a:solidFill>
          <a:latin typeface="+mn-lt"/>
          <a:ea typeface="+mn-ea"/>
          <a:cs typeface="+mn-cs"/>
        </a:defRPr>
      </a:lvl1pPr>
      <a:lvl2pPr marL="456697" algn="l" defTabSz="456697" rtl="0" eaLnBrk="1" latinLnBrk="0" hangingPunct="1">
        <a:defRPr sz="1800" kern="1200">
          <a:solidFill>
            <a:schemeClr val="tx1"/>
          </a:solidFill>
          <a:latin typeface="+mn-lt"/>
          <a:ea typeface="+mn-ea"/>
          <a:cs typeface="+mn-cs"/>
        </a:defRPr>
      </a:lvl2pPr>
      <a:lvl3pPr marL="913397" algn="l" defTabSz="456697" rtl="0" eaLnBrk="1" latinLnBrk="0" hangingPunct="1">
        <a:defRPr sz="1800" kern="1200">
          <a:solidFill>
            <a:schemeClr val="tx1"/>
          </a:solidFill>
          <a:latin typeface="+mn-lt"/>
          <a:ea typeface="+mn-ea"/>
          <a:cs typeface="+mn-cs"/>
        </a:defRPr>
      </a:lvl3pPr>
      <a:lvl4pPr marL="1370093" algn="l" defTabSz="456697" rtl="0" eaLnBrk="1" latinLnBrk="0" hangingPunct="1">
        <a:defRPr sz="1800" kern="1200">
          <a:solidFill>
            <a:schemeClr val="tx1"/>
          </a:solidFill>
          <a:latin typeface="+mn-lt"/>
          <a:ea typeface="+mn-ea"/>
          <a:cs typeface="+mn-cs"/>
        </a:defRPr>
      </a:lvl4pPr>
      <a:lvl5pPr marL="1826790" algn="l" defTabSz="456697" rtl="0" eaLnBrk="1" latinLnBrk="0" hangingPunct="1">
        <a:defRPr sz="1800" kern="1200">
          <a:solidFill>
            <a:schemeClr val="tx1"/>
          </a:solidFill>
          <a:latin typeface="+mn-lt"/>
          <a:ea typeface="+mn-ea"/>
          <a:cs typeface="+mn-cs"/>
        </a:defRPr>
      </a:lvl5pPr>
      <a:lvl6pPr marL="2283484" algn="l" defTabSz="456697" rtl="0" eaLnBrk="1" latinLnBrk="0" hangingPunct="1">
        <a:defRPr sz="1800" kern="1200">
          <a:solidFill>
            <a:schemeClr val="tx1"/>
          </a:solidFill>
          <a:latin typeface="+mn-lt"/>
          <a:ea typeface="+mn-ea"/>
          <a:cs typeface="+mn-cs"/>
        </a:defRPr>
      </a:lvl6pPr>
      <a:lvl7pPr marL="2740185" algn="l" defTabSz="456697" rtl="0" eaLnBrk="1" latinLnBrk="0" hangingPunct="1">
        <a:defRPr sz="1800" kern="1200">
          <a:solidFill>
            <a:schemeClr val="tx1"/>
          </a:solidFill>
          <a:latin typeface="+mn-lt"/>
          <a:ea typeface="+mn-ea"/>
          <a:cs typeface="+mn-cs"/>
        </a:defRPr>
      </a:lvl7pPr>
      <a:lvl8pPr marL="3196880" algn="l" defTabSz="456697" rtl="0" eaLnBrk="1" latinLnBrk="0" hangingPunct="1">
        <a:defRPr sz="1800" kern="1200">
          <a:solidFill>
            <a:schemeClr val="tx1"/>
          </a:solidFill>
          <a:latin typeface="+mn-lt"/>
          <a:ea typeface="+mn-ea"/>
          <a:cs typeface="+mn-cs"/>
        </a:defRPr>
      </a:lvl8pPr>
      <a:lvl9pPr marL="3653577" algn="l" defTabSz="45669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011494"/>
            <a:ext cx="8229600" cy="5114670"/>
          </a:xfrm>
          <a:prstGeom prst="rect">
            <a:avLst/>
          </a:prstGeom>
        </p:spPr>
        <p:txBody>
          <a:bodyPr vert="horz" lIns="91337" tIns="45671" rIns="91337" bIns="45671" rtlCol="0">
            <a:normAutofit/>
          </a:bodyPr>
          <a:lstStyle/>
          <a:p>
            <a:pPr lvl="0"/>
            <a:r>
              <a:rPr lang="de-DE" dirty="0" err="1" smtClean="0"/>
              <a:t>Click</a:t>
            </a:r>
            <a:r>
              <a:rPr lang="de-DE" dirty="0" smtClean="0"/>
              <a:t> to </a:t>
            </a:r>
            <a:r>
              <a:rPr lang="de-DE" dirty="0" err="1" smtClean="0"/>
              <a:t>edit</a:t>
            </a:r>
            <a:r>
              <a:rPr lang="de-DE" dirty="0" smtClean="0"/>
              <a:t> Master text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err="1" smtClean="0"/>
              <a:t>Third</a:t>
            </a:r>
            <a:r>
              <a:rPr lang="de-DE" dirty="0" smtClean="0"/>
              <a:t>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337" tIns="45671" rIns="91337" bIns="45671" rtlCol="0" anchor="ctr"/>
          <a:lstStyle>
            <a:lvl1pPr algn="r">
              <a:defRPr sz="1200">
                <a:solidFill>
                  <a:schemeClr val="tx1">
                    <a:tint val="75000"/>
                  </a:schemeClr>
                </a:solidFill>
              </a:defRPr>
            </a:lvl1pPr>
          </a:lstStyle>
          <a:p>
            <a:pPr defTabSz="456697"/>
            <a:fld id="{0D1D6AF9-1F0E-2547-B7C2-EBD1501318D2}" type="slidenum">
              <a:rPr lang="en-US" smtClean="0">
                <a:solidFill>
                  <a:prstClr val="black">
                    <a:tint val="75000"/>
                  </a:prstClr>
                </a:solidFill>
                <a:latin typeface="Calibri"/>
              </a:rPr>
              <a:pPr defTabSz="456697"/>
              <a:t>‹#›</a:t>
            </a:fld>
            <a:endParaRPr lang="en-US" dirty="0">
              <a:solidFill>
                <a:prstClr val="black">
                  <a:tint val="75000"/>
                </a:prstClr>
              </a:solidFill>
              <a:latin typeface="Calibri"/>
            </a:endParaRPr>
          </a:p>
        </p:txBody>
      </p:sp>
      <p:pic>
        <p:nvPicPr>
          <p:cNvPr id="4" name="Picture 3"/>
          <p:cNvPicPr>
            <a:picLocks noChangeAspect="1"/>
          </p:cNvPicPr>
          <p:nvPr userDrawn="1"/>
        </p:nvPicPr>
        <p:blipFill>
          <a:blip r:embed="rId15"/>
          <a:stretch>
            <a:fillRect/>
          </a:stretch>
        </p:blipFill>
        <p:spPr>
          <a:xfrm>
            <a:off x="81072" y="66870"/>
            <a:ext cx="2665002" cy="549152"/>
          </a:xfrm>
          <a:prstGeom prst="rect">
            <a:avLst/>
          </a:prstGeom>
        </p:spPr>
      </p:pic>
      <p:sp>
        <p:nvSpPr>
          <p:cNvPr id="2" name="Title Placeholder 1"/>
          <p:cNvSpPr>
            <a:spLocks noGrp="1"/>
          </p:cNvSpPr>
          <p:nvPr>
            <p:ph type="title"/>
          </p:nvPr>
        </p:nvSpPr>
        <p:spPr>
          <a:xfrm>
            <a:off x="689094" y="0"/>
            <a:ext cx="7676358" cy="616022"/>
          </a:xfrm>
          <a:prstGeom prst="rect">
            <a:avLst/>
          </a:prstGeom>
          <a:solidFill>
            <a:schemeClr val="bg1"/>
          </a:solidFill>
          <a:ln>
            <a:solidFill>
              <a:schemeClr val="bg1"/>
            </a:solidFill>
          </a:ln>
        </p:spPr>
        <p:txBody>
          <a:bodyPr vert="horz" lIns="91337" tIns="45671" rIns="91337" bIns="45671" rtlCol="0" anchor="ctr">
            <a:normAutofit/>
          </a:bodyPr>
          <a:lstStyle/>
          <a:p>
            <a:r>
              <a:rPr lang="de-DE" dirty="0" err="1" smtClean="0"/>
              <a:t>Click</a:t>
            </a:r>
            <a:r>
              <a:rPr lang="de-DE" dirty="0" smtClean="0"/>
              <a:t> to </a:t>
            </a:r>
            <a:r>
              <a:rPr lang="de-DE" dirty="0" err="1" smtClean="0"/>
              <a:t>edit</a:t>
            </a:r>
            <a:r>
              <a:rPr lang="de-DE" dirty="0" smtClean="0"/>
              <a:t> Master title style</a:t>
            </a:r>
            <a:endParaRPr lang="en-US" dirty="0"/>
          </a:p>
        </p:txBody>
      </p:sp>
      <p:pic>
        <p:nvPicPr>
          <p:cNvPr id="7" name="Image 4" descr="bande-01.eps"/>
          <p:cNvPicPr>
            <a:picLocks noChangeAspect="1"/>
          </p:cNvPicPr>
          <p:nvPr userDrawn="1"/>
        </p:nvPicPr>
        <p:blipFill>
          <a:blip r:embed="rId16" cstate="email">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Lst>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hf hdr="0"/>
  <p:txStyles>
    <p:titleStyle>
      <a:lvl1pPr algn="ctr" defTabSz="456697" rtl="0" eaLnBrk="1" latinLnBrk="0" hangingPunct="1">
        <a:spcBef>
          <a:spcPct val="0"/>
        </a:spcBef>
        <a:buNone/>
        <a:defRPr sz="4400" kern="1200">
          <a:solidFill>
            <a:schemeClr val="tx1"/>
          </a:solidFill>
          <a:latin typeface="+mj-lt"/>
          <a:ea typeface="+mj-ea"/>
          <a:cs typeface="+mj-cs"/>
        </a:defRPr>
      </a:lvl1pPr>
    </p:titleStyle>
    <p:bodyStyle>
      <a:lvl1pPr marL="342524" indent="-342524" algn="l" defTabSz="456697" rtl="0" eaLnBrk="1" latinLnBrk="0" hangingPunct="1">
        <a:spcBef>
          <a:spcPct val="20000"/>
        </a:spcBef>
        <a:buFont typeface="Arial"/>
        <a:buChar char="•"/>
        <a:defRPr sz="3200" kern="1200">
          <a:solidFill>
            <a:schemeClr val="tx1"/>
          </a:solidFill>
          <a:latin typeface="+mn-lt"/>
          <a:ea typeface="+mn-ea"/>
          <a:cs typeface="+mn-cs"/>
        </a:defRPr>
      </a:lvl1pPr>
      <a:lvl2pPr marL="742134" indent="-285434" algn="l" defTabSz="456697" rtl="0" eaLnBrk="1" latinLnBrk="0" hangingPunct="1">
        <a:spcBef>
          <a:spcPct val="20000"/>
        </a:spcBef>
        <a:buFont typeface="Arial"/>
        <a:buChar char="–"/>
        <a:defRPr sz="2800" kern="1200">
          <a:solidFill>
            <a:schemeClr val="tx1"/>
          </a:solidFill>
          <a:latin typeface="+mn-lt"/>
          <a:ea typeface="+mn-ea"/>
          <a:cs typeface="+mn-cs"/>
        </a:defRPr>
      </a:lvl2pPr>
      <a:lvl3pPr marL="1141745" indent="-228348" algn="l" defTabSz="456697" rtl="0" eaLnBrk="1" latinLnBrk="0" hangingPunct="1">
        <a:spcBef>
          <a:spcPct val="20000"/>
        </a:spcBef>
        <a:buFont typeface="Arial"/>
        <a:buChar char="•"/>
        <a:defRPr sz="2400" kern="1200">
          <a:solidFill>
            <a:schemeClr val="tx1"/>
          </a:solidFill>
          <a:latin typeface="+mn-lt"/>
          <a:ea typeface="+mn-ea"/>
          <a:cs typeface="+mn-cs"/>
        </a:defRPr>
      </a:lvl3pPr>
      <a:lvl4pPr marL="1598440" indent="-228348" algn="l" defTabSz="456697" rtl="0" eaLnBrk="1" latinLnBrk="0" hangingPunct="1">
        <a:spcBef>
          <a:spcPct val="20000"/>
        </a:spcBef>
        <a:buFont typeface="Arial"/>
        <a:buChar char="–"/>
        <a:defRPr sz="2000" kern="1200">
          <a:solidFill>
            <a:schemeClr val="tx1"/>
          </a:solidFill>
          <a:latin typeface="+mn-lt"/>
          <a:ea typeface="+mn-ea"/>
          <a:cs typeface="+mn-cs"/>
        </a:defRPr>
      </a:lvl4pPr>
      <a:lvl5pPr marL="2055137" indent="-228348" algn="l" defTabSz="456697" rtl="0" eaLnBrk="1" latinLnBrk="0" hangingPunct="1">
        <a:spcBef>
          <a:spcPct val="20000"/>
        </a:spcBef>
        <a:buFont typeface="Arial"/>
        <a:buChar char="»"/>
        <a:defRPr sz="2000" kern="1200">
          <a:solidFill>
            <a:schemeClr val="tx1"/>
          </a:solidFill>
          <a:latin typeface="+mn-lt"/>
          <a:ea typeface="+mn-ea"/>
          <a:cs typeface="+mn-cs"/>
        </a:defRPr>
      </a:lvl5pPr>
      <a:lvl6pPr marL="2511838" indent="-228348" algn="l" defTabSz="456697" rtl="0" eaLnBrk="1" latinLnBrk="0" hangingPunct="1">
        <a:spcBef>
          <a:spcPct val="20000"/>
        </a:spcBef>
        <a:buFont typeface="Arial"/>
        <a:buChar char="•"/>
        <a:defRPr sz="2000" kern="1200">
          <a:solidFill>
            <a:schemeClr val="tx1"/>
          </a:solidFill>
          <a:latin typeface="+mn-lt"/>
          <a:ea typeface="+mn-ea"/>
          <a:cs typeface="+mn-cs"/>
        </a:defRPr>
      </a:lvl6pPr>
      <a:lvl7pPr marL="2968533" indent="-228348" algn="l" defTabSz="456697" rtl="0" eaLnBrk="1" latinLnBrk="0" hangingPunct="1">
        <a:spcBef>
          <a:spcPct val="20000"/>
        </a:spcBef>
        <a:buFont typeface="Arial"/>
        <a:buChar char="•"/>
        <a:defRPr sz="2000" kern="1200">
          <a:solidFill>
            <a:schemeClr val="tx1"/>
          </a:solidFill>
          <a:latin typeface="+mn-lt"/>
          <a:ea typeface="+mn-ea"/>
          <a:cs typeface="+mn-cs"/>
        </a:defRPr>
      </a:lvl7pPr>
      <a:lvl8pPr marL="3425230" indent="-228348" algn="l" defTabSz="456697" rtl="0" eaLnBrk="1" latinLnBrk="0" hangingPunct="1">
        <a:spcBef>
          <a:spcPct val="20000"/>
        </a:spcBef>
        <a:buFont typeface="Arial"/>
        <a:buChar char="•"/>
        <a:defRPr sz="2000" kern="1200">
          <a:solidFill>
            <a:schemeClr val="tx1"/>
          </a:solidFill>
          <a:latin typeface="+mn-lt"/>
          <a:ea typeface="+mn-ea"/>
          <a:cs typeface="+mn-cs"/>
        </a:defRPr>
      </a:lvl8pPr>
      <a:lvl9pPr marL="3881925" indent="-228348" algn="l" defTabSz="456697"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697" rtl="0" eaLnBrk="1" latinLnBrk="0" hangingPunct="1">
        <a:defRPr sz="1800" kern="1200">
          <a:solidFill>
            <a:schemeClr val="tx1"/>
          </a:solidFill>
          <a:latin typeface="+mn-lt"/>
          <a:ea typeface="+mn-ea"/>
          <a:cs typeface="+mn-cs"/>
        </a:defRPr>
      </a:lvl1pPr>
      <a:lvl2pPr marL="456697" algn="l" defTabSz="456697" rtl="0" eaLnBrk="1" latinLnBrk="0" hangingPunct="1">
        <a:defRPr sz="1800" kern="1200">
          <a:solidFill>
            <a:schemeClr val="tx1"/>
          </a:solidFill>
          <a:latin typeface="+mn-lt"/>
          <a:ea typeface="+mn-ea"/>
          <a:cs typeface="+mn-cs"/>
        </a:defRPr>
      </a:lvl2pPr>
      <a:lvl3pPr marL="913397" algn="l" defTabSz="456697" rtl="0" eaLnBrk="1" latinLnBrk="0" hangingPunct="1">
        <a:defRPr sz="1800" kern="1200">
          <a:solidFill>
            <a:schemeClr val="tx1"/>
          </a:solidFill>
          <a:latin typeface="+mn-lt"/>
          <a:ea typeface="+mn-ea"/>
          <a:cs typeface="+mn-cs"/>
        </a:defRPr>
      </a:lvl3pPr>
      <a:lvl4pPr marL="1370093" algn="l" defTabSz="456697" rtl="0" eaLnBrk="1" latinLnBrk="0" hangingPunct="1">
        <a:defRPr sz="1800" kern="1200">
          <a:solidFill>
            <a:schemeClr val="tx1"/>
          </a:solidFill>
          <a:latin typeface="+mn-lt"/>
          <a:ea typeface="+mn-ea"/>
          <a:cs typeface="+mn-cs"/>
        </a:defRPr>
      </a:lvl4pPr>
      <a:lvl5pPr marL="1826790" algn="l" defTabSz="456697" rtl="0" eaLnBrk="1" latinLnBrk="0" hangingPunct="1">
        <a:defRPr sz="1800" kern="1200">
          <a:solidFill>
            <a:schemeClr val="tx1"/>
          </a:solidFill>
          <a:latin typeface="+mn-lt"/>
          <a:ea typeface="+mn-ea"/>
          <a:cs typeface="+mn-cs"/>
        </a:defRPr>
      </a:lvl5pPr>
      <a:lvl6pPr marL="2283484" algn="l" defTabSz="456697" rtl="0" eaLnBrk="1" latinLnBrk="0" hangingPunct="1">
        <a:defRPr sz="1800" kern="1200">
          <a:solidFill>
            <a:schemeClr val="tx1"/>
          </a:solidFill>
          <a:latin typeface="+mn-lt"/>
          <a:ea typeface="+mn-ea"/>
          <a:cs typeface="+mn-cs"/>
        </a:defRPr>
      </a:lvl6pPr>
      <a:lvl7pPr marL="2740185" algn="l" defTabSz="456697" rtl="0" eaLnBrk="1" latinLnBrk="0" hangingPunct="1">
        <a:defRPr sz="1800" kern="1200">
          <a:solidFill>
            <a:schemeClr val="tx1"/>
          </a:solidFill>
          <a:latin typeface="+mn-lt"/>
          <a:ea typeface="+mn-ea"/>
          <a:cs typeface="+mn-cs"/>
        </a:defRPr>
      </a:lvl7pPr>
      <a:lvl8pPr marL="3196880" algn="l" defTabSz="456697" rtl="0" eaLnBrk="1" latinLnBrk="0" hangingPunct="1">
        <a:defRPr sz="1800" kern="1200">
          <a:solidFill>
            <a:schemeClr val="tx1"/>
          </a:solidFill>
          <a:latin typeface="+mn-lt"/>
          <a:ea typeface="+mn-ea"/>
          <a:cs typeface="+mn-cs"/>
        </a:defRPr>
      </a:lvl8pPr>
      <a:lvl9pPr marL="3653577" algn="l" defTabSz="45669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011494"/>
            <a:ext cx="8229600" cy="5114670"/>
          </a:xfrm>
          <a:prstGeom prst="rect">
            <a:avLst/>
          </a:prstGeom>
        </p:spPr>
        <p:txBody>
          <a:bodyPr vert="horz" lIns="91337" tIns="45671" rIns="91337" bIns="45671" rtlCol="0">
            <a:normAutofit/>
          </a:bodyPr>
          <a:lstStyle/>
          <a:p>
            <a:pPr lvl="0"/>
            <a:r>
              <a:rPr lang="de-DE" dirty="0" err="1" smtClean="0"/>
              <a:t>Click</a:t>
            </a:r>
            <a:r>
              <a:rPr lang="de-DE" dirty="0" smtClean="0"/>
              <a:t> to </a:t>
            </a:r>
            <a:r>
              <a:rPr lang="de-DE" dirty="0" err="1" smtClean="0"/>
              <a:t>edit</a:t>
            </a:r>
            <a:r>
              <a:rPr lang="de-DE" dirty="0" smtClean="0"/>
              <a:t> Master text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err="1" smtClean="0"/>
              <a:t>Third</a:t>
            </a:r>
            <a:r>
              <a:rPr lang="de-DE" dirty="0" smtClean="0"/>
              <a:t>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337" tIns="45671" rIns="91337" bIns="45671" rtlCol="0" anchor="ctr"/>
          <a:lstStyle>
            <a:lvl1pPr algn="r">
              <a:defRPr sz="1200">
                <a:solidFill>
                  <a:schemeClr val="tx1">
                    <a:tint val="75000"/>
                  </a:schemeClr>
                </a:solidFill>
              </a:defRPr>
            </a:lvl1pPr>
          </a:lstStyle>
          <a:p>
            <a:pPr defTabSz="456697"/>
            <a:fld id="{0D1D6AF9-1F0E-2547-B7C2-EBD1501318D2}" type="slidenum">
              <a:rPr lang="en-US" smtClean="0">
                <a:solidFill>
                  <a:prstClr val="black">
                    <a:tint val="75000"/>
                  </a:prstClr>
                </a:solidFill>
                <a:latin typeface="Calibri"/>
              </a:rPr>
              <a:pPr defTabSz="456697"/>
              <a:t>‹#›</a:t>
            </a:fld>
            <a:endParaRPr lang="en-US" dirty="0">
              <a:solidFill>
                <a:prstClr val="black">
                  <a:tint val="75000"/>
                </a:prstClr>
              </a:solidFill>
              <a:latin typeface="Calibri"/>
            </a:endParaRPr>
          </a:p>
        </p:txBody>
      </p:sp>
      <p:pic>
        <p:nvPicPr>
          <p:cNvPr id="4" name="Picture 3"/>
          <p:cNvPicPr>
            <a:picLocks noChangeAspect="1"/>
          </p:cNvPicPr>
          <p:nvPr userDrawn="1"/>
        </p:nvPicPr>
        <p:blipFill>
          <a:blip r:embed="rId15"/>
          <a:stretch>
            <a:fillRect/>
          </a:stretch>
        </p:blipFill>
        <p:spPr>
          <a:xfrm>
            <a:off x="81072" y="66870"/>
            <a:ext cx="2665002" cy="549152"/>
          </a:xfrm>
          <a:prstGeom prst="rect">
            <a:avLst/>
          </a:prstGeom>
        </p:spPr>
      </p:pic>
      <p:sp>
        <p:nvSpPr>
          <p:cNvPr id="2" name="Title Placeholder 1"/>
          <p:cNvSpPr>
            <a:spLocks noGrp="1"/>
          </p:cNvSpPr>
          <p:nvPr>
            <p:ph type="title"/>
          </p:nvPr>
        </p:nvSpPr>
        <p:spPr>
          <a:xfrm>
            <a:off x="689094" y="0"/>
            <a:ext cx="7676358" cy="616022"/>
          </a:xfrm>
          <a:prstGeom prst="rect">
            <a:avLst/>
          </a:prstGeom>
          <a:solidFill>
            <a:schemeClr val="bg1"/>
          </a:solidFill>
          <a:ln>
            <a:solidFill>
              <a:schemeClr val="bg1"/>
            </a:solidFill>
          </a:ln>
        </p:spPr>
        <p:txBody>
          <a:bodyPr vert="horz" lIns="91337" tIns="45671" rIns="91337" bIns="45671" rtlCol="0" anchor="ctr">
            <a:normAutofit/>
          </a:bodyPr>
          <a:lstStyle/>
          <a:p>
            <a:r>
              <a:rPr lang="de-DE" dirty="0" err="1" smtClean="0"/>
              <a:t>Click</a:t>
            </a:r>
            <a:r>
              <a:rPr lang="de-DE" dirty="0" smtClean="0"/>
              <a:t> to </a:t>
            </a:r>
            <a:r>
              <a:rPr lang="de-DE" dirty="0" err="1" smtClean="0"/>
              <a:t>edit</a:t>
            </a:r>
            <a:r>
              <a:rPr lang="de-DE" dirty="0" smtClean="0"/>
              <a:t> Master title style</a:t>
            </a:r>
            <a:endParaRPr lang="en-US" dirty="0"/>
          </a:p>
        </p:txBody>
      </p:sp>
      <p:pic>
        <p:nvPicPr>
          <p:cNvPr id="7" name="Image 4" descr="bande-01.eps"/>
          <p:cNvPicPr>
            <a:picLocks noChangeAspect="1"/>
          </p:cNvPicPr>
          <p:nvPr userDrawn="1"/>
        </p:nvPicPr>
        <p:blipFill>
          <a:blip r:embed="rId16" cstate="email">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Lst>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hf hdr="0"/>
  <p:txStyles>
    <p:titleStyle>
      <a:lvl1pPr algn="ctr" defTabSz="456697" rtl="0" eaLnBrk="1" latinLnBrk="0" hangingPunct="1">
        <a:spcBef>
          <a:spcPct val="0"/>
        </a:spcBef>
        <a:buNone/>
        <a:defRPr sz="4400" kern="1200">
          <a:solidFill>
            <a:schemeClr val="tx1"/>
          </a:solidFill>
          <a:latin typeface="+mj-lt"/>
          <a:ea typeface="+mj-ea"/>
          <a:cs typeface="+mj-cs"/>
        </a:defRPr>
      </a:lvl1pPr>
    </p:titleStyle>
    <p:bodyStyle>
      <a:lvl1pPr marL="342524" indent="-342524" algn="l" defTabSz="456697" rtl="0" eaLnBrk="1" latinLnBrk="0" hangingPunct="1">
        <a:spcBef>
          <a:spcPct val="20000"/>
        </a:spcBef>
        <a:buFont typeface="Arial"/>
        <a:buChar char="•"/>
        <a:defRPr sz="3200" kern="1200">
          <a:solidFill>
            <a:schemeClr val="tx1"/>
          </a:solidFill>
          <a:latin typeface="+mn-lt"/>
          <a:ea typeface="+mn-ea"/>
          <a:cs typeface="+mn-cs"/>
        </a:defRPr>
      </a:lvl1pPr>
      <a:lvl2pPr marL="742134" indent="-285434" algn="l" defTabSz="456697" rtl="0" eaLnBrk="1" latinLnBrk="0" hangingPunct="1">
        <a:spcBef>
          <a:spcPct val="20000"/>
        </a:spcBef>
        <a:buFont typeface="Arial"/>
        <a:buChar char="–"/>
        <a:defRPr sz="2800" kern="1200">
          <a:solidFill>
            <a:schemeClr val="tx1"/>
          </a:solidFill>
          <a:latin typeface="+mn-lt"/>
          <a:ea typeface="+mn-ea"/>
          <a:cs typeface="+mn-cs"/>
        </a:defRPr>
      </a:lvl2pPr>
      <a:lvl3pPr marL="1141745" indent="-228348" algn="l" defTabSz="456697" rtl="0" eaLnBrk="1" latinLnBrk="0" hangingPunct="1">
        <a:spcBef>
          <a:spcPct val="20000"/>
        </a:spcBef>
        <a:buFont typeface="Arial"/>
        <a:buChar char="•"/>
        <a:defRPr sz="2400" kern="1200">
          <a:solidFill>
            <a:schemeClr val="tx1"/>
          </a:solidFill>
          <a:latin typeface="+mn-lt"/>
          <a:ea typeface="+mn-ea"/>
          <a:cs typeface="+mn-cs"/>
        </a:defRPr>
      </a:lvl3pPr>
      <a:lvl4pPr marL="1598440" indent="-228348" algn="l" defTabSz="456697" rtl="0" eaLnBrk="1" latinLnBrk="0" hangingPunct="1">
        <a:spcBef>
          <a:spcPct val="20000"/>
        </a:spcBef>
        <a:buFont typeface="Arial"/>
        <a:buChar char="–"/>
        <a:defRPr sz="2000" kern="1200">
          <a:solidFill>
            <a:schemeClr val="tx1"/>
          </a:solidFill>
          <a:latin typeface="+mn-lt"/>
          <a:ea typeface="+mn-ea"/>
          <a:cs typeface="+mn-cs"/>
        </a:defRPr>
      </a:lvl4pPr>
      <a:lvl5pPr marL="2055137" indent="-228348" algn="l" defTabSz="456697" rtl="0" eaLnBrk="1" latinLnBrk="0" hangingPunct="1">
        <a:spcBef>
          <a:spcPct val="20000"/>
        </a:spcBef>
        <a:buFont typeface="Arial"/>
        <a:buChar char="»"/>
        <a:defRPr sz="2000" kern="1200">
          <a:solidFill>
            <a:schemeClr val="tx1"/>
          </a:solidFill>
          <a:latin typeface="+mn-lt"/>
          <a:ea typeface="+mn-ea"/>
          <a:cs typeface="+mn-cs"/>
        </a:defRPr>
      </a:lvl5pPr>
      <a:lvl6pPr marL="2511838" indent="-228348" algn="l" defTabSz="456697" rtl="0" eaLnBrk="1" latinLnBrk="0" hangingPunct="1">
        <a:spcBef>
          <a:spcPct val="20000"/>
        </a:spcBef>
        <a:buFont typeface="Arial"/>
        <a:buChar char="•"/>
        <a:defRPr sz="2000" kern="1200">
          <a:solidFill>
            <a:schemeClr val="tx1"/>
          </a:solidFill>
          <a:latin typeface="+mn-lt"/>
          <a:ea typeface="+mn-ea"/>
          <a:cs typeface="+mn-cs"/>
        </a:defRPr>
      </a:lvl6pPr>
      <a:lvl7pPr marL="2968533" indent="-228348" algn="l" defTabSz="456697" rtl="0" eaLnBrk="1" latinLnBrk="0" hangingPunct="1">
        <a:spcBef>
          <a:spcPct val="20000"/>
        </a:spcBef>
        <a:buFont typeface="Arial"/>
        <a:buChar char="•"/>
        <a:defRPr sz="2000" kern="1200">
          <a:solidFill>
            <a:schemeClr val="tx1"/>
          </a:solidFill>
          <a:latin typeface="+mn-lt"/>
          <a:ea typeface="+mn-ea"/>
          <a:cs typeface="+mn-cs"/>
        </a:defRPr>
      </a:lvl7pPr>
      <a:lvl8pPr marL="3425230" indent="-228348" algn="l" defTabSz="456697" rtl="0" eaLnBrk="1" latinLnBrk="0" hangingPunct="1">
        <a:spcBef>
          <a:spcPct val="20000"/>
        </a:spcBef>
        <a:buFont typeface="Arial"/>
        <a:buChar char="•"/>
        <a:defRPr sz="2000" kern="1200">
          <a:solidFill>
            <a:schemeClr val="tx1"/>
          </a:solidFill>
          <a:latin typeface="+mn-lt"/>
          <a:ea typeface="+mn-ea"/>
          <a:cs typeface="+mn-cs"/>
        </a:defRPr>
      </a:lvl8pPr>
      <a:lvl9pPr marL="3881925" indent="-228348" algn="l" defTabSz="456697"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697" rtl="0" eaLnBrk="1" latinLnBrk="0" hangingPunct="1">
        <a:defRPr sz="1800" kern="1200">
          <a:solidFill>
            <a:schemeClr val="tx1"/>
          </a:solidFill>
          <a:latin typeface="+mn-lt"/>
          <a:ea typeface="+mn-ea"/>
          <a:cs typeface="+mn-cs"/>
        </a:defRPr>
      </a:lvl1pPr>
      <a:lvl2pPr marL="456697" algn="l" defTabSz="456697" rtl="0" eaLnBrk="1" latinLnBrk="0" hangingPunct="1">
        <a:defRPr sz="1800" kern="1200">
          <a:solidFill>
            <a:schemeClr val="tx1"/>
          </a:solidFill>
          <a:latin typeface="+mn-lt"/>
          <a:ea typeface="+mn-ea"/>
          <a:cs typeface="+mn-cs"/>
        </a:defRPr>
      </a:lvl2pPr>
      <a:lvl3pPr marL="913397" algn="l" defTabSz="456697" rtl="0" eaLnBrk="1" latinLnBrk="0" hangingPunct="1">
        <a:defRPr sz="1800" kern="1200">
          <a:solidFill>
            <a:schemeClr val="tx1"/>
          </a:solidFill>
          <a:latin typeface="+mn-lt"/>
          <a:ea typeface="+mn-ea"/>
          <a:cs typeface="+mn-cs"/>
        </a:defRPr>
      </a:lvl3pPr>
      <a:lvl4pPr marL="1370093" algn="l" defTabSz="456697" rtl="0" eaLnBrk="1" latinLnBrk="0" hangingPunct="1">
        <a:defRPr sz="1800" kern="1200">
          <a:solidFill>
            <a:schemeClr val="tx1"/>
          </a:solidFill>
          <a:latin typeface="+mn-lt"/>
          <a:ea typeface="+mn-ea"/>
          <a:cs typeface="+mn-cs"/>
        </a:defRPr>
      </a:lvl4pPr>
      <a:lvl5pPr marL="1826790" algn="l" defTabSz="456697" rtl="0" eaLnBrk="1" latinLnBrk="0" hangingPunct="1">
        <a:defRPr sz="1800" kern="1200">
          <a:solidFill>
            <a:schemeClr val="tx1"/>
          </a:solidFill>
          <a:latin typeface="+mn-lt"/>
          <a:ea typeface="+mn-ea"/>
          <a:cs typeface="+mn-cs"/>
        </a:defRPr>
      </a:lvl5pPr>
      <a:lvl6pPr marL="2283484" algn="l" defTabSz="456697" rtl="0" eaLnBrk="1" latinLnBrk="0" hangingPunct="1">
        <a:defRPr sz="1800" kern="1200">
          <a:solidFill>
            <a:schemeClr val="tx1"/>
          </a:solidFill>
          <a:latin typeface="+mn-lt"/>
          <a:ea typeface="+mn-ea"/>
          <a:cs typeface="+mn-cs"/>
        </a:defRPr>
      </a:lvl6pPr>
      <a:lvl7pPr marL="2740185" algn="l" defTabSz="456697" rtl="0" eaLnBrk="1" latinLnBrk="0" hangingPunct="1">
        <a:defRPr sz="1800" kern="1200">
          <a:solidFill>
            <a:schemeClr val="tx1"/>
          </a:solidFill>
          <a:latin typeface="+mn-lt"/>
          <a:ea typeface="+mn-ea"/>
          <a:cs typeface="+mn-cs"/>
        </a:defRPr>
      </a:lvl7pPr>
      <a:lvl8pPr marL="3196880" algn="l" defTabSz="456697" rtl="0" eaLnBrk="1" latinLnBrk="0" hangingPunct="1">
        <a:defRPr sz="1800" kern="1200">
          <a:solidFill>
            <a:schemeClr val="tx1"/>
          </a:solidFill>
          <a:latin typeface="+mn-lt"/>
          <a:ea typeface="+mn-ea"/>
          <a:cs typeface="+mn-cs"/>
        </a:defRPr>
      </a:lvl8pPr>
      <a:lvl9pPr marL="3653577" algn="l" defTabSz="456697"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011494"/>
            <a:ext cx="8229600" cy="5114670"/>
          </a:xfrm>
          <a:prstGeom prst="rect">
            <a:avLst/>
          </a:prstGeom>
        </p:spPr>
        <p:txBody>
          <a:bodyPr vert="horz" lIns="91337" tIns="45671" rIns="91337" bIns="45671" rtlCol="0">
            <a:normAutofit/>
          </a:bodyPr>
          <a:lstStyle/>
          <a:p>
            <a:pPr lvl="0"/>
            <a:r>
              <a:rPr lang="de-DE" dirty="0" err="1" smtClean="0"/>
              <a:t>Click</a:t>
            </a:r>
            <a:r>
              <a:rPr lang="de-DE" dirty="0" smtClean="0"/>
              <a:t> to </a:t>
            </a:r>
            <a:r>
              <a:rPr lang="de-DE" dirty="0" err="1" smtClean="0"/>
              <a:t>edit</a:t>
            </a:r>
            <a:r>
              <a:rPr lang="de-DE" dirty="0" smtClean="0"/>
              <a:t> Master text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err="1" smtClean="0"/>
              <a:t>Third</a:t>
            </a:r>
            <a:r>
              <a:rPr lang="de-DE" dirty="0" smtClean="0"/>
              <a:t>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337" tIns="45671" rIns="91337" bIns="45671" rtlCol="0" anchor="ctr"/>
          <a:lstStyle>
            <a:lvl1pPr algn="r">
              <a:defRPr sz="1200">
                <a:solidFill>
                  <a:schemeClr val="tx1">
                    <a:tint val="75000"/>
                  </a:schemeClr>
                </a:solidFill>
              </a:defRPr>
            </a:lvl1pPr>
          </a:lstStyle>
          <a:p>
            <a:pPr defTabSz="456697"/>
            <a:fld id="{0D1D6AF9-1F0E-2547-B7C2-EBD1501318D2}" type="slidenum">
              <a:rPr lang="en-US" smtClean="0">
                <a:solidFill>
                  <a:prstClr val="black">
                    <a:tint val="75000"/>
                  </a:prstClr>
                </a:solidFill>
                <a:latin typeface="Calibri"/>
              </a:rPr>
              <a:pPr defTabSz="456697"/>
              <a:t>‹#›</a:t>
            </a:fld>
            <a:endParaRPr lang="en-US" dirty="0">
              <a:solidFill>
                <a:prstClr val="black">
                  <a:tint val="75000"/>
                </a:prstClr>
              </a:solidFill>
              <a:latin typeface="Calibri"/>
            </a:endParaRPr>
          </a:p>
        </p:txBody>
      </p:sp>
      <p:pic>
        <p:nvPicPr>
          <p:cNvPr id="4" name="Picture 3"/>
          <p:cNvPicPr>
            <a:picLocks noChangeAspect="1"/>
          </p:cNvPicPr>
          <p:nvPr userDrawn="1"/>
        </p:nvPicPr>
        <p:blipFill>
          <a:blip r:embed="rId15"/>
          <a:stretch>
            <a:fillRect/>
          </a:stretch>
        </p:blipFill>
        <p:spPr>
          <a:xfrm>
            <a:off x="81072" y="66870"/>
            <a:ext cx="2665002" cy="549152"/>
          </a:xfrm>
          <a:prstGeom prst="rect">
            <a:avLst/>
          </a:prstGeom>
        </p:spPr>
      </p:pic>
      <p:sp>
        <p:nvSpPr>
          <p:cNvPr id="2" name="Title Placeholder 1"/>
          <p:cNvSpPr>
            <a:spLocks noGrp="1"/>
          </p:cNvSpPr>
          <p:nvPr>
            <p:ph type="title"/>
          </p:nvPr>
        </p:nvSpPr>
        <p:spPr>
          <a:xfrm>
            <a:off x="689094" y="0"/>
            <a:ext cx="7676358" cy="616022"/>
          </a:xfrm>
          <a:prstGeom prst="rect">
            <a:avLst/>
          </a:prstGeom>
          <a:solidFill>
            <a:schemeClr val="bg1"/>
          </a:solidFill>
          <a:ln>
            <a:solidFill>
              <a:schemeClr val="bg1"/>
            </a:solidFill>
          </a:ln>
        </p:spPr>
        <p:txBody>
          <a:bodyPr vert="horz" lIns="91337" tIns="45671" rIns="91337" bIns="45671" rtlCol="0" anchor="ctr">
            <a:normAutofit/>
          </a:bodyPr>
          <a:lstStyle/>
          <a:p>
            <a:r>
              <a:rPr lang="de-DE" dirty="0" err="1" smtClean="0"/>
              <a:t>Click</a:t>
            </a:r>
            <a:r>
              <a:rPr lang="de-DE" dirty="0" smtClean="0"/>
              <a:t> to </a:t>
            </a:r>
            <a:r>
              <a:rPr lang="de-DE" dirty="0" err="1" smtClean="0"/>
              <a:t>edit</a:t>
            </a:r>
            <a:r>
              <a:rPr lang="de-DE" dirty="0" smtClean="0"/>
              <a:t> Master title style</a:t>
            </a:r>
            <a:endParaRPr lang="en-US" dirty="0"/>
          </a:p>
        </p:txBody>
      </p:sp>
      <p:pic>
        <p:nvPicPr>
          <p:cNvPr id="7" name="Image 4" descr="bande-01.eps"/>
          <p:cNvPicPr>
            <a:picLocks noChangeAspect="1"/>
          </p:cNvPicPr>
          <p:nvPr userDrawn="1"/>
        </p:nvPicPr>
        <p:blipFill>
          <a:blip r:embed="rId16" cstate="email">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Lst>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hf hdr="0"/>
  <p:txStyles>
    <p:titleStyle>
      <a:lvl1pPr algn="ctr" defTabSz="456697" rtl="0" eaLnBrk="1" latinLnBrk="0" hangingPunct="1">
        <a:spcBef>
          <a:spcPct val="0"/>
        </a:spcBef>
        <a:buNone/>
        <a:defRPr sz="4400" kern="1200">
          <a:solidFill>
            <a:schemeClr val="tx1"/>
          </a:solidFill>
          <a:latin typeface="+mj-lt"/>
          <a:ea typeface="+mj-ea"/>
          <a:cs typeface="+mj-cs"/>
        </a:defRPr>
      </a:lvl1pPr>
    </p:titleStyle>
    <p:bodyStyle>
      <a:lvl1pPr marL="342524" indent="-342524" algn="l" defTabSz="456697" rtl="0" eaLnBrk="1" latinLnBrk="0" hangingPunct="1">
        <a:spcBef>
          <a:spcPct val="20000"/>
        </a:spcBef>
        <a:buFont typeface="Arial"/>
        <a:buChar char="•"/>
        <a:defRPr sz="3200" kern="1200">
          <a:solidFill>
            <a:schemeClr val="tx1"/>
          </a:solidFill>
          <a:latin typeface="+mn-lt"/>
          <a:ea typeface="+mn-ea"/>
          <a:cs typeface="+mn-cs"/>
        </a:defRPr>
      </a:lvl1pPr>
      <a:lvl2pPr marL="742134" indent="-285434" algn="l" defTabSz="456697" rtl="0" eaLnBrk="1" latinLnBrk="0" hangingPunct="1">
        <a:spcBef>
          <a:spcPct val="20000"/>
        </a:spcBef>
        <a:buFont typeface="Arial"/>
        <a:buChar char="–"/>
        <a:defRPr sz="2800" kern="1200">
          <a:solidFill>
            <a:schemeClr val="tx1"/>
          </a:solidFill>
          <a:latin typeface="+mn-lt"/>
          <a:ea typeface="+mn-ea"/>
          <a:cs typeface="+mn-cs"/>
        </a:defRPr>
      </a:lvl2pPr>
      <a:lvl3pPr marL="1141745" indent="-228348" algn="l" defTabSz="456697" rtl="0" eaLnBrk="1" latinLnBrk="0" hangingPunct="1">
        <a:spcBef>
          <a:spcPct val="20000"/>
        </a:spcBef>
        <a:buFont typeface="Arial"/>
        <a:buChar char="•"/>
        <a:defRPr sz="2400" kern="1200">
          <a:solidFill>
            <a:schemeClr val="tx1"/>
          </a:solidFill>
          <a:latin typeface="+mn-lt"/>
          <a:ea typeface="+mn-ea"/>
          <a:cs typeface="+mn-cs"/>
        </a:defRPr>
      </a:lvl3pPr>
      <a:lvl4pPr marL="1598440" indent="-228348" algn="l" defTabSz="456697" rtl="0" eaLnBrk="1" latinLnBrk="0" hangingPunct="1">
        <a:spcBef>
          <a:spcPct val="20000"/>
        </a:spcBef>
        <a:buFont typeface="Arial"/>
        <a:buChar char="–"/>
        <a:defRPr sz="2000" kern="1200">
          <a:solidFill>
            <a:schemeClr val="tx1"/>
          </a:solidFill>
          <a:latin typeface="+mn-lt"/>
          <a:ea typeface="+mn-ea"/>
          <a:cs typeface="+mn-cs"/>
        </a:defRPr>
      </a:lvl4pPr>
      <a:lvl5pPr marL="2055137" indent="-228348" algn="l" defTabSz="456697" rtl="0" eaLnBrk="1" latinLnBrk="0" hangingPunct="1">
        <a:spcBef>
          <a:spcPct val="20000"/>
        </a:spcBef>
        <a:buFont typeface="Arial"/>
        <a:buChar char="»"/>
        <a:defRPr sz="2000" kern="1200">
          <a:solidFill>
            <a:schemeClr val="tx1"/>
          </a:solidFill>
          <a:latin typeface="+mn-lt"/>
          <a:ea typeface="+mn-ea"/>
          <a:cs typeface="+mn-cs"/>
        </a:defRPr>
      </a:lvl5pPr>
      <a:lvl6pPr marL="2511838" indent="-228348" algn="l" defTabSz="456697" rtl="0" eaLnBrk="1" latinLnBrk="0" hangingPunct="1">
        <a:spcBef>
          <a:spcPct val="20000"/>
        </a:spcBef>
        <a:buFont typeface="Arial"/>
        <a:buChar char="•"/>
        <a:defRPr sz="2000" kern="1200">
          <a:solidFill>
            <a:schemeClr val="tx1"/>
          </a:solidFill>
          <a:latin typeface="+mn-lt"/>
          <a:ea typeface="+mn-ea"/>
          <a:cs typeface="+mn-cs"/>
        </a:defRPr>
      </a:lvl6pPr>
      <a:lvl7pPr marL="2968533" indent="-228348" algn="l" defTabSz="456697" rtl="0" eaLnBrk="1" latinLnBrk="0" hangingPunct="1">
        <a:spcBef>
          <a:spcPct val="20000"/>
        </a:spcBef>
        <a:buFont typeface="Arial"/>
        <a:buChar char="•"/>
        <a:defRPr sz="2000" kern="1200">
          <a:solidFill>
            <a:schemeClr val="tx1"/>
          </a:solidFill>
          <a:latin typeface="+mn-lt"/>
          <a:ea typeface="+mn-ea"/>
          <a:cs typeface="+mn-cs"/>
        </a:defRPr>
      </a:lvl7pPr>
      <a:lvl8pPr marL="3425230" indent="-228348" algn="l" defTabSz="456697" rtl="0" eaLnBrk="1" latinLnBrk="0" hangingPunct="1">
        <a:spcBef>
          <a:spcPct val="20000"/>
        </a:spcBef>
        <a:buFont typeface="Arial"/>
        <a:buChar char="•"/>
        <a:defRPr sz="2000" kern="1200">
          <a:solidFill>
            <a:schemeClr val="tx1"/>
          </a:solidFill>
          <a:latin typeface="+mn-lt"/>
          <a:ea typeface="+mn-ea"/>
          <a:cs typeface="+mn-cs"/>
        </a:defRPr>
      </a:lvl8pPr>
      <a:lvl9pPr marL="3881925" indent="-228348" algn="l" defTabSz="456697"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697" rtl="0" eaLnBrk="1" latinLnBrk="0" hangingPunct="1">
        <a:defRPr sz="1800" kern="1200">
          <a:solidFill>
            <a:schemeClr val="tx1"/>
          </a:solidFill>
          <a:latin typeface="+mn-lt"/>
          <a:ea typeface="+mn-ea"/>
          <a:cs typeface="+mn-cs"/>
        </a:defRPr>
      </a:lvl1pPr>
      <a:lvl2pPr marL="456697" algn="l" defTabSz="456697" rtl="0" eaLnBrk="1" latinLnBrk="0" hangingPunct="1">
        <a:defRPr sz="1800" kern="1200">
          <a:solidFill>
            <a:schemeClr val="tx1"/>
          </a:solidFill>
          <a:latin typeface="+mn-lt"/>
          <a:ea typeface="+mn-ea"/>
          <a:cs typeface="+mn-cs"/>
        </a:defRPr>
      </a:lvl2pPr>
      <a:lvl3pPr marL="913397" algn="l" defTabSz="456697" rtl="0" eaLnBrk="1" latinLnBrk="0" hangingPunct="1">
        <a:defRPr sz="1800" kern="1200">
          <a:solidFill>
            <a:schemeClr val="tx1"/>
          </a:solidFill>
          <a:latin typeface="+mn-lt"/>
          <a:ea typeface="+mn-ea"/>
          <a:cs typeface="+mn-cs"/>
        </a:defRPr>
      </a:lvl3pPr>
      <a:lvl4pPr marL="1370093" algn="l" defTabSz="456697" rtl="0" eaLnBrk="1" latinLnBrk="0" hangingPunct="1">
        <a:defRPr sz="1800" kern="1200">
          <a:solidFill>
            <a:schemeClr val="tx1"/>
          </a:solidFill>
          <a:latin typeface="+mn-lt"/>
          <a:ea typeface="+mn-ea"/>
          <a:cs typeface="+mn-cs"/>
        </a:defRPr>
      </a:lvl4pPr>
      <a:lvl5pPr marL="1826790" algn="l" defTabSz="456697" rtl="0" eaLnBrk="1" latinLnBrk="0" hangingPunct="1">
        <a:defRPr sz="1800" kern="1200">
          <a:solidFill>
            <a:schemeClr val="tx1"/>
          </a:solidFill>
          <a:latin typeface="+mn-lt"/>
          <a:ea typeface="+mn-ea"/>
          <a:cs typeface="+mn-cs"/>
        </a:defRPr>
      </a:lvl5pPr>
      <a:lvl6pPr marL="2283484" algn="l" defTabSz="456697" rtl="0" eaLnBrk="1" latinLnBrk="0" hangingPunct="1">
        <a:defRPr sz="1800" kern="1200">
          <a:solidFill>
            <a:schemeClr val="tx1"/>
          </a:solidFill>
          <a:latin typeface="+mn-lt"/>
          <a:ea typeface="+mn-ea"/>
          <a:cs typeface="+mn-cs"/>
        </a:defRPr>
      </a:lvl6pPr>
      <a:lvl7pPr marL="2740185" algn="l" defTabSz="456697" rtl="0" eaLnBrk="1" latinLnBrk="0" hangingPunct="1">
        <a:defRPr sz="1800" kern="1200">
          <a:solidFill>
            <a:schemeClr val="tx1"/>
          </a:solidFill>
          <a:latin typeface="+mn-lt"/>
          <a:ea typeface="+mn-ea"/>
          <a:cs typeface="+mn-cs"/>
        </a:defRPr>
      </a:lvl7pPr>
      <a:lvl8pPr marL="3196880" algn="l" defTabSz="456697" rtl="0" eaLnBrk="1" latinLnBrk="0" hangingPunct="1">
        <a:defRPr sz="1800" kern="1200">
          <a:solidFill>
            <a:schemeClr val="tx1"/>
          </a:solidFill>
          <a:latin typeface="+mn-lt"/>
          <a:ea typeface="+mn-ea"/>
          <a:cs typeface="+mn-cs"/>
        </a:defRPr>
      </a:lvl8pPr>
      <a:lvl9pPr marL="3653577" algn="l" defTabSz="456697"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85588097"/>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A1E2B7-3AA8-154D-8A49-5E84020FB629}" type="datetimeFigureOut">
              <a:rPr lang="en-US" smtClean="0">
                <a:solidFill>
                  <a:prstClr val="black">
                    <a:tint val="75000"/>
                  </a:prstClr>
                </a:solidFill>
                <a:latin typeface="Calibri"/>
              </a:rPr>
              <a:pPr/>
              <a:t>08/12/13</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557B45-0807-024D-BFDB-D4CBC5181CA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93066539"/>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6.xml"/><Relationship Id="rId2" Type="http://schemas.openxmlformats.org/officeDocument/2006/relationships/image" Target="../media/image52.png"/><Relationship Id="rId3" Type="http://schemas.openxmlformats.org/officeDocument/2006/relationships/image" Target="../media/image53.png"/></Relationships>
</file>

<file path=ppt/slides/_rels/slide11.xml.rels><?xml version="1.0" encoding="UTF-8" standalone="yes"?>
<Relationships xmlns="http://schemas.openxmlformats.org/package/2006/relationships"><Relationship Id="rId3" Type="http://schemas.openxmlformats.org/officeDocument/2006/relationships/image" Target="../media/image55.png"/><Relationship Id="rId4" Type="http://schemas.openxmlformats.org/officeDocument/2006/relationships/image" Target="../media/image56.png"/><Relationship Id="rId1" Type="http://schemas.openxmlformats.org/officeDocument/2006/relationships/slideLayout" Target="../slideLayouts/slideLayout86.xml"/><Relationship Id="rId2" Type="http://schemas.openxmlformats.org/officeDocument/2006/relationships/image" Target="../media/image5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6.xml"/><Relationship Id="rId2" Type="http://schemas.openxmlformats.org/officeDocument/2006/relationships/image" Target="../media/image57.png"/><Relationship Id="rId3" Type="http://schemas.openxmlformats.org/officeDocument/2006/relationships/image" Target="../media/image5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tiff"/><Relationship Id="rId7" Type="http://schemas.openxmlformats.org/officeDocument/2006/relationships/diagramData" Target="../diagrams/data1.xml"/><Relationship Id="rId8" Type="http://schemas.openxmlformats.org/officeDocument/2006/relationships/diagramLayout" Target="../diagrams/layout1.xml"/><Relationship Id="rId9" Type="http://schemas.openxmlformats.org/officeDocument/2006/relationships/diagramQuickStyle" Target="../diagrams/quickStyle1.xml"/><Relationship Id="rId10" Type="http://schemas.openxmlformats.org/officeDocument/2006/relationships/diagramColors" Target="../diagrams/colors1.xml"/><Relationship Id="rId11" Type="http://schemas.microsoft.com/office/2007/relationships/diagramDrawing" Target="../diagrams/drawing1.xml"/><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0" Type="http://schemas.openxmlformats.org/officeDocument/2006/relationships/image" Target="../media/image29.png"/><Relationship Id="rId21" Type="http://schemas.openxmlformats.org/officeDocument/2006/relationships/image" Target="../media/image30.png"/><Relationship Id="rId22" Type="http://schemas.openxmlformats.org/officeDocument/2006/relationships/image" Target="../media/image31.png"/><Relationship Id="rId23" Type="http://schemas.openxmlformats.org/officeDocument/2006/relationships/image" Target="../media/image32.png"/><Relationship Id="rId24" Type="http://schemas.openxmlformats.org/officeDocument/2006/relationships/image" Target="../media/image33.png"/><Relationship Id="rId25" Type="http://schemas.openxmlformats.org/officeDocument/2006/relationships/image" Target="../media/image34.png"/><Relationship Id="rId26" Type="http://schemas.openxmlformats.org/officeDocument/2006/relationships/image" Target="../media/image35.png"/><Relationship Id="rId27" Type="http://schemas.openxmlformats.org/officeDocument/2006/relationships/image" Target="../media/image36.png"/><Relationship Id="rId28" Type="http://schemas.openxmlformats.org/officeDocument/2006/relationships/image" Target="../media/image37.png"/><Relationship Id="rId29" Type="http://schemas.openxmlformats.org/officeDocument/2006/relationships/image" Target="../media/image38.png"/><Relationship Id="rId1" Type="http://schemas.openxmlformats.org/officeDocument/2006/relationships/slideLayout" Target="../slideLayouts/slideLayout18.xml"/><Relationship Id="rId2" Type="http://schemas.openxmlformats.org/officeDocument/2006/relationships/notesSlide" Target="../notesSlides/notesSlide2.xml"/><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30" Type="http://schemas.openxmlformats.org/officeDocument/2006/relationships/image" Target="../media/image39.png"/><Relationship Id="rId31" Type="http://schemas.openxmlformats.org/officeDocument/2006/relationships/image" Target="../media/image40.png"/><Relationship Id="rId32" Type="http://schemas.openxmlformats.org/officeDocument/2006/relationships/image" Target="../media/image41.png"/><Relationship Id="rId9" Type="http://schemas.openxmlformats.org/officeDocument/2006/relationships/image" Target="../media/image18.png"/><Relationship Id="rId6" Type="http://schemas.openxmlformats.org/officeDocument/2006/relationships/image" Target="../media/image15.png"/><Relationship Id="rId7" Type="http://schemas.openxmlformats.org/officeDocument/2006/relationships/image" Target="../media/image16.png"/><Relationship Id="rId8" Type="http://schemas.openxmlformats.org/officeDocument/2006/relationships/image" Target="../media/image17.png"/><Relationship Id="rId33" Type="http://schemas.openxmlformats.org/officeDocument/2006/relationships/image" Target="../media/image42.png"/><Relationship Id="rId34" Type="http://schemas.openxmlformats.org/officeDocument/2006/relationships/image" Target="../media/image43.png"/><Relationship Id="rId10" Type="http://schemas.openxmlformats.org/officeDocument/2006/relationships/image" Target="../media/image19.png"/><Relationship Id="rId11" Type="http://schemas.openxmlformats.org/officeDocument/2006/relationships/image" Target="../media/image20.png"/><Relationship Id="rId12" Type="http://schemas.openxmlformats.org/officeDocument/2006/relationships/image" Target="../media/image21.png"/><Relationship Id="rId13" Type="http://schemas.openxmlformats.org/officeDocument/2006/relationships/image" Target="../media/image22.png"/><Relationship Id="rId14" Type="http://schemas.openxmlformats.org/officeDocument/2006/relationships/image" Target="../media/image23.png"/><Relationship Id="rId15" Type="http://schemas.openxmlformats.org/officeDocument/2006/relationships/image" Target="../media/image24.png"/><Relationship Id="rId16" Type="http://schemas.openxmlformats.org/officeDocument/2006/relationships/image" Target="../media/image25.png"/><Relationship Id="rId17" Type="http://schemas.openxmlformats.org/officeDocument/2006/relationships/image" Target="../media/image26.png"/><Relationship Id="rId18" Type="http://schemas.openxmlformats.org/officeDocument/2006/relationships/image" Target="../media/image27.png"/><Relationship Id="rId19" Type="http://schemas.openxmlformats.org/officeDocument/2006/relationships/image" Target="../media/image2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45.jpeg"/><Relationship Id="rId4" Type="http://schemas.openxmlformats.org/officeDocument/2006/relationships/image" Target="../media/image46.jpeg"/><Relationship Id="rId5" Type="http://schemas.openxmlformats.org/officeDocument/2006/relationships/image" Target="../media/image47.png"/><Relationship Id="rId1" Type="http://schemas.openxmlformats.org/officeDocument/2006/relationships/slideLayout" Target="../slideLayouts/slideLayout44.xml"/><Relationship Id="rId2" Type="http://schemas.openxmlformats.org/officeDocument/2006/relationships/image" Target="../media/image4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48.png"/><Relationship Id="rId3" Type="http://schemas.openxmlformats.org/officeDocument/2006/relationships/image" Target="../media/image4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50.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0.xml"/><Relationship Id="rId2" Type="http://schemas.openxmlformats.org/officeDocument/2006/relationships/image" Target="../media/image5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856356"/>
            <a:ext cx="9044152" cy="4801315"/>
          </a:xfrm>
          <a:prstGeom prst="rect">
            <a:avLst/>
          </a:prstGeom>
        </p:spPr>
        <p:txBody>
          <a:bodyPr wrap="square">
            <a:spAutoFit/>
          </a:bodyPr>
          <a:lstStyle/>
          <a:p>
            <a:pPr algn="ctr"/>
            <a:r>
              <a:rPr lang="en-GB" b="1" dirty="0" smtClean="0"/>
              <a:t>European </a:t>
            </a:r>
            <a:r>
              <a:rPr lang="en-GB" b="1" dirty="0"/>
              <a:t>Strategy for Particle Physics </a:t>
            </a:r>
          </a:p>
          <a:p>
            <a:endParaRPr lang="en-GB" b="1" dirty="0"/>
          </a:p>
          <a:p>
            <a:r>
              <a:rPr lang="en-GB" b="1" dirty="0" smtClean="0"/>
              <a:t>High-priority </a:t>
            </a:r>
            <a:r>
              <a:rPr lang="en-GB" b="1" dirty="0"/>
              <a:t>large-scale scientific activities</a:t>
            </a:r>
          </a:p>
          <a:p>
            <a:endParaRPr lang="en-GB" dirty="0" smtClean="0"/>
          </a:p>
          <a:p>
            <a:r>
              <a:rPr lang="en-GB" dirty="0" smtClean="0"/>
              <a:t>After </a:t>
            </a:r>
            <a:r>
              <a:rPr lang="en-GB" dirty="0"/>
              <a:t>careful analysis of many possible large-scale scientific activities </a:t>
            </a:r>
            <a:r>
              <a:rPr lang="en-GB" dirty="0" smtClean="0"/>
              <a:t>requiring significant </a:t>
            </a:r>
            <a:r>
              <a:rPr lang="en-GB" dirty="0"/>
              <a:t>resources, sizeable collaborations and sustained commitment, </a:t>
            </a:r>
            <a:r>
              <a:rPr lang="en-GB" dirty="0" smtClean="0"/>
              <a:t>the following </a:t>
            </a:r>
            <a:r>
              <a:rPr lang="en-GB" dirty="0"/>
              <a:t>four activities have been identified as carrying the highest priority.</a:t>
            </a:r>
          </a:p>
          <a:p>
            <a:endParaRPr lang="en-GB" dirty="0" smtClean="0"/>
          </a:p>
          <a:p>
            <a:endParaRPr lang="en-GB" dirty="0" smtClean="0"/>
          </a:p>
          <a:p>
            <a:pPr marL="266700" indent="-266700"/>
            <a:r>
              <a:rPr lang="en-GB" dirty="0" smtClean="0"/>
              <a:t>d</a:t>
            </a:r>
            <a:r>
              <a:rPr lang="en-GB" dirty="0"/>
              <a:t>) To stay at the forefront of particle physics, Europe needs to be in a position </a:t>
            </a:r>
            <a:r>
              <a:rPr lang="en-GB" dirty="0" smtClean="0"/>
              <a:t>to propose </a:t>
            </a:r>
            <a:r>
              <a:rPr lang="en-GB" dirty="0"/>
              <a:t>an ambitious post-LHC accelerator project at CERN by the time of </a:t>
            </a:r>
            <a:r>
              <a:rPr lang="en-GB" dirty="0" smtClean="0"/>
              <a:t>the next </a:t>
            </a:r>
            <a:r>
              <a:rPr lang="en-GB" dirty="0"/>
              <a:t>Strategy update, when physics results from the LHC running at 14 </a:t>
            </a:r>
            <a:r>
              <a:rPr lang="en-GB" dirty="0" err="1"/>
              <a:t>TeV</a:t>
            </a:r>
            <a:r>
              <a:rPr lang="en-GB" dirty="0"/>
              <a:t> </a:t>
            </a:r>
            <a:r>
              <a:rPr lang="en-GB" dirty="0" smtClean="0"/>
              <a:t>will be </a:t>
            </a:r>
            <a:r>
              <a:rPr lang="en-GB" dirty="0"/>
              <a:t>available. </a:t>
            </a:r>
            <a:r>
              <a:rPr lang="en-GB" b="1" i="1" dirty="0">
                <a:solidFill>
                  <a:srgbClr val="09295C"/>
                </a:solidFill>
              </a:rPr>
              <a:t>CERN should undertake design studies for accelerator projects in </a:t>
            </a:r>
            <a:r>
              <a:rPr lang="en-GB" b="1" i="1" dirty="0" smtClean="0">
                <a:solidFill>
                  <a:srgbClr val="09295C"/>
                </a:solidFill>
              </a:rPr>
              <a:t>a global </a:t>
            </a:r>
            <a:r>
              <a:rPr lang="en-GB" b="1" i="1" dirty="0">
                <a:solidFill>
                  <a:srgbClr val="09295C"/>
                </a:solidFill>
              </a:rPr>
              <a:t>context, with emphasis on proton-proton and electron-positron </a:t>
            </a:r>
            <a:r>
              <a:rPr lang="en-GB" b="1" i="1" dirty="0" smtClean="0">
                <a:solidFill>
                  <a:srgbClr val="09295C"/>
                </a:solidFill>
              </a:rPr>
              <a:t>high energy </a:t>
            </a:r>
            <a:r>
              <a:rPr lang="en-GB" b="1" i="1" dirty="0">
                <a:solidFill>
                  <a:srgbClr val="09295C"/>
                </a:solidFill>
              </a:rPr>
              <a:t>frontier machines. These design studies should be coupled to a </a:t>
            </a:r>
            <a:r>
              <a:rPr lang="en-GB" b="1" i="1" dirty="0" smtClean="0">
                <a:solidFill>
                  <a:srgbClr val="09295C"/>
                </a:solidFill>
              </a:rPr>
              <a:t>vigorous accelerator  R&amp;D </a:t>
            </a:r>
            <a:r>
              <a:rPr lang="en-GB" b="1" i="1" dirty="0">
                <a:solidFill>
                  <a:srgbClr val="09295C"/>
                </a:solidFill>
              </a:rPr>
              <a:t>programme, including high-field magnets and </a:t>
            </a:r>
            <a:r>
              <a:rPr lang="en-GB" b="1" i="1" dirty="0" smtClean="0">
                <a:solidFill>
                  <a:srgbClr val="09295C"/>
                </a:solidFill>
              </a:rPr>
              <a:t>high-gradient accelerating </a:t>
            </a:r>
            <a:r>
              <a:rPr lang="en-GB" b="1" i="1" dirty="0">
                <a:solidFill>
                  <a:srgbClr val="09295C"/>
                </a:solidFill>
              </a:rPr>
              <a:t>structures, in collaboration with national institutes, laboratories </a:t>
            </a:r>
            <a:r>
              <a:rPr lang="en-GB" b="1" i="1" dirty="0" smtClean="0">
                <a:solidFill>
                  <a:srgbClr val="09295C"/>
                </a:solidFill>
              </a:rPr>
              <a:t>and </a:t>
            </a:r>
            <a:r>
              <a:rPr lang="en-GB" b="1" i="1" dirty="0">
                <a:solidFill>
                  <a:srgbClr val="09295C"/>
                </a:solidFill>
              </a:rPr>
              <a:t>universities worldwide</a:t>
            </a:r>
            <a:r>
              <a:rPr lang="en-GB" b="1" i="1" dirty="0" smtClean="0">
                <a:solidFill>
                  <a:srgbClr val="09295C"/>
                </a:solidFill>
              </a:rPr>
              <a:t>.</a:t>
            </a:r>
            <a:endParaRPr lang="en-GB" b="1" i="1" dirty="0">
              <a:solidFill>
                <a:srgbClr val="09295C"/>
              </a:solidFill>
            </a:endParaRPr>
          </a:p>
        </p:txBody>
      </p:sp>
      <p:sp>
        <p:nvSpPr>
          <p:cNvPr id="2" name="TextBox 1"/>
          <p:cNvSpPr txBox="1"/>
          <p:nvPr/>
        </p:nvSpPr>
        <p:spPr>
          <a:xfrm>
            <a:off x="4777969" y="5657671"/>
            <a:ext cx="4366031" cy="1200329"/>
          </a:xfrm>
          <a:prstGeom prst="rect">
            <a:avLst/>
          </a:prstGeom>
          <a:solidFill>
            <a:srgbClr val="D99694"/>
          </a:solidFill>
        </p:spPr>
        <p:txBody>
          <a:bodyPr wrap="square" rtlCol="0">
            <a:spAutoFit/>
          </a:bodyPr>
          <a:lstStyle/>
          <a:p>
            <a:r>
              <a:rPr lang="en-US" dirty="0" smtClean="0"/>
              <a:t>Post-LHC options for high energy frontier machines:</a:t>
            </a:r>
          </a:p>
          <a:p>
            <a:pPr marL="285750" indent="-285750">
              <a:buFont typeface="Arial"/>
              <a:buChar char="•"/>
            </a:pPr>
            <a:r>
              <a:rPr lang="en-US" dirty="0" smtClean="0"/>
              <a:t>Proton-Proton: FCC</a:t>
            </a:r>
          </a:p>
          <a:p>
            <a:pPr marL="285750" indent="-285750">
              <a:buFont typeface="Arial"/>
              <a:buChar char="•"/>
            </a:pPr>
            <a:r>
              <a:rPr lang="en-US" dirty="0" smtClean="0"/>
              <a:t>Electron-positron: CLIC </a:t>
            </a:r>
            <a:endParaRPr lang="en-US" dirty="0"/>
          </a:p>
        </p:txBody>
      </p:sp>
      <p:sp>
        <p:nvSpPr>
          <p:cNvPr id="5" name="Rectangle 43"/>
          <p:cNvSpPr>
            <a:spLocks noChangeArrowheads="1"/>
          </p:cNvSpPr>
          <p:nvPr/>
        </p:nvSpPr>
        <p:spPr bwMode="auto">
          <a:xfrm>
            <a:off x="0" y="-6350"/>
            <a:ext cx="9143999" cy="719045"/>
          </a:xfrm>
          <a:prstGeom prst="rect">
            <a:avLst/>
          </a:prstGeom>
          <a:solidFill>
            <a:srgbClr val="558ED5"/>
          </a:solidFill>
          <a:ln w="9525">
            <a:noFill/>
            <a:miter lim="800000"/>
            <a:headEnd/>
            <a:tailEnd/>
          </a:ln>
          <a:effectLst>
            <a:outerShdw blurRad="50800" dist="38100" dir="2700000" algn="tl" rotWithShape="0">
              <a:prstClr val="black">
                <a:alpha val="40000"/>
              </a:prstClr>
            </a:outerShdw>
          </a:effectLst>
        </p:spPr>
        <p:txBody>
          <a:bodyPr anchor="ctr"/>
          <a:lstStyle/>
          <a:p>
            <a:pPr algn="ctr" defTabSz="456697"/>
            <a:r>
              <a:rPr lang="en-GB" sz="3600" dirty="0" smtClean="0">
                <a:solidFill>
                  <a:schemeClr val="bg1"/>
                </a:solidFill>
                <a:latin typeface="Arial"/>
                <a:cs typeface="Arial"/>
              </a:rPr>
              <a:t>CERN-KEK in the area of LCs</a:t>
            </a:r>
            <a:endParaRPr lang="en-US" sz="3600" dirty="0">
              <a:solidFill>
                <a:schemeClr val="bg1"/>
              </a:solidFill>
              <a:latin typeface="Arial"/>
              <a:cs typeface="Arial"/>
            </a:endParaRPr>
          </a:p>
        </p:txBody>
      </p:sp>
    </p:spTree>
    <p:extLst>
      <p:ext uri="{BB962C8B-B14F-4D97-AF65-F5344CB8AC3E}">
        <p14:creationId xmlns:p14="http://schemas.microsoft.com/office/powerpoint/2010/main" val="405219225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7200" y="0"/>
            <a:ext cx="4876800" cy="1066800"/>
          </a:xfrm>
        </p:spPr>
        <p:txBody>
          <a:bodyPr>
            <a:normAutofit fontScale="90000"/>
          </a:bodyPr>
          <a:lstStyle/>
          <a:p>
            <a:r>
              <a:rPr lang="en-US" dirty="0" smtClean="0"/>
              <a:t>ATF2 Superconducting Final Focus.</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688" y="1081087"/>
            <a:ext cx="8809037" cy="539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6200" y="1107731"/>
            <a:ext cx="1530964" cy="923330"/>
          </a:xfrm>
          <a:prstGeom prst="rect">
            <a:avLst/>
          </a:prstGeom>
          <a:noFill/>
        </p:spPr>
        <p:txBody>
          <a:bodyPr wrap="square" rtlCol="0">
            <a:spAutoFit/>
          </a:bodyPr>
          <a:lstStyle/>
          <a:p>
            <a:pPr algn="ctr"/>
            <a:r>
              <a:rPr lang="en-US" i="1" dirty="0" smtClean="0">
                <a:solidFill>
                  <a:srgbClr val="FF9900"/>
                </a:solidFill>
                <a:latin typeface="Calibri"/>
              </a:rPr>
              <a:t>Completed ATF2 FF Coil Package</a:t>
            </a:r>
            <a:endParaRPr lang="en-US" i="1" dirty="0">
              <a:solidFill>
                <a:srgbClr val="FF9900"/>
              </a:solidFill>
              <a:latin typeface="Calibri"/>
            </a:endParaRPr>
          </a:p>
        </p:txBody>
      </p:sp>
      <p:sp>
        <p:nvSpPr>
          <p:cNvPr id="5" name="TextBox 4"/>
          <p:cNvSpPr txBox="1"/>
          <p:nvPr/>
        </p:nvSpPr>
        <p:spPr>
          <a:xfrm>
            <a:off x="2007973" y="6400800"/>
            <a:ext cx="6400800" cy="369332"/>
          </a:xfrm>
          <a:prstGeom prst="rect">
            <a:avLst/>
          </a:prstGeom>
          <a:noFill/>
        </p:spPr>
        <p:txBody>
          <a:bodyPr wrap="square" rtlCol="0">
            <a:spAutoFit/>
          </a:bodyPr>
          <a:lstStyle/>
          <a:p>
            <a:pPr algn="ctr"/>
            <a:r>
              <a:rPr lang="en-US" i="1" dirty="0" smtClean="0">
                <a:solidFill>
                  <a:srgbClr val="FF9900"/>
                </a:solidFill>
                <a:latin typeface="Calibri"/>
              </a:rPr>
              <a:t>Measured Magnetic Field Harmonics for ATF2 FF Coil Package</a:t>
            </a:r>
            <a:endParaRPr lang="en-US" i="1" dirty="0">
              <a:solidFill>
                <a:srgbClr val="FF9900"/>
              </a:solidFill>
              <a:latin typeface="Calibri"/>
            </a:endParaRPr>
          </a:p>
        </p:txBody>
      </p:sp>
      <p:sp>
        <p:nvSpPr>
          <p:cNvPr id="4" name="TextBox 3"/>
          <p:cNvSpPr txBox="1"/>
          <p:nvPr/>
        </p:nvSpPr>
        <p:spPr>
          <a:xfrm>
            <a:off x="0" y="0"/>
            <a:ext cx="5029199" cy="954107"/>
          </a:xfrm>
          <a:prstGeom prst="rect">
            <a:avLst/>
          </a:prstGeom>
          <a:noFill/>
        </p:spPr>
        <p:txBody>
          <a:bodyPr wrap="square" rtlCol="0">
            <a:spAutoFit/>
          </a:bodyPr>
          <a:lstStyle/>
          <a:p>
            <a:pPr algn="ctr"/>
            <a:r>
              <a:rPr lang="en-US" sz="2800" b="1" spc="40" dirty="0" smtClean="0">
                <a:solidFill>
                  <a:srgbClr val="FF1105"/>
                </a:solidFill>
                <a:latin typeface="Calibri"/>
              </a:rPr>
              <a:t>Can the ATF2 superconducting FF coils still be used?</a:t>
            </a:r>
            <a:endParaRPr lang="en-US" sz="2800" b="1" spc="40" dirty="0">
              <a:solidFill>
                <a:srgbClr val="FF1105"/>
              </a:solidFill>
              <a:latin typeface="Calibri"/>
            </a:endParaRPr>
          </a:p>
        </p:txBody>
      </p:sp>
      <p:pic>
        <p:nvPicPr>
          <p:cNvPr id="6" name="Picture 5"/>
          <p:cNvPicPr>
            <a:picLocks noChangeAspect="1"/>
          </p:cNvPicPr>
          <p:nvPr/>
        </p:nvPicPr>
        <p:blipFill>
          <a:blip r:embed="rId3"/>
          <a:stretch>
            <a:fillRect/>
          </a:stretch>
        </p:blipFill>
        <p:spPr>
          <a:xfrm>
            <a:off x="0" y="38100"/>
            <a:ext cx="9144000" cy="6760156"/>
          </a:xfrm>
          <a:prstGeom prst="rect">
            <a:avLst/>
          </a:prstGeom>
        </p:spPr>
      </p:pic>
      <p:sp>
        <p:nvSpPr>
          <p:cNvPr id="10" name="TextBox 9"/>
          <p:cNvSpPr txBox="1"/>
          <p:nvPr/>
        </p:nvSpPr>
        <p:spPr>
          <a:xfrm>
            <a:off x="5482311" y="38100"/>
            <a:ext cx="3493414" cy="369332"/>
          </a:xfrm>
          <a:prstGeom prst="rect">
            <a:avLst/>
          </a:prstGeom>
          <a:noFill/>
        </p:spPr>
        <p:txBody>
          <a:bodyPr wrap="none" rtlCol="0">
            <a:spAutoFit/>
          </a:bodyPr>
          <a:lstStyle/>
          <a:p>
            <a:r>
              <a:rPr lang="en-US" dirty="0" smtClean="0"/>
              <a:t>Slide from Helene </a:t>
            </a:r>
            <a:r>
              <a:rPr lang="en-US" dirty="0" err="1" smtClean="0"/>
              <a:t>Mainaud</a:t>
            </a:r>
            <a:r>
              <a:rPr lang="en-US" dirty="0" smtClean="0"/>
              <a:t> Durand</a:t>
            </a:r>
            <a:endParaRPr lang="en-US" dirty="0"/>
          </a:p>
        </p:txBody>
      </p:sp>
    </p:spTree>
    <p:extLst>
      <p:ext uri="{BB962C8B-B14F-4D97-AF65-F5344CB8AC3E}">
        <p14:creationId xmlns:p14="http://schemas.microsoft.com/office/powerpoint/2010/main" val="383717204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3234267"/>
            <a:ext cx="6311900" cy="2120900"/>
          </a:xfrm>
          <a:prstGeom prst="rect">
            <a:avLst/>
          </a:prstGeom>
        </p:spPr>
      </p:pic>
      <p:pic>
        <p:nvPicPr>
          <p:cNvPr id="5" name="Picture 4"/>
          <p:cNvPicPr>
            <a:picLocks noChangeAspect="1"/>
          </p:cNvPicPr>
          <p:nvPr/>
        </p:nvPicPr>
        <p:blipFill>
          <a:blip r:embed="rId3"/>
          <a:stretch>
            <a:fillRect/>
          </a:stretch>
        </p:blipFill>
        <p:spPr>
          <a:xfrm>
            <a:off x="2737556" y="5130800"/>
            <a:ext cx="6299200" cy="1727200"/>
          </a:xfrm>
          <a:prstGeom prst="rect">
            <a:avLst/>
          </a:prstGeom>
        </p:spPr>
      </p:pic>
      <p:pic>
        <p:nvPicPr>
          <p:cNvPr id="6" name="Picture 2"/>
          <p:cNvPicPr>
            <a:picLocks noChangeAspect="1" noChangeArrowheads="1"/>
          </p:cNvPicPr>
          <p:nvPr/>
        </p:nvPicPr>
        <p:blipFill>
          <a:blip r:embed="rId4" cstate="print"/>
          <a:srcRect/>
          <a:stretch>
            <a:fillRect/>
          </a:stretch>
        </p:blipFill>
        <p:spPr bwMode="auto">
          <a:xfrm>
            <a:off x="0" y="0"/>
            <a:ext cx="7896314" cy="3200400"/>
          </a:xfrm>
          <a:prstGeom prst="rect">
            <a:avLst/>
          </a:prstGeom>
          <a:noFill/>
          <a:ln w="9525">
            <a:noFill/>
            <a:miter lim="800000"/>
            <a:headEnd/>
            <a:tailEnd/>
          </a:ln>
        </p:spPr>
      </p:pic>
    </p:spTree>
    <p:extLst>
      <p:ext uri="{BB962C8B-B14F-4D97-AF65-F5344CB8AC3E}">
        <p14:creationId xmlns:p14="http://schemas.microsoft.com/office/powerpoint/2010/main" val="149002137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a:stretch>
            <a:fillRect/>
          </a:stretch>
        </p:blipFill>
        <p:spPr>
          <a:xfrm>
            <a:off x="0" y="215900"/>
            <a:ext cx="9144000" cy="6401746"/>
          </a:xfrm>
          <a:prstGeom prst="rect">
            <a:avLst/>
          </a:prstGeom>
        </p:spPr>
      </p:pic>
      <p:pic>
        <p:nvPicPr>
          <p:cNvPr id="4" name="Picture 3"/>
          <p:cNvPicPr>
            <a:picLocks noChangeAspect="1"/>
          </p:cNvPicPr>
          <p:nvPr/>
        </p:nvPicPr>
        <p:blipFill>
          <a:blip r:embed="rId3"/>
          <a:stretch>
            <a:fillRect/>
          </a:stretch>
        </p:blipFill>
        <p:spPr>
          <a:xfrm>
            <a:off x="4341166" y="0"/>
            <a:ext cx="4802834" cy="2940402"/>
          </a:xfrm>
          <a:prstGeom prst="rect">
            <a:avLst/>
          </a:prstGeom>
          <a:ln>
            <a:solidFill>
              <a:schemeClr val="tx1"/>
            </a:solidFill>
          </a:ln>
        </p:spPr>
      </p:pic>
    </p:spTree>
    <p:extLst>
      <p:ext uri="{BB962C8B-B14F-4D97-AF65-F5344CB8AC3E}">
        <p14:creationId xmlns:p14="http://schemas.microsoft.com/office/powerpoint/2010/main" val="73578171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Developments</a:t>
            </a:r>
            <a:endParaRPr lang="en-US" dirty="0"/>
          </a:p>
        </p:txBody>
      </p:sp>
      <p:sp>
        <p:nvSpPr>
          <p:cNvPr id="6" name="Content Placeholder 5"/>
          <p:cNvSpPr>
            <a:spLocks noGrp="1"/>
          </p:cNvSpPr>
          <p:nvPr>
            <p:ph idx="1"/>
          </p:nvPr>
        </p:nvSpPr>
        <p:spPr/>
        <p:txBody>
          <a:bodyPr>
            <a:normAutofit fontScale="92500" lnSpcReduction="10000"/>
          </a:bodyPr>
          <a:lstStyle/>
          <a:p>
            <a:r>
              <a:rPr lang="en-US" dirty="0" smtClean="0"/>
              <a:t>LC common activities many and increasing</a:t>
            </a:r>
          </a:p>
          <a:p>
            <a:r>
              <a:rPr lang="en-US" dirty="0" smtClean="0"/>
              <a:t>In the next 4-5 year period we expect/hope some them to increase, others to remain stable:</a:t>
            </a:r>
          </a:p>
          <a:p>
            <a:pPr marL="685360" lvl="1" indent="-285750"/>
            <a:r>
              <a:rPr lang="en-US" dirty="0"/>
              <a:t>ATF (instrumentation, </a:t>
            </a:r>
            <a:r>
              <a:rPr lang="en-US" dirty="0" err="1"/>
              <a:t>stabilisation</a:t>
            </a:r>
            <a:r>
              <a:rPr lang="en-US" dirty="0"/>
              <a:t>, FF magnet(s), kicker tests, BBA and operation) </a:t>
            </a:r>
            <a:endParaRPr lang="en-US" dirty="0" smtClean="0"/>
          </a:p>
          <a:p>
            <a:pPr marL="685360" lvl="1" indent="-285750"/>
            <a:r>
              <a:rPr lang="en-US" dirty="0"/>
              <a:t>Design studies for the BDS </a:t>
            </a:r>
            <a:endParaRPr lang="en-US" dirty="0" smtClean="0"/>
          </a:p>
          <a:p>
            <a:pPr marL="685360" lvl="1" indent="-285750"/>
            <a:r>
              <a:rPr lang="en-US" dirty="0" err="1" smtClean="0"/>
              <a:t>Xband</a:t>
            </a:r>
            <a:r>
              <a:rPr lang="en-US" dirty="0" smtClean="0"/>
              <a:t> </a:t>
            </a:r>
            <a:r>
              <a:rPr lang="en-US" dirty="0"/>
              <a:t>testing </a:t>
            </a:r>
          </a:p>
          <a:p>
            <a:pPr marL="685360" lvl="1" indent="-285750"/>
            <a:r>
              <a:rPr lang="en-US" dirty="0" smtClean="0"/>
              <a:t>ILC </a:t>
            </a:r>
            <a:r>
              <a:rPr lang="en-US" dirty="0"/>
              <a:t>support for couplers and </a:t>
            </a:r>
            <a:r>
              <a:rPr lang="en-US" dirty="0" smtClean="0"/>
              <a:t>tuners </a:t>
            </a:r>
          </a:p>
          <a:p>
            <a:r>
              <a:rPr lang="en-US" dirty="0" smtClean="0"/>
              <a:t>Should consider revising current annex/information/planning for common work in this area for new phase (2014-2017) </a:t>
            </a:r>
          </a:p>
        </p:txBody>
      </p:sp>
    </p:spTree>
    <p:extLst>
      <p:ext uri="{BB962C8B-B14F-4D97-AF65-F5344CB8AC3E}">
        <p14:creationId xmlns:p14="http://schemas.microsoft.com/office/powerpoint/2010/main" val="41778282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4"/>
          <a:stretch>
            <a:fillRect/>
          </a:stretch>
        </p:blipFill>
        <p:spPr>
          <a:xfrm>
            <a:off x="5982" y="489022"/>
            <a:ext cx="9144000" cy="6493213"/>
          </a:xfrm>
          <a:prstGeom prst="rect">
            <a:avLst/>
          </a:prstGeom>
        </p:spPr>
      </p:pic>
      <p:pic>
        <p:nvPicPr>
          <p:cNvPr id="3" name="Picture 2" descr="clic-profile.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345592" y="3264326"/>
            <a:ext cx="1825046" cy="1222873"/>
          </a:xfrm>
          <a:prstGeom prst="rect">
            <a:avLst/>
          </a:prstGeom>
        </p:spPr>
      </p:pic>
      <p:pic>
        <p:nvPicPr>
          <p:cNvPr id="8" name="Image 3" descr="Figure9-3.tif"/>
          <p:cNvPicPr>
            <a:picLocks noGrp="1"/>
          </p:cNvPicPr>
          <p:nvPr>
            <p:ph idx="1"/>
          </p:nvPr>
        </p:nvPicPr>
        <p:blipFill>
          <a:blip r:embed="rId6" cstate="print">
            <a:extLst>
              <a:ext uri="{28A0092B-C50C-407E-A947-70E740481C1C}">
                <a14:useLocalDpi xmlns:a14="http://schemas.microsoft.com/office/drawing/2010/main"/>
              </a:ext>
            </a:extLst>
          </a:blip>
          <a:stretch>
            <a:fillRect/>
          </a:stretch>
        </p:blipFill>
        <p:spPr>
          <a:xfrm>
            <a:off x="7345471" y="5099894"/>
            <a:ext cx="1799749" cy="1263962"/>
          </a:xfrm>
          <a:prstGeom prst="rect">
            <a:avLst/>
          </a:prstGeom>
          <a:ln>
            <a:noFill/>
          </a:ln>
        </p:spPr>
      </p:pic>
      <p:sp>
        <p:nvSpPr>
          <p:cNvPr id="10" name="TextBox 9"/>
          <p:cNvSpPr txBox="1"/>
          <p:nvPr/>
        </p:nvSpPr>
        <p:spPr>
          <a:xfrm>
            <a:off x="7345470" y="4557519"/>
            <a:ext cx="1799747" cy="461665"/>
          </a:xfrm>
          <a:prstGeom prst="rect">
            <a:avLst/>
          </a:prstGeom>
          <a:solidFill>
            <a:schemeClr val="accent1">
              <a:lumMod val="20000"/>
              <a:lumOff val="80000"/>
            </a:schemeClr>
          </a:solidFill>
        </p:spPr>
        <p:txBody>
          <a:bodyPr wrap="square" rtlCol="0">
            <a:spAutoFit/>
          </a:bodyPr>
          <a:lstStyle/>
          <a:p>
            <a:pPr defTabSz="914400" fontAlgn="base">
              <a:spcBef>
                <a:spcPct val="0"/>
              </a:spcBef>
              <a:spcAft>
                <a:spcPct val="0"/>
              </a:spcAft>
            </a:pPr>
            <a:r>
              <a:rPr lang="en-US" sz="1200" dirty="0" smtClean="0">
                <a:solidFill>
                  <a:srgbClr val="000000"/>
                </a:solidFill>
                <a:latin typeface="Calibri"/>
              </a:rPr>
              <a:t>Tunnel implementations  (laser straight)</a:t>
            </a:r>
            <a:endParaRPr lang="en-US" sz="1200" dirty="0">
              <a:solidFill>
                <a:srgbClr val="000000"/>
              </a:solidFill>
              <a:latin typeface="Calibri"/>
            </a:endParaRPr>
          </a:p>
        </p:txBody>
      </p:sp>
      <p:sp>
        <p:nvSpPr>
          <p:cNvPr id="11" name="TextBox 10"/>
          <p:cNvSpPr txBox="1"/>
          <p:nvPr/>
        </p:nvSpPr>
        <p:spPr>
          <a:xfrm flipH="1">
            <a:off x="7345592" y="6438322"/>
            <a:ext cx="1798408" cy="461665"/>
          </a:xfrm>
          <a:prstGeom prst="rect">
            <a:avLst/>
          </a:prstGeom>
          <a:solidFill>
            <a:schemeClr val="accent1">
              <a:lumMod val="20000"/>
              <a:lumOff val="80000"/>
            </a:schemeClr>
          </a:solidFill>
        </p:spPr>
        <p:txBody>
          <a:bodyPr wrap="square" rtlCol="0">
            <a:spAutoFit/>
          </a:bodyPr>
          <a:lstStyle/>
          <a:p>
            <a:pPr defTabSz="457200"/>
            <a:r>
              <a:rPr lang="en-US" sz="1200" dirty="0" smtClean="0">
                <a:solidFill>
                  <a:srgbClr val="000000"/>
                </a:solidFill>
                <a:latin typeface="Calibri"/>
              </a:rPr>
              <a:t>Central MDI &amp; Interaction Region</a:t>
            </a:r>
            <a:endParaRPr lang="en-US" sz="1200" dirty="0">
              <a:solidFill>
                <a:srgbClr val="000000"/>
              </a:solidFill>
              <a:latin typeface="Calibri"/>
            </a:endParaRPr>
          </a:p>
        </p:txBody>
      </p:sp>
      <p:sp>
        <p:nvSpPr>
          <p:cNvPr id="12" name="Title 1"/>
          <p:cNvSpPr>
            <a:spLocks noGrp="1"/>
          </p:cNvSpPr>
          <p:nvPr>
            <p:ph type="title"/>
          </p:nvPr>
        </p:nvSpPr>
        <p:spPr>
          <a:xfrm>
            <a:off x="0" y="-50800"/>
            <a:ext cx="9143999" cy="754050"/>
          </a:xfrm>
          <a:solidFill>
            <a:schemeClr val="tx2">
              <a:lumMod val="60000"/>
              <a:lumOff val="40000"/>
            </a:schemeClr>
          </a:solidFill>
        </p:spPr>
        <p:txBody>
          <a:bodyPr>
            <a:noAutofit/>
          </a:bodyPr>
          <a:lstStyle/>
          <a:p>
            <a:r>
              <a:rPr lang="en-US" sz="3600" dirty="0" smtClean="0">
                <a:solidFill>
                  <a:srgbClr val="FFFFFF"/>
                </a:solidFill>
              </a:rPr>
              <a:t>CLIC </a:t>
            </a:r>
            <a:r>
              <a:rPr lang="en-US" sz="3600" dirty="0" smtClean="0">
                <a:solidFill>
                  <a:srgbClr val="FFFFFF"/>
                </a:solidFill>
                <a:latin typeface="Arial"/>
                <a:cs typeface="Arial"/>
              </a:rPr>
              <a:t>developments towards 2018</a:t>
            </a:r>
            <a:endParaRPr lang="en-US" sz="3600" dirty="0">
              <a:solidFill>
                <a:srgbClr val="FFFFFF"/>
              </a:solidFill>
            </a:endParaRPr>
          </a:p>
        </p:txBody>
      </p:sp>
      <p:graphicFrame>
        <p:nvGraphicFramePr>
          <p:cNvPr id="7" name="Diagram 6"/>
          <p:cNvGraphicFramePr/>
          <p:nvPr>
            <p:extLst>
              <p:ext uri="{D42A27DB-BD31-4B8C-83A1-F6EECF244321}">
                <p14:modId xmlns:p14="http://schemas.microsoft.com/office/powerpoint/2010/main" val="1607856898"/>
              </p:ext>
            </p:extLst>
          </p:nvPr>
        </p:nvGraphicFramePr>
        <p:xfrm>
          <a:off x="798523" y="1082112"/>
          <a:ext cx="7839080" cy="575489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ustDataLst>
      <p:tags r:id="rId1"/>
    </p:custDataLst>
    <p:extLst>
      <p:ext uri="{BB962C8B-B14F-4D97-AF65-F5344CB8AC3E}">
        <p14:creationId xmlns:p14="http://schemas.microsoft.com/office/powerpoint/2010/main" val="2448163307"/>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ectangle 96"/>
          <p:cNvSpPr>
            <a:spLocks noChangeArrowheads="1"/>
          </p:cNvSpPr>
          <p:nvPr/>
        </p:nvSpPr>
        <p:spPr bwMode="auto">
          <a:xfrm>
            <a:off x="0" y="819150"/>
            <a:ext cx="9144000" cy="6038850"/>
          </a:xfrm>
          <a:prstGeom prst="rect">
            <a:avLst/>
          </a:prstGeom>
          <a:solidFill>
            <a:srgbClr val="00187E"/>
          </a:solidFill>
          <a:ln w="9525">
            <a:solidFill>
              <a:srgbClr val="4A7EBB"/>
            </a:solidFill>
            <a:miter lim="800000"/>
            <a:headEnd/>
            <a:tailEnd/>
          </a:ln>
          <a:effectLst>
            <a:outerShdw dist="23000" dir="5400000" rotWithShape="0">
              <a:srgbClr val="808080">
                <a:alpha val="34999"/>
              </a:srgbClr>
            </a:outerShdw>
          </a:effectLst>
        </p:spPr>
        <p:txBody>
          <a:bodyPr anchor="ctr"/>
          <a:lstStyle/>
          <a:p>
            <a:pPr algn="ctr" defTabSz="456697">
              <a:defRPr/>
            </a:pPr>
            <a:endParaRPr lang="en-US">
              <a:solidFill>
                <a:prstClr val="white"/>
              </a:solidFill>
              <a:latin typeface="Calibri"/>
            </a:endParaRPr>
          </a:p>
        </p:txBody>
      </p:sp>
      <p:pic>
        <p:nvPicPr>
          <p:cNvPr id="17411" name="Image 1" descr="CLIC-CollabMap.png"/>
          <p:cNvPicPr>
            <a:picLocks noChangeAspect="1"/>
          </p:cNvPicPr>
          <p:nvPr/>
        </p:nvPicPr>
        <p:blipFill>
          <a:blip r:embed="rId3" cstate="print">
            <a:extLst>
              <a:ext uri="{28A0092B-C50C-407E-A947-70E740481C1C}">
                <a14:useLocalDpi xmlns:a14="http://schemas.microsoft.com/office/drawing/2010/main"/>
              </a:ext>
            </a:extLst>
          </a:blip>
          <a:srcRect t="2928" b="7321"/>
          <a:stretch>
            <a:fillRect/>
          </a:stretch>
        </p:blipFill>
        <p:spPr bwMode="auto">
          <a:xfrm>
            <a:off x="-146050" y="715778"/>
            <a:ext cx="9461500" cy="4262437"/>
          </a:xfrm>
          <a:prstGeom prst="rect">
            <a:avLst/>
          </a:prstGeom>
          <a:noFill/>
          <a:ln w="9525">
            <a:noFill/>
            <a:miter lim="800000"/>
            <a:headEnd/>
            <a:tailEnd/>
          </a:ln>
        </p:spPr>
      </p:pic>
      <p:sp>
        <p:nvSpPr>
          <p:cNvPr id="17412" name="Oval 33"/>
          <p:cNvSpPr>
            <a:spLocks noChangeAspect="1" noChangeArrowheads="1"/>
          </p:cNvSpPr>
          <p:nvPr/>
        </p:nvSpPr>
        <p:spPr bwMode="auto">
          <a:xfrm>
            <a:off x="2289175" y="2147703"/>
            <a:ext cx="152400" cy="1524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13" name="Oval 33"/>
          <p:cNvSpPr>
            <a:spLocks noChangeAspect="1" noChangeArrowheads="1"/>
          </p:cNvSpPr>
          <p:nvPr/>
        </p:nvSpPr>
        <p:spPr bwMode="auto">
          <a:xfrm>
            <a:off x="2211388" y="2155640"/>
            <a:ext cx="152400" cy="152400"/>
          </a:xfrm>
          <a:prstGeom prst="ellipse">
            <a:avLst/>
          </a:prstGeom>
          <a:solidFill>
            <a:srgbClr val="FFFF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14" name="Oval 33"/>
          <p:cNvSpPr>
            <a:spLocks noChangeAspect="1" noChangeArrowheads="1"/>
          </p:cNvSpPr>
          <p:nvPr/>
        </p:nvSpPr>
        <p:spPr bwMode="auto">
          <a:xfrm>
            <a:off x="2371725" y="2147703"/>
            <a:ext cx="152400" cy="1524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15" name="Oval 33"/>
          <p:cNvSpPr>
            <a:spLocks noChangeAspect="1" noChangeArrowheads="1"/>
          </p:cNvSpPr>
          <p:nvPr/>
        </p:nvSpPr>
        <p:spPr bwMode="auto">
          <a:xfrm>
            <a:off x="2463800" y="2265178"/>
            <a:ext cx="152400" cy="1524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16" name="Oval 33"/>
          <p:cNvSpPr>
            <a:spLocks noChangeAspect="1" noChangeArrowheads="1"/>
          </p:cNvSpPr>
          <p:nvPr/>
        </p:nvSpPr>
        <p:spPr bwMode="auto">
          <a:xfrm>
            <a:off x="1524000" y="2262003"/>
            <a:ext cx="152400" cy="1524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17" name="Oval 33"/>
          <p:cNvSpPr>
            <a:spLocks noChangeAspect="1" noChangeArrowheads="1"/>
          </p:cNvSpPr>
          <p:nvPr/>
        </p:nvSpPr>
        <p:spPr bwMode="auto">
          <a:xfrm>
            <a:off x="1600200" y="2414403"/>
            <a:ext cx="152400" cy="1524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18" name="Oval 33"/>
          <p:cNvSpPr>
            <a:spLocks noChangeAspect="1" noChangeArrowheads="1"/>
          </p:cNvSpPr>
          <p:nvPr/>
        </p:nvSpPr>
        <p:spPr bwMode="auto">
          <a:xfrm>
            <a:off x="4267200" y="210960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19" name="Oval 33"/>
          <p:cNvSpPr>
            <a:spLocks noChangeAspect="1" noChangeArrowheads="1"/>
          </p:cNvSpPr>
          <p:nvPr/>
        </p:nvSpPr>
        <p:spPr bwMode="auto">
          <a:xfrm>
            <a:off x="4222750" y="1890528"/>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20" name="Oval 33"/>
          <p:cNvSpPr>
            <a:spLocks noChangeAspect="1" noChangeArrowheads="1"/>
          </p:cNvSpPr>
          <p:nvPr/>
        </p:nvSpPr>
        <p:spPr bwMode="auto">
          <a:xfrm>
            <a:off x="4267200" y="1992128"/>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21" name="Oval 33"/>
          <p:cNvSpPr>
            <a:spLocks noChangeAspect="1" noChangeArrowheads="1"/>
          </p:cNvSpPr>
          <p:nvPr/>
        </p:nvSpPr>
        <p:spPr bwMode="auto">
          <a:xfrm>
            <a:off x="4203700" y="200165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22" name="Oval 33"/>
          <p:cNvSpPr>
            <a:spLocks noChangeAspect="1" noChangeArrowheads="1"/>
          </p:cNvSpPr>
          <p:nvPr/>
        </p:nvSpPr>
        <p:spPr bwMode="auto">
          <a:xfrm>
            <a:off x="4343400" y="210960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23" name="Oval 33"/>
          <p:cNvSpPr>
            <a:spLocks noChangeAspect="1" noChangeArrowheads="1"/>
          </p:cNvSpPr>
          <p:nvPr/>
        </p:nvSpPr>
        <p:spPr bwMode="auto">
          <a:xfrm>
            <a:off x="4343400" y="218580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24" name="Oval 33"/>
          <p:cNvSpPr>
            <a:spLocks noChangeAspect="1" noChangeArrowheads="1"/>
          </p:cNvSpPr>
          <p:nvPr/>
        </p:nvSpPr>
        <p:spPr bwMode="auto">
          <a:xfrm>
            <a:off x="4194175" y="220485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25" name="Oval 33"/>
          <p:cNvSpPr>
            <a:spLocks noChangeAspect="1" noChangeArrowheads="1"/>
          </p:cNvSpPr>
          <p:nvPr/>
        </p:nvSpPr>
        <p:spPr bwMode="auto">
          <a:xfrm>
            <a:off x="4273550" y="2277878"/>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26" name="Oval 33"/>
          <p:cNvSpPr>
            <a:spLocks noChangeAspect="1" noChangeArrowheads="1"/>
          </p:cNvSpPr>
          <p:nvPr/>
        </p:nvSpPr>
        <p:spPr bwMode="auto">
          <a:xfrm>
            <a:off x="4178300" y="228740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27" name="Oval 33"/>
          <p:cNvSpPr>
            <a:spLocks noChangeAspect="1" noChangeArrowheads="1"/>
          </p:cNvSpPr>
          <p:nvPr/>
        </p:nvSpPr>
        <p:spPr bwMode="auto">
          <a:xfrm>
            <a:off x="4572000" y="226200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28" name="Oval 18"/>
          <p:cNvSpPr>
            <a:spLocks noChangeAspect="1" noChangeArrowheads="1"/>
          </p:cNvSpPr>
          <p:nvPr/>
        </p:nvSpPr>
        <p:spPr bwMode="auto">
          <a:xfrm>
            <a:off x="4492625" y="193180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29" name="Oval 33"/>
          <p:cNvSpPr>
            <a:spLocks noChangeAspect="1" noChangeArrowheads="1"/>
          </p:cNvSpPr>
          <p:nvPr/>
        </p:nvSpPr>
        <p:spPr bwMode="auto">
          <a:xfrm>
            <a:off x="5159375" y="1890528"/>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30" name="Oval 33"/>
          <p:cNvSpPr>
            <a:spLocks noChangeAspect="1" noChangeArrowheads="1"/>
          </p:cNvSpPr>
          <p:nvPr/>
        </p:nvSpPr>
        <p:spPr bwMode="auto">
          <a:xfrm>
            <a:off x="4521200" y="1868303"/>
            <a:ext cx="127000" cy="127000"/>
          </a:xfrm>
          <a:prstGeom prst="ellipse">
            <a:avLst/>
          </a:prstGeom>
          <a:solidFill>
            <a:srgbClr val="FFFF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31" name="Oval 33"/>
          <p:cNvSpPr>
            <a:spLocks noChangeAspect="1" noChangeArrowheads="1"/>
          </p:cNvSpPr>
          <p:nvPr/>
        </p:nvSpPr>
        <p:spPr bwMode="auto">
          <a:xfrm>
            <a:off x="4454525" y="179210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32" name="Oval 33"/>
          <p:cNvSpPr>
            <a:spLocks noChangeAspect="1" noChangeArrowheads="1"/>
          </p:cNvSpPr>
          <p:nvPr/>
        </p:nvSpPr>
        <p:spPr bwMode="auto">
          <a:xfrm>
            <a:off x="5232400" y="195720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33" name="Oval 33"/>
          <p:cNvSpPr>
            <a:spLocks noChangeAspect="1" noChangeArrowheads="1"/>
          </p:cNvSpPr>
          <p:nvPr/>
        </p:nvSpPr>
        <p:spPr bwMode="auto">
          <a:xfrm>
            <a:off x="4854575" y="174130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34" name="Oval 33"/>
          <p:cNvSpPr>
            <a:spLocks noChangeAspect="1" noChangeArrowheads="1"/>
          </p:cNvSpPr>
          <p:nvPr/>
        </p:nvSpPr>
        <p:spPr bwMode="auto">
          <a:xfrm>
            <a:off x="6169025" y="1947678"/>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35" name="Oval 33"/>
          <p:cNvSpPr>
            <a:spLocks noChangeAspect="1" noChangeArrowheads="1"/>
          </p:cNvSpPr>
          <p:nvPr/>
        </p:nvSpPr>
        <p:spPr bwMode="auto">
          <a:xfrm>
            <a:off x="7432675" y="234455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36" name="Oval 33"/>
          <p:cNvSpPr>
            <a:spLocks noChangeAspect="1" noChangeArrowheads="1"/>
          </p:cNvSpPr>
          <p:nvPr/>
        </p:nvSpPr>
        <p:spPr bwMode="auto">
          <a:xfrm>
            <a:off x="7004050" y="224295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37" name="Oval 33"/>
          <p:cNvSpPr>
            <a:spLocks noChangeAspect="1" noChangeArrowheads="1"/>
          </p:cNvSpPr>
          <p:nvPr/>
        </p:nvSpPr>
        <p:spPr bwMode="auto">
          <a:xfrm>
            <a:off x="6915150" y="230010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38" name="Oval 33"/>
          <p:cNvSpPr>
            <a:spLocks noChangeAspect="1" noChangeArrowheads="1"/>
          </p:cNvSpPr>
          <p:nvPr/>
        </p:nvSpPr>
        <p:spPr bwMode="auto">
          <a:xfrm>
            <a:off x="7581900" y="4040003"/>
            <a:ext cx="127000" cy="127000"/>
          </a:xfrm>
          <a:prstGeom prst="ellipse">
            <a:avLst/>
          </a:prstGeom>
          <a:solidFill>
            <a:srgbClr val="FFFF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39" name="Oval 33"/>
          <p:cNvSpPr>
            <a:spLocks noChangeAspect="1" noChangeArrowheads="1"/>
          </p:cNvSpPr>
          <p:nvPr/>
        </p:nvSpPr>
        <p:spPr bwMode="auto">
          <a:xfrm>
            <a:off x="5883275" y="270650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40" name="Oval 33"/>
          <p:cNvSpPr>
            <a:spLocks noChangeAspect="1" noChangeArrowheads="1"/>
          </p:cNvSpPr>
          <p:nvPr/>
        </p:nvSpPr>
        <p:spPr bwMode="auto">
          <a:xfrm>
            <a:off x="5803900" y="2519178"/>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41" name="Oval 33"/>
          <p:cNvSpPr>
            <a:spLocks noChangeAspect="1" noChangeArrowheads="1"/>
          </p:cNvSpPr>
          <p:nvPr/>
        </p:nvSpPr>
        <p:spPr bwMode="auto">
          <a:xfrm>
            <a:off x="4416425" y="201435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42" name="Oval 33"/>
          <p:cNvSpPr>
            <a:spLocks noChangeAspect="1" noChangeArrowheads="1"/>
          </p:cNvSpPr>
          <p:nvPr/>
        </p:nvSpPr>
        <p:spPr bwMode="auto">
          <a:xfrm>
            <a:off x="4495800" y="201435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43" name="Oval 33"/>
          <p:cNvSpPr>
            <a:spLocks noChangeAspect="1" noChangeArrowheads="1"/>
          </p:cNvSpPr>
          <p:nvPr/>
        </p:nvSpPr>
        <p:spPr bwMode="auto">
          <a:xfrm>
            <a:off x="4489450" y="207785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44" name="Oval 33"/>
          <p:cNvSpPr>
            <a:spLocks noChangeAspect="1" noChangeArrowheads="1"/>
          </p:cNvSpPr>
          <p:nvPr/>
        </p:nvSpPr>
        <p:spPr bwMode="auto">
          <a:xfrm>
            <a:off x="4425950" y="2093728"/>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45" name="Oval 33"/>
          <p:cNvSpPr>
            <a:spLocks noChangeAspect="1" noChangeArrowheads="1"/>
          </p:cNvSpPr>
          <p:nvPr/>
        </p:nvSpPr>
        <p:spPr bwMode="auto">
          <a:xfrm>
            <a:off x="4470400" y="213500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46" name="Oval 33"/>
          <p:cNvSpPr>
            <a:spLocks noChangeAspect="1" noChangeArrowheads="1"/>
          </p:cNvSpPr>
          <p:nvPr/>
        </p:nvSpPr>
        <p:spPr bwMode="auto">
          <a:xfrm>
            <a:off x="4902200" y="1976253"/>
            <a:ext cx="127000" cy="127000"/>
          </a:xfrm>
          <a:prstGeom prst="ellipse">
            <a:avLst/>
          </a:prstGeom>
          <a:solidFill>
            <a:srgbClr val="FFFF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47" name="Oval 33"/>
          <p:cNvSpPr>
            <a:spLocks noChangeAspect="1" noChangeArrowheads="1"/>
          </p:cNvSpPr>
          <p:nvPr/>
        </p:nvSpPr>
        <p:spPr bwMode="auto">
          <a:xfrm>
            <a:off x="4724400" y="2277878"/>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48" name="Oval 33"/>
          <p:cNvSpPr>
            <a:spLocks noChangeAspect="1" noChangeArrowheads="1"/>
          </p:cNvSpPr>
          <p:nvPr/>
        </p:nvSpPr>
        <p:spPr bwMode="auto">
          <a:xfrm>
            <a:off x="4787900" y="227470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49" name="Oval 33"/>
          <p:cNvSpPr>
            <a:spLocks noChangeAspect="1" noChangeArrowheads="1"/>
          </p:cNvSpPr>
          <p:nvPr/>
        </p:nvSpPr>
        <p:spPr bwMode="auto">
          <a:xfrm>
            <a:off x="4848225" y="227470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50" name="Oval 33"/>
          <p:cNvSpPr>
            <a:spLocks noChangeAspect="1" noChangeArrowheads="1"/>
          </p:cNvSpPr>
          <p:nvPr/>
        </p:nvSpPr>
        <p:spPr bwMode="auto">
          <a:xfrm>
            <a:off x="4959350" y="228105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51" name="Oval 33"/>
          <p:cNvSpPr>
            <a:spLocks noChangeAspect="1" noChangeArrowheads="1"/>
          </p:cNvSpPr>
          <p:nvPr/>
        </p:nvSpPr>
        <p:spPr bwMode="auto">
          <a:xfrm>
            <a:off x="5048250" y="230645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52" name="Rectangle 62"/>
          <p:cNvSpPr>
            <a:spLocks noChangeArrowheads="1"/>
          </p:cNvSpPr>
          <p:nvPr/>
        </p:nvSpPr>
        <p:spPr bwMode="auto">
          <a:xfrm>
            <a:off x="190500" y="660215"/>
            <a:ext cx="8953500" cy="593725"/>
          </a:xfrm>
          <a:prstGeom prst="rect">
            <a:avLst/>
          </a:prstGeom>
          <a:noFill/>
          <a:ln w="9525">
            <a:noFill/>
            <a:miter lim="800000"/>
            <a:headEnd/>
            <a:tailEnd/>
          </a:ln>
        </p:spPr>
        <p:txBody>
          <a:bodyPr lIns="0" tIns="0" bIns="0" anchor="ctr"/>
          <a:lstStyle/>
          <a:p>
            <a:pPr algn="ctr" defTabSz="456697" eaLnBrk="0" hangingPunct="0"/>
            <a:r>
              <a:rPr lang="en-US">
                <a:solidFill>
                  <a:srgbClr val="FFFFFF"/>
                </a:solidFill>
                <a:latin typeface="Calibri" pitchFamily="34" charset="0"/>
              </a:rPr>
              <a:t>29 Countries – over 70 Institutes</a:t>
            </a:r>
          </a:p>
        </p:txBody>
      </p:sp>
      <p:pic>
        <p:nvPicPr>
          <p:cNvPr id="17453" name="Image 66" descr="Australia.png"/>
          <p:cNvPicPr>
            <a:picLocks noChangeAspect="1"/>
          </p:cNvPicPr>
          <p:nvPr/>
        </p:nvPicPr>
        <p:blipFill>
          <a:blip r:embed="rId4" cstate="print"/>
          <a:srcRect/>
          <a:stretch>
            <a:fillRect/>
          </a:stretch>
        </p:blipFill>
        <p:spPr bwMode="auto">
          <a:xfrm>
            <a:off x="68263" y="5083175"/>
            <a:ext cx="627062" cy="609600"/>
          </a:xfrm>
          <a:prstGeom prst="rect">
            <a:avLst/>
          </a:prstGeom>
          <a:noFill/>
          <a:ln w="9525">
            <a:noFill/>
            <a:miter lim="800000"/>
            <a:headEnd/>
            <a:tailEnd/>
          </a:ln>
        </p:spPr>
      </p:pic>
      <p:pic>
        <p:nvPicPr>
          <p:cNvPr id="17454" name="Image 67" descr="China.png"/>
          <p:cNvPicPr>
            <a:picLocks noChangeAspect="1"/>
          </p:cNvPicPr>
          <p:nvPr/>
        </p:nvPicPr>
        <p:blipFill>
          <a:blip r:embed="rId5" cstate="print"/>
          <a:srcRect/>
          <a:stretch>
            <a:fillRect/>
          </a:stretch>
        </p:blipFill>
        <p:spPr bwMode="auto">
          <a:xfrm>
            <a:off x="2068513" y="5070475"/>
            <a:ext cx="609600" cy="609600"/>
          </a:xfrm>
          <a:prstGeom prst="rect">
            <a:avLst/>
          </a:prstGeom>
          <a:noFill/>
          <a:ln w="9525">
            <a:noFill/>
            <a:miter lim="800000"/>
            <a:headEnd/>
            <a:tailEnd/>
          </a:ln>
        </p:spPr>
      </p:pic>
      <p:pic>
        <p:nvPicPr>
          <p:cNvPr id="17455" name="Image 68" descr="Denmark.png"/>
          <p:cNvPicPr>
            <a:picLocks noChangeAspect="1"/>
          </p:cNvPicPr>
          <p:nvPr/>
        </p:nvPicPr>
        <p:blipFill>
          <a:blip r:embed="rId6" cstate="print"/>
          <a:srcRect/>
          <a:stretch>
            <a:fillRect/>
          </a:stretch>
        </p:blipFill>
        <p:spPr bwMode="auto">
          <a:xfrm>
            <a:off x="3416300" y="5070475"/>
            <a:ext cx="609600" cy="609600"/>
          </a:xfrm>
          <a:prstGeom prst="rect">
            <a:avLst/>
          </a:prstGeom>
          <a:noFill/>
          <a:ln w="9525">
            <a:noFill/>
            <a:miter lim="800000"/>
            <a:headEnd/>
            <a:tailEnd/>
          </a:ln>
        </p:spPr>
      </p:pic>
      <p:pic>
        <p:nvPicPr>
          <p:cNvPr id="17456" name="Image 72" descr="France.png"/>
          <p:cNvPicPr>
            <a:picLocks noChangeAspect="1"/>
          </p:cNvPicPr>
          <p:nvPr/>
        </p:nvPicPr>
        <p:blipFill>
          <a:blip r:embed="rId7" cstate="print"/>
          <a:srcRect/>
          <a:stretch>
            <a:fillRect/>
          </a:stretch>
        </p:blipFill>
        <p:spPr bwMode="auto">
          <a:xfrm>
            <a:off x="5499100" y="5041900"/>
            <a:ext cx="609600" cy="609600"/>
          </a:xfrm>
          <a:prstGeom prst="rect">
            <a:avLst/>
          </a:prstGeom>
          <a:noFill/>
          <a:ln w="9525">
            <a:noFill/>
            <a:miter lim="800000"/>
            <a:headEnd/>
            <a:tailEnd/>
          </a:ln>
        </p:spPr>
      </p:pic>
      <p:pic>
        <p:nvPicPr>
          <p:cNvPr id="17457" name="Image 73" descr="Germany.png"/>
          <p:cNvPicPr>
            <a:picLocks noChangeAspect="1"/>
          </p:cNvPicPr>
          <p:nvPr/>
        </p:nvPicPr>
        <p:blipFill>
          <a:blip r:embed="rId8" cstate="print"/>
          <a:srcRect/>
          <a:stretch>
            <a:fillRect/>
          </a:stretch>
        </p:blipFill>
        <p:spPr bwMode="auto">
          <a:xfrm>
            <a:off x="6169025" y="5041900"/>
            <a:ext cx="609600" cy="609600"/>
          </a:xfrm>
          <a:prstGeom prst="rect">
            <a:avLst/>
          </a:prstGeom>
          <a:noFill/>
          <a:ln w="9525">
            <a:noFill/>
            <a:miter lim="800000"/>
            <a:headEnd/>
            <a:tailEnd/>
          </a:ln>
        </p:spPr>
      </p:pic>
      <p:pic>
        <p:nvPicPr>
          <p:cNvPr id="17458" name="Image 74" descr="Greece.png"/>
          <p:cNvPicPr>
            <a:picLocks noChangeAspect="1"/>
          </p:cNvPicPr>
          <p:nvPr/>
        </p:nvPicPr>
        <p:blipFill>
          <a:blip r:embed="rId9" cstate="print"/>
          <a:srcRect/>
          <a:stretch>
            <a:fillRect/>
          </a:stretch>
        </p:blipFill>
        <p:spPr bwMode="auto">
          <a:xfrm>
            <a:off x="6859588" y="5041900"/>
            <a:ext cx="609600" cy="609600"/>
          </a:xfrm>
          <a:prstGeom prst="rect">
            <a:avLst/>
          </a:prstGeom>
          <a:noFill/>
          <a:ln w="9525">
            <a:noFill/>
            <a:miter lim="800000"/>
            <a:headEnd/>
            <a:tailEnd/>
          </a:ln>
        </p:spPr>
      </p:pic>
      <p:pic>
        <p:nvPicPr>
          <p:cNvPr id="17459" name="Image 75" descr="India.png"/>
          <p:cNvPicPr>
            <a:picLocks noChangeAspect="1"/>
          </p:cNvPicPr>
          <p:nvPr/>
        </p:nvPicPr>
        <p:blipFill>
          <a:blip r:embed="rId10" cstate="print"/>
          <a:srcRect/>
          <a:stretch>
            <a:fillRect/>
          </a:stretch>
        </p:blipFill>
        <p:spPr bwMode="auto">
          <a:xfrm>
            <a:off x="7515225" y="5041900"/>
            <a:ext cx="609600" cy="609600"/>
          </a:xfrm>
          <a:prstGeom prst="rect">
            <a:avLst/>
          </a:prstGeom>
          <a:noFill/>
          <a:ln w="9525">
            <a:noFill/>
            <a:miter lim="800000"/>
            <a:headEnd/>
            <a:tailEnd/>
          </a:ln>
        </p:spPr>
      </p:pic>
      <p:pic>
        <p:nvPicPr>
          <p:cNvPr id="17460" name="Image 76" descr="Italy.png"/>
          <p:cNvPicPr>
            <a:picLocks noChangeAspect="1"/>
          </p:cNvPicPr>
          <p:nvPr/>
        </p:nvPicPr>
        <p:blipFill>
          <a:blip r:embed="rId11" cstate="print"/>
          <a:srcRect/>
          <a:stretch>
            <a:fillRect/>
          </a:stretch>
        </p:blipFill>
        <p:spPr bwMode="auto">
          <a:xfrm>
            <a:off x="68263" y="5651500"/>
            <a:ext cx="609600" cy="609600"/>
          </a:xfrm>
          <a:prstGeom prst="rect">
            <a:avLst/>
          </a:prstGeom>
          <a:noFill/>
          <a:ln w="9525">
            <a:noFill/>
            <a:miter lim="800000"/>
            <a:headEnd/>
            <a:tailEnd/>
          </a:ln>
        </p:spPr>
      </p:pic>
      <p:pic>
        <p:nvPicPr>
          <p:cNvPr id="17461" name="Image 77" descr="Japan.png"/>
          <p:cNvPicPr>
            <a:picLocks noChangeAspect="1"/>
          </p:cNvPicPr>
          <p:nvPr/>
        </p:nvPicPr>
        <p:blipFill>
          <a:blip r:embed="rId12" cstate="print"/>
          <a:srcRect/>
          <a:stretch>
            <a:fillRect/>
          </a:stretch>
        </p:blipFill>
        <p:spPr bwMode="auto">
          <a:xfrm>
            <a:off x="1419225" y="5637213"/>
            <a:ext cx="609600" cy="609600"/>
          </a:xfrm>
          <a:prstGeom prst="rect">
            <a:avLst/>
          </a:prstGeom>
          <a:noFill/>
          <a:ln w="9525">
            <a:noFill/>
            <a:miter lim="800000"/>
            <a:headEnd/>
            <a:tailEnd/>
          </a:ln>
        </p:spPr>
      </p:pic>
      <p:pic>
        <p:nvPicPr>
          <p:cNvPr id="17462" name="Image 78" descr="Netherlands.png"/>
          <p:cNvPicPr>
            <a:picLocks noChangeAspect="1"/>
          </p:cNvPicPr>
          <p:nvPr/>
        </p:nvPicPr>
        <p:blipFill>
          <a:blip r:embed="rId13" cstate="print"/>
          <a:srcRect/>
          <a:stretch>
            <a:fillRect/>
          </a:stretch>
        </p:blipFill>
        <p:spPr bwMode="auto">
          <a:xfrm>
            <a:off x="2060575" y="5637213"/>
            <a:ext cx="609600" cy="609600"/>
          </a:xfrm>
          <a:prstGeom prst="rect">
            <a:avLst/>
          </a:prstGeom>
          <a:noFill/>
          <a:ln w="9525">
            <a:noFill/>
            <a:miter lim="800000"/>
            <a:headEnd/>
            <a:tailEnd/>
          </a:ln>
        </p:spPr>
      </p:pic>
      <p:pic>
        <p:nvPicPr>
          <p:cNvPr id="17463" name="Image 79" descr="Pakistan.png"/>
          <p:cNvPicPr>
            <a:picLocks noChangeAspect="1"/>
          </p:cNvPicPr>
          <p:nvPr/>
        </p:nvPicPr>
        <p:blipFill>
          <a:blip r:embed="rId14" cstate="print"/>
          <a:srcRect/>
          <a:stretch>
            <a:fillRect/>
          </a:stretch>
        </p:blipFill>
        <p:spPr bwMode="auto">
          <a:xfrm>
            <a:off x="3416300" y="5637213"/>
            <a:ext cx="609600" cy="609600"/>
          </a:xfrm>
          <a:prstGeom prst="rect">
            <a:avLst/>
          </a:prstGeom>
          <a:noFill/>
          <a:ln w="9525">
            <a:noFill/>
            <a:miter lim="800000"/>
            <a:headEnd/>
            <a:tailEnd/>
          </a:ln>
        </p:spPr>
      </p:pic>
      <p:pic>
        <p:nvPicPr>
          <p:cNvPr id="17464" name="Image 80" descr="Norway.png"/>
          <p:cNvPicPr>
            <a:picLocks noChangeAspect="1"/>
          </p:cNvPicPr>
          <p:nvPr/>
        </p:nvPicPr>
        <p:blipFill>
          <a:blip r:embed="rId15" cstate="print"/>
          <a:srcRect/>
          <a:stretch>
            <a:fillRect/>
          </a:stretch>
        </p:blipFill>
        <p:spPr bwMode="auto">
          <a:xfrm>
            <a:off x="2767013" y="5637213"/>
            <a:ext cx="609600" cy="609600"/>
          </a:xfrm>
          <a:prstGeom prst="rect">
            <a:avLst/>
          </a:prstGeom>
          <a:noFill/>
          <a:ln w="9525">
            <a:noFill/>
            <a:miter lim="800000"/>
            <a:headEnd/>
            <a:tailEnd/>
          </a:ln>
        </p:spPr>
      </p:pic>
      <p:pic>
        <p:nvPicPr>
          <p:cNvPr id="17465" name="Image 81" descr="Russia.png"/>
          <p:cNvPicPr>
            <a:picLocks noChangeAspect="1"/>
          </p:cNvPicPr>
          <p:nvPr/>
        </p:nvPicPr>
        <p:blipFill>
          <a:blip r:embed="rId16" cstate="print"/>
          <a:srcRect/>
          <a:stretch>
            <a:fillRect/>
          </a:stretch>
        </p:blipFill>
        <p:spPr bwMode="auto">
          <a:xfrm>
            <a:off x="5499100" y="5634038"/>
            <a:ext cx="609600" cy="609600"/>
          </a:xfrm>
          <a:prstGeom prst="rect">
            <a:avLst/>
          </a:prstGeom>
          <a:noFill/>
          <a:ln w="9525">
            <a:noFill/>
            <a:miter lim="800000"/>
            <a:headEnd/>
            <a:tailEnd/>
          </a:ln>
        </p:spPr>
      </p:pic>
      <p:pic>
        <p:nvPicPr>
          <p:cNvPr id="17466" name="Image 82" descr="Spain.png"/>
          <p:cNvPicPr>
            <a:picLocks noChangeAspect="1"/>
          </p:cNvPicPr>
          <p:nvPr/>
        </p:nvPicPr>
        <p:blipFill>
          <a:blip r:embed="rId17" cstate="print"/>
          <a:srcRect/>
          <a:stretch>
            <a:fillRect/>
          </a:stretch>
        </p:blipFill>
        <p:spPr bwMode="auto">
          <a:xfrm>
            <a:off x="7515225" y="5610225"/>
            <a:ext cx="609600" cy="609600"/>
          </a:xfrm>
          <a:prstGeom prst="rect">
            <a:avLst/>
          </a:prstGeom>
          <a:noFill/>
          <a:ln w="9525">
            <a:noFill/>
            <a:miter lim="800000"/>
            <a:headEnd/>
            <a:tailEnd/>
          </a:ln>
        </p:spPr>
      </p:pic>
      <p:pic>
        <p:nvPicPr>
          <p:cNvPr id="17467" name="Image 83" descr="Sweden.png"/>
          <p:cNvPicPr>
            <a:picLocks noChangeAspect="1"/>
          </p:cNvPicPr>
          <p:nvPr/>
        </p:nvPicPr>
        <p:blipFill>
          <a:blip r:embed="rId18" cstate="print"/>
          <a:srcRect/>
          <a:stretch>
            <a:fillRect/>
          </a:stretch>
        </p:blipFill>
        <p:spPr bwMode="auto">
          <a:xfrm>
            <a:off x="8210550" y="5610225"/>
            <a:ext cx="609600" cy="609600"/>
          </a:xfrm>
          <a:prstGeom prst="rect">
            <a:avLst/>
          </a:prstGeom>
          <a:noFill/>
          <a:ln w="9525">
            <a:noFill/>
            <a:miter lim="800000"/>
            <a:headEnd/>
            <a:tailEnd/>
          </a:ln>
        </p:spPr>
      </p:pic>
      <p:pic>
        <p:nvPicPr>
          <p:cNvPr id="17468" name="Image 85" descr="United-States.png"/>
          <p:cNvPicPr>
            <a:picLocks noChangeAspect="1"/>
          </p:cNvPicPr>
          <p:nvPr/>
        </p:nvPicPr>
        <p:blipFill>
          <a:blip r:embed="rId19" cstate="print"/>
          <a:srcRect/>
          <a:stretch>
            <a:fillRect/>
          </a:stretch>
        </p:blipFill>
        <p:spPr bwMode="auto">
          <a:xfrm>
            <a:off x="2767013" y="6219825"/>
            <a:ext cx="609600" cy="609600"/>
          </a:xfrm>
          <a:prstGeom prst="rect">
            <a:avLst/>
          </a:prstGeom>
          <a:noFill/>
          <a:ln w="9525">
            <a:noFill/>
            <a:miter lim="800000"/>
            <a:headEnd/>
            <a:tailEnd/>
          </a:ln>
        </p:spPr>
      </p:pic>
      <p:pic>
        <p:nvPicPr>
          <p:cNvPr id="17469" name="Image 86" descr="Turkey.png"/>
          <p:cNvPicPr>
            <a:picLocks noChangeAspect="1"/>
          </p:cNvPicPr>
          <p:nvPr/>
        </p:nvPicPr>
        <p:blipFill>
          <a:blip r:embed="rId20" cstate="print"/>
          <a:srcRect/>
          <a:stretch>
            <a:fillRect/>
          </a:stretch>
        </p:blipFill>
        <p:spPr bwMode="auto">
          <a:xfrm>
            <a:off x="760413" y="6213475"/>
            <a:ext cx="609600" cy="609600"/>
          </a:xfrm>
          <a:prstGeom prst="rect">
            <a:avLst/>
          </a:prstGeom>
          <a:noFill/>
          <a:ln w="9525">
            <a:noFill/>
            <a:miter lim="800000"/>
            <a:headEnd/>
            <a:tailEnd/>
          </a:ln>
        </p:spPr>
      </p:pic>
      <p:pic>
        <p:nvPicPr>
          <p:cNvPr id="17470" name="Image 87" descr="United-Kindom.png"/>
          <p:cNvPicPr>
            <a:picLocks noChangeAspect="1"/>
          </p:cNvPicPr>
          <p:nvPr/>
        </p:nvPicPr>
        <p:blipFill>
          <a:blip r:embed="rId21" cstate="print"/>
          <a:srcRect/>
          <a:stretch>
            <a:fillRect/>
          </a:stretch>
        </p:blipFill>
        <p:spPr bwMode="auto">
          <a:xfrm>
            <a:off x="1419225" y="6213475"/>
            <a:ext cx="609600" cy="609600"/>
          </a:xfrm>
          <a:prstGeom prst="rect">
            <a:avLst/>
          </a:prstGeom>
          <a:noFill/>
          <a:ln w="9525">
            <a:noFill/>
            <a:miter lim="800000"/>
            <a:headEnd/>
            <a:tailEnd/>
          </a:ln>
        </p:spPr>
      </p:pic>
      <p:pic>
        <p:nvPicPr>
          <p:cNvPr id="17471" name="Image 88" descr="Ukraine.png"/>
          <p:cNvPicPr>
            <a:picLocks noChangeAspect="1"/>
          </p:cNvPicPr>
          <p:nvPr/>
        </p:nvPicPr>
        <p:blipFill>
          <a:blip r:embed="rId22" cstate="print"/>
          <a:srcRect/>
          <a:stretch>
            <a:fillRect/>
          </a:stretch>
        </p:blipFill>
        <p:spPr bwMode="auto">
          <a:xfrm>
            <a:off x="2068513" y="6213475"/>
            <a:ext cx="609600" cy="609600"/>
          </a:xfrm>
          <a:prstGeom prst="rect">
            <a:avLst/>
          </a:prstGeom>
          <a:noFill/>
          <a:ln w="9525">
            <a:noFill/>
            <a:miter lim="800000"/>
            <a:headEnd/>
            <a:tailEnd/>
          </a:ln>
        </p:spPr>
      </p:pic>
      <p:pic>
        <p:nvPicPr>
          <p:cNvPr id="17472" name="Image 90" descr="Switzerland-apo.png"/>
          <p:cNvPicPr>
            <a:picLocks noChangeAspect="1"/>
          </p:cNvPicPr>
          <p:nvPr/>
        </p:nvPicPr>
        <p:blipFill>
          <a:blip r:embed="rId23" cstate="print"/>
          <a:srcRect/>
          <a:stretch>
            <a:fillRect/>
          </a:stretch>
        </p:blipFill>
        <p:spPr bwMode="auto">
          <a:xfrm>
            <a:off x="68263" y="6213475"/>
            <a:ext cx="609600" cy="609600"/>
          </a:xfrm>
          <a:prstGeom prst="rect">
            <a:avLst/>
          </a:prstGeom>
          <a:noFill/>
          <a:ln w="9525">
            <a:noFill/>
            <a:miter lim="800000"/>
            <a:headEnd/>
            <a:tailEnd/>
          </a:ln>
        </p:spPr>
      </p:pic>
      <p:pic>
        <p:nvPicPr>
          <p:cNvPr id="17473" name="Image 89" descr="Cern.png"/>
          <p:cNvPicPr>
            <a:picLocks noChangeAspect="1"/>
          </p:cNvPicPr>
          <p:nvPr/>
        </p:nvPicPr>
        <p:blipFill>
          <a:blip r:embed="rId24" cstate="print"/>
          <a:srcRect/>
          <a:stretch>
            <a:fillRect/>
          </a:stretch>
        </p:blipFill>
        <p:spPr bwMode="auto">
          <a:xfrm>
            <a:off x="1419225" y="5070475"/>
            <a:ext cx="609600" cy="609600"/>
          </a:xfrm>
          <a:prstGeom prst="rect">
            <a:avLst/>
          </a:prstGeom>
          <a:noFill/>
          <a:ln w="9525">
            <a:noFill/>
            <a:miter lim="800000"/>
            <a:headEnd/>
            <a:tailEnd/>
          </a:ln>
        </p:spPr>
      </p:pic>
      <p:pic>
        <p:nvPicPr>
          <p:cNvPr id="17474" name="Image 93" descr="Belarus.png"/>
          <p:cNvPicPr>
            <a:picLocks noChangeAspect="1"/>
          </p:cNvPicPr>
          <p:nvPr/>
        </p:nvPicPr>
        <p:blipFill>
          <a:blip r:embed="rId25" cstate="print"/>
          <a:srcRect/>
          <a:stretch>
            <a:fillRect/>
          </a:stretch>
        </p:blipFill>
        <p:spPr bwMode="auto">
          <a:xfrm>
            <a:off x="750888" y="5070475"/>
            <a:ext cx="620712" cy="622300"/>
          </a:xfrm>
          <a:prstGeom prst="rect">
            <a:avLst/>
          </a:prstGeom>
          <a:noFill/>
          <a:ln w="9525">
            <a:noFill/>
            <a:miter lim="800000"/>
            <a:headEnd/>
            <a:tailEnd/>
          </a:ln>
        </p:spPr>
      </p:pic>
      <p:sp>
        <p:nvSpPr>
          <p:cNvPr id="17475" name="Oval 33"/>
          <p:cNvSpPr>
            <a:spLocks noChangeAspect="1" noChangeArrowheads="1"/>
          </p:cNvSpPr>
          <p:nvPr/>
        </p:nvSpPr>
        <p:spPr bwMode="auto">
          <a:xfrm>
            <a:off x="4838700" y="186830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pic>
        <p:nvPicPr>
          <p:cNvPr id="17476" name="Picture 66"/>
          <p:cNvPicPr>
            <a:picLocks noChangeAspect="1"/>
          </p:cNvPicPr>
          <p:nvPr/>
        </p:nvPicPr>
        <p:blipFill>
          <a:blip r:embed="rId26" cstate="print"/>
          <a:srcRect/>
          <a:stretch>
            <a:fillRect/>
          </a:stretch>
        </p:blipFill>
        <p:spPr bwMode="auto">
          <a:xfrm>
            <a:off x="4773613" y="5041900"/>
            <a:ext cx="620712" cy="620713"/>
          </a:xfrm>
          <a:prstGeom prst="rect">
            <a:avLst/>
          </a:prstGeom>
          <a:noFill/>
          <a:ln w="9525">
            <a:noFill/>
            <a:miter lim="800000"/>
            <a:headEnd/>
            <a:tailEnd/>
          </a:ln>
        </p:spPr>
      </p:pic>
      <p:pic>
        <p:nvPicPr>
          <p:cNvPr id="17477" name="Picture 67"/>
          <p:cNvPicPr>
            <a:picLocks noChangeAspect="1"/>
          </p:cNvPicPr>
          <p:nvPr/>
        </p:nvPicPr>
        <p:blipFill>
          <a:blip r:embed="rId27" cstate="print"/>
          <a:srcRect/>
          <a:stretch>
            <a:fillRect/>
          </a:stretch>
        </p:blipFill>
        <p:spPr bwMode="auto">
          <a:xfrm>
            <a:off x="6184900" y="5716588"/>
            <a:ext cx="593725" cy="425450"/>
          </a:xfrm>
          <a:prstGeom prst="rect">
            <a:avLst/>
          </a:prstGeom>
          <a:noFill/>
          <a:ln w="9525">
            <a:noFill/>
            <a:miter lim="800000"/>
            <a:headEnd/>
            <a:tailEnd/>
          </a:ln>
        </p:spPr>
      </p:pic>
      <p:pic>
        <p:nvPicPr>
          <p:cNvPr id="17478" name="Image 4"/>
          <p:cNvPicPr>
            <a:picLocks noChangeAspect="1" noChangeArrowheads="1"/>
          </p:cNvPicPr>
          <p:nvPr/>
        </p:nvPicPr>
        <p:blipFill>
          <a:blip r:embed="rId28" cstate="print"/>
          <a:srcRect/>
          <a:stretch>
            <a:fillRect/>
          </a:stretch>
        </p:blipFill>
        <p:spPr bwMode="auto">
          <a:xfrm>
            <a:off x="2751138" y="5070475"/>
            <a:ext cx="614362" cy="609600"/>
          </a:xfrm>
          <a:prstGeom prst="rect">
            <a:avLst/>
          </a:prstGeom>
          <a:noFill/>
          <a:ln w="9525">
            <a:noFill/>
            <a:miter lim="800000"/>
            <a:headEnd/>
            <a:tailEnd/>
          </a:ln>
        </p:spPr>
      </p:pic>
      <p:pic>
        <p:nvPicPr>
          <p:cNvPr id="17479" name="Image 6"/>
          <p:cNvPicPr>
            <a:picLocks noChangeAspect="1" noChangeArrowheads="1"/>
          </p:cNvPicPr>
          <p:nvPr/>
        </p:nvPicPr>
        <p:blipFill>
          <a:blip r:embed="rId29" cstate="print"/>
          <a:srcRect/>
          <a:stretch>
            <a:fillRect/>
          </a:stretch>
        </p:blipFill>
        <p:spPr bwMode="auto">
          <a:xfrm>
            <a:off x="4094163" y="5041900"/>
            <a:ext cx="600075" cy="650875"/>
          </a:xfrm>
          <a:prstGeom prst="rect">
            <a:avLst/>
          </a:prstGeom>
          <a:noFill/>
          <a:ln w="9525">
            <a:noFill/>
            <a:miter lim="800000"/>
            <a:headEnd/>
            <a:tailEnd/>
          </a:ln>
        </p:spPr>
      </p:pic>
      <p:pic>
        <p:nvPicPr>
          <p:cNvPr id="17480" name="Image 36"/>
          <p:cNvPicPr>
            <a:picLocks noChangeAspect="1" noChangeArrowheads="1"/>
          </p:cNvPicPr>
          <p:nvPr/>
        </p:nvPicPr>
        <p:blipFill>
          <a:blip r:embed="rId30" cstate="print"/>
          <a:srcRect/>
          <a:stretch>
            <a:fillRect/>
          </a:stretch>
        </p:blipFill>
        <p:spPr bwMode="auto">
          <a:xfrm>
            <a:off x="8210550" y="5010150"/>
            <a:ext cx="652463" cy="652463"/>
          </a:xfrm>
          <a:prstGeom prst="rect">
            <a:avLst/>
          </a:prstGeom>
          <a:noFill/>
          <a:ln w="9525">
            <a:noFill/>
            <a:miter lim="800000"/>
            <a:headEnd/>
            <a:tailEnd/>
          </a:ln>
        </p:spPr>
      </p:pic>
      <p:pic>
        <p:nvPicPr>
          <p:cNvPr id="17481" name="Image 28"/>
          <p:cNvPicPr>
            <a:picLocks noChangeAspect="1" noChangeArrowheads="1"/>
          </p:cNvPicPr>
          <p:nvPr/>
        </p:nvPicPr>
        <p:blipFill>
          <a:blip r:embed="rId31" cstate="print"/>
          <a:srcRect/>
          <a:stretch>
            <a:fillRect/>
          </a:stretch>
        </p:blipFill>
        <p:spPr bwMode="auto">
          <a:xfrm>
            <a:off x="750888" y="5637213"/>
            <a:ext cx="611187" cy="611187"/>
          </a:xfrm>
          <a:prstGeom prst="rect">
            <a:avLst/>
          </a:prstGeom>
          <a:noFill/>
          <a:ln w="9525">
            <a:noFill/>
            <a:miter lim="800000"/>
            <a:headEnd/>
            <a:tailEnd/>
          </a:ln>
        </p:spPr>
      </p:pic>
      <p:pic>
        <p:nvPicPr>
          <p:cNvPr id="17482" name="Image 18"/>
          <p:cNvPicPr>
            <a:picLocks noChangeAspect="1" noChangeArrowheads="1"/>
          </p:cNvPicPr>
          <p:nvPr/>
        </p:nvPicPr>
        <p:blipFill>
          <a:blip r:embed="rId32" cstate="print"/>
          <a:srcRect/>
          <a:stretch>
            <a:fillRect/>
          </a:stretch>
        </p:blipFill>
        <p:spPr bwMode="auto">
          <a:xfrm>
            <a:off x="4094163" y="5634038"/>
            <a:ext cx="611187" cy="612775"/>
          </a:xfrm>
          <a:prstGeom prst="rect">
            <a:avLst/>
          </a:prstGeom>
          <a:noFill/>
          <a:ln w="9525">
            <a:noFill/>
            <a:miter lim="800000"/>
            <a:headEnd/>
            <a:tailEnd/>
          </a:ln>
        </p:spPr>
      </p:pic>
      <p:pic>
        <p:nvPicPr>
          <p:cNvPr id="17483" name="Image 19"/>
          <p:cNvPicPr>
            <a:picLocks noChangeAspect="1" noChangeArrowheads="1"/>
          </p:cNvPicPr>
          <p:nvPr/>
        </p:nvPicPr>
        <p:blipFill>
          <a:blip r:embed="rId33" cstate="print"/>
          <a:srcRect/>
          <a:stretch>
            <a:fillRect/>
          </a:stretch>
        </p:blipFill>
        <p:spPr bwMode="auto">
          <a:xfrm>
            <a:off x="4768850" y="5637213"/>
            <a:ext cx="612775" cy="611187"/>
          </a:xfrm>
          <a:prstGeom prst="rect">
            <a:avLst/>
          </a:prstGeom>
          <a:noFill/>
          <a:ln w="9525">
            <a:noFill/>
            <a:miter lim="800000"/>
            <a:headEnd/>
            <a:tailEnd/>
          </a:ln>
        </p:spPr>
      </p:pic>
      <p:pic>
        <p:nvPicPr>
          <p:cNvPr id="17484" name="Image 29"/>
          <p:cNvPicPr>
            <a:picLocks noChangeAspect="1" noChangeArrowheads="1"/>
          </p:cNvPicPr>
          <p:nvPr/>
        </p:nvPicPr>
        <p:blipFill>
          <a:blip r:embed="rId34" cstate="print"/>
          <a:srcRect/>
          <a:stretch>
            <a:fillRect/>
          </a:stretch>
        </p:blipFill>
        <p:spPr bwMode="auto">
          <a:xfrm>
            <a:off x="6853238" y="5622925"/>
            <a:ext cx="612775" cy="612775"/>
          </a:xfrm>
          <a:prstGeom prst="rect">
            <a:avLst/>
          </a:prstGeom>
          <a:noFill/>
          <a:ln w="9525">
            <a:noFill/>
            <a:miter lim="800000"/>
            <a:headEnd/>
            <a:tailEnd/>
          </a:ln>
        </p:spPr>
      </p:pic>
      <p:sp>
        <p:nvSpPr>
          <p:cNvPr id="17485" name="Oval 33"/>
          <p:cNvSpPr>
            <a:spLocks noChangeAspect="1" noChangeArrowheads="1"/>
          </p:cNvSpPr>
          <p:nvPr/>
        </p:nvSpPr>
        <p:spPr bwMode="auto">
          <a:xfrm flipH="1" flipV="1">
            <a:off x="7004050" y="2350903"/>
            <a:ext cx="127000" cy="1143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86" name="Oval 33"/>
          <p:cNvSpPr>
            <a:spLocks noChangeAspect="1" noChangeArrowheads="1"/>
          </p:cNvSpPr>
          <p:nvPr/>
        </p:nvSpPr>
        <p:spPr bwMode="auto">
          <a:xfrm>
            <a:off x="4686300" y="198260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87" name="Oval 33"/>
          <p:cNvSpPr>
            <a:spLocks noChangeAspect="1" noChangeArrowheads="1"/>
          </p:cNvSpPr>
          <p:nvPr/>
        </p:nvSpPr>
        <p:spPr bwMode="auto">
          <a:xfrm>
            <a:off x="4610100" y="2039753"/>
            <a:ext cx="127000" cy="127000"/>
          </a:xfrm>
          <a:prstGeom prst="ellipse">
            <a:avLst/>
          </a:prstGeom>
          <a:solidFill>
            <a:srgbClr val="66FFFF"/>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88" name="Oval 33"/>
          <p:cNvSpPr>
            <a:spLocks noChangeAspect="1" noChangeArrowheads="1"/>
          </p:cNvSpPr>
          <p:nvPr/>
        </p:nvSpPr>
        <p:spPr bwMode="auto">
          <a:xfrm>
            <a:off x="4737100" y="1995303"/>
            <a:ext cx="127000" cy="127000"/>
          </a:xfrm>
          <a:prstGeom prst="ellipse">
            <a:avLst/>
          </a:prstGeom>
          <a:solidFill>
            <a:srgbClr val="66FFFF"/>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89" name="Oval 33"/>
          <p:cNvSpPr>
            <a:spLocks noChangeAspect="1" noChangeArrowheads="1"/>
          </p:cNvSpPr>
          <p:nvPr/>
        </p:nvSpPr>
        <p:spPr bwMode="auto">
          <a:xfrm>
            <a:off x="4460875" y="2027053"/>
            <a:ext cx="127000" cy="127000"/>
          </a:xfrm>
          <a:prstGeom prst="ellipse">
            <a:avLst/>
          </a:prstGeom>
          <a:solidFill>
            <a:srgbClr val="66FFFF"/>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90" name="Oval 33"/>
          <p:cNvSpPr>
            <a:spLocks noChangeAspect="1" noChangeArrowheads="1"/>
          </p:cNvSpPr>
          <p:nvPr/>
        </p:nvSpPr>
        <p:spPr bwMode="auto">
          <a:xfrm>
            <a:off x="5080000" y="2430278"/>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91" name="Oval 33"/>
          <p:cNvSpPr>
            <a:spLocks noChangeAspect="1" noChangeArrowheads="1"/>
          </p:cNvSpPr>
          <p:nvPr/>
        </p:nvSpPr>
        <p:spPr bwMode="auto">
          <a:xfrm>
            <a:off x="5073650" y="2487428"/>
            <a:ext cx="127000" cy="127000"/>
          </a:xfrm>
          <a:prstGeom prst="ellipse">
            <a:avLst/>
          </a:prstGeom>
          <a:solidFill>
            <a:srgbClr val="66FFFF"/>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92" name="Oval 33"/>
          <p:cNvSpPr>
            <a:spLocks noChangeAspect="1" noChangeArrowheads="1"/>
          </p:cNvSpPr>
          <p:nvPr/>
        </p:nvSpPr>
        <p:spPr bwMode="auto">
          <a:xfrm>
            <a:off x="4806950" y="2117540"/>
            <a:ext cx="127000" cy="127000"/>
          </a:xfrm>
          <a:prstGeom prst="ellipse">
            <a:avLst/>
          </a:prstGeom>
          <a:solidFill>
            <a:srgbClr val="66FFFF"/>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93" name="Oval 33"/>
          <p:cNvSpPr>
            <a:spLocks noChangeAspect="1" noChangeArrowheads="1"/>
          </p:cNvSpPr>
          <p:nvPr/>
        </p:nvSpPr>
        <p:spPr bwMode="auto">
          <a:xfrm>
            <a:off x="5640388" y="2525528"/>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94" name="Oval 33"/>
          <p:cNvSpPr>
            <a:spLocks noChangeAspect="1" noChangeArrowheads="1"/>
          </p:cNvSpPr>
          <p:nvPr/>
        </p:nvSpPr>
        <p:spPr bwMode="auto">
          <a:xfrm>
            <a:off x="4724400" y="2155640"/>
            <a:ext cx="127000" cy="127000"/>
          </a:xfrm>
          <a:prstGeom prst="ellipse">
            <a:avLst/>
          </a:prstGeom>
          <a:solidFill>
            <a:srgbClr val="FFFF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95" name="Oval 33"/>
          <p:cNvSpPr>
            <a:spLocks noChangeAspect="1" noChangeArrowheads="1"/>
          </p:cNvSpPr>
          <p:nvPr/>
        </p:nvSpPr>
        <p:spPr bwMode="auto">
          <a:xfrm>
            <a:off x="4918075" y="2033403"/>
            <a:ext cx="127000" cy="1270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96" name="Oval 33"/>
          <p:cNvSpPr>
            <a:spLocks noChangeAspect="1" noChangeArrowheads="1"/>
          </p:cNvSpPr>
          <p:nvPr/>
        </p:nvSpPr>
        <p:spPr bwMode="auto">
          <a:xfrm>
            <a:off x="4248150" y="1960378"/>
            <a:ext cx="127000" cy="127000"/>
          </a:xfrm>
          <a:prstGeom prst="ellipse">
            <a:avLst/>
          </a:prstGeom>
          <a:solidFill>
            <a:srgbClr val="66FFFF"/>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97" name="Oval 33"/>
          <p:cNvSpPr>
            <a:spLocks noChangeAspect="1" noChangeArrowheads="1"/>
          </p:cNvSpPr>
          <p:nvPr/>
        </p:nvSpPr>
        <p:spPr bwMode="auto">
          <a:xfrm>
            <a:off x="4241800" y="1992128"/>
            <a:ext cx="127000" cy="127000"/>
          </a:xfrm>
          <a:prstGeom prst="ellipse">
            <a:avLst/>
          </a:prstGeom>
          <a:solidFill>
            <a:srgbClr val="FFFF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98" name="Oval 33"/>
          <p:cNvSpPr>
            <a:spLocks noChangeAspect="1" noChangeArrowheads="1"/>
          </p:cNvSpPr>
          <p:nvPr/>
        </p:nvSpPr>
        <p:spPr bwMode="auto">
          <a:xfrm>
            <a:off x="2327275" y="2174690"/>
            <a:ext cx="152400" cy="152400"/>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499" name="Oval 33"/>
          <p:cNvSpPr>
            <a:spLocks noChangeAspect="1" noChangeArrowheads="1"/>
          </p:cNvSpPr>
          <p:nvPr/>
        </p:nvSpPr>
        <p:spPr bwMode="auto">
          <a:xfrm>
            <a:off x="339725" y="3327215"/>
            <a:ext cx="180975" cy="180975"/>
          </a:xfrm>
          <a:prstGeom prst="ellipse">
            <a:avLst/>
          </a:prstGeom>
          <a:solidFill>
            <a:srgbClr val="FF00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500" name="Oval 33"/>
          <p:cNvSpPr>
            <a:spLocks noChangeAspect="1" noChangeArrowheads="1"/>
          </p:cNvSpPr>
          <p:nvPr/>
        </p:nvSpPr>
        <p:spPr bwMode="auto">
          <a:xfrm>
            <a:off x="339725" y="4684528"/>
            <a:ext cx="180975" cy="179387"/>
          </a:xfrm>
          <a:prstGeom prst="ellipse">
            <a:avLst/>
          </a:prstGeom>
          <a:solidFill>
            <a:srgbClr val="FFFF00"/>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501" name="Oval 33"/>
          <p:cNvSpPr>
            <a:spLocks noChangeAspect="1" noChangeArrowheads="1"/>
          </p:cNvSpPr>
          <p:nvPr/>
        </p:nvSpPr>
        <p:spPr bwMode="auto">
          <a:xfrm flipH="1" flipV="1">
            <a:off x="334963" y="4055878"/>
            <a:ext cx="179387" cy="180975"/>
          </a:xfrm>
          <a:prstGeom prst="ellipse">
            <a:avLst/>
          </a:prstGeom>
          <a:solidFill>
            <a:srgbClr val="66FFFF"/>
          </a:solidFill>
          <a:ln w="12700">
            <a:solidFill>
              <a:schemeClr val="bg1"/>
            </a:solidFill>
            <a:round/>
            <a:headEnd/>
            <a:tailEnd/>
          </a:ln>
        </p:spPr>
        <p:txBody>
          <a:bodyPr wrap="none" anchor="ctr"/>
          <a:lstStyle/>
          <a:p>
            <a:pPr defTabSz="456697" eaLnBrk="0" hangingPunct="0"/>
            <a:endParaRPr lang="en-US">
              <a:solidFill>
                <a:prstClr val="black"/>
              </a:solidFill>
              <a:latin typeface="Calibri"/>
            </a:endParaRPr>
          </a:p>
        </p:txBody>
      </p:sp>
      <p:sp>
        <p:nvSpPr>
          <p:cNvPr id="17502" name="TextBox 92"/>
          <p:cNvSpPr txBox="1">
            <a:spLocks noChangeArrowheads="1"/>
          </p:cNvSpPr>
          <p:nvPr/>
        </p:nvSpPr>
        <p:spPr bwMode="auto">
          <a:xfrm>
            <a:off x="658813" y="3084328"/>
            <a:ext cx="1425575" cy="646112"/>
          </a:xfrm>
          <a:prstGeom prst="rect">
            <a:avLst/>
          </a:prstGeom>
          <a:noFill/>
          <a:ln w="9525">
            <a:noFill/>
            <a:miter lim="800000"/>
            <a:headEnd/>
            <a:tailEnd/>
          </a:ln>
        </p:spPr>
        <p:txBody>
          <a:bodyPr wrap="none">
            <a:spAutoFit/>
          </a:bodyPr>
          <a:lstStyle/>
          <a:p>
            <a:pPr defTabSz="456697"/>
            <a:r>
              <a:rPr lang="en-US">
                <a:solidFill>
                  <a:prstClr val="white"/>
                </a:solidFill>
                <a:latin typeface="Calibri"/>
              </a:rPr>
              <a:t>Accelerator</a:t>
            </a:r>
            <a:br>
              <a:rPr lang="en-US">
                <a:solidFill>
                  <a:prstClr val="white"/>
                </a:solidFill>
                <a:latin typeface="Calibri"/>
              </a:rPr>
            </a:br>
            <a:r>
              <a:rPr lang="en-US">
                <a:solidFill>
                  <a:prstClr val="white"/>
                </a:solidFill>
                <a:latin typeface="Calibri"/>
              </a:rPr>
              <a:t>collaboration</a:t>
            </a:r>
            <a:endParaRPr lang="en-US" sz="1600">
              <a:solidFill>
                <a:prstClr val="white"/>
              </a:solidFill>
              <a:latin typeface="Calibri"/>
            </a:endParaRPr>
          </a:p>
        </p:txBody>
      </p:sp>
      <p:sp>
        <p:nvSpPr>
          <p:cNvPr id="17503" name="TextBox 93"/>
          <p:cNvSpPr txBox="1">
            <a:spLocks noChangeArrowheads="1"/>
          </p:cNvSpPr>
          <p:nvPr/>
        </p:nvSpPr>
        <p:spPr bwMode="auto">
          <a:xfrm>
            <a:off x="658813" y="3828865"/>
            <a:ext cx="1425575" cy="647700"/>
          </a:xfrm>
          <a:prstGeom prst="rect">
            <a:avLst/>
          </a:prstGeom>
          <a:noFill/>
          <a:ln w="9525">
            <a:noFill/>
            <a:miter lim="800000"/>
            <a:headEnd/>
            <a:tailEnd/>
          </a:ln>
        </p:spPr>
        <p:txBody>
          <a:bodyPr wrap="none">
            <a:spAutoFit/>
          </a:bodyPr>
          <a:lstStyle/>
          <a:p>
            <a:pPr defTabSz="456697"/>
            <a:r>
              <a:rPr lang="en-US">
                <a:solidFill>
                  <a:prstClr val="white"/>
                </a:solidFill>
                <a:latin typeface="Calibri"/>
              </a:rPr>
              <a:t>Detector</a:t>
            </a:r>
            <a:br>
              <a:rPr lang="en-US">
                <a:solidFill>
                  <a:prstClr val="white"/>
                </a:solidFill>
                <a:latin typeface="Calibri"/>
              </a:rPr>
            </a:br>
            <a:r>
              <a:rPr lang="en-US">
                <a:solidFill>
                  <a:prstClr val="white"/>
                </a:solidFill>
                <a:latin typeface="Calibri"/>
              </a:rPr>
              <a:t>collaboration</a:t>
            </a:r>
            <a:endParaRPr lang="en-US" sz="1600">
              <a:solidFill>
                <a:prstClr val="white"/>
              </a:solidFill>
              <a:latin typeface="Calibri"/>
            </a:endParaRPr>
          </a:p>
        </p:txBody>
      </p:sp>
      <p:sp>
        <p:nvSpPr>
          <p:cNvPr id="17504" name="TextBox 94"/>
          <p:cNvSpPr txBox="1">
            <a:spLocks noChangeArrowheads="1"/>
          </p:cNvSpPr>
          <p:nvPr/>
        </p:nvSpPr>
        <p:spPr bwMode="auto">
          <a:xfrm>
            <a:off x="638175" y="4563878"/>
            <a:ext cx="3584575" cy="368300"/>
          </a:xfrm>
          <a:prstGeom prst="rect">
            <a:avLst/>
          </a:prstGeom>
          <a:noFill/>
          <a:ln w="9525">
            <a:noFill/>
            <a:miter lim="800000"/>
            <a:headEnd/>
            <a:tailEnd/>
          </a:ln>
        </p:spPr>
        <p:txBody>
          <a:bodyPr wrap="none">
            <a:spAutoFit/>
          </a:bodyPr>
          <a:lstStyle/>
          <a:p>
            <a:pPr defTabSz="456697"/>
            <a:r>
              <a:rPr lang="en-US">
                <a:solidFill>
                  <a:prstClr val="white"/>
                </a:solidFill>
                <a:latin typeface="Calibri"/>
              </a:rPr>
              <a:t>Accelerator + Detector collaboration</a:t>
            </a:r>
            <a:endParaRPr lang="en-US" sz="1600">
              <a:solidFill>
                <a:prstClr val="white"/>
              </a:solidFill>
              <a:latin typeface="Calibri"/>
            </a:endParaRPr>
          </a:p>
        </p:txBody>
      </p:sp>
      <p:sp>
        <p:nvSpPr>
          <p:cNvPr id="96" name="Rectangle 43"/>
          <p:cNvSpPr>
            <a:spLocks noChangeArrowheads="1"/>
          </p:cNvSpPr>
          <p:nvPr/>
        </p:nvSpPr>
        <p:spPr bwMode="auto">
          <a:xfrm>
            <a:off x="0" y="-6350"/>
            <a:ext cx="9143999" cy="719045"/>
          </a:xfrm>
          <a:prstGeom prst="rect">
            <a:avLst/>
          </a:prstGeom>
          <a:solidFill>
            <a:srgbClr val="558ED5"/>
          </a:solidFill>
          <a:ln w="9525">
            <a:noFill/>
            <a:miter lim="800000"/>
            <a:headEnd/>
            <a:tailEnd/>
          </a:ln>
          <a:effectLst>
            <a:outerShdw blurRad="50800" dist="38100" dir="2700000" algn="tl" rotWithShape="0">
              <a:prstClr val="black">
                <a:alpha val="40000"/>
              </a:prstClr>
            </a:outerShdw>
          </a:effectLst>
        </p:spPr>
        <p:txBody>
          <a:bodyPr anchor="ctr"/>
          <a:lstStyle/>
          <a:p>
            <a:pPr algn="ctr" defTabSz="456697"/>
            <a:r>
              <a:rPr lang="en-GB" sz="3600" dirty="0">
                <a:solidFill>
                  <a:schemeClr val="bg1"/>
                </a:solidFill>
                <a:latin typeface="Arial"/>
                <a:cs typeface="Arial"/>
              </a:rPr>
              <a:t>CLIC Collaboration</a:t>
            </a:r>
            <a:endParaRPr lang="en-US" sz="3600" dirty="0">
              <a:solidFill>
                <a:schemeClr val="bg1"/>
              </a:solidFill>
              <a:latin typeface="Arial"/>
              <a:cs typeface="Arial"/>
            </a:endParaRPr>
          </a:p>
        </p:txBody>
      </p:sp>
    </p:spTree>
    <p:extLst>
      <p:ext uri="{BB962C8B-B14F-4D97-AF65-F5344CB8AC3E}">
        <p14:creationId xmlns:p14="http://schemas.microsoft.com/office/powerpoint/2010/main" val="580355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81000"/>
            <a:ext cx="9144000" cy="5509201"/>
          </a:xfrm>
          <a:prstGeom prst="rect">
            <a:avLst/>
          </a:prstGeom>
        </p:spPr>
        <p:txBody>
          <a:bodyPr wrap="square">
            <a:spAutoFit/>
          </a:bodyPr>
          <a:lstStyle/>
          <a:p>
            <a:pPr lvl="0" algn="ctr"/>
            <a:r>
              <a:rPr lang="en-GB" sz="2000" b="1" dirty="0" smtClean="0">
                <a:solidFill>
                  <a:srgbClr val="0C377B"/>
                </a:solidFill>
              </a:rPr>
              <a:t>European </a:t>
            </a:r>
            <a:r>
              <a:rPr lang="en-GB" sz="2000" b="1" dirty="0">
                <a:solidFill>
                  <a:srgbClr val="0C377B"/>
                </a:solidFill>
              </a:rPr>
              <a:t>Strategy for Particle Physics </a:t>
            </a:r>
          </a:p>
          <a:p>
            <a:pPr lvl="0"/>
            <a:endParaRPr lang="en-GB" sz="2000" b="1" dirty="0">
              <a:solidFill>
                <a:srgbClr val="0C377B"/>
              </a:solidFill>
            </a:endParaRPr>
          </a:p>
          <a:p>
            <a:pPr lvl="0"/>
            <a:r>
              <a:rPr lang="en-GB" sz="2000" b="1" dirty="0">
                <a:solidFill>
                  <a:srgbClr val="0C377B"/>
                </a:solidFill>
              </a:rPr>
              <a:t>High-priority large-scale scientific activities</a:t>
            </a:r>
          </a:p>
          <a:p>
            <a:pPr lvl="0"/>
            <a:endParaRPr lang="en-GB" sz="2000" dirty="0">
              <a:solidFill>
                <a:srgbClr val="0C377B"/>
              </a:solidFill>
            </a:endParaRPr>
          </a:p>
          <a:p>
            <a:pPr lvl="0"/>
            <a:r>
              <a:rPr lang="en-GB" sz="2000" dirty="0">
                <a:solidFill>
                  <a:srgbClr val="0C377B"/>
                </a:solidFill>
              </a:rPr>
              <a:t>After careful analysis of many possible large-scale scientific activities requiring significant resources, sizeable collaborations and sustained commitment, the following four activities have been identified as carrying the highest priority.</a:t>
            </a:r>
          </a:p>
          <a:p>
            <a:endParaRPr lang="en-GB" sz="1600" dirty="0" smtClean="0"/>
          </a:p>
          <a:p>
            <a:pPr marL="266700" indent="-266700"/>
            <a:r>
              <a:rPr lang="en-GB" sz="2000" dirty="0" smtClean="0"/>
              <a:t>e</a:t>
            </a:r>
            <a:r>
              <a:rPr lang="en-GB" sz="2000" dirty="0"/>
              <a:t>) There is a strong scientific case for an electron-positron collider</a:t>
            </a:r>
            <a:r>
              <a:rPr lang="en-GB" sz="2000" dirty="0" smtClean="0"/>
              <a:t>, complementary </a:t>
            </a:r>
            <a:r>
              <a:rPr lang="en-GB" sz="2000" dirty="0"/>
              <a:t>to the LHC, that can study the properties of the Higgs boson </a:t>
            </a:r>
            <a:r>
              <a:rPr lang="en-GB" sz="2000" dirty="0" smtClean="0"/>
              <a:t>and other </a:t>
            </a:r>
            <a:r>
              <a:rPr lang="en-GB" sz="2000" dirty="0"/>
              <a:t>particles with unprecedented precision and whose energy can </a:t>
            </a:r>
            <a:r>
              <a:rPr lang="en-GB" sz="2000" dirty="0" smtClean="0"/>
              <a:t>be upgraded</a:t>
            </a:r>
            <a:r>
              <a:rPr lang="en-GB" sz="2000" dirty="0"/>
              <a:t>. The Technical Design Report of the International Linear Collider (ILC</a:t>
            </a:r>
            <a:r>
              <a:rPr lang="en-GB" sz="2000" dirty="0" smtClean="0"/>
              <a:t>)  has </a:t>
            </a:r>
            <a:r>
              <a:rPr lang="en-GB" sz="2000" dirty="0"/>
              <a:t>been completed, with large European participation. The initiative from </a:t>
            </a:r>
            <a:r>
              <a:rPr lang="en-GB" sz="2000" dirty="0" smtClean="0"/>
              <a:t>the Japanese </a:t>
            </a:r>
            <a:r>
              <a:rPr lang="en-GB" sz="2000" dirty="0"/>
              <a:t>particle physics community to host the ILC in Japan is most welcome</a:t>
            </a:r>
            <a:r>
              <a:rPr lang="en-GB" sz="2000" dirty="0" smtClean="0"/>
              <a:t>,  and </a:t>
            </a:r>
            <a:r>
              <a:rPr lang="en-GB" sz="2000" dirty="0"/>
              <a:t>European groups are eager to participate. </a:t>
            </a:r>
            <a:r>
              <a:rPr lang="en-GB" sz="2000" b="1" i="1" dirty="0">
                <a:solidFill>
                  <a:srgbClr val="262626"/>
                </a:solidFill>
              </a:rPr>
              <a:t>Europe looks forward to a </a:t>
            </a:r>
            <a:r>
              <a:rPr lang="en-GB" sz="2000" b="1" i="1" dirty="0" smtClean="0">
                <a:solidFill>
                  <a:srgbClr val="262626"/>
                </a:solidFill>
              </a:rPr>
              <a:t>proposal from </a:t>
            </a:r>
            <a:r>
              <a:rPr lang="en-GB" sz="2000" b="1" i="1" dirty="0">
                <a:solidFill>
                  <a:srgbClr val="262626"/>
                </a:solidFill>
              </a:rPr>
              <a:t>Japan to discuss a possible participation</a:t>
            </a:r>
            <a:r>
              <a:rPr lang="en-GB" sz="2000" b="1" i="1" dirty="0" smtClean="0">
                <a:solidFill>
                  <a:srgbClr val="262626"/>
                </a:solidFill>
              </a:rPr>
              <a:t>.</a:t>
            </a:r>
          </a:p>
          <a:p>
            <a:endParaRPr lang="en-GB" sz="1600" dirty="0"/>
          </a:p>
        </p:txBody>
      </p:sp>
      <p:sp>
        <p:nvSpPr>
          <p:cNvPr id="2" name="Rectangle 1"/>
          <p:cNvSpPr/>
          <p:nvPr/>
        </p:nvSpPr>
        <p:spPr>
          <a:xfrm>
            <a:off x="4559300" y="4038600"/>
            <a:ext cx="4572000" cy="2862323"/>
          </a:xfrm>
          <a:prstGeom prst="rect">
            <a:avLst/>
          </a:prstGeom>
          <a:solidFill>
            <a:srgbClr val="327AEB"/>
          </a:solidFill>
        </p:spPr>
        <p:txBody>
          <a:bodyPr>
            <a:spAutoFit/>
          </a:bodyPr>
          <a:lstStyle/>
          <a:p>
            <a:r>
              <a:rPr lang="en-GB" dirty="0">
                <a:solidFill>
                  <a:srgbClr val="FFFFFF"/>
                </a:solidFill>
              </a:rPr>
              <a:t>At CERN ILC efforts continue </a:t>
            </a:r>
          </a:p>
          <a:p>
            <a:r>
              <a:rPr lang="en-GB" dirty="0">
                <a:solidFill>
                  <a:srgbClr val="FFFFFF"/>
                </a:solidFill>
              </a:rPr>
              <a:t>in the framework of </a:t>
            </a:r>
            <a:r>
              <a:rPr lang="en-GB">
                <a:solidFill>
                  <a:srgbClr val="FFFFFF"/>
                </a:solidFill>
              </a:rPr>
              <a:t>the </a:t>
            </a:r>
            <a:r>
              <a:rPr lang="en-GB" smtClean="0">
                <a:solidFill>
                  <a:srgbClr val="FFFFFF"/>
                </a:solidFill>
              </a:rPr>
              <a:t>overall LC </a:t>
            </a:r>
            <a:r>
              <a:rPr lang="en-GB" dirty="0" smtClean="0">
                <a:solidFill>
                  <a:srgbClr val="FFFFFF"/>
                </a:solidFill>
              </a:rPr>
              <a:t>efforts:</a:t>
            </a:r>
          </a:p>
          <a:p>
            <a:pPr marL="285750" indent="-285750">
              <a:buFont typeface="Arial"/>
              <a:buChar char="•"/>
            </a:pPr>
            <a:r>
              <a:rPr lang="en-GB" dirty="0" smtClean="0">
                <a:solidFill>
                  <a:srgbClr val="FFFFFF"/>
                </a:solidFill>
              </a:rPr>
              <a:t>Common CLIC-ILC technical and design activities for several parts of the accelerator </a:t>
            </a:r>
          </a:p>
          <a:p>
            <a:pPr marL="285750" indent="-285750">
              <a:buFont typeface="Arial"/>
              <a:buChar char="•"/>
            </a:pPr>
            <a:r>
              <a:rPr lang="en-GB" dirty="0" smtClean="0">
                <a:solidFill>
                  <a:srgbClr val="FFFFFF"/>
                </a:solidFill>
              </a:rPr>
              <a:t>Common activities related to detectors and physics studies </a:t>
            </a:r>
          </a:p>
          <a:p>
            <a:pPr marL="285750" indent="-285750">
              <a:buFont typeface="Arial"/>
              <a:buChar char="•"/>
            </a:pPr>
            <a:r>
              <a:rPr lang="en-GB" dirty="0" smtClean="0">
                <a:solidFill>
                  <a:srgbClr val="FFFFFF"/>
                </a:solidFill>
              </a:rPr>
              <a:t>Some limited contributions to the SCRF development</a:t>
            </a:r>
            <a:endParaRPr lang="en-GB" dirty="0">
              <a:solidFill>
                <a:srgbClr val="FFFFFF"/>
              </a:solidFill>
            </a:endParaRPr>
          </a:p>
          <a:p>
            <a:pPr marL="285750" indent="-285750">
              <a:buFont typeface="Arial"/>
              <a:buChar char="•"/>
            </a:pPr>
            <a:r>
              <a:rPr lang="en-GB" dirty="0">
                <a:solidFill>
                  <a:srgbClr val="FFFFFF"/>
                </a:solidFill>
              </a:rPr>
              <a:t>Hosting LCC Directorate at CERN</a:t>
            </a:r>
          </a:p>
        </p:txBody>
      </p:sp>
    </p:spTree>
    <p:extLst>
      <p:ext uri="{BB962C8B-B14F-4D97-AF65-F5344CB8AC3E}">
        <p14:creationId xmlns:p14="http://schemas.microsoft.com/office/powerpoint/2010/main" val="42904403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34669" y="784625"/>
            <a:ext cx="7336190" cy="3139321"/>
          </a:xfrm>
          <a:prstGeom prst="rect">
            <a:avLst/>
          </a:prstGeom>
        </p:spPr>
        <p:txBody>
          <a:bodyPr wrap="square">
            <a:spAutoFit/>
          </a:bodyPr>
          <a:lstStyle/>
          <a:p>
            <a:endParaRPr lang="en-US" b="1" dirty="0" smtClean="0"/>
          </a:p>
          <a:p>
            <a:pPr marL="285750" indent="-285750">
              <a:buFont typeface="Arial"/>
              <a:buChar char="•"/>
            </a:pPr>
            <a:r>
              <a:rPr lang="en-US" dirty="0" err="1" smtClean="0"/>
              <a:t>Xband</a:t>
            </a:r>
            <a:r>
              <a:rPr lang="en-US" dirty="0" smtClean="0"/>
              <a:t> </a:t>
            </a:r>
            <a:r>
              <a:rPr lang="en-US" dirty="0"/>
              <a:t>testing </a:t>
            </a:r>
            <a:endParaRPr lang="en-US" dirty="0" smtClean="0"/>
          </a:p>
          <a:p>
            <a:pPr marL="285750" indent="-285750">
              <a:buFont typeface="Arial"/>
              <a:buChar char="•"/>
            </a:pPr>
            <a:r>
              <a:rPr lang="en-US" dirty="0" smtClean="0"/>
              <a:t>ATF </a:t>
            </a:r>
            <a:r>
              <a:rPr lang="en-US" dirty="0"/>
              <a:t>(instrumentation, </a:t>
            </a:r>
            <a:r>
              <a:rPr lang="en-US" dirty="0" err="1"/>
              <a:t>stabilisation</a:t>
            </a:r>
            <a:r>
              <a:rPr lang="en-US" dirty="0"/>
              <a:t>, FF magnet(s), kicker tests, BBA and operation) </a:t>
            </a:r>
            <a:r>
              <a:rPr lang="en-US" dirty="0" smtClean="0"/>
              <a:t>– also supporting UK and possibly Spanish contributions</a:t>
            </a:r>
          </a:p>
          <a:p>
            <a:pPr marL="285750" indent="-285750">
              <a:buFont typeface="Arial"/>
              <a:buChar char="•"/>
            </a:pPr>
            <a:r>
              <a:rPr lang="en-US" dirty="0"/>
              <a:t>Design studies for the BDS </a:t>
            </a:r>
            <a:r>
              <a:rPr lang="en-US" dirty="0" smtClean="0"/>
              <a:t>(common work ILC-CLIC)</a:t>
            </a:r>
          </a:p>
          <a:p>
            <a:pPr marL="285750" indent="-285750">
              <a:buFont typeface="Arial"/>
              <a:buChar char="•"/>
            </a:pPr>
            <a:r>
              <a:rPr lang="en-US" dirty="0" smtClean="0"/>
              <a:t>ILC </a:t>
            </a:r>
            <a:r>
              <a:rPr lang="en-US" dirty="0"/>
              <a:t>support for couplers </a:t>
            </a:r>
            <a:r>
              <a:rPr lang="en-US" dirty="0" smtClean="0"/>
              <a:t>and tuners</a:t>
            </a:r>
            <a:endParaRPr lang="en-US" dirty="0"/>
          </a:p>
          <a:p>
            <a:pPr marL="285750" indent="-285750">
              <a:buFont typeface="Arial"/>
              <a:buChar char="•"/>
            </a:pPr>
            <a:r>
              <a:rPr lang="en-US" dirty="0" smtClean="0"/>
              <a:t>LC directorate, CE studies</a:t>
            </a:r>
          </a:p>
          <a:p>
            <a:endParaRPr lang="en-US" dirty="0"/>
          </a:p>
          <a:p>
            <a:pPr marL="285750" indent="-285750">
              <a:buFont typeface="Arial"/>
              <a:buChar char="•"/>
            </a:pPr>
            <a:r>
              <a:rPr lang="en-US" dirty="0" smtClean="0"/>
              <a:t>Detector and Physics (see slides later) </a:t>
            </a:r>
            <a:endParaRPr lang="en-US" dirty="0"/>
          </a:p>
          <a:p>
            <a:endParaRPr lang="en-US" dirty="0" smtClean="0"/>
          </a:p>
          <a:p>
            <a:r>
              <a:rPr lang="en-US" dirty="0" smtClean="0"/>
              <a:t>Some (non comprehensive) examples in the following … </a:t>
            </a:r>
          </a:p>
        </p:txBody>
      </p:sp>
      <p:sp>
        <p:nvSpPr>
          <p:cNvPr id="7" name="Rectangle 43"/>
          <p:cNvSpPr>
            <a:spLocks noChangeArrowheads="1"/>
          </p:cNvSpPr>
          <p:nvPr/>
        </p:nvSpPr>
        <p:spPr bwMode="auto">
          <a:xfrm>
            <a:off x="0" y="-6350"/>
            <a:ext cx="9143999" cy="719045"/>
          </a:xfrm>
          <a:prstGeom prst="rect">
            <a:avLst/>
          </a:prstGeom>
          <a:solidFill>
            <a:srgbClr val="558ED5"/>
          </a:solidFill>
          <a:ln w="9525">
            <a:noFill/>
            <a:miter lim="800000"/>
            <a:headEnd/>
            <a:tailEnd/>
          </a:ln>
          <a:effectLst>
            <a:outerShdw blurRad="50800" dist="38100" dir="2700000" algn="tl" rotWithShape="0">
              <a:prstClr val="black">
                <a:alpha val="40000"/>
              </a:prstClr>
            </a:outerShdw>
          </a:effectLst>
        </p:spPr>
        <p:txBody>
          <a:bodyPr anchor="ctr"/>
          <a:lstStyle/>
          <a:p>
            <a:pPr algn="ctr" defTabSz="456697"/>
            <a:r>
              <a:rPr lang="en-GB" sz="3600" dirty="0" smtClean="0">
                <a:solidFill>
                  <a:schemeClr val="bg1"/>
                </a:solidFill>
                <a:latin typeface="Arial"/>
                <a:cs typeface="Arial"/>
              </a:rPr>
              <a:t>CERN-KEK in the area of LCs (</a:t>
            </a:r>
            <a:r>
              <a:rPr lang="en-GB" sz="3600" dirty="0" err="1" smtClean="0">
                <a:solidFill>
                  <a:schemeClr val="bg1"/>
                </a:solidFill>
                <a:latin typeface="Arial"/>
                <a:cs typeface="Arial"/>
              </a:rPr>
              <a:t>ongoing</a:t>
            </a:r>
            <a:r>
              <a:rPr lang="en-GB" sz="3600" dirty="0" smtClean="0">
                <a:solidFill>
                  <a:schemeClr val="bg1"/>
                </a:solidFill>
                <a:latin typeface="Arial"/>
                <a:cs typeface="Arial"/>
              </a:rPr>
              <a:t>)</a:t>
            </a:r>
            <a:endParaRPr lang="en-US" sz="3600" dirty="0">
              <a:solidFill>
                <a:schemeClr val="bg1"/>
              </a:solidFill>
              <a:latin typeface="Arial"/>
              <a:cs typeface="Arial"/>
            </a:endParaRPr>
          </a:p>
        </p:txBody>
      </p:sp>
    </p:spTree>
    <p:extLst>
      <p:ext uri="{BB962C8B-B14F-4D97-AF65-F5344CB8AC3E}">
        <p14:creationId xmlns:p14="http://schemas.microsoft.com/office/powerpoint/2010/main" val="6286238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2" descr="C:\Higo\2010\Reports_Papers_Conferences_Talks\100707 for Yoshida KEK大学院勧誘ポスター\Cover page Nextef inside shield.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409825" y="748780"/>
            <a:ext cx="3381375" cy="157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4" name="Rectangle 3"/>
          <p:cNvSpPr>
            <a:spLocks noChangeArrowheads="1"/>
          </p:cNvSpPr>
          <p:nvPr/>
        </p:nvSpPr>
        <p:spPr bwMode="auto">
          <a:xfrm>
            <a:off x="2526928" y="423343"/>
            <a:ext cx="12405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6697" eaLnBrk="0" hangingPunct="0"/>
            <a:r>
              <a:rPr lang="en-GB" sz="1400">
                <a:solidFill>
                  <a:srgbClr val="000000"/>
                </a:solidFill>
                <a:latin typeface="Calibri"/>
              </a:rPr>
              <a:t>NEXTEF at KEK</a:t>
            </a:r>
          </a:p>
        </p:txBody>
      </p:sp>
      <p:pic>
        <p:nvPicPr>
          <p:cNvPr id="49155"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01675" y="2845868"/>
            <a:ext cx="2938463" cy="237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6" name="Rectangle 5"/>
          <p:cNvSpPr>
            <a:spLocks noChangeArrowheads="1"/>
          </p:cNvSpPr>
          <p:nvPr/>
        </p:nvSpPr>
        <p:spPr bwMode="auto">
          <a:xfrm>
            <a:off x="875236" y="2512493"/>
            <a:ext cx="27326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6697" eaLnBrk="0" hangingPunct="0"/>
            <a:r>
              <a:rPr lang="en-GB" sz="1400" dirty="0">
                <a:solidFill>
                  <a:srgbClr val="000000"/>
                </a:solidFill>
                <a:latin typeface="Calibri"/>
              </a:rPr>
              <a:t>XBOX1 at CERN </a:t>
            </a:r>
            <a:r>
              <a:rPr lang="en-GB" sz="1400" dirty="0" smtClean="0">
                <a:solidFill>
                  <a:srgbClr val="000000"/>
                </a:solidFill>
                <a:latin typeface="Calibri"/>
              </a:rPr>
              <a:t>with </a:t>
            </a:r>
            <a:r>
              <a:rPr lang="en-GB" sz="1400" dirty="0">
                <a:solidFill>
                  <a:srgbClr val="000000"/>
                </a:solidFill>
                <a:latin typeface="Calibri"/>
              </a:rPr>
              <a:t>SLAC klystron</a:t>
            </a:r>
          </a:p>
        </p:txBody>
      </p:sp>
      <p:pic>
        <p:nvPicPr>
          <p:cNvPr id="49157" name="Picture 3"/>
          <p:cNvPicPr preferRelativeResize="0">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96150" y="832918"/>
            <a:ext cx="920750"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8" name="TextBox 7"/>
          <p:cNvSpPr txBox="1">
            <a:spLocks noChangeArrowheads="1"/>
          </p:cNvSpPr>
          <p:nvPr/>
        </p:nvSpPr>
        <p:spPr bwMode="auto">
          <a:xfrm>
            <a:off x="7053263" y="524943"/>
            <a:ext cx="16668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rgbClr val="114FFB"/>
                </a:solidFill>
                <a:latin typeface="Times New Roman" charset="0"/>
                <a:ea typeface="ＭＳ Ｐゴシック" charset="0"/>
                <a:cs typeface="ＭＳ Ｐゴシック" charset="0"/>
              </a:defRPr>
            </a:lvl1pPr>
            <a:lvl2pPr marL="742950" indent="-285750" eaLnBrk="0" hangingPunct="0">
              <a:defRPr sz="2800" b="1">
                <a:solidFill>
                  <a:srgbClr val="114FFB"/>
                </a:solidFill>
                <a:latin typeface="Times New Roman" charset="0"/>
                <a:ea typeface="ＭＳ Ｐゴシック" charset="0"/>
              </a:defRPr>
            </a:lvl2pPr>
            <a:lvl3pPr marL="1143000" indent="-228600" eaLnBrk="0" hangingPunct="0">
              <a:defRPr sz="2800" b="1">
                <a:solidFill>
                  <a:srgbClr val="114FFB"/>
                </a:solidFill>
                <a:latin typeface="Times New Roman" charset="0"/>
                <a:ea typeface="ＭＳ Ｐゴシック" charset="0"/>
              </a:defRPr>
            </a:lvl3pPr>
            <a:lvl4pPr marL="1600200" indent="-228600" eaLnBrk="0" hangingPunct="0">
              <a:defRPr sz="2800" b="1">
                <a:solidFill>
                  <a:srgbClr val="114FFB"/>
                </a:solidFill>
                <a:latin typeface="Times New Roman" charset="0"/>
                <a:ea typeface="ＭＳ Ｐゴシック" charset="0"/>
              </a:defRPr>
            </a:lvl4pPr>
            <a:lvl5pPr marL="2057400" indent="-228600" eaLnBrk="0" hangingPunct="0">
              <a:defRPr sz="2800" b="1">
                <a:solidFill>
                  <a:srgbClr val="114FFB"/>
                </a:solidFill>
                <a:latin typeface="Times New Roman" charset="0"/>
                <a:ea typeface="ＭＳ Ｐゴシック" charset="0"/>
              </a:defRPr>
            </a:lvl5pPr>
            <a:lvl6pPr marL="2514600" indent="-228600" eaLnBrk="0" fontAlgn="base" hangingPunct="0">
              <a:spcBef>
                <a:spcPct val="0"/>
              </a:spcBef>
              <a:spcAft>
                <a:spcPct val="0"/>
              </a:spcAft>
              <a:defRPr sz="2800" b="1">
                <a:solidFill>
                  <a:srgbClr val="114FFB"/>
                </a:solidFill>
                <a:latin typeface="Times New Roman" charset="0"/>
                <a:ea typeface="ＭＳ Ｐゴシック" charset="0"/>
              </a:defRPr>
            </a:lvl6pPr>
            <a:lvl7pPr marL="2971800" indent="-228600" eaLnBrk="0" fontAlgn="base" hangingPunct="0">
              <a:spcBef>
                <a:spcPct val="0"/>
              </a:spcBef>
              <a:spcAft>
                <a:spcPct val="0"/>
              </a:spcAft>
              <a:defRPr sz="2800" b="1">
                <a:solidFill>
                  <a:srgbClr val="114FFB"/>
                </a:solidFill>
                <a:latin typeface="Times New Roman" charset="0"/>
                <a:ea typeface="ＭＳ Ｐゴシック" charset="0"/>
              </a:defRPr>
            </a:lvl7pPr>
            <a:lvl8pPr marL="3429000" indent="-228600" eaLnBrk="0" fontAlgn="base" hangingPunct="0">
              <a:spcBef>
                <a:spcPct val="0"/>
              </a:spcBef>
              <a:spcAft>
                <a:spcPct val="0"/>
              </a:spcAft>
              <a:defRPr sz="2800" b="1">
                <a:solidFill>
                  <a:srgbClr val="114FFB"/>
                </a:solidFill>
                <a:latin typeface="Times New Roman" charset="0"/>
                <a:ea typeface="ＭＳ Ｐゴシック" charset="0"/>
              </a:defRPr>
            </a:lvl8pPr>
            <a:lvl9pPr marL="3886200" indent="-228600" eaLnBrk="0" fontAlgn="base" hangingPunct="0">
              <a:spcBef>
                <a:spcPct val="0"/>
              </a:spcBef>
              <a:spcAft>
                <a:spcPct val="0"/>
              </a:spcAft>
              <a:defRPr sz="2800" b="1">
                <a:solidFill>
                  <a:srgbClr val="114FFB"/>
                </a:solidFill>
                <a:latin typeface="Times New Roman" charset="0"/>
                <a:ea typeface="ＭＳ Ｐゴシック" charset="0"/>
              </a:defRPr>
            </a:lvl9pPr>
          </a:lstStyle>
          <a:p>
            <a:pPr defTabSz="456697"/>
            <a:r>
              <a:rPr lang="en-GB" sz="1400" b="0" dirty="0">
                <a:solidFill>
                  <a:srgbClr val="000000"/>
                </a:solidFill>
                <a:latin typeface="Calibri"/>
              </a:rPr>
              <a:t>ASTA at SLAC</a:t>
            </a:r>
          </a:p>
        </p:txBody>
      </p:sp>
      <p:pic>
        <p:nvPicPr>
          <p:cNvPr id="49159" name="Picture 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292725" y="2996680"/>
            <a:ext cx="3417888" cy="242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60" name="TextBox 9"/>
          <p:cNvSpPr txBox="1">
            <a:spLocks noChangeArrowheads="1"/>
          </p:cNvSpPr>
          <p:nvPr/>
        </p:nvSpPr>
        <p:spPr bwMode="auto">
          <a:xfrm>
            <a:off x="5353050" y="2380730"/>
            <a:ext cx="270019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rgbClr val="114FFB"/>
                </a:solidFill>
                <a:latin typeface="Times New Roman" charset="0"/>
                <a:ea typeface="ＭＳ Ｐゴシック" charset="0"/>
                <a:cs typeface="ＭＳ Ｐゴシック" charset="0"/>
              </a:defRPr>
            </a:lvl1pPr>
            <a:lvl2pPr marL="742950" indent="-285750" eaLnBrk="0" hangingPunct="0">
              <a:defRPr sz="2800" b="1">
                <a:solidFill>
                  <a:srgbClr val="114FFB"/>
                </a:solidFill>
                <a:latin typeface="Times New Roman" charset="0"/>
                <a:ea typeface="ＭＳ Ｐゴシック" charset="0"/>
              </a:defRPr>
            </a:lvl2pPr>
            <a:lvl3pPr marL="1143000" indent="-228600" eaLnBrk="0" hangingPunct="0">
              <a:defRPr sz="2800" b="1">
                <a:solidFill>
                  <a:srgbClr val="114FFB"/>
                </a:solidFill>
                <a:latin typeface="Times New Roman" charset="0"/>
                <a:ea typeface="ＭＳ Ｐゴシック" charset="0"/>
              </a:defRPr>
            </a:lvl3pPr>
            <a:lvl4pPr marL="1600200" indent="-228600" eaLnBrk="0" hangingPunct="0">
              <a:defRPr sz="2800" b="1">
                <a:solidFill>
                  <a:srgbClr val="114FFB"/>
                </a:solidFill>
                <a:latin typeface="Times New Roman" charset="0"/>
                <a:ea typeface="ＭＳ Ｐゴシック" charset="0"/>
              </a:defRPr>
            </a:lvl4pPr>
            <a:lvl5pPr marL="2057400" indent="-228600" eaLnBrk="0" hangingPunct="0">
              <a:defRPr sz="2800" b="1">
                <a:solidFill>
                  <a:srgbClr val="114FFB"/>
                </a:solidFill>
                <a:latin typeface="Times New Roman" charset="0"/>
                <a:ea typeface="ＭＳ Ｐゴシック" charset="0"/>
              </a:defRPr>
            </a:lvl5pPr>
            <a:lvl6pPr marL="2514600" indent="-228600" eaLnBrk="0" fontAlgn="base" hangingPunct="0">
              <a:spcBef>
                <a:spcPct val="0"/>
              </a:spcBef>
              <a:spcAft>
                <a:spcPct val="0"/>
              </a:spcAft>
              <a:defRPr sz="2800" b="1">
                <a:solidFill>
                  <a:srgbClr val="114FFB"/>
                </a:solidFill>
                <a:latin typeface="Times New Roman" charset="0"/>
                <a:ea typeface="ＭＳ Ｐゴシック" charset="0"/>
              </a:defRPr>
            </a:lvl6pPr>
            <a:lvl7pPr marL="2971800" indent="-228600" eaLnBrk="0" fontAlgn="base" hangingPunct="0">
              <a:spcBef>
                <a:spcPct val="0"/>
              </a:spcBef>
              <a:spcAft>
                <a:spcPct val="0"/>
              </a:spcAft>
              <a:defRPr sz="2800" b="1">
                <a:solidFill>
                  <a:srgbClr val="114FFB"/>
                </a:solidFill>
                <a:latin typeface="Times New Roman" charset="0"/>
                <a:ea typeface="ＭＳ Ｐゴシック" charset="0"/>
              </a:defRPr>
            </a:lvl7pPr>
            <a:lvl8pPr marL="3429000" indent="-228600" eaLnBrk="0" fontAlgn="base" hangingPunct="0">
              <a:spcBef>
                <a:spcPct val="0"/>
              </a:spcBef>
              <a:spcAft>
                <a:spcPct val="0"/>
              </a:spcAft>
              <a:defRPr sz="2800" b="1">
                <a:solidFill>
                  <a:srgbClr val="114FFB"/>
                </a:solidFill>
                <a:latin typeface="Times New Roman" charset="0"/>
                <a:ea typeface="ＭＳ Ｐゴシック" charset="0"/>
              </a:defRPr>
            </a:lvl8pPr>
            <a:lvl9pPr marL="3886200" indent="-228600" eaLnBrk="0" fontAlgn="base" hangingPunct="0">
              <a:spcBef>
                <a:spcPct val="0"/>
              </a:spcBef>
              <a:spcAft>
                <a:spcPct val="0"/>
              </a:spcAft>
              <a:defRPr sz="2800" b="1">
                <a:solidFill>
                  <a:srgbClr val="114FFB"/>
                </a:solidFill>
                <a:latin typeface="Times New Roman" charset="0"/>
                <a:ea typeface="ＭＳ Ｐゴシック" charset="0"/>
              </a:defRPr>
            </a:lvl9pPr>
          </a:lstStyle>
          <a:p>
            <a:pPr defTabSz="456697"/>
            <a:r>
              <a:rPr lang="en-GB" sz="1400" b="0" dirty="0">
                <a:solidFill>
                  <a:srgbClr val="000000"/>
                </a:solidFill>
                <a:latin typeface="Calibri"/>
              </a:rPr>
              <a:t>XBOX2 at CERN, industrial klystron</a:t>
            </a:r>
          </a:p>
          <a:p>
            <a:pPr defTabSz="456697"/>
            <a:r>
              <a:rPr lang="en-GB" sz="1400" b="0" dirty="0">
                <a:solidFill>
                  <a:srgbClr val="000000"/>
                </a:solidFill>
                <a:latin typeface="Calibri"/>
              </a:rPr>
              <a:t>r</a:t>
            </a:r>
            <a:r>
              <a:rPr lang="en-GB" sz="1400" b="0" dirty="0" smtClean="0">
                <a:solidFill>
                  <a:srgbClr val="000000"/>
                </a:solidFill>
                <a:latin typeface="Calibri"/>
              </a:rPr>
              <a:t>eady next … then XBOX3</a:t>
            </a:r>
            <a:endParaRPr lang="en-GB" sz="1400" b="0" dirty="0">
              <a:solidFill>
                <a:srgbClr val="000000"/>
              </a:solidFill>
              <a:latin typeface="Calibri"/>
            </a:endParaRPr>
          </a:p>
        </p:txBody>
      </p:sp>
      <p:sp>
        <p:nvSpPr>
          <p:cNvPr id="49161" name="TextBox 10"/>
          <p:cNvSpPr txBox="1">
            <a:spLocks noChangeArrowheads="1"/>
          </p:cNvSpPr>
          <p:nvPr/>
        </p:nvSpPr>
        <p:spPr bwMode="auto">
          <a:xfrm>
            <a:off x="26988" y="5216005"/>
            <a:ext cx="54356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rgbClr val="114FFB"/>
                </a:solidFill>
                <a:latin typeface="Times New Roman" charset="0"/>
                <a:ea typeface="ＭＳ Ｐゴシック" charset="0"/>
                <a:cs typeface="ＭＳ Ｐゴシック" charset="0"/>
              </a:defRPr>
            </a:lvl1pPr>
            <a:lvl2pPr marL="742950" indent="-285750" eaLnBrk="0" hangingPunct="0">
              <a:defRPr sz="2800" b="1">
                <a:solidFill>
                  <a:srgbClr val="114FFB"/>
                </a:solidFill>
                <a:latin typeface="Times New Roman" charset="0"/>
                <a:ea typeface="ＭＳ Ｐゴシック" charset="0"/>
              </a:defRPr>
            </a:lvl2pPr>
            <a:lvl3pPr marL="1143000" indent="-228600" eaLnBrk="0" hangingPunct="0">
              <a:defRPr sz="2800" b="1">
                <a:solidFill>
                  <a:srgbClr val="114FFB"/>
                </a:solidFill>
                <a:latin typeface="Times New Roman" charset="0"/>
                <a:ea typeface="ＭＳ Ｐゴシック" charset="0"/>
              </a:defRPr>
            </a:lvl3pPr>
            <a:lvl4pPr marL="1600200" indent="-228600" eaLnBrk="0" hangingPunct="0">
              <a:defRPr sz="2800" b="1">
                <a:solidFill>
                  <a:srgbClr val="114FFB"/>
                </a:solidFill>
                <a:latin typeface="Times New Roman" charset="0"/>
                <a:ea typeface="ＭＳ Ｐゴシック" charset="0"/>
              </a:defRPr>
            </a:lvl4pPr>
            <a:lvl5pPr marL="2057400" indent="-228600" eaLnBrk="0" hangingPunct="0">
              <a:defRPr sz="2800" b="1">
                <a:solidFill>
                  <a:srgbClr val="114FFB"/>
                </a:solidFill>
                <a:latin typeface="Times New Roman" charset="0"/>
                <a:ea typeface="ＭＳ Ｐゴシック" charset="0"/>
              </a:defRPr>
            </a:lvl5pPr>
            <a:lvl6pPr marL="2514600" indent="-228600" eaLnBrk="0" fontAlgn="base" hangingPunct="0">
              <a:spcBef>
                <a:spcPct val="0"/>
              </a:spcBef>
              <a:spcAft>
                <a:spcPct val="0"/>
              </a:spcAft>
              <a:defRPr sz="2800" b="1">
                <a:solidFill>
                  <a:srgbClr val="114FFB"/>
                </a:solidFill>
                <a:latin typeface="Times New Roman" charset="0"/>
                <a:ea typeface="ＭＳ Ｐゴシック" charset="0"/>
              </a:defRPr>
            </a:lvl6pPr>
            <a:lvl7pPr marL="2971800" indent="-228600" eaLnBrk="0" fontAlgn="base" hangingPunct="0">
              <a:spcBef>
                <a:spcPct val="0"/>
              </a:spcBef>
              <a:spcAft>
                <a:spcPct val="0"/>
              </a:spcAft>
              <a:defRPr sz="2800" b="1">
                <a:solidFill>
                  <a:srgbClr val="114FFB"/>
                </a:solidFill>
                <a:latin typeface="Times New Roman" charset="0"/>
                <a:ea typeface="ＭＳ Ｐゴシック" charset="0"/>
              </a:defRPr>
            </a:lvl7pPr>
            <a:lvl8pPr marL="3429000" indent="-228600" eaLnBrk="0" fontAlgn="base" hangingPunct="0">
              <a:spcBef>
                <a:spcPct val="0"/>
              </a:spcBef>
              <a:spcAft>
                <a:spcPct val="0"/>
              </a:spcAft>
              <a:defRPr sz="2800" b="1">
                <a:solidFill>
                  <a:srgbClr val="114FFB"/>
                </a:solidFill>
                <a:latin typeface="Times New Roman" charset="0"/>
                <a:ea typeface="ＭＳ Ｐゴシック" charset="0"/>
              </a:defRPr>
            </a:lvl8pPr>
            <a:lvl9pPr marL="3886200" indent="-228600" eaLnBrk="0" fontAlgn="base" hangingPunct="0">
              <a:spcBef>
                <a:spcPct val="0"/>
              </a:spcBef>
              <a:spcAft>
                <a:spcPct val="0"/>
              </a:spcAft>
              <a:defRPr sz="2800" b="1">
                <a:solidFill>
                  <a:srgbClr val="114FFB"/>
                </a:solidFill>
                <a:latin typeface="Times New Roman" charset="0"/>
                <a:ea typeface="ＭＳ Ｐゴシック" charset="0"/>
              </a:defRPr>
            </a:lvl9pPr>
          </a:lstStyle>
          <a:p>
            <a:pPr defTabSz="456697"/>
            <a:r>
              <a:rPr lang="en-US" sz="1400" b="0">
                <a:solidFill>
                  <a:srgbClr val="000000"/>
                </a:solidFill>
                <a:latin typeface="Calibri"/>
              </a:rPr>
              <a:t>100 MW can be provided in pulses of 250 ns, 50 Hz.</a:t>
            </a:r>
          </a:p>
          <a:p>
            <a:pPr defTabSz="456697"/>
            <a:r>
              <a:rPr lang="en-US" sz="1400" b="0">
                <a:solidFill>
                  <a:srgbClr val="000000"/>
                </a:solidFill>
                <a:latin typeface="Calibri"/>
              </a:rPr>
              <a:t>Can power two CLIC accelerating structures. </a:t>
            </a:r>
          </a:p>
          <a:p>
            <a:pPr defTabSz="456697"/>
            <a:endParaRPr lang="en-US" sz="1400" b="0">
              <a:solidFill>
                <a:srgbClr val="000000"/>
              </a:solidFill>
              <a:latin typeface="Calibri"/>
              <a:cs typeface="Verdana" charset="0"/>
            </a:endParaRPr>
          </a:p>
        </p:txBody>
      </p:sp>
      <p:sp>
        <p:nvSpPr>
          <p:cNvPr id="49162" name="TextBox 11"/>
          <p:cNvSpPr txBox="1">
            <a:spLocks noChangeArrowheads="1"/>
          </p:cNvSpPr>
          <p:nvPr/>
        </p:nvSpPr>
        <p:spPr bwMode="auto">
          <a:xfrm>
            <a:off x="4532313" y="5489055"/>
            <a:ext cx="5435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rgbClr val="114FFB"/>
                </a:solidFill>
                <a:latin typeface="Times New Roman" charset="0"/>
                <a:ea typeface="ＭＳ Ｐゴシック" charset="0"/>
                <a:cs typeface="ＭＳ Ｐゴシック" charset="0"/>
              </a:defRPr>
            </a:lvl1pPr>
            <a:lvl2pPr marL="742950" indent="-285750" eaLnBrk="0" hangingPunct="0">
              <a:defRPr sz="2800" b="1">
                <a:solidFill>
                  <a:srgbClr val="114FFB"/>
                </a:solidFill>
                <a:latin typeface="Times New Roman" charset="0"/>
                <a:ea typeface="ＭＳ Ｐゴシック" charset="0"/>
              </a:defRPr>
            </a:lvl2pPr>
            <a:lvl3pPr marL="1143000" indent="-228600" eaLnBrk="0" hangingPunct="0">
              <a:defRPr sz="2800" b="1">
                <a:solidFill>
                  <a:srgbClr val="114FFB"/>
                </a:solidFill>
                <a:latin typeface="Times New Roman" charset="0"/>
                <a:ea typeface="ＭＳ Ｐゴシック" charset="0"/>
              </a:defRPr>
            </a:lvl3pPr>
            <a:lvl4pPr marL="1600200" indent="-228600" eaLnBrk="0" hangingPunct="0">
              <a:defRPr sz="2800" b="1">
                <a:solidFill>
                  <a:srgbClr val="114FFB"/>
                </a:solidFill>
                <a:latin typeface="Times New Roman" charset="0"/>
                <a:ea typeface="ＭＳ Ｐゴシック" charset="0"/>
              </a:defRPr>
            </a:lvl4pPr>
            <a:lvl5pPr marL="2057400" indent="-228600" eaLnBrk="0" hangingPunct="0">
              <a:defRPr sz="2800" b="1">
                <a:solidFill>
                  <a:srgbClr val="114FFB"/>
                </a:solidFill>
                <a:latin typeface="Times New Roman" charset="0"/>
                <a:ea typeface="ＭＳ Ｐゴシック" charset="0"/>
              </a:defRPr>
            </a:lvl5pPr>
            <a:lvl6pPr marL="2514600" indent="-228600" eaLnBrk="0" fontAlgn="base" hangingPunct="0">
              <a:spcBef>
                <a:spcPct val="0"/>
              </a:spcBef>
              <a:spcAft>
                <a:spcPct val="0"/>
              </a:spcAft>
              <a:defRPr sz="2800" b="1">
                <a:solidFill>
                  <a:srgbClr val="114FFB"/>
                </a:solidFill>
                <a:latin typeface="Times New Roman" charset="0"/>
                <a:ea typeface="ＭＳ Ｐゴシック" charset="0"/>
              </a:defRPr>
            </a:lvl6pPr>
            <a:lvl7pPr marL="2971800" indent="-228600" eaLnBrk="0" fontAlgn="base" hangingPunct="0">
              <a:spcBef>
                <a:spcPct val="0"/>
              </a:spcBef>
              <a:spcAft>
                <a:spcPct val="0"/>
              </a:spcAft>
              <a:defRPr sz="2800" b="1">
                <a:solidFill>
                  <a:srgbClr val="114FFB"/>
                </a:solidFill>
                <a:latin typeface="Times New Roman" charset="0"/>
                <a:ea typeface="ＭＳ Ｐゴシック" charset="0"/>
              </a:defRPr>
            </a:lvl7pPr>
            <a:lvl8pPr marL="3429000" indent="-228600" eaLnBrk="0" fontAlgn="base" hangingPunct="0">
              <a:spcBef>
                <a:spcPct val="0"/>
              </a:spcBef>
              <a:spcAft>
                <a:spcPct val="0"/>
              </a:spcAft>
              <a:defRPr sz="2800" b="1">
                <a:solidFill>
                  <a:srgbClr val="114FFB"/>
                </a:solidFill>
                <a:latin typeface="Times New Roman" charset="0"/>
                <a:ea typeface="ＭＳ Ｐゴシック" charset="0"/>
              </a:defRPr>
            </a:lvl8pPr>
            <a:lvl9pPr marL="3886200" indent="-228600" eaLnBrk="0" fontAlgn="base" hangingPunct="0">
              <a:spcBef>
                <a:spcPct val="0"/>
              </a:spcBef>
              <a:spcAft>
                <a:spcPct val="0"/>
              </a:spcAft>
              <a:defRPr sz="2800" b="1">
                <a:solidFill>
                  <a:srgbClr val="114FFB"/>
                </a:solidFill>
                <a:latin typeface="Times New Roman" charset="0"/>
                <a:ea typeface="ＭＳ Ｐゴシック" charset="0"/>
              </a:defRPr>
            </a:lvl9pPr>
          </a:lstStyle>
          <a:p>
            <a:pPr defTabSz="456697"/>
            <a:r>
              <a:rPr lang="en-US" sz="1400" b="0">
                <a:solidFill>
                  <a:srgbClr val="000000"/>
                </a:solidFill>
                <a:latin typeface="Calibri"/>
              </a:rPr>
              <a:t>Planned capacity : power six CLIC accelerating structures </a:t>
            </a:r>
          </a:p>
          <a:p>
            <a:pPr defTabSz="456697"/>
            <a:endParaRPr lang="en-US" sz="1400" b="0">
              <a:solidFill>
                <a:srgbClr val="000000"/>
              </a:solidFill>
              <a:latin typeface="Calibri"/>
              <a:cs typeface="Verdana" charset="0"/>
            </a:endParaRPr>
          </a:p>
        </p:txBody>
      </p:sp>
      <p:sp>
        <p:nvSpPr>
          <p:cNvPr id="49163" name="TextBox 12"/>
          <p:cNvSpPr txBox="1">
            <a:spLocks noChangeArrowheads="1"/>
          </p:cNvSpPr>
          <p:nvPr/>
        </p:nvSpPr>
        <p:spPr bwMode="auto">
          <a:xfrm>
            <a:off x="152400" y="990080"/>
            <a:ext cx="22860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rgbClr val="114FFB"/>
                </a:solidFill>
                <a:latin typeface="Times New Roman" charset="0"/>
                <a:ea typeface="ＭＳ Ｐゴシック" charset="0"/>
                <a:cs typeface="ＭＳ Ｐゴシック" charset="0"/>
              </a:defRPr>
            </a:lvl1pPr>
            <a:lvl2pPr marL="742950" indent="-285750" eaLnBrk="0" hangingPunct="0">
              <a:defRPr sz="2800" b="1">
                <a:solidFill>
                  <a:srgbClr val="114FFB"/>
                </a:solidFill>
                <a:latin typeface="Times New Roman" charset="0"/>
                <a:ea typeface="ＭＳ Ｐゴシック" charset="0"/>
              </a:defRPr>
            </a:lvl2pPr>
            <a:lvl3pPr marL="1143000" indent="-228600" eaLnBrk="0" hangingPunct="0">
              <a:defRPr sz="2800" b="1">
                <a:solidFill>
                  <a:srgbClr val="114FFB"/>
                </a:solidFill>
                <a:latin typeface="Times New Roman" charset="0"/>
                <a:ea typeface="ＭＳ Ｐゴシック" charset="0"/>
              </a:defRPr>
            </a:lvl3pPr>
            <a:lvl4pPr marL="1600200" indent="-228600" eaLnBrk="0" hangingPunct="0">
              <a:defRPr sz="2800" b="1">
                <a:solidFill>
                  <a:srgbClr val="114FFB"/>
                </a:solidFill>
                <a:latin typeface="Times New Roman" charset="0"/>
                <a:ea typeface="ＭＳ Ｐゴシック" charset="0"/>
              </a:defRPr>
            </a:lvl4pPr>
            <a:lvl5pPr marL="2057400" indent="-228600" eaLnBrk="0" hangingPunct="0">
              <a:defRPr sz="2800" b="1">
                <a:solidFill>
                  <a:srgbClr val="114FFB"/>
                </a:solidFill>
                <a:latin typeface="Times New Roman" charset="0"/>
                <a:ea typeface="ＭＳ Ｐゴシック" charset="0"/>
              </a:defRPr>
            </a:lvl5pPr>
            <a:lvl6pPr marL="2514600" indent="-228600" eaLnBrk="0" fontAlgn="base" hangingPunct="0">
              <a:spcBef>
                <a:spcPct val="0"/>
              </a:spcBef>
              <a:spcAft>
                <a:spcPct val="0"/>
              </a:spcAft>
              <a:defRPr sz="2800" b="1">
                <a:solidFill>
                  <a:srgbClr val="114FFB"/>
                </a:solidFill>
                <a:latin typeface="Times New Roman" charset="0"/>
                <a:ea typeface="ＭＳ Ｐゴシック" charset="0"/>
              </a:defRPr>
            </a:lvl6pPr>
            <a:lvl7pPr marL="2971800" indent="-228600" eaLnBrk="0" fontAlgn="base" hangingPunct="0">
              <a:spcBef>
                <a:spcPct val="0"/>
              </a:spcBef>
              <a:spcAft>
                <a:spcPct val="0"/>
              </a:spcAft>
              <a:defRPr sz="2800" b="1">
                <a:solidFill>
                  <a:srgbClr val="114FFB"/>
                </a:solidFill>
                <a:latin typeface="Times New Roman" charset="0"/>
                <a:ea typeface="ＭＳ Ｐゴシック" charset="0"/>
              </a:defRPr>
            </a:lvl7pPr>
            <a:lvl8pPr marL="3429000" indent="-228600" eaLnBrk="0" fontAlgn="base" hangingPunct="0">
              <a:spcBef>
                <a:spcPct val="0"/>
              </a:spcBef>
              <a:spcAft>
                <a:spcPct val="0"/>
              </a:spcAft>
              <a:defRPr sz="2800" b="1">
                <a:solidFill>
                  <a:srgbClr val="114FFB"/>
                </a:solidFill>
                <a:latin typeface="Times New Roman" charset="0"/>
                <a:ea typeface="ＭＳ Ｐゴシック" charset="0"/>
              </a:defRPr>
            </a:lvl8pPr>
            <a:lvl9pPr marL="3886200" indent="-228600" eaLnBrk="0" fontAlgn="base" hangingPunct="0">
              <a:spcBef>
                <a:spcPct val="0"/>
              </a:spcBef>
              <a:spcAft>
                <a:spcPct val="0"/>
              </a:spcAft>
              <a:defRPr sz="2800" b="1">
                <a:solidFill>
                  <a:srgbClr val="114FFB"/>
                </a:solidFill>
                <a:latin typeface="Times New Roman" charset="0"/>
                <a:ea typeface="ＭＳ Ｐゴシック" charset="0"/>
              </a:defRPr>
            </a:lvl9pPr>
          </a:lstStyle>
          <a:p>
            <a:pPr defTabSz="456697"/>
            <a:r>
              <a:rPr lang="en-US" sz="1400" b="0">
                <a:solidFill>
                  <a:srgbClr val="000000"/>
                </a:solidFill>
                <a:latin typeface="Calibri"/>
                <a:cs typeface="Verdana" charset="0"/>
              </a:rPr>
              <a:t>Previous:</a:t>
            </a:r>
          </a:p>
          <a:p>
            <a:pPr defTabSz="456697"/>
            <a:r>
              <a:rPr lang="en-US" sz="1400" b="0">
                <a:solidFill>
                  <a:srgbClr val="000000"/>
                </a:solidFill>
                <a:latin typeface="Calibri"/>
                <a:cs typeface="Verdana" charset="0"/>
              </a:rPr>
              <a:t>Scaled 11.4 GHz</a:t>
            </a:r>
          </a:p>
          <a:p>
            <a:pPr defTabSz="456697"/>
            <a:r>
              <a:rPr lang="en-US" sz="1400" b="0">
                <a:solidFill>
                  <a:srgbClr val="000000"/>
                </a:solidFill>
                <a:latin typeface="Calibri"/>
                <a:cs typeface="Verdana" charset="0"/>
              </a:rPr>
              <a:t>tests at SLAC and KEK.</a:t>
            </a:r>
          </a:p>
        </p:txBody>
      </p:sp>
      <p:sp>
        <p:nvSpPr>
          <p:cNvPr id="49165" name="TextBox 15"/>
          <p:cNvSpPr txBox="1">
            <a:spLocks noChangeArrowheads="1"/>
          </p:cNvSpPr>
          <p:nvPr/>
        </p:nvSpPr>
        <p:spPr bwMode="auto">
          <a:xfrm>
            <a:off x="26988" y="5782743"/>
            <a:ext cx="8701051" cy="30777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800" b="1">
                <a:solidFill>
                  <a:srgbClr val="114FFB"/>
                </a:solidFill>
                <a:latin typeface="Times New Roman" charset="0"/>
                <a:ea typeface="ＭＳ Ｐゴシック" charset="0"/>
                <a:cs typeface="ＭＳ Ｐゴシック" charset="0"/>
              </a:defRPr>
            </a:lvl1pPr>
            <a:lvl2pPr marL="742950" indent="-285750" eaLnBrk="0" hangingPunct="0">
              <a:defRPr sz="2800" b="1">
                <a:solidFill>
                  <a:srgbClr val="114FFB"/>
                </a:solidFill>
                <a:latin typeface="Times New Roman" charset="0"/>
                <a:ea typeface="ＭＳ Ｐゴシック" charset="0"/>
              </a:defRPr>
            </a:lvl2pPr>
            <a:lvl3pPr marL="1143000" indent="-228600" eaLnBrk="0" hangingPunct="0">
              <a:defRPr sz="2800" b="1">
                <a:solidFill>
                  <a:srgbClr val="114FFB"/>
                </a:solidFill>
                <a:latin typeface="Times New Roman" charset="0"/>
                <a:ea typeface="ＭＳ Ｐゴシック" charset="0"/>
              </a:defRPr>
            </a:lvl3pPr>
            <a:lvl4pPr marL="1600200" indent="-228600" eaLnBrk="0" hangingPunct="0">
              <a:defRPr sz="2800" b="1">
                <a:solidFill>
                  <a:srgbClr val="114FFB"/>
                </a:solidFill>
                <a:latin typeface="Times New Roman" charset="0"/>
                <a:ea typeface="ＭＳ Ｐゴシック" charset="0"/>
              </a:defRPr>
            </a:lvl4pPr>
            <a:lvl5pPr marL="2057400" indent="-228600" eaLnBrk="0" hangingPunct="0">
              <a:defRPr sz="2800" b="1">
                <a:solidFill>
                  <a:srgbClr val="114FFB"/>
                </a:solidFill>
                <a:latin typeface="Times New Roman" charset="0"/>
                <a:ea typeface="ＭＳ Ｐゴシック" charset="0"/>
              </a:defRPr>
            </a:lvl5pPr>
            <a:lvl6pPr marL="2514600" indent="-228600" eaLnBrk="0" fontAlgn="base" hangingPunct="0">
              <a:spcBef>
                <a:spcPct val="0"/>
              </a:spcBef>
              <a:spcAft>
                <a:spcPct val="0"/>
              </a:spcAft>
              <a:defRPr sz="2800" b="1">
                <a:solidFill>
                  <a:srgbClr val="114FFB"/>
                </a:solidFill>
                <a:latin typeface="Times New Roman" charset="0"/>
                <a:ea typeface="ＭＳ Ｐゴシック" charset="0"/>
              </a:defRPr>
            </a:lvl6pPr>
            <a:lvl7pPr marL="2971800" indent="-228600" eaLnBrk="0" fontAlgn="base" hangingPunct="0">
              <a:spcBef>
                <a:spcPct val="0"/>
              </a:spcBef>
              <a:spcAft>
                <a:spcPct val="0"/>
              </a:spcAft>
              <a:defRPr sz="2800" b="1">
                <a:solidFill>
                  <a:srgbClr val="114FFB"/>
                </a:solidFill>
                <a:latin typeface="Times New Roman" charset="0"/>
                <a:ea typeface="ＭＳ Ｐゴシック" charset="0"/>
              </a:defRPr>
            </a:lvl7pPr>
            <a:lvl8pPr marL="3429000" indent="-228600" eaLnBrk="0" fontAlgn="base" hangingPunct="0">
              <a:spcBef>
                <a:spcPct val="0"/>
              </a:spcBef>
              <a:spcAft>
                <a:spcPct val="0"/>
              </a:spcAft>
              <a:defRPr sz="2800" b="1">
                <a:solidFill>
                  <a:srgbClr val="114FFB"/>
                </a:solidFill>
                <a:latin typeface="Times New Roman" charset="0"/>
                <a:ea typeface="ＭＳ Ｐゴシック" charset="0"/>
              </a:defRPr>
            </a:lvl8pPr>
            <a:lvl9pPr marL="3886200" indent="-228600" eaLnBrk="0" fontAlgn="base" hangingPunct="0">
              <a:spcBef>
                <a:spcPct val="0"/>
              </a:spcBef>
              <a:spcAft>
                <a:spcPct val="0"/>
              </a:spcAft>
              <a:defRPr sz="2800" b="1">
                <a:solidFill>
                  <a:srgbClr val="114FFB"/>
                </a:solidFill>
                <a:latin typeface="Times New Roman" charset="0"/>
                <a:ea typeface="ＭＳ Ｐゴシック" charset="0"/>
              </a:defRPr>
            </a:lvl9pPr>
          </a:lstStyle>
          <a:p>
            <a:pPr defTabSz="456697"/>
            <a:r>
              <a:rPr lang="en-US" sz="1400" b="0" dirty="0" smtClean="0">
                <a:solidFill>
                  <a:srgbClr val="000000"/>
                </a:solidFill>
                <a:latin typeface="Calibri"/>
                <a:cs typeface="Verdana" charset="0"/>
              </a:rPr>
              <a:t>Important goal: </a:t>
            </a:r>
            <a:r>
              <a:rPr lang="en-US" sz="1400" b="0" dirty="0">
                <a:solidFill>
                  <a:srgbClr val="000000"/>
                </a:solidFill>
                <a:latin typeface="Calibri"/>
                <a:cs typeface="Verdana" charset="0"/>
              </a:rPr>
              <a:t>greatly increased X-band </a:t>
            </a:r>
            <a:r>
              <a:rPr lang="en-US" sz="1400" b="0" dirty="0" err="1">
                <a:solidFill>
                  <a:srgbClr val="000000"/>
                </a:solidFill>
                <a:latin typeface="Calibri"/>
                <a:cs typeface="Verdana" charset="0"/>
              </a:rPr>
              <a:t>rf</a:t>
            </a:r>
            <a:r>
              <a:rPr lang="en-US" sz="1400" b="0" dirty="0">
                <a:solidFill>
                  <a:srgbClr val="000000"/>
                </a:solidFill>
                <a:latin typeface="Calibri"/>
                <a:cs typeface="Verdana" charset="0"/>
              </a:rPr>
              <a:t> test capability, at 12 GHz, at CERN</a:t>
            </a:r>
          </a:p>
        </p:txBody>
      </p:sp>
    </p:spTree>
    <p:extLst>
      <p:ext uri="{BB962C8B-B14F-4D97-AF65-F5344CB8AC3E}">
        <p14:creationId xmlns:p14="http://schemas.microsoft.com/office/powerpoint/2010/main" val="1837042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15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915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915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916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916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916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91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6" grpId="0"/>
      <p:bldP spid="49160" grpId="0"/>
      <p:bldP spid="49161" grpId="0"/>
      <p:bldP spid="49162" grpId="0"/>
      <p:bldP spid="4916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GB"/>
          </a:p>
        </p:txBody>
      </p:sp>
      <p:sp>
        <p:nvSpPr>
          <p:cNvPr id="4" name="TextBox 3"/>
          <p:cNvSpPr txBox="1"/>
          <p:nvPr/>
        </p:nvSpPr>
        <p:spPr>
          <a:xfrm>
            <a:off x="6868085" y="2298840"/>
            <a:ext cx="1512168" cy="646331"/>
          </a:xfrm>
          <a:prstGeom prst="rect">
            <a:avLst/>
          </a:prstGeom>
          <a:noFill/>
        </p:spPr>
        <p:txBody>
          <a:bodyPr wrap="square" rtlCol="0">
            <a:spAutoFit/>
          </a:bodyPr>
          <a:lstStyle/>
          <a:p>
            <a:pPr defTabSz="456697"/>
            <a:r>
              <a:rPr lang="en-GB" i="1" dirty="0" smtClean="0">
                <a:solidFill>
                  <a:prstClr val="black"/>
                </a:solidFill>
                <a:latin typeface="Calibri"/>
              </a:rPr>
              <a:t>Still under conditioning</a:t>
            </a:r>
            <a:endParaRPr lang="en-GB" i="1" dirty="0">
              <a:solidFill>
                <a:prstClr val="black"/>
              </a:solidFill>
              <a:latin typeface="Calibri"/>
            </a:endParaRPr>
          </a:p>
        </p:txBody>
      </p:sp>
      <p:cxnSp>
        <p:nvCxnSpPr>
          <p:cNvPr id="6" name="Straight Arrow Connector 5"/>
          <p:cNvCxnSpPr/>
          <p:nvPr/>
        </p:nvCxnSpPr>
        <p:spPr>
          <a:xfrm flipH="1">
            <a:off x="6332402" y="2751409"/>
            <a:ext cx="504056"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6336196" y="2726135"/>
            <a:ext cx="504056" cy="684947"/>
          </a:xfrm>
          <a:prstGeom prst="straightConnector1">
            <a:avLst/>
          </a:prstGeom>
          <a:ln>
            <a:solidFill>
              <a:srgbClr val="0BFB16"/>
            </a:solidFill>
            <a:tailEnd type="arrow"/>
          </a:ln>
        </p:spPr>
        <p:style>
          <a:lnRef idx="1">
            <a:schemeClr val="accent1"/>
          </a:lnRef>
          <a:fillRef idx="0">
            <a:schemeClr val="accent1"/>
          </a:fillRef>
          <a:effectRef idx="0">
            <a:schemeClr val="accent1"/>
          </a:effectRef>
          <a:fontRef idx="minor">
            <a:schemeClr val="tx1"/>
          </a:fontRef>
        </p:style>
      </p:cxnSp>
      <p:pic>
        <p:nvPicPr>
          <p:cNvPr id="10" name="Picture 11"/>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242374" y="1"/>
            <a:ext cx="2934596" cy="1231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3"/>
          <a:stretch>
            <a:fillRect/>
          </a:stretch>
        </p:blipFill>
        <p:spPr>
          <a:xfrm>
            <a:off x="0" y="1270632"/>
            <a:ext cx="9144000" cy="4654089"/>
          </a:xfrm>
          <a:prstGeom prst="rect">
            <a:avLst/>
          </a:prstGeom>
        </p:spPr>
      </p:pic>
      <p:sp>
        <p:nvSpPr>
          <p:cNvPr id="9" name="TextBox 8"/>
          <p:cNvSpPr txBox="1"/>
          <p:nvPr/>
        </p:nvSpPr>
        <p:spPr>
          <a:xfrm>
            <a:off x="650705" y="133540"/>
            <a:ext cx="5531005" cy="1046440"/>
          </a:xfrm>
          <a:prstGeom prst="rect">
            <a:avLst/>
          </a:prstGeom>
          <a:solidFill>
            <a:schemeClr val="bg1"/>
          </a:solidFill>
        </p:spPr>
        <p:txBody>
          <a:bodyPr wrap="square">
            <a:spAutoFit/>
          </a:bodyPr>
          <a:lstStyle/>
          <a:p>
            <a:pPr defTabSz="456697" eaLnBrk="0" hangingPunct="0">
              <a:defRPr/>
            </a:pPr>
            <a:r>
              <a:rPr lang="en-US" sz="1400" dirty="0">
                <a:solidFill>
                  <a:prstClr val="black"/>
                </a:solidFill>
                <a:latin typeface="Calibri"/>
                <a:cs typeface="Verdana"/>
              </a:rPr>
              <a:t>CLIC main linac structure (</a:t>
            </a:r>
            <a:r>
              <a:rPr lang="en-US" sz="1200" dirty="0" smtClean="0">
                <a:solidFill>
                  <a:prstClr val="black"/>
                </a:solidFill>
                <a:latin typeface="Calibri"/>
                <a:cs typeface="Verdana"/>
              </a:rPr>
              <a:t>12 </a:t>
            </a:r>
            <a:r>
              <a:rPr lang="en-US" sz="1200" dirty="0">
                <a:solidFill>
                  <a:prstClr val="black"/>
                </a:solidFill>
                <a:latin typeface="Calibri"/>
                <a:cs typeface="Verdana"/>
              </a:rPr>
              <a:t>GHz Cu </a:t>
            </a:r>
            <a:r>
              <a:rPr lang="en-US" sz="1200" dirty="0" smtClean="0">
                <a:solidFill>
                  <a:prstClr val="black"/>
                </a:solidFill>
                <a:latin typeface="Calibri"/>
                <a:cs typeface="Verdana"/>
              </a:rPr>
              <a:t>TW) </a:t>
            </a:r>
            <a:endParaRPr lang="en-US" sz="1200" dirty="0">
              <a:solidFill>
                <a:prstClr val="black"/>
              </a:solidFill>
              <a:latin typeface="Calibri"/>
              <a:cs typeface="Verdana"/>
            </a:endParaRPr>
          </a:p>
          <a:p>
            <a:pPr marL="285750" indent="-285750" defTabSz="456697" eaLnBrk="0" hangingPunct="0">
              <a:buFont typeface="Arial"/>
              <a:buChar char="•"/>
              <a:defRPr/>
            </a:pPr>
            <a:r>
              <a:rPr lang="en-US" sz="1200" dirty="0">
                <a:solidFill>
                  <a:srgbClr val="0000FF"/>
                </a:solidFill>
                <a:latin typeface="Calibri"/>
                <a:cs typeface="Verdana"/>
              </a:rPr>
              <a:t>100 MV/m gradient (loaded</a:t>
            </a:r>
            <a:r>
              <a:rPr lang="en-US" sz="1200" dirty="0" smtClean="0">
                <a:solidFill>
                  <a:srgbClr val="0000FF"/>
                </a:solidFill>
                <a:latin typeface="Calibri"/>
                <a:cs typeface="Verdana"/>
              </a:rPr>
              <a:t>), BDR </a:t>
            </a:r>
            <a:r>
              <a:rPr lang="en-US" sz="1200" dirty="0">
                <a:solidFill>
                  <a:srgbClr val="0000FF"/>
                </a:solidFill>
                <a:latin typeface="Calibri"/>
                <a:cs typeface="Verdana"/>
              </a:rPr>
              <a:t>&lt; 3 x 10</a:t>
            </a:r>
            <a:r>
              <a:rPr lang="en-US" sz="1200" baseline="30000" dirty="0">
                <a:solidFill>
                  <a:srgbClr val="0000FF"/>
                </a:solidFill>
                <a:latin typeface="Calibri"/>
                <a:cs typeface="Verdana"/>
              </a:rPr>
              <a:t>-7</a:t>
            </a:r>
            <a:r>
              <a:rPr lang="en-US" sz="1200" dirty="0">
                <a:solidFill>
                  <a:srgbClr val="0000FF"/>
                </a:solidFill>
                <a:latin typeface="Calibri"/>
                <a:cs typeface="Verdana"/>
              </a:rPr>
              <a:t>/pulse/</a:t>
            </a:r>
            <a:r>
              <a:rPr lang="en-US" sz="1200" dirty="0" smtClean="0">
                <a:solidFill>
                  <a:srgbClr val="0000FF"/>
                </a:solidFill>
                <a:latin typeface="Calibri"/>
                <a:cs typeface="Verdana"/>
              </a:rPr>
              <a:t>m</a:t>
            </a:r>
            <a:r>
              <a:rPr lang="en-US" sz="1200" baseline="30000" dirty="0" smtClean="0">
                <a:solidFill>
                  <a:srgbClr val="0000FF"/>
                </a:solidFill>
                <a:latin typeface="Calibri"/>
                <a:cs typeface="Verdana"/>
              </a:rPr>
              <a:t>,</a:t>
            </a:r>
            <a:r>
              <a:rPr lang="en-US" sz="1200" dirty="0" smtClean="0">
                <a:solidFill>
                  <a:srgbClr val="0000FF"/>
                </a:solidFill>
                <a:latin typeface="Calibri"/>
                <a:cs typeface="Verdana"/>
              </a:rPr>
              <a:t> </a:t>
            </a:r>
            <a:r>
              <a:rPr lang="en-US" sz="1200" dirty="0" err="1" smtClean="0">
                <a:solidFill>
                  <a:srgbClr val="0000FF"/>
                </a:solidFill>
                <a:latin typeface="Calibri"/>
                <a:cs typeface="Verdana"/>
              </a:rPr>
              <a:t>Rf</a:t>
            </a:r>
            <a:r>
              <a:rPr lang="en-US" sz="1200" dirty="0" smtClean="0">
                <a:solidFill>
                  <a:srgbClr val="0000FF"/>
                </a:solidFill>
                <a:latin typeface="Calibri"/>
                <a:cs typeface="Verdana"/>
              </a:rPr>
              <a:t> </a:t>
            </a:r>
            <a:r>
              <a:rPr lang="en-US" sz="1200" dirty="0">
                <a:solidFill>
                  <a:srgbClr val="0000FF"/>
                </a:solidFill>
                <a:latin typeface="Calibri"/>
                <a:cs typeface="Verdana"/>
              </a:rPr>
              <a:t>pulse length: </a:t>
            </a:r>
            <a:r>
              <a:rPr lang="en-US" sz="1200" dirty="0" err="1">
                <a:solidFill>
                  <a:srgbClr val="0000FF"/>
                </a:solidFill>
                <a:latin typeface="Calibri"/>
                <a:cs typeface="Verdana"/>
              </a:rPr>
              <a:t>t</a:t>
            </a:r>
            <a:r>
              <a:rPr lang="en-US" sz="1200" baseline="-25000" dirty="0" err="1">
                <a:solidFill>
                  <a:srgbClr val="0000FF"/>
                </a:solidFill>
                <a:latin typeface="Calibri"/>
                <a:cs typeface="Verdana"/>
              </a:rPr>
              <a:t>p</a:t>
            </a:r>
            <a:r>
              <a:rPr lang="en-US" sz="1200" dirty="0">
                <a:solidFill>
                  <a:srgbClr val="0000FF"/>
                </a:solidFill>
                <a:latin typeface="Calibri"/>
                <a:cs typeface="Verdana"/>
              </a:rPr>
              <a:t> = 240 </a:t>
            </a:r>
            <a:r>
              <a:rPr lang="en-US" sz="1200" dirty="0" smtClean="0">
                <a:solidFill>
                  <a:srgbClr val="0000FF"/>
                </a:solidFill>
                <a:latin typeface="Calibri"/>
                <a:cs typeface="Verdana"/>
              </a:rPr>
              <a:t>ns</a:t>
            </a:r>
          </a:p>
          <a:p>
            <a:pPr marL="285750" indent="-285750" defTabSz="456697" eaLnBrk="0" hangingPunct="0">
              <a:buFont typeface="Arial"/>
              <a:buChar char="•"/>
              <a:defRPr/>
            </a:pPr>
            <a:r>
              <a:rPr lang="en-US" sz="1200" dirty="0">
                <a:solidFill>
                  <a:prstClr val="black"/>
                </a:solidFill>
                <a:latin typeface="Calibri"/>
                <a:cs typeface="Verdana"/>
              </a:rPr>
              <a:t>Gradients depends on BDR and pulse-length, the lines represent the scaling to the correct BDR and pulse-length  </a:t>
            </a:r>
            <a:endParaRPr lang="en-US" sz="1200" dirty="0" smtClean="0">
              <a:solidFill>
                <a:prstClr val="black"/>
              </a:solidFill>
              <a:latin typeface="Calibri"/>
              <a:cs typeface="Verdana"/>
            </a:endParaRPr>
          </a:p>
          <a:p>
            <a:pPr marL="285750" indent="-285750" defTabSz="456697" eaLnBrk="0" hangingPunct="0">
              <a:buFont typeface="Arial"/>
              <a:buChar char="•"/>
              <a:defRPr/>
            </a:pPr>
            <a:r>
              <a:rPr lang="en-US" sz="1200" dirty="0" smtClean="0">
                <a:solidFill>
                  <a:prstClr val="black"/>
                </a:solidFill>
                <a:latin typeface="Calibri"/>
                <a:cs typeface="Verdana"/>
              </a:rPr>
              <a:t>TD24 structure (blue) at 106 MV/m unloaded (expect 0-16% less with  loading)</a:t>
            </a:r>
          </a:p>
        </p:txBody>
      </p:sp>
    </p:spTree>
    <p:extLst>
      <p:ext uri="{BB962C8B-B14F-4D97-AF65-F5344CB8AC3E}">
        <p14:creationId xmlns:p14="http://schemas.microsoft.com/office/powerpoint/2010/main" val="21968157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7512050" cy="615950"/>
          </a:xfrm>
        </p:spPr>
        <p:txBody>
          <a:bodyPr>
            <a:normAutofit fontScale="90000"/>
          </a:bodyPr>
          <a:lstStyle/>
          <a:p>
            <a:r>
              <a:rPr lang="en-US" dirty="0" err="1" smtClean="0"/>
              <a:t>Stabilisation</a:t>
            </a:r>
            <a:r>
              <a:rPr lang="en-US" dirty="0" smtClean="0"/>
              <a:t> Experiment</a:t>
            </a:r>
            <a:endParaRPr lang="en-US" dirty="0"/>
          </a:p>
        </p:txBody>
      </p:sp>
      <p:pic>
        <p:nvPicPr>
          <p:cNvPr id="4" name="Picture 3" descr="p1.pdf"/>
          <p:cNvPicPr>
            <a:picLocks noChangeAspect="1"/>
          </p:cNvPicPr>
          <p:nvPr/>
        </p:nvPicPr>
        <p:blipFill>
          <a:blip r:embed="rId2"/>
          <a:stretch>
            <a:fillRect/>
          </a:stretch>
        </p:blipFill>
        <p:spPr>
          <a:xfrm>
            <a:off x="0" y="338290"/>
            <a:ext cx="9144000" cy="6469298"/>
          </a:xfrm>
          <a:prstGeom prst="rect">
            <a:avLst/>
          </a:prstGeom>
        </p:spPr>
      </p:pic>
    </p:spTree>
    <p:extLst>
      <p:ext uri="{BB962C8B-B14F-4D97-AF65-F5344CB8AC3E}">
        <p14:creationId xmlns:p14="http://schemas.microsoft.com/office/powerpoint/2010/main" val="28266234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4000" cy="6836182"/>
          </a:xfrm>
          <a:prstGeom prst="rect">
            <a:avLst/>
          </a:prstGeom>
        </p:spPr>
      </p:pic>
    </p:spTree>
    <p:extLst>
      <p:ext uri="{BB962C8B-B14F-4D97-AF65-F5344CB8AC3E}">
        <p14:creationId xmlns:p14="http://schemas.microsoft.com/office/powerpoint/2010/main" val="159910764"/>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3.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15224</TotalTime>
  <Words>978</Words>
  <Application>Microsoft Macintosh PowerPoint</Application>
  <PresentationFormat>On-screen Show (4:3)</PresentationFormat>
  <Paragraphs>86</Paragraphs>
  <Slides>13</Slides>
  <Notes>2</Notes>
  <HiddenSlides>0</HiddenSlides>
  <MMClips>0</MMClips>
  <ScaleCrop>false</ScaleCrop>
  <HeadingPairs>
    <vt:vector size="4" baseType="variant">
      <vt:variant>
        <vt:lpstr>Theme</vt:lpstr>
      </vt:variant>
      <vt:variant>
        <vt:i4>7</vt:i4>
      </vt:variant>
      <vt:variant>
        <vt:lpstr>Slide Titles</vt:lpstr>
      </vt:variant>
      <vt:variant>
        <vt:i4>13</vt:i4>
      </vt:variant>
    </vt:vector>
  </HeadingPairs>
  <TitlesOfParts>
    <vt:vector size="20" baseType="lpstr">
      <vt:lpstr>Office Theme</vt:lpstr>
      <vt:lpstr>2_Office Theme</vt:lpstr>
      <vt:lpstr>1_Office Theme</vt:lpstr>
      <vt:lpstr>3_Office Theme</vt:lpstr>
      <vt:lpstr>4_Office Theme</vt:lpstr>
      <vt:lpstr>5_Office Theme</vt:lpstr>
      <vt:lpstr>6_Office Theme</vt:lpstr>
      <vt:lpstr>PowerPoint Presentation</vt:lpstr>
      <vt:lpstr>CLIC developments towards 2018</vt:lpstr>
      <vt:lpstr>PowerPoint Presentation</vt:lpstr>
      <vt:lpstr>PowerPoint Presentation</vt:lpstr>
      <vt:lpstr>PowerPoint Presentation</vt:lpstr>
      <vt:lpstr>PowerPoint Presentation</vt:lpstr>
      <vt:lpstr>PowerPoint Presentation</vt:lpstr>
      <vt:lpstr>Stabilisation Experiment</vt:lpstr>
      <vt:lpstr>PowerPoint Presentation</vt:lpstr>
      <vt:lpstr>ATF2 Superconducting Final Focus.</vt:lpstr>
      <vt:lpstr>PowerPoint Presentation</vt:lpstr>
      <vt:lpstr>PowerPoint Presentation</vt:lpstr>
      <vt:lpstr>Developments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Steinar Stapnes</dc:creator>
  <cp:lastModifiedBy>Steinar Stapnes</cp:lastModifiedBy>
  <cp:revision>156</cp:revision>
  <dcterms:created xsi:type="dcterms:W3CDTF">2011-04-01T19:00:28Z</dcterms:created>
  <dcterms:modified xsi:type="dcterms:W3CDTF">2013-12-09T07:31:00Z</dcterms:modified>
</cp:coreProperties>
</file>