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10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40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52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44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00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01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61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16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46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55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62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18D48-040D-4B09-A11E-4673B7794251}" type="datetimeFigureOut">
              <a:rPr lang="fr-FR" smtClean="0"/>
              <a:t>12/11/2013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35DE-8FC0-40F7-9B22-27F083125E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7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0543"/>
          </a:xfrm>
        </p:spPr>
        <p:txBody>
          <a:bodyPr/>
          <a:lstStyle/>
          <a:p>
            <a:r>
              <a:rPr lang="en-GB" dirty="0" smtClean="0"/>
              <a:t>Impedances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810378" y="6488668"/>
            <a:ext cx="433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A.Lachaize</a:t>
            </a:r>
            <a:r>
              <a:rPr lang="en-GB" dirty="0" smtClean="0"/>
              <a:t>	HPPS meeting 13/11/13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629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0378" y="6488668"/>
            <a:ext cx="433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A.Lachaize</a:t>
            </a:r>
            <a:r>
              <a:rPr lang="en-GB" dirty="0" smtClean="0"/>
              <a:t>	HPPS meeting 13/11/13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165300"/>
            <a:ext cx="4546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Resistive wall impedance :</a:t>
            </a:r>
            <a:endParaRPr lang="fr-FR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09861" y="1052735"/>
            <a:ext cx="752000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 with </a:t>
            </a:r>
            <a:r>
              <a:rPr lang="en-GB" dirty="0" err="1" smtClean="0"/>
              <a:t>ReWall</a:t>
            </a:r>
            <a:r>
              <a:rPr lang="en-GB" dirty="0" smtClean="0"/>
              <a:t> (ICE) :</a:t>
            </a:r>
          </a:p>
          <a:p>
            <a:endParaRPr lang="en-GB" dirty="0"/>
          </a:p>
          <a:p>
            <a:r>
              <a:rPr lang="en-GB" dirty="0" smtClean="0"/>
              <a:t>		3 types of chamber in HPPS:</a:t>
            </a:r>
          </a:p>
          <a:p>
            <a:endParaRPr lang="en-GB" dirty="0"/>
          </a:p>
          <a:p>
            <a:r>
              <a:rPr lang="en-GB" dirty="0" smtClean="0"/>
              <a:t>	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Dipoles : 	Elliptic (128mm × 105 mm)     138 </a:t>
            </a:r>
            <a:r>
              <a:rPr lang="en-GB" dirty="0" smtClean="0"/>
              <a:t>×</a:t>
            </a:r>
            <a:r>
              <a:rPr lang="en-GB" dirty="0" smtClean="0"/>
              <a:t> 4m		=&gt; 552 m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Quads First family	Circular (R= 58mm) 60 </a:t>
            </a:r>
            <a:r>
              <a:rPr lang="en-GB" dirty="0" smtClean="0"/>
              <a:t>× 1.5 m 	=&gt; 90 m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Quads second family	Circular (R= 64mm) 48 </a:t>
            </a:r>
            <a:r>
              <a:rPr lang="en-GB" dirty="0" smtClean="0"/>
              <a:t>× 2 m 		=&gt; 96 m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SS			Circular (R= 58mm) 		=&gt; 518 m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9251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0378" y="6488668"/>
            <a:ext cx="433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A.Lachaize</a:t>
            </a:r>
            <a:r>
              <a:rPr lang="en-GB" dirty="0" smtClean="0"/>
              <a:t>	HPPS meeting 13/11/13 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65300"/>
            <a:ext cx="4546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Resistive wall impedance :</a:t>
            </a:r>
            <a:endParaRPr lang="fr-FR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60055" y="4989276"/>
                <a:ext cx="3274679" cy="50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Selection of frequencies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:</a:t>
                </a:r>
                <a:endParaRPr lang="fr-FR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55" y="4989276"/>
                <a:ext cx="3274679" cy="506870"/>
              </a:xfrm>
              <a:prstGeom prst="rect">
                <a:avLst/>
              </a:prstGeom>
              <a:blipFill rotWithShape="1">
                <a:blip r:embed="rId2"/>
                <a:stretch>
                  <a:fillRect l="-14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966556"/>
            <a:ext cx="3978770" cy="24147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56340"/>
            <a:ext cx="4855207" cy="317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73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0378" y="6488668"/>
            <a:ext cx="433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A.Lachaize</a:t>
            </a:r>
            <a:r>
              <a:rPr lang="en-GB" dirty="0" smtClean="0"/>
              <a:t>	HPPS meeting 13/11/13 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65300"/>
            <a:ext cx="4546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Resistive wall impedance :</a:t>
            </a:r>
            <a:endParaRPr lang="fr-FR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91044" y="1124744"/>
                <a:ext cx="6709016" cy="5311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Results to be compared with analytical formula 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𝑍</m:t>
                    </m:r>
                    <m:r>
                      <a:rPr lang="en-GB" b="0" i="1" smtClean="0">
                        <a:latin typeface="Cambria Math"/>
                      </a:rPr>
                      <m:t>=(1−</m:t>
                    </m:r>
                    <m:r>
                      <a:rPr lang="en-GB" b="0" i="1" smtClean="0">
                        <a:latin typeface="Cambria Math"/>
                      </a:rPr>
                      <m:t>𝑖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44" y="1124744"/>
                <a:ext cx="6709016" cy="531171"/>
              </a:xfrm>
              <a:prstGeom prst="rect">
                <a:avLst/>
              </a:prstGeom>
              <a:blipFill rotWithShape="1">
                <a:blip r:embed="rId2"/>
                <a:stretch>
                  <a:fillRect l="-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95536" y="2060848"/>
            <a:ext cx="704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Great agreement for real part of impedance, but NOT for imaginary part…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6" y="2708920"/>
            <a:ext cx="5573541" cy="363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7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0378" y="6488668"/>
            <a:ext cx="433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A.Lachaize</a:t>
            </a:r>
            <a:r>
              <a:rPr lang="en-GB" dirty="0" smtClean="0"/>
              <a:t>	HPPS meeting 13/11/13 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65300"/>
            <a:ext cx="4546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Resistive wall impedance :</a:t>
            </a:r>
            <a:endParaRPr lang="fr-FR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24744"/>
            <a:ext cx="5460585" cy="354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7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81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Impedances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Impedances</dc:title>
  <dc:creator>Antoine Lachaize</dc:creator>
  <cp:lastModifiedBy>Antoine Lachaize</cp:lastModifiedBy>
  <cp:revision>5</cp:revision>
  <dcterms:created xsi:type="dcterms:W3CDTF">2013-11-12T22:13:24Z</dcterms:created>
  <dcterms:modified xsi:type="dcterms:W3CDTF">2013-11-13T08:14:42Z</dcterms:modified>
</cp:coreProperties>
</file>