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15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EACAE4-F356-47E5-B01A-31BFAC5D40CA}" type="datetimeFigureOut">
              <a:rPr lang="fr-FR" smtClean="0"/>
              <a:t>05/02/2014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32253-0DF9-4324-A24B-D602003BF5B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7418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9775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4274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95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7014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45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042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9347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179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481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79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975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9AEAE-5B9F-45E2-A089-F869415FE49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794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Saintmalo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66936"/>
          </a:xfrm>
        </p:spPr>
        <p:txBody>
          <a:bodyPr/>
          <a:lstStyle/>
          <a:p>
            <a:r>
              <a:rPr lang="fr-FR" dirty="0" smtClean="0"/>
              <a:t>Paul Colas</a:t>
            </a:r>
            <a:endParaRPr lang="fr-FR" dirty="0"/>
          </a:p>
        </p:txBody>
      </p:sp>
      <p:pic>
        <p:nvPicPr>
          <p:cNvPr id="1026" name="Picture 2" descr="C:\Users\colas\AppData\Local\Microsoft\Windows\Temporary Internet Files\Content.Outlook\SESPIWWD\Maupertuis - exploit 2 (2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52" y="370742"/>
            <a:ext cx="3708640" cy="248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8032" y="3356992"/>
            <a:ext cx="7772400" cy="1470025"/>
          </a:xfrm>
          <a:solidFill>
            <a:schemeClr val="accent5"/>
          </a:solidFill>
        </p:spPr>
        <p:txBody>
          <a:bodyPr/>
          <a:lstStyle/>
          <a:p>
            <a:r>
              <a:rPr lang="fr-FR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MPGD 2015 at Saint Malo, France</a:t>
            </a:r>
            <a:endParaRPr lang="fr-FR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1.bp.blogspot.com/_qUW1IVOzako/TK-mBeLIQKI/AAAAAAAAERY/xSNBs48tFX0/s1600/mont-st-miche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73044"/>
            <a:ext cx="3479411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1601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539750"/>
            <a:ext cx="9124950" cy="577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536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917575"/>
            <a:ext cx="8362950" cy="502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63991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fr-FR" dirty="0" smtClean="0">
                <a:solidFill>
                  <a:srgbClr val="FFFF00"/>
                </a:solidFill>
              </a:rPr>
              <a:t>Saint Malo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r>
              <a:rPr lang="fr-FR" dirty="0" smtClean="0"/>
              <a:t>‘Corsaire’ city of Surcouf, Duguay-Trouin</a:t>
            </a:r>
          </a:p>
          <a:p>
            <a:r>
              <a:rPr lang="fr-FR" dirty="0" smtClean="0"/>
              <a:t>Old </a:t>
            </a:r>
            <a:r>
              <a:rPr lang="fr-FR" dirty="0" err="1" smtClean="0"/>
              <a:t>walled</a:t>
            </a:r>
            <a:r>
              <a:rPr lang="fr-FR" dirty="0" smtClean="0"/>
              <a:t> city</a:t>
            </a:r>
          </a:p>
          <a:p>
            <a:r>
              <a:rPr lang="fr-FR" dirty="0" smtClean="0"/>
              <a:t>Large port for </a:t>
            </a:r>
            <a:r>
              <a:rPr lang="fr-FR" dirty="0" err="1" smtClean="0"/>
              <a:t>sailboat</a:t>
            </a:r>
            <a:r>
              <a:rPr lang="fr-FR" dirty="0" smtClean="0"/>
              <a:t> races </a:t>
            </a:r>
            <a:r>
              <a:rPr lang="fr-FR" dirty="0" err="1" smtClean="0"/>
              <a:t>around</a:t>
            </a:r>
            <a:r>
              <a:rPr lang="fr-FR" dirty="0" smtClean="0"/>
              <a:t> the world 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2</a:t>
            </a:fld>
            <a:endParaRPr lang="fr-FR"/>
          </a:p>
        </p:txBody>
      </p:sp>
      <p:pic>
        <p:nvPicPr>
          <p:cNvPr id="4098" name="Picture 2" descr="Saint-Malo Historic Walls Free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978" y="3861048"/>
            <a:ext cx="356997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upload.wikimedia.org/wikipedia/commons/thumb/2/2c/Saintmalo.jpg/270px-Saintmalo.jpg">
            <a:hlinkClick r:id="rId3" tooltip="Walled city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5708" y="3861048"/>
            <a:ext cx="329021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4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fr-FR" dirty="0" smtClean="0">
                <a:solidFill>
                  <a:srgbClr val="FFFF00"/>
                </a:solidFill>
              </a:rPr>
              <a:t>Saint Malo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Access: TGV </a:t>
            </a:r>
            <a:r>
              <a:rPr lang="fr-FR" dirty="0" err="1" smtClean="0"/>
              <a:t>from</a:t>
            </a:r>
            <a:r>
              <a:rPr lang="fr-FR" dirty="0" smtClean="0"/>
              <a:t> Paris Montparnasse or Charles de Gaulle </a:t>
            </a:r>
            <a:r>
              <a:rPr lang="fr-FR" dirty="0" err="1" smtClean="0"/>
              <a:t>Airport</a:t>
            </a:r>
            <a:r>
              <a:rPr lang="fr-FR" dirty="0" smtClean="0"/>
              <a:t>.</a:t>
            </a:r>
          </a:p>
          <a:p>
            <a:r>
              <a:rPr lang="fr-FR" dirty="0" err="1" smtClean="0"/>
              <a:t>Airport</a:t>
            </a:r>
            <a:r>
              <a:rPr lang="fr-FR" dirty="0" smtClean="0"/>
              <a:t> (</a:t>
            </a:r>
            <a:r>
              <a:rPr lang="fr-FR" dirty="0" err="1" smtClean="0"/>
              <a:t>RyanAir</a:t>
            </a:r>
            <a:r>
              <a:rPr lang="fr-FR" dirty="0" smtClean="0"/>
              <a:t>)</a:t>
            </a:r>
          </a:p>
          <a:p>
            <a:r>
              <a:rPr lang="fr-FR" dirty="0" smtClean="0"/>
              <a:t>Boat </a:t>
            </a:r>
            <a:r>
              <a:rPr lang="fr-FR" dirty="0" err="1" smtClean="0"/>
              <a:t>from</a:t>
            </a:r>
            <a:r>
              <a:rPr lang="fr-FR" dirty="0" smtClean="0"/>
              <a:t> Southampton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6854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fr-FR" dirty="0" smtClean="0">
                <a:solidFill>
                  <a:srgbClr val="FFFF00"/>
                </a:solidFill>
              </a:rPr>
              <a:t>The Palais du Grand Large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Large </a:t>
            </a:r>
            <a:r>
              <a:rPr lang="fr-FR" dirty="0" err="1" smtClean="0"/>
              <a:t>space</a:t>
            </a:r>
            <a:r>
              <a:rPr lang="fr-FR" dirty="0" smtClean="0"/>
              <a:t> for </a:t>
            </a:r>
            <a:r>
              <a:rPr lang="fr-FR" dirty="0" err="1" smtClean="0"/>
              <a:t>talks</a:t>
            </a:r>
            <a:r>
              <a:rPr lang="fr-FR" dirty="0" smtClean="0"/>
              <a:t>, posters, lunches</a:t>
            </a:r>
          </a:p>
          <a:p>
            <a:r>
              <a:rPr lang="fr-FR" dirty="0" smtClean="0"/>
              <a:t>(</a:t>
            </a:r>
            <a:r>
              <a:rPr lang="fr-FR" dirty="0" err="1" smtClean="0"/>
              <a:t>see</a:t>
            </a:r>
            <a:r>
              <a:rPr lang="fr-FR" dirty="0" smtClean="0"/>
              <a:t> </a:t>
            </a:r>
            <a:r>
              <a:rPr lang="fr-FR" dirty="0" err="1" smtClean="0"/>
              <a:t>movie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4554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fr-FR" dirty="0" err="1" smtClean="0">
                <a:solidFill>
                  <a:srgbClr val="FFFF00"/>
                </a:solidFill>
              </a:rPr>
              <a:t>Cost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r>
              <a:rPr lang="fr-FR" dirty="0" smtClean="0"/>
              <a:t>2450 </a:t>
            </a:r>
            <a:r>
              <a:rPr lang="fr-FR" dirty="0" err="1" smtClean="0"/>
              <a:t>rooms</a:t>
            </a:r>
            <a:r>
              <a:rPr lang="fr-FR" dirty="0" smtClean="0"/>
              <a:t>, 900 at </a:t>
            </a:r>
            <a:r>
              <a:rPr lang="fr-FR" dirty="0" err="1" smtClean="0"/>
              <a:t>less</a:t>
            </a:r>
            <a:r>
              <a:rPr lang="fr-FR" dirty="0" smtClean="0"/>
              <a:t> </a:t>
            </a:r>
            <a:r>
              <a:rPr lang="fr-FR" dirty="0" err="1" smtClean="0"/>
              <a:t>than</a:t>
            </a:r>
            <a:r>
              <a:rPr lang="fr-FR" dirty="0" smtClean="0"/>
              <a:t> 15 min </a:t>
            </a:r>
            <a:r>
              <a:rPr lang="fr-FR" dirty="0" err="1" smtClean="0"/>
              <a:t>walking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8388424" cy="3418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4718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fr-FR" dirty="0" err="1" smtClean="0">
                <a:solidFill>
                  <a:srgbClr val="FFFF00"/>
                </a:solidFill>
              </a:rPr>
              <a:t>Cost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/>
          <a:lstStyle/>
          <a:p>
            <a:r>
              <a:rPr lang="fr-FR" dirty="0" err="1" smtClean="0"/>
              <a:t>Cheaper</a:t>
            </a:r>
            <a:r>
              <a:rPr lang="fr-FR" dirty="0" smtClean="0"/>
              <a:t> </a:t>
            </a:r>
            <a:r>
              <a:rPr lang="fr-FR" dirty="0" err="1" smtClean="0"/>
              <a:t>accomodation</a:t>
            </a:r>
            <a:endParaRPr lang="fr-FR" dirty="0" smtClean="0"/>
          </a:p>
          <a:p>
            <a:r>
              <a:rPr lang="fr-FR" dirty="0" smtClean="0"/>
              <a:t>Support, sponsors: CEA, CNRS, </a:t>
            </a:r>
            <a:r>
              <a:rPr lang="fr-FR" dirty="0" err="1" smtClean="0"/>
              <a:t>industrial</a:t>
            </a:r>
            <a:r>
              <a:rPr lang="fr-FR" dirty="0" smtClean="0"/>
              <a:t> </a:t>
            </a:r>
            <a:r>
              <a:rPr lang="fr-FR" dirty="0" err="1" smtClean="0"/>
              <a:t>partners</a:t>
            </a:r>
            <a:endParaRPr lang="fr-FR" dirty="0" smtClean="0"/>
          </a:p>
          <a:p>
            <a:r>
              <a:rPr lang="fr-FR" dirty="0" err="1" smtClean="0"/>
              <a:t>Cost</a:t>
            </a:r>
            <a:r>
              <a:rPr lang="fr-FR" dirty="0" smtClean="0"/>
              <a:t> </a:t>
            </a:r>
            <a:r>
              <a:rPr lang="fr-FR" dirty="0" err="1" smtClean="0"/>
              <a:t>estimate</a:t>
            </a:r>
            <a:r>
              <a:rPr lang="fr-FR" dirty="0" smtClean="0"/>
              <a:t> </a:t>
            </a:r>
            <a:r>
              <a:rPr lang="fr-FR" dirty="0" err="1" smtClean="0"/>
              <a:t>based</a:t>
            </a:r>
            <a:r>
              <a:rPr lang="fr-FR" dirty="0" smtClean="0"/>
              <a:t> on 150 participants  to the </a:t>
            </a:r>
            <a:r>
              <a:rPr lang="fr-FR" dirty="0" err="1" smtClean="0"/>
              <a:t>conference</a:t>
            </a:r>
            <a:r>
              <a:rPr lang="fr-FR" dirty="0" smtClean="0"/>
              <a:t>, 75 to the RD51 Collaboration meeting: Full </a:t>
            </a:r>
            <a:r>
              <a:rPr lang="fr-FR" dirty="0" err="1" smtClean="0"/>
              <a:t>cost</a:t>
            </a:r>
            <a:r>
              <a:rPr lang="fr-FR" dirty="0" smtClean="0"/>
              <a:t> 204 euro + 184 euro</a:t>
            </a:r>
          </a:p>
          <a:p>
            <a:r>
              <a:rPr lang="fr-FR" dirty="0" smtClean="0"/>
              <a:t>This </a:t>
            </a:r>
            <a:r>
              <a:rPr lang="fr-FR" dirty="0" err="1" smtClean="0"/>
              <a:t>includes</a:t>
            </a:r>
            <a:r>
              <a:rPr lang="fr-FR" dirty="0" smtClean="0"/>
              <a:t> 24€ x 5 lunches and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include</a:t>
            </a:r>
            <a:r>
              <a:rPr lang="fr-FR" dirty="0" smtClean="0"/>
              <a:t> the banquet (60 €)</a:t>
            </a:r>
          </a:p>
          <a:p>
            <a:r>
              <a:rPr lang="fr-FR" dirty="0" smtClean="0"/>
              <a:t>Sponsoring and </a:t>
            </a:r>
            <a:r>
              <a:rPr lang="fr-FR" dirty="0" err="1" smtClean="0"/>
              <a:t>external</a:t>
            </a:r>
            <a:r>
              <a:rPr lang="fr-FR" dirty="0" smtClean="0"/>
              <a:t> </a:t>
            </a:r>
            <a:r>
              <a:rPr lang="fr-FR" dirty="0" err="1" smtClean="0"/>
              <a:t>funding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expected</a:t>
            </a: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50836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fr-FR" dirty="0" smtClean="0">
                <a:solidFill>
                  <a:srgbClr val="FFFF00"/>
                </a:solidFill>
              </a:rPr>
              <a:t>Dates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</p:spPr>
        <p:txBody>
          <a:bodyPr/>
          <a:lstStyle/>
          <a:p>
            <a:r>
              <a:rPr lang="fr-FR" dirty="0" err="1" smtClean="0"/>
              <a:t>Preferably</a:t>
            </a:r>
            <a:r>
              <a:rPr lang="fr-FR" dirty="0" smtClean="0"/>
              <a:t> end of </a:t>
            </a:r>
            <a:r>
              <a:rPr lang="fr-FR" dirty="0" err="1" smtClean="0"/>
              <a:t>June-beginning</a:t>
            </a:r>
            <a:r>
              <a:rPr lang="fr-FR" dirty="0" smtClean="0"/>
              <a:t> of July</a:t>
            </a:r>
          </a:p>
          <a:p>
            <a:pPr lvl="1"/>
            <a:r>
              <a:rPr lang="fr-FR" dirty="0" err="1" smtClean="0"/>
              <a:t>Usually</a:t>
            </a:r>
            <a:r>
              <a:rPr lang="fr-FR" dirty="0" smtClean="0"/>
              <a:t> good </a:t>
            </a:r>
            <a:r>
              <a:rPr lang="fr-FR" dirty="0" err="1" smtClean="0"/>
              <a:t>weather</a:t>
            </a:r>
            <a:r>
              <a:rPr lang="fr-FR" dirty="0" smtClean="0"/>
              <a:t>. </a:t>
            </a:r>
            <a:r>
              <a:rPr lang="fr-FR" dirty="0" err="1" smtClean="0"/>
              <a:t>Temperatures</a:t>
            </a:r>
            <a:r>
              <a:rPr lang="fr-FR" dirty="0" smtClean="0"/>
              <a:t> 20-25°C</a:t>
            </a:r>
          </a:p>
          <a:p>
            <a:r>
              <a:rPr lang="fr-FR" dirty="0" err="1" smtClean="0"/>
              <a:t>Also</a:t>
            </a:r>
            <a:r>
              <a:rPr lang="fr-FR" dirty="0" smtClean="0"/>
              <a:t> possible </a:t>
            </a:r>
            <a:r>
              <a:rPr lang="fr-FR" dirty="0" err="1" smtClean="0"/>
              <a:t>before</a:t>
            </a:r>
            <a:r>
              <a:rPr lang="fr-FR" dirty="0" smtClean="0"/>
              <a:t> end of March</a:t>
            </a:r>
          </a:p>
          <a:p>
            <a:r>
              <a:rPr lang="fr-FR" dirty="0" err="1" smtClean="0"/>
              <a:t>Other</a:t>
            </a:r>
            <a:r>
              <a:rPr lang="fr-FR" dirty="0" smtClean="0"/>
              <a:t> dates are possible but at +20% </a:t>
            </a:r>
            <a:r>
              <a:rPr lang="fr-FR" dirty="0" err="1" smtClean="0"/>
              <a:t>cost</a:t>
            </a:r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3076" name="Picture 4" descr="http://www.ville-saint-malo.fr/fileadmin/saintmalo/templates/img/bg-bod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437112"/>
            <a:ext cx="8208912" cy="1881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35822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fr-FR" dirty="0" smtClean="0">
                <a:solidFill>
                  <a:srgbClr val="FFFF00"/>
                </a:solidFill>
              </a:rPr>
              <a:t>Excursion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Several</a:t>
            </a:r>
            <a:r>
              <a:rPr lang="fr-FR" dirty="0" smtClean="0"/>
              <a:t> </a:t>
            </a:r>
            <a:r>
              <a:rPr lang="fr-FR" dirty="0" err="1" smtClean="0"/>
              <a:t>possibilities</a:t>
            </a:r>
            <a:r>
              <a:rPr lang="fr-FR" dirty="0" smtClean="0"/>
              <a:t>, </a:t>
            </a:r>
            <a:r>
              <a:rPr lang="fr-FR" dirty="0" err="1" smtClean="0"/>
              <a:t>including</a:t>
            </a:r>
            <a:r>
              <a:rPr lang="fr-FR" dirty="0" smtClean="0"/>
              <a:t> Mont St </a:t>
            </a:r>
            <a:r>
              <a:rPr lang="fr-FR" dirty="0" smtClean="0"/>
              <a:t>Michel (90 €), Cape </a:t>
            </a:r>
            <a:r>
              <a:rPr lang="fr-FR" dirty="0" err="1" smtClean="0"/>
              <a:t>Frehel</a:t>
            </a:r>
            <a:r>
              <a:rPr lang="fr-FR" dirty="0" smtClean="0"/>
              <a:t>, Fort </a:t>
            </a:r>
            <a:r>
              <a:rPr lang="fr-FR" dirty="0" err="1" smtClean="0"/>
              <a:t>Lalatte</a:t>
            </a:r>
            <a:r>
              <a:rPr lang="fr-FR" dirty="0" smtClean="0"/>
              <a:t>, city tour,…</a:t>
            </a:r>
            <a:endParaRPr lang="fr-FR" dirty="0"/>
          </a:p>
        </p:txBody>
      </p:sp>
      <p:pic>
        <p:nvPicPr>
          <p:cNvPr id="2050" name="Picture 2" descr="http://cache.20minutes.fr/img/photos/jdn/2013-07/2013-07-11/article_7df7c8a3ca319364d0c5f3d18774e531d82c5d9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871" y="2852936"/>
            <a:ext cx="5264585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687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0"/>
            <a:ext cx="8858250" cy="6741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05/02/2014</a:t>
            </a:r>
            <a:endParaRPr lang="fr-FR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9AEAE-5B9F-45E2-A089-F869415FE49F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66010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211</Words>
  <Application>Microsoft Office PowerPoint</Application>
  <PresentationFormat>Affichage à l'écran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MPGD 2015 at Saint Malo, France</vt:lpstr>
      <vt:lpstr>Saint Malo</vt:lpstr>
      <vt:lpstr>Saint Malo</vt:lpstr>
      <vt:lpstr>The Palais du Grand Large</vt:lpstr>
      <vt:lpstr>Cost</vt:lpstr>
      <vt:lpstr>Cost</vt:lpstr>
      <vt:lpstr>Dates</vt:lpstr>
      <vt:lpstr>Excursion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MPGD 2015 at Saint Malo, France</dc:title>
  <dc:creator>Colas Paul</dc:creator>
  <cp:lastModifiedBy>Colas Paul</cp:lastModifiedBy>
  <cp:revision>14</cp:revision>
  <dcterms:created xsi:type="dcterms:W3CDTF">2014-02-04T19:45:41Z</dcterms:created>
  <dcterms:modified xsi:type="dcterms:W3CDTF">2014-02-05T12:23:37Z</dcterms:modified>
</cp:coreProperties>
</file>