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62" r:id="rId2"/>
    <p:sldId id="258" r:id="rId3"/>
    <p:sldId id="259" r:id="rId4"/>
    <p:sldId id="263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63" d="100"/>
          <a:sy n="163" d="100"/>
        </p:scale>
        <p:origin x="-1568" y="-96"/>
      </p:cViewPr>
      <p:guideLst>
        <p:guide orient="horz" pos="2160"/>
        <p:guide pos="289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14 October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EB52B4-12DE-9543-BDD7-9E51DB06F7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October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Simone.Campana@cern.ch – CHEP 2013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55204-E067-5F46-9646-7886178B4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14 October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Simone.Campana@cern.ch – CHEP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B5D7E0F-8DFA-3744-B9CE-F567218738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3358"/>
            <a:ext cx="8229600" cy="5574217"/>
          </a:xfrm>
        </p:spPr>
        <p:txBody>
          <a:bodyPr>
            <a:normAutofit/>
          </a:bodyPr>
          <a:lstStyle/>
          <a:p>
            <a:r>
              <a:rPr lang="en-US" dirty="0" smtClean="0"/>
              <a:t>Network Monitoring</a:t>
            </a:r>
            <a:endParaRPr lang="en-US" dirty="0" smtClean="0"/>
          </a:p>
          <a:p>
            <a:pPr lvl="1"/>
            <a:r>
              <a:rPr lang="en-US" dirty="0" smtClean="0"/>
              <a:t>Aggregate </a:t>
            </a:r>
            <a:r>
              <a:rPr lang="en-US" dirty="0"/>
              <a:t>and expose FTS/</a:t>
            </a:r>
            <a:r>
              <a:rPr lang="en-US" dirty="0" err="1"/>
              <a:t>xrootd</a:t>
            </a:r>
            <a:r>
              <a:rPr lang="en-US" dirty="0"/>
              <a:t>/</a:t>
            </a:r>
            <a:r>
              <a:rPr lang="en-US" dirty="0" err="1" smtClean="0"/>
              <a:t>perfSONAR</a:t>
            </a:r>
            <a:r>
              <a:rPr lang="en-US" dirty="0" smtClean="0"/>
              <a:t> based network </a:t>
            </a:r>
            <a:r>
              <a:rPr lang="en-US" dirty="0" smtClean="0"/>
              <a:t>measurements</a:t>
            </a:r>
          </a:p>
          <a:p>
            <a:pPr lvl="1"/>
            <a:r>
              <a:rPr lang="en-US" dirty="0" smtClean="0"/>
              <a:t>Look at Alice data as well from </a:t>
            </a:r>
            <a:r>
              <a:rPr lang="en-US" dirty="0" err="1" smtClean="0"/>
              <a:t>VOBOXes</a:t>
            </a:r>
            <a:r>
              <a:rPr lang="en-US" dirty="0" smtClean="0"/>
              <a:t> 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2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3358"/>
            <a:ext cx="8229600" cy="5574217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r>
              <a:rPr lang="en-US" dirty="0"/>
              <a:t>Resource Provisioning in </a:t>
            </a:r>
            <a:r>
              <a:rPr lang="en-US" dirty="0" smtClean="0"/>
              <a:t>the areas </a:t>
            </a:r>
            <a:r>
              <a:rPr lang="en-US" dirty="0"/>
              <a:t>of HPC and Clouds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Infrastructure” </a:t>
            </a:r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“Golden Image”</a:t>
            </a:r>
          </a:p>
          <a:p>
            <a:pPr lvl="1"/>
            <a:r>
              <a:rPr lang="en-US" dirty="0" smtClean="0"/>
              <a:t>Pilot Management for resource provisioning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6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759"/>
            <a:ext cx="8229600" cy="5205730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and Configuration </a:t>
            </a:r>
            <a:r>
              <a:rPr lang="en-US" dirty="0"/>
              <a:t>System</a:t>
            </a:r>
          </a:p>
          <a:p>
            <a:pPr lvl="1"/>
            <a:r>
              <a:rPr lang="en-US" dirty="0"/>
              <a:t>AGIS+</a:t>
            </a:r>
            <a:r>
              <a:rPr lang="en-US" dirty="0" smtClean="0"/>
              <a:t>BDII+GSR+</a:t>
            </a:r>
            <a:r>
              <a:rPr lang="en-US" dirty="0"/>
              <a:t>GOC/</a:t>
            </a:r>
            <a:r>
              <a:rPr lang="en-US" dirty="0" smtClean="0"/>
              <a:t>OIM</a:t>
            </a:r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759"/>
            <a:ext cx="8229600" cy="52057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Caching strategies</a:t>
            </a:r>
            <a:endParaRPr lang="en-US" dirty="0"/>
          </a:p>
          <a:p>
            <a:pPr lvl="1"/>
            <a:r>
              <a:rPr lang="en-US" dirty="0"/>
              <a:t>Cache population/turnover </a:t>
            </a:r>
            <a:r>
              <a:rPr lang="en-US" dirty="0" smtClean="0"/>
              <a:t>and brokering </a:t>
            </a:r>
            <a:r>
              <a:rPr lang="en-US" dirty="0"/>
              <a:t>against cache</a:t>
            </a:r>
          </a:p>
          <a:p>
            <a:pPr lvl="1"/>
            <a:r>
              <a:rPr lang="en-US" dirty="0"/>
              <a:t>Cache granularity (files/events/objects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Possible interest from others (e.g.) CMS, also in the area of Dynamic Data Placement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3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759"/>
            <a:ext cx="8229600" cy="520573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Investigation of object stores for event server </a:t>
            </a:r>
            <a:r>
              <a:rPr lang="en-US" dirty="0" smtClean="0"/>
              <a:t>stage-</a:t>
            </a:r>
            <a:r>
              <a:rPr lang="en-US" dirty="0" smtClean="0"/>
              <a:t>out (R&amp;D)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8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759"/>
            <a:ext cx="8229600" cy="520573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HTTP </a:t>
            </a:r>
            <a:r>
              <a:rPr lang="en-US" dirty="0"/>
              <a:t>federation and </a:t>
            </a:r>
            <a:r>
              <a:rPr lang="en-US" dirty="0" smtClean="0"/>
              <a:t>ecosystem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59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4284"/>
            <a:ext cx="8229600" cy="5523291"/>
          </a:xfrm>
        </p:spPr>
        <p:txBody>
          <a:bodyPr/>
          <a:lstStyle/>
          <a:p>
            <a:r>
              <a:rPr lang="en-US" dirty="0" smtClean="0"/>
              <a:t>Multicore Scheduling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55204-E067-5F46-9646-7886178B4E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920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1885</TotalTime>
  <Words>121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Office 2004 Test Drive User</cp:lastModifiedBy>
  <cp:revision>21</cp:revision>
  <dcterms:created xsi:type="dcterms:W3CDTF">2013-10-24T08:09:20Z</dcterms:created>
  <dcterms:modified xsi:type="dcterms:W3CDTF">2013-11-07T10:31:51Z</dcterms:modified>
</cp:coreProperties>
</file>