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2" r:id="rId2"/>
    <p:sldId id="28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1AC"/>
    <a:srgbClr val="BE514F"/>
    <a:srgbClr val="C0504D"/>
    <a:srgbClr val="769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210" autoAdjust="0"/>
  </p:normalViewPr>
  <p:slideViewPr>
    <p:cSldViewPr snapToGrid="0" snapToObjects="1">
      <p:cViewPr varScale="1">
        <p:scale>
          <a:sx n="117" d="100"/>
          <a:sy n="117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E9E2E-3D16-244A-93C5-479200296FC4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59F1E-0D27-1849-B3F1-4D1B11B8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0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A580E-F958-4449-BB76-FAB9C512F762}" type="datetimeFigureOut">
              <a:rPr lang="en-US" smtClean="0"/>
              <a:t>11/22/13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13C61-1AC0-9D4B-933F-BDAE4C3E1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62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4066589" y="537908"/>
            <a:ext cx="5089063" cy="6250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66871" y="1"/>
            <a:ext cx="2480826" cy="17709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389003"/>
            <a:ext cx="4066589" cy="149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1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0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5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8" name="Picture 7" descr="ATLAS-chrome-logo_globe.png"/>
          <p:cNvPicPr>
            <a:picLocks noChangeAspect="1"/>
          </p:cNvPicPr>
          <p:nvPr userDrawn="1"/>
        </p:nvPicPr>
        <p:blipFill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77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6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8" name="Picture 7" descr="ATLAS-chrome-logo_glob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23303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06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TLAS-chrome-logo_glob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7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10" name="Picture 9" descr="ATLAS-chrome-logo_globe.png"/>
          <p:cNvPicPr>
            <a:picLocks noChangeAspect="1"/>
          </p:cNvPicPr>
          <p:nvPr userDrawn="1"/>
        </p:nvPicPr>
        <p:blipFill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82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2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0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0" y="6831389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405448"/>
            <a:ext cx="2353439" cy="47585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"/>
            <a:ext cx="7303111" cy="12398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63153"/>
            <a:ext cx="8229600" cy="5133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53638" y="6507813"/>
            <a:ext cx="1131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Oct 21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1727" y="6507295"/>
            <a:ext cx="4531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1352" y="6496162"/>
            <a:ext cx="4604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0974A14-E314-5744-925F-27BDB699B9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7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8162316" y="3635384"/>
            <a:ext cx="774020" cy="707886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Event</a:t>
            </a:r>
          </a:p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loop</a:t>
            </a:r>
            <a:endParaRPr lang="en-US" sz="2000" dirty="0">
              <a:solidFill>
                <a:srgbClr val="769140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8162316" y="1296276"/>
            <a:ext cx="783289" cy="5394494"/>
          </a:xfrm>
          <a:prstGeom prst="ellipse">
            <a:avLst/>
          </a:prstGeom>
          <a:solidFill>
            <a:srgbClr val="769140">
              <a:alpha val="14000"/>
            </a:srgbClr>
          </a:solidFill>
          <a:ln w="38100" cap="flat" cmpd="sng">
            <a:solidFill>
              <a:srgbClr val="76914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Curved Connector 127"/>
          <p:cNvCxnSpPr>
            <a:stCxn id="81" idx="3"/>
            <a:endCxn id="9" idx="1"/>
          </p:cNvCxnSpPr>
          <p:nvPr/>
        </p:nvCxnSpPr>
        <p:spPr>
          <a:xfrm>
            <a:off x="1358572" y="1887905"/>
            <a:ext cx="4878229" cy="812746"/>
          </a:xfrm>
          <a:prstGeom prst="curvedConnector3">
            <a:avLst>
              <a:gd name="adj1" fmla="val 17323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49041" y="3054161"/>
            <a:ext cx="1723549" cy="64633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      Data file read</a:t>
            </a:r>
          </a:p>
          <a:p>
            <a:r>
              <a:rPr lang="en-US" sz="1200" dirty="0" smtClean="0"/>
              <a:t>  or event server request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r event index query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351671" y="1591830"/>
            <a:ext cx="1222610" cy="738664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dirty="0" smtClean="0"/>
              <a:t>vents</a:t>
            </a:r>
          </a:p>
          <a:p>
            <a:r>
              <a:rPr lang="en-US" sz="1400" dirty="0" smtClean="0"/>
              <a:t>  complete</a:t>
            </a:r>
          </a:p>
          <a:p>
            <a:r>
              <a:rPr lang="en-US" sz="1400" dirty="0" smtClean="0"/>
              <a:t>     notification 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2014679" y="3000469"/>
            <a:ext cx="926393" cy="738664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PanDA</a:t>
            </a:r>
          </a:p>
          <a:p>
            <a:r>
              <a:rPr lang="en-US" sz="1400" dirty="0" smtClean="0"/>
              <a:t>creates</a:t>
            </a:r>
          </a:p>
          <a:p>
            <a:r>
              <a:rPr lang="en-US" sz="1400" dirty="0"/>
              <a:t>m</a:t>
            </a:r>
            <a:r>
              <a:rPr lang="en-US" sz="1400" dirty="0" smtClean="0"/>
              <a:t>erge job 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7213692" y="1911754"/>
            <a:ext cx="850563" cy="30777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Event list</a:t>
            </a:r>
            <a:endParaRPr lang="en-US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937313" y="753672"/>
            <a:ext cx="801296" cy="30777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Job spec</a:t>
            </a:r>
            <a:endParaRPr lang="en-US" sz="1400" dirty="0"/>
          </a:p>
        </p:txBody>
      </p:sp>
      <p:sp>
        <p:nvSpPr>
          <p:cNvPr id="67" name="Magnetic Disk 66"/>
          <p:cNvSpPr/>
          <p:nvPr/>
        </p:nvSpPr>
        <p:spPr>
          <a:xfrm>
            <a:off x="112194" y="3159418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61" name="Process 60"/>
          <p:cNvSpPr/>
          <p:nvPr/>
        </p:nvSpPr>
        <p:spPr>
          <a:xfrm>
            <a:off x="47122" y="4630090"/>
            <a:ext cx="3660369" cy="179285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22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2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/>
          <p:cNvCxnSpPr>
            <a:endCxn id="24" idx="0"/>
          </p:cNvCxnSpPr>
          <p:nvPr/>
        </p:nvCxnSpPr>
        <p:spPr>
          <a:xfrm flipH="1">
            <a:off x="2011085" y="1392558"/>
            <a:ext cx="101733" cy="3499267"/>
          </a:xfrm>
          <a:prstGeom prst="straightConnector1">
            <a:avLst/>
          </a:prstGeom>
          <a:ln w="38100" cmpd="sng">
            <a:solidFill>
              <a:srgbClr val="8261A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2" idx="1"/>
          </p:cNvCxnSpPr>
          <p:nvPr/>
        </p:nvCxnSpPr>
        <p:spPr>
          <a:xfrm flipH="1" flipV="1">
            <a:off x="2231454" y="1504097"/>
            <a:ext cx="1975573" cy="4327423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54597" y="788449"/>
            <a:ext cx="0" cy="6036625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rocess 7"/>
          <p:cNvSpPr/>
          <p:nvPr/>
        </p:nvSpPr>
        <p:spPr>
          <a:xfrm>
            <a:off x="1001650" y="2279416"/>
            <a:ext cx="975005" cy="81748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6236801" y="2402042"/>
            <a:ext cx="1836214" cy="597217"/>
          </a:xfrm>
          <a:prstGeom prst="flowChartProcess">
            <a:avLst/>
          </a:prstGeom>
          <a:solidFill>
            <a:srgbClr val="BE514F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Token extractor</a:t>
            </a:r>
            <a:endParaRPr lang="en-US" dirty="0"/>
          </a:p>
        </p:txBody>
      </p:sp>
      <p:cxnSp>
        <p:nvCxnSpPr>
          <p:cNvPr id="12" name="Curved Connector 11"/>
          <p:cNvCxnSpPr>
            <a:stCxn id="8" idx="3"/>
            <a:endCxn id="9" idx="1"/>
          </p:cNvCxnSpPr>
          <p:nvPr/>
        </p:nvCxnSpPr>
        <p:spPr>
          <a:xfrm>
            <a:off x="1976655" y="2688157"/>
            <a:ext cx="4260146" cy="12494"/>
          </a:xfrm>
          <a:prstGeom prst="curved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rocess 15"/>
          <p:cNvSpPr/>
          <p:nvPr/>
        </p:nvSpPr>
        <p:spPr>
          <a:xfrm>
            <a:off x="5431322" y="4144817"/>
            <a:ext cx="2540494" cy="1520175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</a:t>
            </a:r>
            <a:r>
              <a:rPr lang="en-US" dirty="0" err="1" smtClean="0"/>
              <a:t>AthenaMP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Magnetic Disk 18"/>
          <p:cNvSpPr/>
          <p:nvPr/>
        </p:nvSpPr>
        <p:spPr>
          <a:xfrm>
            <a:off x="254686" y="3297271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20" name="Magnetic Disk 19"/>
          <p:cNvSpPr/>
          <p:nvPr/>
        </p:nvSpPr>
        <p:spPr>
          <a:xfrm>
            <a:off x="5694833" y="5937270"/>
            <a:ext cx="725874" cy="75350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 Out</a:t>
            </a:r>
            <a:endParaRPr lang="en-US" sz="1400" dirty="0"/>
          </a:p>
        </p:txBody>
      </p:sp>
      <p:sp>
        <p:nvSpPr>
          <p:cNvPr id="21" name="Magnetic Disk 20"/>
          <p:cNvSpPr/>
          <p:nvPr/>
        </p:nvSpPr>
        <p:spPr>
          <a:xfrm>
            <a:off x="6714438" y="5937270"/>
            <a:ext cx="725874" cy="75350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  <a:p>
            <a:pPr algn="ctr"/>
            <a:r>
              <a:rPr lang="en-US" sz="1400" dirty="0" smtClean="0"/>
              <a:t>Out</a:t>
            </a:r>
            <a:endParaRPr lang="en-US" sz="1400" dirty="0"/>
          </a:p>
        </p:txBody>
      </p:sp>
      <p:sp>
        <p:nvSpPr>
          <p:cNvPr id="25" name="Magnetic Disk 24"/>
          <p:cNvSpPr/>
          <p:nvPr/>
        </p:nvSpPr>
        <p:spPr>
          <a:xfrm>
            <a:off x="102817" y="4784622"/>
            <a:ext cx="1074820" cy="1138051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sink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0" idx="2"/>
            <a:endCxn id="49" idx="4"/>
          </p:cNvCxnSpPr>
          <p:nvPr/>
        </p:nvCxnSpPr>
        <p:spPr>
          <a:xfrm flipH="1" flipV="1">
            <a:off x="3659905" y="5578574"/>
            <a:ext cx="2034928" cy="73544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9" idx="2"/>
            <a:endCxn id="25" idx="4"/>
          </p:cNvCxnSpPr>
          <p:nvPr/>
        </p:nvCxnSpPr>
        <p:spPr>
          <a:xfrm flipH="1" flipV="1">
            <a:off x="1177637" y="5353648"/>
            <a:ext cx="1436083" cy="22492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2"/>
            <a:endCxn id="6" idx="0"/>
          </p:cNvCxnSpPr>
          <p:nvPr/>
        </p:nvCxnSpPr>
        <p:spPr>
          <a:xfrm flipH="1">
            <a:off x="6719120" y="2999259"/>
            <a:ext cx="435788" cy="42737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2"/>
            <a:endCxn id="17" idx="0"/>
          </p:cNvCxnSpPr>
          <p:nvPr/>
        </p:nvCxnSpPr>
        <p:spPr>
          <a:xfrm flipH="1">
            <a:off x="6050914" y="4302041"/>
            <a:ext cx="458582" cy="622289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2"/>
            <a:endCxn id="20" idx="0"/>
          </p:cNvCxnSpPr>
          <p:nvPr/>
        </p:nvCxnSpPr>
        <p:spPr>
          <a:xfrm>
            <a:off x="6050914" y="5427420"/>
            <a:ext cx="6856" cy="761017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423006" y="6120283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 events 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7987680" y="234779"/>
            <a:ext cx="844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69140"/>
                </a:solidFill>
              </a:rPr>
              <a:t>Pilot</a:t>
            </a:r>
            <a:endParaRPr lang="en-US" dirty="0">
              <a:solidFill>
                <a:srgbClr val="76914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760" y="42520"/>
            <a:ext cx="358628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Event Service schematic V4</a:t>
            </a:r>
          </a:p>
          <a:p>
            <a:pPr algn="ctr"/>
            <a:r>
              <a:rPr lang="en-US" sz="1600" dirty="0" smtClean="0"/>
              <a:t>Oct 2013</a:t>
            </a:r>
            <a:endParaRPr lang="en-US" sz="1050" dirty="0" smtClean="0"/>
          </a:p>
        </p:txBody>
      </p:sp>
      <p:sp>
        <p:nvSpPr>
          <p:cNvPr id="49" name="Magnetic Disk 48"/>
          <p:cNvSpPr/>
          <p:nvPr/>
        </p:nvSpPr>
        <p:spPr>
          <a:xfrm>
            <a:off x="2613720" y="4865437"/>
            <a:ext cx="1046185" cy="1426274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cluster</a:t>
            </a:r>
          </a:p>
          <a:p>
            <a:pPr algn="ctr"/>
            <a:r>
              <a:rPr lang="en-US" dirty="0"/>
              <a:t>s</a:t>
            </a:r>
            <a:r>
              <a:rPr lang="en-US" dirty="0" smtClean="0"/>
              <a:t>taging</a:t>
            </a:r>
            <a:endParaRPr lang="en-US" dirty="0"/>
          </a:p>
        </p:txBody>
      </p:sp>
      <p:sp>
        <p:nvSpPr>
          <p:cNvPr id="60" name="Process 59"/>
          <p:cNvSpPr/>
          <p:nvPr/>
        </p:nvSpPr>
        <p:spPr>
          <a:xfrm>
            <a:off x="80815" y="2381103"/>
            <a:ext cx="1098020" cy="6041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Athena</a:t>
            </a:r>
          </a:p>
          <a:p>
            <a:pPr algn="ctr"/>
            <a:r>
              <a:rPr lang="en-US" dirty="0" err="1" smtClean="0"/>
              <a:t>evReader</a:t>
            </a:r>
            <a:endParaRPr lang="en-US" dirty="0"/>
          </a:p>
        </p:txBody>
      </p:sp>
      <p:sp>
        <p:nvSpPr>
          <p:cNvPr id="24" name="Process 23"/>
          <p:cNvSpPr/>
          <p:nvPr/>
        </p:nvSpPr>
        <p:spPr>
          <a:xfrm>
            <a:off x="1582909" y="4891825"/>
            <a:ext cx="856352" cy="119939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</a:t>
            </a:r>
          </a:p>
          <a:p>
            <a:pPr algn="ctr"/>
            <a:r>
              <a:rPr lang="en-US" dirty="0" smtClean="0"/>
              <a:t>merge</a:t>
            </a:r>
          </a:p>
          <a:p>
            <a:pPr algn="ctr"/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751665" y="6434486"/>
            <a:ext cx="156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953735"/>
                </a:solidFill>
              </a:rPr>
              <a:t>Worker node</a:t>
            </a:r>
            <a:endParaRPr lang="en-US" sz="1400" dirty="0">
              <a:solidFill>
                <a:srgbClr val="953735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746425" y="6424964"/>
            <a:ext cx="100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Remote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Process 42"/>
          <p:cNvSpPr/>
          <p:nvPr/>
        </p:nvSpPr>
        <p:spPr>
          <a:xfrm>
            <a:off x="1137805" y="872525"/>
            <a:ext cx="1224045" cy="6315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PanDA</a:t>
            </a:r>
            <a:r>
              <a:rPr lang="en-US" dirty="0" smtClean="0"/>
              <a:t>/JEDI</a:t>
            </a:r>
            <a:endParaRPr lang="en-US" dirty="0"/>
          </a:p>
        </p:txBody>
      </p:sp>
      <p:sp>
        <p:nvSpPr>
          <p:cNvPr id="41" name="Multidocument 40"/>
          <p:cNvSpPr/>
          <p:nvPr/>
        </p:nvSpPr>
        <p:spPr>
          <a:xfrm>
            <a:off x="103908" y="818561"/>
            <a:ext cx="1254664" cy="685536"/>
          </a:xfrm>
          <a:prstGeom prst="flowChartMultidocumen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JEDI</a:t>
            </a:r>
          </a:p>
          <a:p>
            <a:pPr algn="ctr"/>
            <a:r>
              <a:rPr lang="en-US" sz="1400" dirty="0" smtClean="0"/>
              <a:t>Event table</a:t>
            </a:r>
            <a:endParaRPr lang="en-US" sz="1400" dirty="0"/>
          </a:p>
        </p:txBody>
      </p:sp>
      <p:sp>
        <p:nvSpPr>
          <p:cNvPr id="48" name="Process 47"/>
          <p:cNvSpPr/>
          <p:nvPr/>
        </p:nvSpPr>
        <p:spPr>
          <a:xfrm>
            <a:off x="5839437" y="1178078"/>
            <a:ext cx="2945461" cy="597217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runEvent</a:t>
            </a:r>
            <a:r>
              <a:rPr lang="en-US" dirty="0" smtClean="0"/>
              <a:t> module</a:t>
            </a:r>
          </a:p>
          <a:p>
            <a:pPr algn="ctr"/>
            <a:r>
              <a:rPr lang="en-US" dirty="0"/>
              <a:t>m</a:t>
            </a:r>
            <a:r>
              <a:rPr lang="en-US" dirty="0" smtClean="0"/>
              <a:t>anages event loop</a:t>
            </a:r>
            <a:endParaRPr lang="en-US" dirty="0"/>
          </a:p>
        </p:txBody>
      </p:sp>
      <p:sp>
        <p:nvSpPr>
          <p:cNvPr id="50" name="Process 49"/>
          <p:cNvSpPr/>
          <p:nvPr/>
        </p:nvSpPr>
        <p:spPr>
          <a:xfrm>
            <a:off x="2231451" y="814726"/>
            <a:ext cx="1220644" cy="6041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Dispatcher</a:t>
            </a:r>
            <a:endParaRPr lang="en-US" dirty="0"/>
          </a:p>
        </p:txBody>
      </p:sp>
      <p:cxnSp>
        <p:nvCxnSpPr>
          <p:cNvPr id="51" name="Curved Connector 50"/>
          <p:cNvCxnSpPr>
            <a:stCxn id="50" idx="3"/>
            <a:endCxn id="48" idx="1"/>
          </p:cNvCxnSpPr>
          <p:nvPr/>
        </p:nvCxnSpPr>
        <p:spPr>
          <a:xfrm>
            <a:off x="3452095" y="1116781"/>
            <a:ext cx="2387342" cy="359906"/>
          </a:xfrm>
          <a:prstGeom prst="curved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8" idx="2"/>
            <a:endCxn id="9" idx="0"/>
          </p:cNvCxnSpPr>
          <p:nvPr/>
        </p:nvCxnSpPr>
        <p:spPr>
          <a:xfrm flipH="1">
            <a:off x="7154908" y="1775295"/>
            <a:ext cx="157260" cy="62674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691252" y="1596941"/>
            <a:ext cx="1826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getEvents</a:t>
            </a:r>
            <a:r>
              <a:rPr lang="en-US" sz="1200" dirty="0" smtClean="0"/>
              <a:t>   </a:t>
            </a:r>
          </a:p>
          <a:p>
            <a:pPr algn="ctr"/>
            <a:r>
              <a:rPr lang="en-US" sz="1200" dirty="0" smtClean="0"/>
              <a:t>Returns run#/</a:t>
            </a:r>
            <a:r>
              <a:rPr lang="en-US" sz="1200" dirty="0" err="1" smtClean="0"/>
              <a:t>ev</a:t>
            </a:r>
            <a:r>
              <a:rPr lang="en-US" sz="1200" dirty="0" smtClean="0"/>
              <a:t>#/</a:t>
            </a:r>
            <a:r>
              <a:rPr lang="en-US" sz="1200" dirty="0" err="1" smtClean="0"/>
              <a:t>guid</a:t>
            </a:r>
            <a:r>
              <a:rPr lang="en-US" sz="1200" dirty="0" smtClean="0"/>
              <a:t> list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65295" y="3057668"/>
            <a:ext cx="885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Token list</a:t>
            </a:r>
            <a:endParaRPr lang="en-US" sz="1400" dirty="0"/>
          </a:p>
        </p:txBody>
      </p:sp>
      <p:sp>
        <p:nvSpPr>
          <p:cNvPr id="6" name="Multidocument 5"/>
          <p:cNvSpPr/>
          <p:nvPr/>
        </p:nvSpPr>
        <p:spPr>
          <a:xfrm>
            <a:off x="5857191" y="3426629"/>
            <a:ext cx="1515356" cy="909869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Token</a:t>
            </a:r>
          </a:p>
          <a:p>
            <a:pPr algn="ctr"/>
            <a:r>
              <a:rPr lang="en-US" dirty="0" err="1" smtClean="0"/>
              <a:t>Scatterer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604918" y="4865032"/>
            <a:ext cx="106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http or </a:t>
            </a:r>
            <a:r>
              <a:rPr lang="en-US" sz="1200" dirty="0" err="1" smtClean="0"/>
              <a:t>xrootd</a:t>
            </a:r>
            <a:endParaRPr lang="en-US" sz="1200" dirty="0" smtClean="0"/>
          </a:p>
          <a:p>
            <a:pPr algn="ctr"/>
            <a:r>
              <a:rPr lang="en-US" sz="1200" dirty="0" smtClean="0"/>
              <a:t>endpoint</a:t>
            </a:r>
            <a:endParaRPr lang="en-US" sz="1200" dirty="0"/>
          </a:p>
        </p:txBody>
      </p:sp>
      <p:sp>
        <p:nvSpPr>
          <p:cNvPr id="80" name="Preparation 79"/>
          <p:cNvSpPr/>
          <p:nvPr/>
        </p:nvSpPr>
        <p:spPr>
          <a:xfrm>
            <a:off x="4041006" y="1096671"/>
            <a:ext cx="1060713" cy="560328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list</a:t>
            </a:r>
            <a:endParaRPr lang="en-US" sz="1400" dirty="0"/>
          </a:p>
        </p:txBody>
      </p:sp>
      <p:sp>
        <p:nvSpPr>
          <p:cNvPr id="52" name="Process 51"/>
          <p:cNvSpPr/>
          <p:nvPr/>
        </p:nvSpPr>
        <p:spPr>
          <a:xfrm>
            <a:off x="4207027" y="5467514"/>
            <a:ext cx="1060644" cy="728011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</a:t>
            </a:r>
            <a:r>
              <a:rPr lang="en-US" dirty="0" smtClean="0"/>
              <a:t>utput</a:t>
            </a:r>
          </a:p>
          <a:p>
            <a:pPr algn="ctr"/>
            <a:r>
              <a:rPr lang="en-US" dirty="0" smtClean="0"/>
              <a:t>stager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0013" y="4792690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689405" y="3280972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sp>
        <p:nvSpPr>
          <p:cNvPr id="17" name="Process 16"/>
          <p:cNvSpPr/>
          <p:nvPr/>
        </p:nvSpPr>
        <p:spPr>
          <a:xfrm>
            <a:off x="5675147" y="4924330"/>
            <a:ext cx="751533" cy="50309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</p:txBody>
      </p:sp>
      <p:sp>
        <p:nvSpPr>
          <p:cNvPr id="18" name="Process 17"/>
          <p:cNvSpPr/>
          <p:nvPr/>
        </p:nvSpPr>
        <p:spPr>
          <a:xfrm>
            <a:off x="6693537" y="4930935"/>
            <a:ext cx="751533" cy="50309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03907" y="6084387"/>
            <a:ext cx="251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Output aggregation site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8" name="Magnetic Disk 67"/>
          <p:cNvSpPr/>
          <p:nvPr/>
        </p:nvSpPr>
        <p:spPr>
          <a:xfrm>
            <a:off x="397856" y="3394261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737900" y="3410282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cxnSp>
        <p:nvCxnSpPr>
          <p:cNvPr id="78" name="Straight Arrow Connector 77"/>
          <p:cNvCxnSpPr>
            <a:stCxn id="68" idx="1"/>
            <a:endCxn id="60" idx="2"/>
          </p:cNvCxnSpPr>
          <p:nvPr/>
        </p:nvCxnSpPr>
        <p:spPr>
          <a:xfrm flipH="1" flipV="1">
            <a:off x="629825" y="2985212"/>
            <a:ext cx="305148" cy="409049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Multidocument 80"/>
          <p:cNvSpPr/>
          <p:nvPr/>
        </p:nvSpPr>
        <p:spPr>
          <a:xfrm>
            <a:off x="102817" y="1631308"/>
            <a:ext cx="1255755" cy="513193"/>
          </a:xfrm>
          <a:prstGeom prst="flowChartMultidocumen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  <a:r>
              <a:rPr lang="en-US" sz="1400" dirty="0"/>
              <a:t> </a:t>
            </a:r>
            <a:r>
              <a:rPr lang="en-US" sz="1400" dirty="0" smtClean="0"/>
              <a:t>index</a:t>
            </a:r>
          </a:p>
        </p:txBody>
      </p:sp>
      <p:sp>
        <p:nvSpPr>
          <p:cNvPr id="83" name="Process 82"/>
          <p:cNvSpPr/>
          <p:nvPr/>
        </p:nvSpPr>
        <p:spPr>
          <a:xfrm>
            <a:off x="5232239" y="143623"/>
            <a:ext cx="2519477" cy="597217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getJob</a:t>
            </a:r>
            <a:r>
              <a:rPr lang="en-US" dirty="0" smtClean="0"/>
              <a:t> request returns event service job</a:t>
            </a:r>
            <a:endParaRPr lang="en-US" dirty="0"/>
          </a:p>
        </p:txBody>
      </p:sp>
      <p:cxnSp>
        <p:nvCxnSpPr>
          <p:cNvPr id="84" name="Curved Connector 83"/>
          <p:cNvCxnSpPr>
            <a:endCxn id="83" idx="1"/>
          </p:cNvCxnSpPr>
          <p:nvPr/>
        </p:nvCxnSpPr>
        <p:spPr>
          <a:xfrm flipV="1">
            <a:off x="3452095" y="442232"/>
            <a:ext cx="1780144" cy="601484"/>
          </a:xfrm>
          <a:prstGeom prst="curved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3" idx="2"/>
            <a:endCxn id="48" idx="0"/>
          </p:cNvCxnSpPr>
          <p:nvPr/>
        </p:nvCxnSpPr>
        <p:spPr>
          <a:xfrm>
            <a:off x="6491978" y="740840"/>
            <a:ext cx="820190" cy="437238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68" idx="4"/>
            <a:endCxn id="9" idx="1"/>
          </p:cNvCxnSpPr>
          <p:nvPr/>
        </p:nvCxnSpPr>
        <p:spPr>
          <a:xfrm flipV="1">
            <a:off x="1472090" y="2700651"/>
            <a:ext cx="4764711" cy="1265778"/>
          </a:xfrm>
          <a:prstGeom prst="curvedConnector3">
            <a:avLst>
              <a:gd name="adj1" fmla="val 50000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reparation 13"/>
          <p:cNvSpPr/>
          <p:nvPr/>
        </p:nvSpPr>
        <p:spPr>
          <a:xfrm>
            <a:off x="3918159" y="2495243"/>
            <a:ext cx="1104999" cy="596962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tokens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68" idx="4"/>
            <a:endCxn id="17" idx="1"/>
          </p:cNvCxnSpPr>
          <p:nvPr/>
        </p:nvCxnSpPr>
        <p:spPr>
          <a:xfrm>
            <a:off x="1472090" y="3966429"/>
            <a:ext cx="4203057" cy="120944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Preparation 85"/>
          <p:cNvSpPr/>
          <p:nvPr/>
        </p:nvSpPr>
        <p:spPr>
          <a:xfrm>
            <a:off x="3926740" y="4471753"/>
            <a:ext cx="982282" cy="596962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data</a:t>
            </a:r>
            <a:endParaRPr lang="en-US" sz="1400" dirty="0"/>
          </a:p>
        </p:txBody>
      </p:sp>
      <p:sp>
        <p:nvSpPr>
          <p:cNvPr id="104" name="Oval 103"/>
          <p:cNvSpPr/>
          <p:nvPr/>
        </p:nvSpPr>
        <p:spPr>
          <a:xfrm>
            <a:off x="4571909" y="311506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5184859" y="1308110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5884601" y="5489831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013658" y="5626135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6147263" y="4389052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1839607" y="4236151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300042" y="641449"/>
            <a:ext cx="596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getJob</a:t>
            </a:r>
            <a:endParaRPr lang="en-US" sz="1200" dirty="0" smtClean="0"/>
          </a:p>
        </p:txBody>
      </p:sp>
      <p:sp>
        <p:nvSpPr>
          <p:cNvPr id="120" name="Oval 119"/>
          <p:cNvSpPr/>
          <p:nvPr/>
        </p:nvSpPr>
        <p:spPr>
          <a:xfrm>
            <a:off x="962482" y="5038276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6" name="Magnetic Disk 75"/>
          <p:cNvSpPr/>
          <p:nvPr/>
        </p:nvSpPr>
        <p:spPr>
          <a:xfrm>
            <a:off x="4940652" y="2122646"/>
            <a:ext cx="489318" cy="485956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Local</a:t>
            </a:r>
          </a:p>
          <a:p>
            <a:pPr algn="ctr"/>
            <a:r>
              <a:rPr lang="en-US" sz="1100" dirty="0" smtClean="0"/>
              <a:t>files</a:t>
            </a:r>
            <a:endParaRPr lang="en-US" sz="1100" dirty="0"/>
          </a:p>
        </p:txBody>
      </p:sp>
      <p:cxnSp>
        <p:nvCxnSpPr>
          <p:cNvPr id="82" name="Curved Connector 81"/>
          <p:cNvCxnSpPr>
            <a:endCxn id="9" idx="1"/>
          </p:cNvCxnSpPr>
          <p:nvPr/>
        </p:nvCxnSpPr>
        <p:spPr>
          <a:xfrm>
            <a:off x="5431322" y="2544562"/>
            <a:ext cx="805479" cy="156089"/>
          </a:xfrm>
          <a:prstGeom prst="curvedConnector3">
            <a:avLst>
              <a:gd name="adj1" fmla="val 50000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5611811" y="2516820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9" name="Magnetic Disk 88"/>
          <p:cNvSpPr/>
          <p:nvPr/>
        </p:nvSpPr>
        <p:spPr>
          <a:xfrm>
            <a:off x="4678748" y="3850542"/>
            <a:ext cx="489318" cy="485956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Local</a:t>
            </a:r>
          </a:p>
          <a:p>
            <a:pPr algn="ctr"/>
            <a:r>
              <a:rPr lang="en-US" sz="1100" dirty="0" smtClean="0"/>
              <a:t>files</a:t>
            </a:r>
            <a:endParaRPr lang="en-US" sz="1100" dirty="0"/>
          </a:p>
        </p:txBody>
      </p:sp>
      <p:cxnSp>
        <p:nvCxnSpPr>
          <p:cNvPr id="90" name="Curved Connector 89"/>
          <p:cNvCxnSpPr>
            <a:stCxn id="89" idx="3"/>
            <a:endCxn id="17" idx="1"/>
          </p:cNvCxnSpPr>
          <p:nvPr/>
        </p:nvCxnSpPr>
        <p:spPr>
          <a:xfrm rot="16200000" flipH="1">
            <a:off x="4879589" y="4380316"/>
            <a:ext cx="839377" cy="751740"/>
          </a:xfrm>
          <a:prstGeom prst="curvedConnector2">
            <a:avLst/>
          </a:prstGeom>
          <a:ln w="762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4903573" y="4830512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52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051592" y="2101555"/>
            <a:ext cx="774020" cy="707886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Event</a:t>
            </a:r>
          </a:p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loop</a:t>
            </a:r>
            <a:endParaRPr lang="en-US" sz="2000" dirty="0">
              <a:solidFill>
                <a:srgbClr val="76914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2364" y="1730670"/>
            <a:ext cx="8894889" cy="3963569"/>
          </a:xfrm>
          <a:prstGeom prst="roundRect">
            <a:avLst/>
          </a:prstGeom>
          <a:solidFill>
            <a:srgbClr val="408000">
              <a:alpha val="16000"/>
            </a:srgbClr>
          </a:solidFill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rocess 3"/>
          <p:cNvSpPr/>
          <p:nvPr/>
        </p:nvSpPr>
        <p:spPr>
          <a:xfrm>
            <a:off x="1029866" y="560163"/>
            <a:ext cx="3311225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requests a job from PanDA</a:t>
            </a:r>
            <a:endParaRPr lang="en-US" dirty="0"/>
          </a:p>
        </p:txBody>
      </p:sp>
      <p:sp>
        <p:nvSpPr>
          <p:cNvPr id="5" name="Process 4"/>
          <p:cNvSpPr/>
          <p:nvPr/>
        </p:nvSpPr>
        <p:spPr>
          <a:xfrm>
            <a:off x="270044" y="1163801"/>
            <a:ext cx="4821502" cy="4745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sends the pilot an event mode job</a:t>
            </a:r>
            <a:endParaRPr lang="en-US" dirty="0"/>
          </a:p>
        </p:txBody>
      </p:sp>
      <p:sp>
        <p:nvSpPr>
          <p:cNvPr id="6" name="Process 5"/>
          <p:cNvSpPr/>
          <p:nvPr/>
        </p:nvSpPr>
        <p:spPr>
          <a:xfrm>
            <a:off x="1029866" y="1815980"/>
            <a:ext cx="5440478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enters event service mode  and requests event list</a:t>
            </a:r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270043" y="2426248"/>
            <a:ext cx="7534684" cy="52196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selects and dispatches event(s), updating its event bookkeeping</a:t>
            </a:r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1029865" y="3077914"/>
            <a:ext cx="7548417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forwards event list to AthenaMP, GUID resolved to PFN in PFC 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1720284" y="3694857"/>
            <a:ext cx="6858000" cy="597217"/>
          </a:xfrm>
          <a:prstGeom prst="flowChartProcess">
            <a:avLst/>
          </a:prstGeom>
          <a:solidFill>
            <a:srgbClr val="BE514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AthenaMP payload receives event list, translates to event header tokens (specifying how to read event), distributes tokens to workers  </a:t>
            </a:r>
            <a:endParaRPr lang="en-US" dirty="0"/>
          </a:p>
        </p:txBody>
      </p:sp>
      <p:sp>
        <p:nvSpPr>
          <p:cNvPr id="10" name="Process 9"/>
          <p:cNvSpPr/>
          <p:nvPr/>
        </p:nvSpPr>
        <p:spPr>
          <a:xfrm>
            <a:off x="1720284" y="4420028"/>
            <a:ext cx="6858000" cy="493568"/>
          </a:xfrm>
          <a:prstGeom prst="flowChartProcess">
            <a:avLst/>
          </a:prstGeom>
          <a:solidFill>
            <a:srgbClr val="BE514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Workers read event data, process, and write 1- or few-event files</a:t>
            </a:r>
            <a:endParaRPr lang="en-US" dirty="0"/>
          </a:p>
        </p:txBody>
      </p:sp>
      <p:sp>
        <p:nvSpPr>
          <p:cNvPr id="11" name="Process 10"/>
          <p:cNvSpPr/>
          <p:nvPr/>
        </p:nvSpPr>
        <p:spPr>
          <a:xfrm>
            <a:off x="1029867" y="5053895"/>
            <a:ext cx="7548418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monitors outputs, uploads new files to aggregation site, informs PanDA </a:t>
            </a:r>
            <a:endParaRPr lang="en-US" dirty="0"/>
          </a:p>
        </p:txBody>
      </p:sp>
      <p:sp>
        <p:nvSpPr>
          <p:cNvPr id="12" name="Process 11"/>
          <p:cNvSpPr/>
          <p:nvPr/>
        </p:nvSpPr>
        <p:spPr>
          <a:xfrm>
            <a:off x="270042" y="5798144"/>
            <a:ext cx="8308241" cy="4745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detects when a job’s events are done and uploaded, and initiates a merge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84128" y="582100"/>
            <a:ext cx="270278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ATLAS Event Service</a:t>
            </a:r>
          </a:p>
          <a:p>
            <a:pPr algn="ctr"/>
            <a:r>
              <a:rPr lang="en-US" sz="2400" dirty="0" smtClean="0"/>
              <a:t>Workflow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276</Words>
  <Application>Microsoft Macintosh PowerPoint</Application>
  <PresentationFormat>On-screen Show (4:3)</PresentationFormat>
  <Paragraphs>99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Torre Wenaus</dc:creator>
  <cp:lastModifiedBy>Torre Wenaus</cp:lastModifiedBy>
  <cp:revision>201</cp:revision>
  <dcterms:created xsi:type="dcterms:W3CDTF">2012-10-20T06:43:52Z</dcterms:created>
  <dcterms:modified xsi:type="dcterms:W3CDTF">2013-11-22T12:49:59Z</dcterms:modified>
</cp:coreProperties>
</file>