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8"/>
  </p:notesMasterIdLst>
  <p:sldIdLst>
    <p:sldId id="256" r:id="rId2"/>
    <p:sldId id="258" r:id="rId3"/>
    <p:sldId id="259" r:id="rId4"/>
    <p:sldId id="260" r:id="rId5"/>
    <p:sldId id="261" r:id="rId6"/>
    <p:sldId id="278" r:id="rId7"/>
    <p:sldId id="279" r:id="rId8"/>
    <p:sldId id="280" r:id="rId9"/>
    <p:sldId id="285" r:id="rId10"/>
    <p:sldId id="290" r:id="rId11"/>
    <p:sldId id="282" r:id="rId12"/>
    <p:sldId id="283" r:id="rId13"/>
    <p:sldId id="265" r:id="rId14"/>
    <p:sldId id="291" r:id="rId15"/>
    <p:sldId id="286" r:id="rId16"/>
    <p:sldId id="288" r:id="rId17"/>
    <p:sldId id="293" r:id="rId18"/>
    <p:sldId id="289" r:id="rId19"/>
    <p:sldId id="262" r:id="rId20"/>
    <p:sldId id="264" r:id="rId21"/>
    <p:sldId id="272" r:id="rId22"/>
    <p:sldId id="273" r:id="rId23"/>
    <p:sldId id="268" r:id="rId24"/>
    <p:sldId id="276" r:id="rId25"/>
    <p:sldId id="270" r:id="rId26"/>
    <p:sldId id="25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Material &amp; Surface Science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7C2F4F8F-A178-455E-A26A-74DB11492113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Mechanical Engineering</a:t>
          </a:r>
          <a:endParaRPr lang="en-US" dirty="0"/>
        </a:p>
      </dgm:t>
    </dgm:pt>
    <dgm:pt modelId="{D05F2CB4-D220-4BE9-8BB8-770B4836BDF1}" type="parTrans" cxnId="{FE213F9E-5B88-4762-A2B3-A1F9DAFF4771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1B30C3CF-C876-49A7-8F30-DFCB9665F0F0}" type="sibTrans" cxnId="{FE213F9E-5B88-4762-A2B3-A1F9DAFF4771}">
      <dgm:prSet/>
      <dgm:spPr/>
      <dgm:t>
        <a:bodyPr/>
        <a:lstStyle/>
        <a:p>
          <a:endParaRPr lang="en-US"/>
        </a:p>
      </dgm:t>
    </dgm:pt>
    <dgm:pt modelId="{F43E9A7A-67EC-4DC5-9B62-53ECB958B058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Instrumentation and control</a:t>
          </a:r>
          <a:endParaRPr lang="en-US" dirty="0"/>
        </a:p>
      </dgm:t>
    </dgm:pt>
    <dgm:pt modelId="{0F8153EA-09A8-43F1-8D4B-FEDC2DB38815}" type="sibTrans" cxnId="{A88C30D5-2798-4949-AD12-E0AC1531BC71}">
      <dgm:prSet/>
      <dgm:spPr/>
      <dgm:t>
        <a:bodyPr/>
        <a:lstStyle/>
        <a:p>
          <a:endParaRPr lang="en-US"/>
        </a:p>
      </dgm:t>
    </dgm:pt>
    <dgm:pt modelId="{DADC8EA5-0328-40E7-9847-A7C6B7EDC8B5}" type="parTrans" cxnId="{A88C30D5-2798-4949-AD12-E0AC1531BC71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28C9ADCE-2DDB-4553-A99B-2B6DCD14A32F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Simulation</a:t>
          </a:r>
          <a:endParaRPr lang="en-US" dirty="0"/>
        </a:p>
      </dgm:t>
    </dgm:pt>
    <dgm:pt modelId="{5BCB152A-BB84-416B-B2EB-0D043D3A5E20}" type="parTrans" cxnId="{98B5F267-E010-4EAA-A06C-A41584E776A6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7A601E25-6AF8-4A4F-99D8-A18F98B197DB}" type="sibTrans" cxnId="{98B5F267-E010-4EAA-A06C-A41584E776A6}">
      <dgm:prSet/>
      <dgm:spPr/>
      <dgm:t>
        <a:bodyPr/>
        <a:lstStyle/>
        <a:p>
          <a:endParaRPr lang="en-US"/>
        </a:p>
      </dgm:t>
    </dgm:pt>
    <dgm:pt modelId="{A35A3DA9-5355-48A2-9AAE-2365FA9FF61A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Operation</a:t>
          </a:r>
          <a:endParaRPr lang="en-US" dirty="0"/>
        </a:p>
      </dgm:t>
    </dgm:pt>
    <dgm:pt modelId="{31E750D7-7CFA-4F59-AC92-D774FCF2EA96}" type="parTrans" cxnId="{552BCE3F-ECD6-4C2A-BE74-A0B9226AF89C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39FD62A1-C656-458F-A631-F1E750F2743B}" type="sibTrans" cxnId="{552BCE3F-ECD6-4C2A-BE74-A0B9226AF89C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A663F7-9E8C-4527-B656-BE5E48A4D6FB}" type="pres">
      <dgm:prSet presAssocID="{D05F2CB4-D220-4BE9-8BB8-770B4836BDF1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E9E9D3E7-9EB6-4101-A890-B9F67581AD36}" type="pres">
      <dgm:prSet presAssocID="{7C2F4F8F-A178-455E-A26A-74DB1149211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47AA1C-A7BC-4ADC-B0FD-4E8302A5FB7B}" type="pres">
      <dgm:prSet presAssocID="{DADC8EA5-0328-40E7-9847-A7C6B7EDC8B5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677CBC7C-DA52-4270-BFF2-C53346D23779}" type="pres">
      <dgm:prSet presAssocID="{F43E9A7A-67EC-4DC5-9B62-53ECB958B05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763FE7-CF86-46B0-844E-8A8182A59133}" type="pres">
      <dgm:prSet presAssocID="{5BCB152A-BB84-416B-B2EB-0D043D3A5E20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B6F53B93-5C56-48D8-9ABB-0DDFA4613399}" type="pres">
      <dgm:prSet presAssocID="{28C9ADCE-2DDB-4553-A99B-2B6DCD14A32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4C7CBA-A261-4D15-BEE9-7806DFB80DAE}" type="pres">
      <dgm:prSet presAssocID="{31E750D7-7CFA-4F59-AC92-D774FCF2EA96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8807029C-D752-4EA7-8C85-C22CBF79277E}" type="pres">
      <dgm:prSet presAssocID="{A35A3DA9-5355-48A2-9AAE-2365FA9FF61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22D461-A6DD-4124-BA91-80818E178BB8}" type="presOf" srcId="{7C2F4F8F-A178-455E-A26A-74DB11492113}" destId="{E9E9D3E7-9EB6-4101-A890-B9F67581AD36}" srcOrd="0" destOrd="0" presId="urn:microsoft.com/office/officeart/2005/8/layout/radial4"/>
    <dgm:cxn modelId="{A1BFF51A-E678-4A63-9721-08173752F0B4}" type="presOf" srcId="{B16E2BD0-526A-4047-A62E-6E704FA6C7FA}" destId="{D51C575B-9DE8-41CA-B018-7953A03D45F7}" srcOrd="0" destOrd="0" presId="urn:microsoft.com/office/officeart/2005/8/layout/radial4"/>
    <dgm:cxn modelId="{552BCE3F-ECD6-4C2A-BE74-A0B9226AF89C}" srcId="{C27C1E88-E258-4544-A708-3464DA101A2E}" destId="{A35A3DA9-5355-48A2-9AAE-2365FA9FF61A}" srcOrd="4" destOrd="0" parTransId="{31E750D7-7CFA-4F59-AC92-D774FCF2EA96}" sibTransId="{39FD62A1-C656-458F-A631-F1E750F2743B}"/>
    <dgm:cxn modelId="{B6A2CA36-5997-48BC-A7E1-B040B98DCBE6}" type="presOf" srcId="{947C5832-99F6-45BF-8266-AFE8FE07D2F9}" destId="{FFAB7FC0-7A63-4BFD-B442-78B0C0920653}" srcOrd="0" destOrd="0" presId="urn:microsoft.com/office/officeart/2005/8/layout/radial4"/>
    <dgm:cxn modelId="{2FC27A9A-099E-4444-BB5B-AD703F46B7A9}" type="presOf" srcId="{350390F8-9CD2-4976-B127-478138DE48E7}" destId="{AB979F2B-4AE6-4100-A488-18B6A771F466}" srcOrd="0" destOrd="0" presId="urn:microsoft.com/office/officeart/2005/8/layout/radial4"/>
    <dgm:cxn modelId="{954411E8-5B9B-4FD4-AF24-26A425E8F577}" type="presOf" srcId="{F43E9A7A-67EC-4DC5-9B62-53ECB958B058}" destId="{677CBC7C-DA52-4270-BFF2-C53346D23779}" srcOrd="0" destOrd="0" presId="urn:microsoft.com/office/officeart/2005/8/layout/radial4"/>
    <dgm:cxn modelId="{BE97EC16-1C94-47DD-88E4-1752552EB5C5}" type="presOf" srcId="{C27C1E88-E258-4544-A708-3464DA101A2E}" destId="{3291BE79-0D5A-4335-ACEA-8ECDA7DA6C16}" srcOrd="0" destOrd="0" presId="urn:microsoft.com/office/officeart/2005/8/layout/radial4"/>
    <dgm:cxn modelId="{44833A12-A2D3-4967-9A57-EE08B8FDCDD3}" type="presOf" srcId="{31E750D7-7CFA-4F59-AC92-D774FCF2EA96}" destId="{154C7CBA-A261-4D15-BEE9-7806DFB80DAE}" srcOrd="0" destOrd="0" presId="urn:microsoft.com/office/officeart/2005/8/layout/radial4"/>
    <dgm:cxn modelId="{59A2BD1A-CBBB-4783-8114-8F61C87F6930}" type="presOf" srcId="{28C9ADCE-2DDB-4553-A99B-2B6DCD14A32F}" destId="{B6F53B93-5C56-48D8-9ABB-0DDFA4613399}" srcOrd="0" destOrd="0" presId="urn:microsoft.com/office/officeart/2005/8/layout/radial4"/>
    <dgm:cxn modelId="{98575ED3-1B70-4FDD-9E4F-B1E97089E750}" type="presOf" srcId="{D05F2CB4-D220-4BE9-8BB8-770B4836BDF1}" destId="{E8A663F7-9E8C-4527-B656-BE5E48A4D6FB}" srcOrd="0" destOrd="0" presId="urn:microsoft.com/office/officeart/2005/8/layout/radial4"/>
    <dgm:cxn modelId="{83CD0B8A-5CC3-4941-845C-0AA3EFE61AB4}" type="presOf" srcId="{A35A3DA9-5355-48A2-9AAE-2365FA9FF61A}" destId="{8807029C-D752-4EA7-8C85-C22CBF79277E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A88C30D5-2798-4949-AD12-E0AC1531BC71}" srcId="{C27C1E88-E258-4544-A708-3464DA101A2E}" destId="{F43E9A7A-67EC-4DC5-9B62-53ECB958B058}" srcOrd="2" destOrd="0" parTransId="{DADC8EA5-0328-40E7-9847-A7C6B7EDC8B5}" sibTransId="{0F8153EA-09A8-43F1-8D4B-FEDC2DB38815}"/>
    <dgm:cxn modelId="{208D652C-4212-4F7F-BB5F-14B2CC4CCFB2}" type="presOf" srcId="{5BCB152A-BB84-416B-B2EB-0D043D3A5E20}" destId="{25763FE7-CF86-46B0-844E-8A8182A59133}" srcOrd="0" destOrd="0" presId="urn:microsoft.com/office/officeart/2005/8/layout/radial4"/>
    <dgm:cxn modelId="{FE213F9E-5B88-4762-A2B3-A1F9DAFF4771}" srcId="{C27C1E88-E258-4544-A708-3464DA101A2E}" destId="{7C2F4F8F-A178-455E-A26A-74DB11492113}" srcOrd="1" destOrd="0" parTransId="{D05F2CB4-D220-4BE9-8BB8-770B4836BDF1}" sibTransId="{1B30C3CF-C876-49A7-8F30-DFCB9665F0F0}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98B5F267-E010-4EAA-A06C-A41584E776A6}" srcId="{C27C1E88-E258-4544-A708-3464DA101A2E}" destId="{28C9ADCE-2DDB-4553-A99B-2B6DCD14A32F}" srcOrd="3" destOrd="0" parTransId="{5BCB152A-BB84-416B-B2EB-0D043D3A5E20}" sibTransId="{7A601E25-6AF8-4A4F-99D8-A18F98B197DB}"/>
    <dgm:cxn modelId="{CA8B1974-0DE1-419D-90B7-0E1D519887A2}" type="presOf" srcId="{DADC8EA5-0328-40E7-9847-A7C6B7EDC8B5}" destId="{7C47AA1C-A7BC-4ADC-B0FD-4E8302A5FB7B}" srcOrd="0" destOrd="0" presId="urn:microsoft.com/office/officeart/2005/8/layout/radial4"/>
    <dgm:cxn modelId="{5C2FE827-CF6C-4687-BA09-6A0157D6D4C9}" type="presParOf" srcId="{D51C575B-9DE8-41CA-B018-7953A03D45F7}" destId="{3291BE79-0D5A-4335-ACEA-8ECDA7DA6C16}" srcOrd="0" destOrd="0" presId="urn:microsoft.com/office/officeart/2005/8/layout/radial4"/>
    <dgm:cxn modelId="{70F6E62A-B924-42CA-8959-4D1E3EF1478C}" type="presParOf" srcId="{D51C575B-9DE8-41CA-B018-7953A03D45F7}" destId="{FFAB7FC0-7A63-4BFD-B442-78B0C0920653}" srcOrd="1" destOrd="0" presId="urn:microsoft.com/office/officeart/2005/8/layout/radial4"/>
    <dgm:cxn modelId="{F8DF071E-5E2F-40FE-AB3B-90E3E831BB68}" type="presParOf" srcId="{D51C575B-9DE8-41CA-B018-7953A03D45F7}" destId="{AB979F2B-4AE6-4100-A488-18B6A771F466}" srcOrd="2" destOrd="0" presId="urn:microsoft.com/office/officeart/2005/8/layout/radial4"/>
    <dgm:cxn modelId="{1EA07995-0F2B-4B9D-A121-52B1711CB680}" type="presParOf" srcId="{D51C575B-9DE8-41CA-B018-7953A03D45F7}" destId="{E8A663F7-9E8C-4527-B656-BE5E48A4D6FB}" srcOrd="3" destOrd="0" presId="urn:microsoft.com/office/officeart/2005/8/layout/radial4"/>
    <dgm:cxn modelId="{3FC3901E-E71D-4754-830B-57F237BB1BB0}" type="presParOf" srcId="{D51C575B-9DE8-41CA-B018-7953A03D45F7}" destId="{E9E9D3E7-9EB6-4101-A890-B9F67581AD36}" srcOrd="4" destOrd="0" presId="urn:microsoft.com/office/officeart/2005/8/layout/radial4"/>
    <dgm:cxn modelId="{7D0EA47D-1B7F-4EEE-8E03-89051959A053}" type="presParOf" srcId="{D51C575B-9DE8-41CA-B018-7953A03D45F7}" destId="{7C47AA1C-A7BC-4ADC-B0FD-4E8302A5FB7B}" srcOrd="5" destOrd="0" presId="urn:microsoft.com/office/officeart/2005/8/layout/radial4"/>
    <dgm:cxn modelId="{C9E295E7-AE5D-4543-819B-BC298A5AA993}" type="presParOf" srcId="{D51C575B-9DE8-41CA-B018-7953A03D45F7}" destId="{677CBC7C-DA52-4270-BFF2-C53346D23779}" srcOrd="6" destOrd="0" presId="urn:microsoft.com/office/officeart/2005/8/layout/radial4"/>
    <dgm:cxn modelId="{294C7C3B-FCEC-4C64-8A6E-6B2E9FCD733A}" type="presParOf" srcId="{D51C575B-9DE8-41CA-B018-7953A03D45F7}" destId="{25763FE7-CF86-46B0-844E-8A8182A59133}" srcOrd="7" destOrd="0" presId="urn:microsoft.com/office/officeart/2005/8/layout/radial4"/>
    <dgm:cxn modelId="{9FC3DFFA-7369-4BEC-A477-882653F199CE}" type="presParOf" srcId="{D51C575B-9DE8-41CA-B018-7953A03D45F7}" destId="{B6F53B93-5C56-48D8-9ABB-0DDFA4613399}" srcOrd="8" destOrd="0" presId="urn:microsoft.com/office/officeart/2005/8/layout/radial4"/>
    <dgm:cxn modelId="{2791FCC0-1A5F-495B-9CF2-A2F00132F025}" type="presParOf" srcId="{D51C575B-9DE8-41CA-B018-7953A03D45F7}" destId="{154C7CBA-A261-4D15-BEE9-7806DFB80DAE}" srcOrd="9" destOrd="0" presId="urn:microsoft.com/office/officeart/2005/8/layout/radial4"/>
    <dgm:cxn modelId="{A40F70CE-A897-4880-9A6B-FB083677C488}" type="presParOf" srcId="{D51C575B-9DE8-41CA-B018-7953A03D45F7}" destId="{8807029C-D752-4EA7-8C85-C22CBF79277E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Simulation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08C2D2-48B9-44C6-9EAE-4175914ED6D6}" type="presOf" srcId="{350390F8-9CD2-4976-B127-478138DE48E7}" destId="{AB979F2B-4AE6-4100-A488-18B6A771F466}" srcOrd="0" destOrd="0" presId="urn:microsoft.com/office/officeart/2005/8/layout/radial4"/>
    <dgm:cxn modelId="{79DCAA1B-F19E-447A-93BA-F5CAB0A56ECA}" type="presOf" srcId="{947C5832-99F6-45BF-8266-AFE8FE07D2F9}" destId="{FFAB7FC0-7A63-4BFD-B442-78B0C0920653}" srcOrd="0" destOrd="0" presId="urn:microsoft.com/office/officeart/2005/8/layout/radial4"/>
    <dgm:cxn modelId="{2B3E6C58-9680-49C6-BD81-7331A9D66556}" type="presOf" srcId="{B16E2BD0-526A-4047-A62E-6E704FA6C7FA}" destId="{D51C575B-9DE8-41CA-B018-7953A03D45F7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A2301234-DA20-40F2-8CA6-5492F3416620}" type="presOf" srcId="{C27C1E88-E258-4544-A708-3464DA101A2E}" destId="{3291BE79-0D5A-4335-ACEA-8ECDA7DA6C16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A54EB5A4-7522-4D7C-B0EC-F0A0DD0BC39D}" type="presParOf" srcId="{D51C575B-9DE8-41CA-B018-7953A03D45F7}" destId="{3291BE79-0D5A-4335-ACEA-8ECDA7DA6C16}" srcOrd="0" destOrd="0" presId="urn:microsoft.com/office/officeart/2005/8/layout/radial4"/>
    <dgm:cxn modelId="{1875F3B3-CA0D-4D2D-9434-B1D7C1C81F5F}" type="presParOf" srcId="{D51C575B-9DE8-41CA-B018-7953A03D45F7}" destId="{FFAB7FC0-7A63-4BFD-B442-78B0C0920653}" srcOrd="1" destOrd="0" presId="urn:microsoft.com/office/officeart/2005/8/layout/radial4"/>
    <dgm:cxn modelId="{C7A00224-6D15-4EA2-BFF3-A049E17C7375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Simulation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BC81AA-DDD6-40F9-8770-A4E081BDBC61}" type="presOf" srcId="{350390F8-9CD2-4976-B127-478138DE48E7}" destId="{AB979F2B-4AE6-4100-A488-18B6A771F466}" srcOrd="0" destOrd="0" presId="urn:microsoft.com/office/officeart/2005/8/layout/radial4"/>
    <dgm:cxn modelId="{4DF037A9-DECD-4053-B980-B6C29ED4FB43}" type="presOf" srcId="{B16E2BD0-526A-4047-A62E-6E704FA6C7FA}" destId="{D51C575B-9DE8-41CA-B018-7953A03D45F7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D1AA74E6-2EA6-4D42-B848-24C3F5EC7076}" type="presOf" srcId="{947C5832-99F6-45BF-8266-AFE8FE07D2F9}" destId="{FFAB7FC0-7A63-4BFD-B442-78B0C0920653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ADA2D084-89EA-4653-B0D4-800BB93C9FC9}" type="presOf" srcId="{C27C1E88-E258-4544-A708-3464DA101A2E}" destId="{3291BE79-0D5A-4335-ACEA-8ECDA7DA6C16}" srcOrd="0" destOrd="0" presId="urn:microsoft.com/office/officeart/2005/8/layout/radial4"/>
    <dgm:cxn modelId="{7B71F373-EEF2-47E0-8FE6-FB7482197D62}" type="presParOf" srcId="{D51C575B-9DE8-41CA-B018-7953A03D45F7}" destId="{3291BE79-0D5A-4335-ACEA-8ECDA7DA6C16}" srcOrd="0" destOrd="0" presId="urn:microsoft.com/office/officeart/2005/8/layout/radial4"/>
    <dgm:cxn modelId="{0B04A1F0-7DF7-4AB5-99A3-AC1B798F8531}" type="presParOf" srcId="{D51C575B-9DE8-41CA-B018-7953A03D45F7}" destId="{FFAB7FC0-7A63-4BFD-B442-78B0C0920653}" srcOrd="1" destOrd="0" presId="urn:microsoft.com/office/officeart/2005/8/layout/radial4"/>
    <dgm:cxn modelId="{E2DA1E50-8EEC-4D2D-8AF3-205461EB3250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Simulation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04B2DC2C-742E-4625-98AE-D7D11E177DB5}" type="presOf" srcId="{C27C1E88-E258-4544-A708-3464DA101A2E}" destId="{3291BE79-0D5A-4335-ACEA-8ECDA7DA6C16}" srcOrd="0" destOrd="0" presId="urn:microsoft.com/office/officeart/2005/8/layout/radial4"/>
    <dgm:cxn modelId="{13327CAD-F98F-4908-BC65-CE9E94D07242}" type="presOf" srcId="{B16E2BD0-526A-4047-A62E-6E704FA6C7FA}" destId="{D51C575B-9DE8-41CA-B018-7953A03D45F7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FB4DE81E-ACE5-4D95-B9E9-EBDB792F94F9}" type="presOf" srcId="{947C5832-99F6-45BF-8266-AFE8FE07D2F9}" destId="{FFAB7FC0-7A63-4BFD-B442-78B0C0920653}" srcOrd="0" destOrd="0" presId="urn:microsoft.com/office/officeart/2005/8/layout/radial4"/>
    <dgm:cxn modelId="{8CFD2DC3-4743-4941-9739-6478B3267ABE}" type="presOf" srcId="{350390F8-9CD2-4976-B127-478138DE48E7}" destId="{AB979F2B-4AE6-4100-A488-18B6A771F466}" srcOrd="0" destOrd="0" presId="urn:microsoft.com/office/officeart/2005/8/layout/radial4"/>
    <dgm:cxn modelId="{4CEDD40B-3429-4817-BBB6-B620C0194AA3}" type="presParOf" srcId="{D51C575B-9DE8-41CA-B018-7953A03D45F7}" destId="{3291BE79-0D5A-4335-ACEA-8ECDA7DA6C16}" srcOrd="0" destOrd="0" presId="urn:microsoft.com/office/officeart/2005/8/layout/radial4"/>
    <dgm:cxn modelId="{E304F82B-49F0-40BB-8A17-CBE641C9ACA4}" type="presParOf" srcId="{D51C575B-9DE8-41CA-B018-7953A03D45F7}" destId="{FFAB7FC0-7A63-4BFD-B442-78B0C0920653}" srcOrd="1" destOrd="0" presId="urn:microsoft.com/office/officeart/2005/8/layout/radial4"/>
    <dgm:cxn modelId="{A54A59A4-C673-41E5-BFA8-BE1064B28045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Operation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4DCE242-4C30-4262-A3F6-32663E20CF88}" type="presOf" srcId="{350390F8-9CD2-4976-B127-478138DE48E7}" destId="{AB979F2B-4AE6-4100-A488-18B6A771F466}" srcOrd="0" destOrd="0" presId="urn:microsoft.com/office/officeart/2005/8/layout/radial4"/>
    <dgm:cxn modelId="{9A0C0EF9-BA0A-4D47-8B8E-2CE6312AC05C}" type="presOf" srcId="{B16E2BD0-526A-4047-A62E-6E704FA6C7FA}" destId="{D51C575B-9DE8-41CA-B018-7953A03D45F7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AD5382F2-E077-40F1-B31B-CC95CF9F993C}" type="presOf" srcId="{947C5832-99F6-45BF-8266-AFE8FE07D2F9}" destId="{FFAB7FC0-7A63-4BFD-B442-78B0C0920653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83A5BCCF-1B7D-4968-B3C0-D886AFB4F39E}" type="presOf" srcId="{C27C1E88-E258-4544-A708-3464DA101A2E}" destId="{3291BE79-0D5A-4335-ACEA-8ECDA7DA6C16}" srcOrd="0" destOrd="0" presId="urn:microsoft.com/office/officeart/2005/8/layout/radial4"/>
    <dgm:cxn modelId="{9EF6AA44-5A8A-43DF-B40F-2294D6C01D65}" type="presParOf" srcId="{D51C575B-9DE8-41CA-B018-7953A03D45F7}" destId="{3291BE79-0D5A-4335-ACEA-8ECDA7DA6C16}" srcOrd="0" destOrd="0" presId="urn:microsoft.com/office/officeart/2005/8/layout/radial4"/>
    <dgm:cxn modelId="{071FA9E2-2439-4C43-BB2F-3702069A47BA}" type="presParOf" srcId="{D51C575B-9DE8-41CA-B018-7953A03D45F7}" destId="{FFAB7FC0-7A63-4BFD-B442-78B0C0920653}" srcOrd="1" destOrd="0" presId="urn:microsoft.com/office/officeart/2005/8/layout/radial4"/>
    <dgm:cxn modelId="{E6CCAD28-4FCE-4517-BF4A-9E31BEAC3F30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Operation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 custLinFactNeighborY="668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B2CDAA-1895-431F-B63D-1BE57FDCFFEC}" type="presOf" srcId="{C27C1E88-E258-4544-A708-3464DA101A2E}" destId="{3291BE79-0D5A-4335-ACEA-8ECDA7DA6C16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5DCF059B-C7A0-4395-9B40-9194D318520A}" type="presOf" srcId="{350390F8-9CD2-4976-B127-478138DE48E7}" destId="{AB979F2B-4AE6-4100-A488-18B6A771F466}" srcOrd="0" destOrd="0" presId="urn:microsoft.com/office/officeart/2005/8/layout/radial4"/>
    <dgm:cxn modelId="{C2DF8AC6-1F70-47F0-8075-C2BEBBD1344B}" type="presOf" srcId="{B16E2BD0-526A-4047-A62E-6E704FA6C7FA}" destId="{D51C575B-9DE8-41CA-B018-7953A03D45F7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8A06E94F-7DE8-4963-AF20-B7634C89D279}" type="presOf" srcId="{947C5832-99F6-45BF-8266-AFE8FE07D2F9}" destId="{FFAB7FC0-7A63-4BFD-B442-78B0C0920653}" srcOrd="0" destOrd="0" presId="urn:microsoft.com/office/officeart/2005/8/layout/radial4"/>
    <dgm:cxn modelId="{40CCBEBC-824C-4541-8410-A447F31280DC}" type="presParOf" srcId="{D51C575B-9DE8-41CA-B018-7953A03D45F7}" destId="{3291BE79-0D5A-4335-ACEA-8ECDA7DA6C16}" srcOrd="0" destOrd="0" presId="urn:microsoft.com/office/officeart/2005/8/layout/radial4"/>
    <dgm:cxn modelId="{46D2F3F4-C3EC-4660-9BC0-9DEACDFB6AF0}" type="presParOf" srcId="{D51C575B-9DE8-41CA-B018-7953A03D45F7}" destId="{FFAB7FC0-7A63-4BFD-B442-78B0C0920653}" srcOrd="1" destOrd="0" presId="urn:microsoft.com/office/officeart/2005/8/layout/radial4"/>
    <dgm:cxn modelId="{0C809B2F-21AE-4FA9-AE32-AD6BA0CDA49A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Operation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 custLinFactNeighborY="668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494DAD46-0CEC-4B3F-8327-2E56BFA64292}" type="presOf" srcId="{B16E2BD0-526A-4047-A62E-6E704FA6C7FA}" destId="{D51C575B-9DE8-41CA-B018-7953A03D45F7}" srcOrd="0" destOrd="0" presId="urn:microsoft.com/office/officeart/2005/8/layout/radial4"/>
    <dgm:cxn modelId="{E01DEDB3-853F-430D-82A0-B142DD98B592}" type="presOf" srcId="{947C5832-99F6-45BF-8266-AFE8FE07D2F9}" destId="{FFAB7FC0-7A63-4BFD-B442-78B0C0920653}" srcOrd="0" destOrd="0" presId="urn:microsoft.com/office/officeart/2005/8/layout/radial4"/>
    <dgm:cxn modelId="{4972ABAD-3F78-4314-8A17-C445664630D5}" type="presOf" srcId="{C27C1E88-E258-4544-A708-3464DA101A2E}" destId="{3291BE79-0D5A-4335-ACEA-8ECDA7DA6C16}" srcOrd="0" destOrd="0" presId="urn:microsoft.com/office/officeart/2005/8/layout/radial4"/>
    <dgm:cxn modelId="{B3A54CE9-BD98-4F23-935D-240F1AE0A196}" type="presOf" srcId="{350390F8-9CD2-4976-B127-478138DE48E7}" destId="{AB979F2B-4AE6-4100-A488-18B6A771F466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9D80E9B5-4BB3-4237-B079-6599D05B7963}" type="presParOf" srcId="{D51C575B-9DE8-41CA-B018-7953A03D45F7}" destId="{3291BE79-0D5A-4335-ACEA-8ECDA7DA6C16}" srcOrd="0" destOrd="0" presId="urn:microsoft.com/office/officeart/2005/8/layout/radial4"/>
    <dgm:cxn modelId="{C5440717-948E-46A5-862A-78BE82ADB8BF}" type="presParOf" srcId="{D51C575B-9DE8-41CA-B018-7953A03D45F7}" destId="{FFAB7FC0-7A63-4BFD-B442-78B0C0920653}" srcOrd="1" destOrd="0" presId="urn:microsoft.com/office/officeart/2005/8/layout/radial4"/>
    <dgm:cxn modelId="{8F1892DF-5804-4F6C-A2EB-4603DCA26F55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Operation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 custLinFactNeighborY="668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4DF181-5399-4DB5-A3E6-EBB0A6EEF588}" type="presOf" srcId="{B16E2BD0-526A-4047-A62E-6E704FA6C7FA}" destId="{D51C575B-9DE8-41CA-B018-7953A03D45F7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E50CCE90-DA62-4EBA-A249-6A0E423342F5}" type="presOf" srcId="{947C5832-99F6-45BF-8266-AFE8FE07D2F9}" destId="{FFAB7FC0-7A63-4BFD-B442-78B0C0920653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82A40E17-F6FA-4BCA-B9E1-CD363696B255}" type="presOf" srcId="{350390F8-9CD2-4976-B127-478138DE48E7}" destId="{AB979F2B-4AE6-4100-A488-18B6A771F466}" srcOrd="0" destOrd="0" presId="urn:microsoft.com/office/officeart/2005/8/layout/radial4"/>
    <dgm:cxn modelId="{43AA7BF1-8916-4542-9FE6-E256AE4E3B29}" type="presOf" srcId="{C27C1E88-E258-4544-A708-3464DA101A2E}" destId="{3291BE79-0D5A-4335-ACEA-8ECDA7DA6C16}" srcOrd="0" destOrd="0" presId="urn:microsoft.com/office/officeart/2005/8/layout/radial4"/>
    <dgm:cxn modelId="{C710AC00-3C9E-4641-89FE-AE59006E5E9F}" type="presParOf" srcId="{D51C575B-9DE8-41CA-B018-7953A03D45F7}" destId="{3291BE79-0D5A-4335-ACEA-8ECDA7DA6C16}" srcOrd="0" destOrd="0" presId="urn:microsoft.com/office/officeart/2005/8/layout/radial4"/>
    <dgm:cxn modelId="{390D15CC-CB76-4CE2-90B4-4E5098ACFA90}" type="presParOf" srcId="{D51C575B-9DE8-41CA-B018-7953A03D45F7}" destId="{FFAB7FC0-7A63-4BFD-B442-78B0C0920653}" srcOrd="1" destOrd="0" presId="urn:microsoft.com/office/officeart/2005/8/layout/radial4"/>
    <dgm:cxn modelId="{78A3F0FA-CD60-461E-B15D-501802F0F3BE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Operation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 custLinFactNeighborY="668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3DD928-8A72-44BB-9270-F59599CEA881}" type="presOf" srcId="{C27C1E88-E258-4544-A708-3464DA101A2E}" destId="{3291BE79-0D5A-4335-ACEA-8ECDA7DA6C16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9C0D3D5F-54D5-44A7-B549-A918BF07BADC}" type="presOf" srcId="{350390F8-9CD2-4976-B127-478138DE48E7}" destId="{AB979F2B-4AE6-4100-A488-18B6A771F466}" srcOrd="0" destOrd="0" presId="urn:microsoft.com/office/officeart/2005/8/layout/radial4"/>
    <dgm:cxn modelId="{3FCFAF57-9433-4AED-B669-21A26C75A301}" type="presOf" srcId="{B16E2BD0-526A-4047-A62E-6E704FA6C7FA}" destId="{D51C575B-9DE8-41CA-B018-7953A03D45F7}" srcOrd="0" destOrd="0" presId="urn:microsoft.com/office/officeart/2005/8/layout/radial4"/>
    <dgm:cxn modelId="{589E3F5A-2F90-49BD-8081-35DD87AEA1CD}" type="presOf" srcId="{947C5832-99F6-45BF-8266-AFE8FE07D2F9}" destId="{FFAB7FC0-7A63-4BFD-B442-78B0C0920653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3406316C-AD75-47E6-A07C-07472C4A4CE8}" type="presParOf" srcId="{D51C575B-9DE8-41CA-B018-7953A03D45F7}" destId="{3291BE79-0D5A-4335-ACEA-8ECDA7DA6C16}" srcOrd="0" destOrd="0" presId="urn:microsoft.com/office/officeart/2005/8/layout/radial4"/>
    <dgm:cxn modelId="{9F084D2F-7063-4BC0-93CE-D2C13EEA9F06}" type="presParOf" srcId="{D51C575B-9DE8-41CA-B018-7953A03D45F7}" destId="{FFAB7FC0-7A63-4BFD-B442-78B0C0920653}" srcOrd="1" destOrd="0" presId="urn:microsoft.com/office/officeart/2005/8/layout/radial4"/>
    <dgm:cxn modelId="{3616E90E-CCB1-4C36-8D81-F4A060D751B4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Operation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 custLinFactNeighborY="668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5C11EF-BB3B-4055-A83F-0DC951B25CCA}" type="presOf" srcId="{C27C1E88-E258-4544-A708-3464DA101A2E}" destId="{3291BE79-0D5A-4335-ACEA-8ECDA7DA6C16}" srcOrd="0" destOrd="0" presId="urn:microsoft.com/office/officeart/2005/8/layout/radial4"/>
    <dgm:cxn modelId="{C3B035CF-95A1-4DBF-B322-CF0670D46BB3}" type="presOf" srcId="{350390F8-9CD2-4976-B127-478138DE48E7}" destId="{AB979F2B-4AE6-4100-A488-18B6A771F466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E9FB33AB-981A-4B03-8083-ED006EE8C080}" type="presOf" srcId="{947C5832-99F6-45BF-8266-AFE8FE07D2F9}" destId="{FFAB7FC0-7A63-4BFD-B442-78B0C0920653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9B188B65-D036-410B-A22A-3F9EC70A093F}" type="presOf" srcId="{B16E2BD0-526A-4047-A62E-6E704FA6C7FA}" destId="{D51C575B-9DE8-41CA-B018-7953A03D45F7}" srcOrd="0" destOrd="0" presId="urn:microsoft.com/office/officeart/2005/8/layout/radial4"/>
    <dgm:cxn modelId="{2DB2775C-7888-4897-9486-89F1FB6253F1}" type="presParOf" srcId="{D51C575B-9DE8-41CA-B018-7953A03D45F7}" destId="{3291BE79-0D5A-4335-ACEA-8ECDA7DA6C16}" srcOrd="0" destOrd="0" presId="urn:microsoft.com/office/officeart/2005/8/layout/radial4"/>
    <dgm:cxn modelId="{41B4EBBB-AC64-41E6-B33E-E77B8102E789}" type="presParOf" srcId="{D51C575B-9DE8-41CA-B018-7953A03D45F7}" destId="{FFAB7FC0-7A63-4BFD-B442-78B0C0920653}" srcOrd="1" destOrd="0" presId="urn:microsoft.com/office/officeart/2005/8/layout/radial4"/>
    <dgm:cxn modelId="{653B6ACB-6D38-438A-BCF7-AD60BF5967ED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Operation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 custLinFactNeighborY="668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0572C3-B154-4BBB-8FDF-201A36C691DC}" type="presOf" srcId="{C27C1E88-E258-4544-A708-3464DA101A2E}" destId="{3291BE79-0D5A-4335-ACEA-8ECDA7DA6C16}" srcOrd="0" destOrd="0" presId="urn:microsoft.com/office/officeart/2005/8/layout/radial4"/>
    <dgm:cxn modelId="{8B59DDE4-AE02-4AAA-B685-637724CC8DD6}" type="presOf" srcId="{350390F8-9CD2-4976-B127-478138DE48E7}" destId="{AB979F2B-4AE6-4100-A488-18B6A771F466}" srcOrd="0" destOrd="0" presId="urn:microsoft.com/office/officeart/2005/8/layout/radial4"/>
    <dgm:cxn modelId="{ECE1898B-8707-4B89-A82F-E2FB64B81E7B}" type="presOf" srcId="{947C5832-99F6-45BF-8266-AFE8FE07D2F9}" destId="{FFAB7FC0-7A63-4BFD-B442-78B0C0920653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23F9F151-EDB3-49BB-BE00-6FEF522966A1}" type="presOf" srcId="{B16E2BD0-526A-4047-A62E-6E704FA6C7FA}" destId="{D51C575B-9DE8-41CA-B018-7953A03D45F7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17025D8B-6678-4463-9EAE-817428D29EB7}" type="presParOf" srcId="{D51C575B-9DE8-41CA-B018-7953A03D45F7}" destId="{3291BE79-0D5A-4335-ACEA-8ECDA7DA6C16}" srcOrd="0" destOrd="0" presId="urn:microsoft.com/office/officeart/2005/8/layout/radial4"/>
    <dgm:cxn modelId="{E9396E21-E414-45ED-8994-A26722357E5A}" type="presParOf" srcId="{D51C575B-9DE8-41CA-B018-7953A03D45F7}" destId="{FFAB7FC0-7A63-4BFD-B442-78B0C0920653}" srcOrd="1" destOrd="0" presId="urn:microsoft.com/office/officeart/2005/8/layout/radial4"/>
    <dgm:cxn modelId="{990D4257-B5E2-4107-9F00-5F8D1D40F707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Material &amp; Surface Science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C579DF7-8438-4AAC-B15B-0ACB10BA7E1E}" type="presOf" srcId="{B16E2BD0-526A-4047-A62E-6E704FA6C7FA}" destId="{D51C575B-9DE8-41CA-B018-7953A03D45F7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435A7900-1FAC-48FD-8316-EA3F9572BD41}" type="presOf" srcId="{947C5832-99F6-45BF-8266-AFE8FE07D2F9}" destId="{FFAB7FC0-7A63-4BFD-B442-78B0C0920653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A78D57A8-DCCD-4F7A-B6FE-BBBDC63EBAFF}" type="presOf" srcId="{350390F8-9CD2-4976-B127-478138DE48E7}" destId="{AB979F2B-4AE6-4100-A488-18B6A771F466}" srcOrd="0" destOrd="0" presId="urn:microsoft.com/office/officeart/2005/8/layout/radial4"/>
    <dgm:cxn modelId="{B33E9B15-8E0A-4FB6-8DE3-9FE74C3DB331}" type="presOf" srcId="{C27C1E88-E258-4544-A708-3464DA101A2E}" destId="{3291BE79-0D5A-4335-ACEA-8ECDA7DA6C16}" srcOrd="0" destOrd="0" presId="urn:microsoft.com/office/officeart/2005/8/layout/radial4"/>
    <dgm:cxn modelId="{3FF40F71-B130-49F8-939C-ADFAF1511EA4}" type="presParOf" srcId="{D51C575B-9DE8-41CA-B018-7953A03D45F7}" destId="{3291BE79-0D5A-4335-ACEA-8ECDA7DA6C16}" srcOrd="0" destOrd="0" presId="urn:microsoft.com/office/officeart/2005/8/layout/radial4"/>
    <dgm:cxn modelId="{F00C9EBE-46FE-4F18-B7A3-3A1207541B21}" type="presParOf" srcId="{D51C575B-9DE8-41CA-B018-7953A03D45F7}" destId="{FFAB7FC0-7A63-4BFD-B442-78B0C0920653}" srcOrd="1" destOrd="0" presId="urn:microsoft.com/office/officeart/2005/8/layout/radial4"/>
    <dgm:cxn modelId="{4E6C8438-E4F2-4532-A177-AB4B537A8554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Material &amp; Surface Science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81F5460-5EA3-4EE9-9248-6552DCFDAE82}" type="presOf" srcId="{C27C1E88-E258-4544-A708-3464DA101A2E}" destId="{3291BE79-0D5A-4335-ACEA-8ECDA7DA6C16}" srcOrd="0" destOrd="0" presId="urn:microsoft.com/office/officeart/2005/8/layout/radial4"/>
    <dgm:cxn modelId="{2383015C-191B-43AC-A4D9-EB2BFE89E496}" type="presOf" srcId="{350390F8-9CD2-4976-B127-478138DE48E7}" destId="{AB979F2B-4AE6-4100-A488-18B6A771F466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FF736CF9-F6B0-492B-8D34-C138D34EF8BF}" type="presOf" srcId="{947C5832-99F6-45BF-8266-AFE8FE07D2F9}" destId="{FFAB7FC0-7A63-4BFD-B442-78B0C0920653}" srcOrd="0" destOrd="0" presId="urn:microsoft.com/office/officeart/2005/8/layout/radial4"/>
    <dgm:cxn modelId="{01A19D75-C1D9-48E5-9DDE-A435EF8ECEC3}" type="presOf" srcId="{B16E2BD0-526A-4047-A62E-6E704FA6C7FA}" destId="{D51C575B-9DE8-41CA-B018-7953A03D45F7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124C3238-0277-43B5-863C-54FC956FBF9E}" type="presParOf" srcId="{D51C575B-9DE8-41CA-B018-7953A03D45F7}" destId="{3291BE79-0D5A-4335-ACEA-8ECDA7DA6C16}" srcOrd="0" destOrd="0" presId="urn:microsoft.com/office/officeart/2005/8/layout/radial4"/>
    <dgm:cxn modelId="{8DBEF0F7-3936-495B-B769-169150A288C7}" type="presParOf" srcId="{D51C575B-9DE8-41CA-B018-7953A03D45F7}" destId="{FFAB7FC0-7A63-4BFD-B442-78B0C0920653}" srcOrd="1" destOrd="0" presId="urn:microsoft.com/office/officeart/2005/8/layout/radial4"/>
    <dgm:cxn modelId="{24911471-1B27-4BFE-A8DE-ED4AF473E1D3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Material &amp; Surface Science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E617B5-B0E1-4B86-AE8B-5D87365BE504}" type="presOf" srcId="{B16E2BD0-526A-4047-A62E-6E704FA6C7FA}" destId="{D51C575B-9DE8-41CA-B018-7953A03D45F7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2E57EE1D-7FEF-4EF8-B624-22C795ECCEF6}" type="presOf" srcId="{C27C1E88-E258-4544-A708-3464DA101A2E}" destId="{3291BE79-0D5A-4335-ACEA-8ECDA7DA6C16}" srcOrd="0" destOrd="0" presId="urn:microsoft.com/office/officeart/2005/8/layout/radial4"/>
    <dgm:cxn modelId="{45C5BDC0-2342-416E-AE55-E3A6BB8F641E}" type="presOf" srcId="{350390F8-9CD2-4976-B127-478138DE48E7}" destId="{AB979F2B-4AE6-4100-A488-18B6A771F466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D6EBB8F4-66EB-4B10-B5BD-4EB4F303CC87}" type="presOf" srcId="{947C5832-99F6-45BF-8266-AFE8FE07D2F9}" destId="{FFAB7FC0-7A63-4BFD-B442-78B0C0920653}" srcOrd="0" destOrd="0" presId="urn:microsoft.com/office/officeart/2005/8/layout/radial4"/>
    <dgm:cxn modelId="{1A31ABF0-2545-4C50-BFEF-68DBB38E1757}" type="presParOf" srcId="{D51C575B-9DE8-41CA-B018-7953A03D45F7}" destId="{3291BE79-0D5A-4335-ACEA-8ECDA7DA6C16}" srcOrd="0" destOrd="0" presId="urn:microsoft.com/office/officeart/2005/8/layout/radial4"/>
    <dgm:cxn modelId="{464E0AEA-C61E-4A52-A6CF-46EBA537B0E4}" type="presParOf" srcId="{D51C575B-9DE8-41CA-B018-7953A03D45F7}" destId="{FFAB7FC0-7A63-4BFD-B442-78B0C0920653}" srcOrd="1" destOrd="0" presId="urn:microsoft.com/office/officeart/2005/8/layout/radial4"/>
    <dgm:cxn modelId="{F6B21F6E-3C2D-4B50-9CFB-0633A30B29EA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Material &amp; Surface Science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9E7F06B-A478-44B2-952D-A9E4F99BBB8D}" type="presOf" srcId="{947C5832-99F6-45BF-8266-AFE8FE07D2F9}" destId="{FFAB7FC0-7A63-4BFD-B442-78B0C0920653}" srcOrd="0" destOrd="0" presId="urn:microsoft.com/office/officeart/2005/8/layout/radial4"/>
    <dgm:cxn modelId="{32DD4BFC-1C51-4338-9AA4-FC3CE35E0E6E}" type="presOf" srcId="{350390F8-9CD2-4976-B127-478138DE48E7}" destId="{AB979F2B-4AE6-4100-A488-18B6A771F466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B5D949C4-B9F0-4BF2-8AC6-B5B5962813B4}" type="presOf" srcId="{B16E2BD0-526A-4047-A62E-6E704FA6C7FA}" destId="{D51C575B-9DE8-41CA-B018-7953A03D45F7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0668C9CE-376A-4FF6-803D-F59AA4F414CF}" type="presOf" srcId="{C27C1E88-E258-4544-A708-3464DA101A2E}" destId="{3291BE79-0D5A-4335-ACEA-8ECDA7DA6C16}" srcOrd="0" destOrd="0" presId="urn:microsoft.com/office/officeart/2005/8/layout/radial4"/>
    <dgm:cxn modelId="{C1894AC7-3B8E-4A45-AF23-00BC860B4227}" type="presParOf" srcId="{D51C575B-9DE8-41CA-B018-7953A03D45F7}" destId="{3291BE79-0D5A-4335-ACEA-8ECDA7DA6C16}" srcOrd="0" destOrd="0" presId="urn:microsoft.com/office/officeart/2005/8/layout/radial4"/>
    <dgm:cxn modelId="{EDBC3CD1-C226-4DD8-AA75-C0AF75D5E8C9}" type="presParOf" srcId="{D51C575B-9DE8-41CA-B018-7953A03D45F7}" destId="{FFAB7FC0-7A63-4BFD-B442-78B0C0920653}" srcOrd="1" destOrd="0" presId="urn:microsoft.com/office/officeart/2005/8/layout/radial4"/>
    <dgm:cxn modelId="{723BA91E-CFDB-4E09-9216-F72BC63CDF4B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Mechanical Engineering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49079F-2787-439D-8633-4803AF26455A}" type="presOf" srcId="{350390F8-9CD2-4976-B127-478138DE48E7}" destId="{AB979F2B-4AE6-4100-A488-18B6A771F466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ED94D3CF-CA8B-408C-A4D3-78457978108F}" type="presOf" srcId="{C27C1E88-E258-4544-A708-3464DA101A2E}" destId="{3291BE79-0D5A-4335-ACEA-8ECDA7DA6C16}" srcOrd="0" destOrd="0" presId="urn:microsoft.com/office/officeart/2005/8/layout/radial4"/>
    <dgm:cxn modelId="{DF8DE565-9DE1-49AE-B6D0-016449532F7D}" type="presOf" srcId="{B16E2BD0-526A-4047-A62E-6E704FA6C7FA}" destId="{D51C575B-9DE8-41CA-B018-7953A03D45F7}" srcOrd="0" destOrd="0" presId="urn:microsoft.com/office/officeart/2005/8/layout/radial4"/>
    <dgm:cxn modelId="{DE3D5656-D878-4C7D-9450-EDF6202F9580}" type="presOf" srcId="{947C5832-99F6-45BF-8266-AFE8FE07D2F9}" destId="{FFAB7FC0-7A63-4BFD-B442-78B0C0920653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734FC103-1F9D-4B6C-9EAD-50367F144DAE}" type="presParOf" srcId="{D51C575B-9DE8-41CA-B018-7953A03D45F7}" destId="{3291BE79-0D5A-4335-ACEA-8ECDA7DA6C16}" srcOrd="0" destOrd="0" presId="urn:microsoft.com/office/officeart/2005/8/layout/radial4"/>
    <dgm:cxn modelId="{BF12954C-00A4-42F0-AF3C-533BF5C83914}" type="presParOf" srcId="{D51C575B-9DE8-41CA-B018-7953A03D45F7}" destId="{FFAB7FC0-7A63-4BFD-B442-78B0C0920653}" srcOrd="1" destOrd="0" presId="urn:microsoft.com/office/officeart/2005/8/layout/radial4"/>
    <dgm:cxn modelId="{CEDE7B2A-D908-499C-87C5-9DD544CB4B7D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err="1" smtClean="0"/>
            <a:t>Instrumen-tation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E5AEC4-8355-4F0B-A7CD-821B9865D065}" type="presOf" srcId="{350390F8-9CD2-4976-B127-478138DE48E7}" destId="{AB979F2B-4AE6-4100-A488-18B6A771F466}" srcOrd="0" destOrd="0" presId="urn:microsoft.com/office/officeart/2005/8/layout/radial4"/>
    <dgm:cxn modelId="{6510BA76-45E7-43EE-A0B3-4500F49ABB7E}" type="presOf" srcId="{C27C1E88-E258-4544-A708-3464DA101A2E}" destId="{3291BE79-0D5A-4335-ACEA-8ECDA7DA6C16}" srcOrd="0" destOrd="0" presId="urn:microsoft.com/office/officeart/2005/8/layout/radial4"/>
    <dgm:cxn modelId="{743A6B61-F5C0-445F-AD38-EB9DF51047DC}" type="presOf" srcId="{947C5832-99F6-45BF-8266-AFE8FE07D2F9}" destId="{FFAB7FC0-7A63-4BFD-B442-78B0C0920653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8B77F765-0B7A-461B-841F-74FC576E80FD}" type="presOf" srcId="{B16E2BD0-526A-4047-A62E-6E704FA6C7FA}" destId="{D51C575B-9DE8-41CA-B018-7953A03D45F7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D3362A8C-391A-48D8-823E-62BF9DAB7FCD}" type="presParOf" srcId="{D51C575B-9DE8-41CA-B018-7953A03D45F7}" destId="{3291BE79-0D5A-4335-ACEA-8ECDA7DA6C16}" srcOrd="0" destOrd="0" presId="urn:microsoft.com/office/officeart/2005/8/layout/radial4"/>
    <dgm:cxn modelId="{3AD8CA76-6D46-4A2B-9950-BA8827756022}" type="presParOf" srcId="{D51C575B-9DE8-41CA-B018-7953A03D45F7}" destId="{FFAB7FC0-7A63-4BFD-B442-78B0C0920653}" srcOrd="1" destOrd="0" presId="urn:microsoft.com/office/officeart/2005/8/layout/radial4"/>
    <dgm:cxn modelId="{C861B8BE-9FBD-4C35-B989-C2B44176C04A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err="1" smtClean="0"/>
            <a:t>Instrumen-tation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A54385-D5E0-451C-9C77-E78F3F6C1074}" type="presOf" srcId="{947C5832-99F6-45BF-8266-AFE8FE07D2F9}" destId="{FFAB7FC0-7A63-4BFD-B442-78B0C0920653}" srcOrd="0" destOrd="0" presId="urn:microsoft.com/office/officeart/2005/8/layout/radial4"/>
    <dgm:cxn modelId="{F9AE6604-2E2B-4AF7-A5BA-85B707B794B7}" type="presOf" srcId="{350390F8-9CD2-4976-B127-478138DE48E7}" destId="{AB979F2B-4AE6-4100-A488-18B6A771F466}" srcOrd="0" destOrd="0" presId="urn:microsoft.com/office/officeart/2005/8/layout/radial4"/>
    <dgm:cxn modelId="{0B56CE4F-59AC-4B88-BF8B-801DDE050938}" type="presOf" srcId="{B16E2BD0-526A-4047-A62E-6E704FA6C7FA}" destId="{D51C575B-9DE8-41CA-B018-7953A03D45F7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35A36990-9997-4398-8959-C8EECC5070A3}" type="presOf" srcId="{C27C1E88-E258-4544-A708-3464DA101A2E}" destId="{3291BE79-0D5A-4335-ACEA-8ECDA7DA6C16}" srcOrd="0" destOrd="0" presId="urn:microsoft.com/office/officeart/2005/8/layout/radial4"/>
    <dgm:cxn modelId="{7EFF5450-F9B2-4132-AE8B-D6BE327AFB04}" type="presParOf" srcId="{D51C575B-9DE8-41CA-B018-7953A03D45F7}" destId="{3291BE79-0D5A-4335-ACEA-8ECDA7DA6C16}" srcOrd="0" destOrd="0" presId="urn:microsoft.com/office/officeart/2005/8/layout/radial4"/>
    <dgm:cxn modelId="{5F925F21-7DBB-4250-95F1-A6DA99B68DFA}" type="presParOf" srcId="{D51C575B-9DE8-41CA-B018-7953A03D45F7}" destId="{FFAB7FC0-7A63-4BFD-B442-78B0C0920653}" srcOrd="1" destOrd="0" presId="urn:microsoft.com/office/officeart/2005/8/layout/radial4"/>
    <dgm:cxn modelId="{26B59373-6A54-4FC0-8CE0-E1BAB8D44555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16E2BD0-526A-4047-A62E-6E704FA6C7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7C1E88-E258-4544-A708-3464DA101A2E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Vacuum Tech.</a:t>
          </a:r>
          <a:endParaRPr lang="en-US" dirty="0"/>
        </a:p>
      </dgm:t>
    </dgm:pt>
    <dgm:pt modelId="{8EB8003B-92C2-4AEF-B483-9095DC185115}" type="parTrans" cxnId="{D800D0E4-4F54-41F5-ADAC-3303C852AB2C}">
      <dgm:prSet/>
      <dgm:spPr/>
      <dgm:t>
        <a:bodyPr/>
        <a:lstStyle/>
        <a:p>
          <a:endParaRPr lang="en-US"/>
        </a:p>
      </dgm:t>
    </dgm:pt>
    <dgm:pt modelId="{ACBBA062-08DE-462A-B888-285606BE0F1F}" type="sibTrans" cxnId="{D800D0E4-4F54-41F5-ADAC-3303C852AB2C}">
      <dgm:prSet/>
      <dgm:spPr/>
      <dgm:t>
        <a:bodyPr/>
        <a:lstStyle/>
        <a:p>
          <a:endParaRPr lang="en-US"/>
        </a:p>
      </dgm:t>
    </dgm:pt>
    <dgm:pt modelId="{350390F8-9CD2-4976-B127-478138DE48E7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err="1" smtClean="0"/>
            <a:t>Instrumen-tation</a:t>
          </a:r>
          <a:endParaRPr lang="en-US" dirty="0"/>
        </a:p>
      </dgm:t>
    </dgm:pt>
    <dgm:pt modelId="{947C5832-99F6-45BF-8266-AFE8FE07D2F9}" type="parTrans" cxnId="{F215882D-87F4-4232-ACF8-719AEB6E1C09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49C4E4F7-40F3-4584-9EB0-9FE55B35241F}" type="sibTrans" cxnId="{F215882D-87F4-4232-ACF8-719AEB6E1C09}">
      <dgm:prSet/>
      <dgm:spPr/>
      <dgm:t>
        <a:bodyPr/>
        <a:lstStyle/>
        <a:p>
          <a:endParaRPr lang="en-US"/>
        </a:p>
      </dgm:t>
    </dgm:pt>
    <dgm:pt modelId="{D51C575B-9DE8-41CA-B018-7953A03D45F7}" type="pres">
      <dgm:prSet presAssocID="{B16E2BD0-526A-4047-A62E-6E704FA6C7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1BE79-0D5A-4335-ACEA-8ECDA7DA6C16}" type="pres">
      <dgm:prSet presAssocID="{C27C1E88-E258-4544-A708-3464DA101A2E}" presName="centerShape" presStyleLbl="node0" presStyleIdx="0" presStyleCnt="1"/>
      <dgm:spPr/>
      <dgm:t>
        <a:bodyPr/>
        <a:lstStyle/>
        <a:p>
          <a:endParaRPr lang="en-US"/>
        </a:p>
      </dgm:t>
    </dgm:pt>
    <dgm:pt modelId="{FFAB7FC0-7A63-4BFD-B442-78B0C0920653}" type="pres">
      <dgm:prSet presAssocID="{947C5832-99F6-45BF-8266-AFE8FE07D2F9}" presName="parTrans" presStyleLbl="bgSibTrans2D1" presStyleIdx="0" presStyleCnt="1"/>
      <dgm:spPr/>
      <dgm:t>
        <a:bodyPr/>
        <a:lstStyle/>
        <a:p>
          <a:endParaRPr lang="en-US"/>
        </a:p>
      </dgm:t>
    </dgm:pt>
    <dgm:pt modelId="{AB979F2B-4AE6-4100-A488-18B6A771F466}" type="pres">
      <dgm:prSet presAssocID="{350390F8-9CD2-4976-B127-478138DE48E7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C9690D-5172-45D1-94ED-27A925113C5B}" type="presOf" srcId="{350390F8-9CD2-4976-B127-478138DE48E7}" destId="{AB979F2B-4AE6-4100-A488-18B6A771F466}" srcOrd="0" destOrd="0" presId="urn:microsoft.com/office/officeart/2005/8/layout/radial4"/>
    <dgm:cxn modelId="{D0413805-A18D-45DA-9831-63AC41DA3084}" type="presOf" srcId="{B16E2BD0-526A-4047-A62E-6E704FA6C7FA}" destId="{D51C575B-9DE8-41CA-B018-7953A03D45F7}" srcOrd="0" destOrd="0" presId="urn:microsoft.com/office/officeart/2005/8/layout/radial4"/>
    <dgm:cxn modelId="{8D7B0221-A353-4F98-90F1-5F1444CC16E4}" type="presOf" srcId="{947C5832-99F6-45BF-8266-AFE8FE07D2F9}" destId="{FFAB7FC0-7A63-4BFD-B442-78B0C0920653}" srcOrd="0" destOrd="0" presId="urn:microsoft.com/office/officeart/2005/8/layout/radial4"/>
    <dgm:cxn modelId="{D800D0E4-4F54-41F5-ADAC-3303C852AB2C}" srcId="{B16E2BD0-526A-4047-A62E-6E704FA6C7FA}" destId="{C27C1E88-E258-4544-A708-3464DA101A2E}" srcOrd="0" destOrd="0" parTransId="{8EB8003B-92C2-4AEF-B483-9095DC185115}" sibTransId="{ACBBA062-08DE-462A-B888-285606BE0F1F}"/>
    <dgm:cxn modelId="{5193E73D-DD0B-4A59-AED7-A8FA1C40F9E2}" type="presOf" srcId="{C27C1E88-E258-4544-A708-3464DA101A2E}" destId="{3291BE79-0D5A-4335-ACEA-8ECDA7DA6C16}" srcOrd="0" destOrd="0" presId="urn:microsoft.com/office/officeart/2005/8/layout/radial4"/>
    <dgm:cxn modelId="{F215882D-87F4-4232-ACF8-719AEB6E1C09}" srcId="{C27C1E88-E258-4544-A708-3464DA101A2E}" destId="{350390F8-9CD2-4976-B127-478138DE48E7}" srcOrd="0" destOrd="0" parTransId="{947C5832-99F6-45BF-8266-AFE8FE07D2F9}" sibTransId="{49C4E4F7-40F3-4584-9EB0-9FE55B35241F}"/>
    <dgm:cxn modelId="{8967FE2B-CFF7-4706-8430-2E22F5A77ABB}" type="presParOf" srcId="{D51C575B-9DE8-41CA-B018-7953A03D45F7}" destId="{3291BE79-0D5A-4335-ACEA-8ECDA7DA6C16}" srcOrd="0" destOrd="0" presId="urn:microsoft.com/office/officeart/2005/8/layout/radial4"/>
    <dgm:cxn modelId="{99DBC12D-396D-47B0-ACD4-29C904C18760}" type="presParOf" srcId="{D51C575B-9DE8-41CA-B018-7953A03D45F7}" destId="{FFAB7FC0-7A63-4BFD-B442-78B0C0920653}" srcOrd="1" destOrd="0" presId="urn:microsoft.com/office/officeart/2005/8/layout/radial4"/>
    <dgm:cxn modelId="{9AD9B4FA-8816-4658-B176-BD8D258D7FD1}" type="presParOf" srcId="{D51C575B-9DE8-41CA-B018-7953A03D45F7}" destId="{AB979F2B-4AE6-4100-A488-18B6A771F466}" srcOrd="2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2263616" y="2304674"/>
          <a:ext cx="1568767" cy="1568767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Vacuum Tech.</a:t>
          </a:r>
          <a:endParaRPr lang="en-US" sz="2300" kern="1200" dirty="0"/>
        </a:p>
      </dsp:txBody>
      <dsp:txXfrm>
        <a:off x="2493357" y="2534415"/>
        <a:ext cx="1109285" cy="1109285"/>
      </dsp:txXfrm>
    </dsp:sp>
    <dsp:sp modelId="{FFAB7FC0-7A63-4BFD-B442-78B0C0920653}">
      <dsp:nvSpPr>
        <dsp:cNvPr id="0" name=""/>
        <dsp:cNvSpPr/>
      </dsp:nvSpPr>
      <dsp:spPr>
        <a:xfrm rot="10800000">
          <a:off x="745631" y="2865508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466" y="2492926"/>
          <a:ext cx="1490329" cy="1192263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Material &amp; Surface Science</a:t>
          </a:r>
          <a:endParaRPr lang="en-US" sz="1500" kern="1200" dirty="0"/>
        </a:p>
      </dsp:txBody>
      <dsp:txXfrm>
        <a:off x="35386" y="2527846"/>
        <a:ext cx="1420489" cy="1122423"/>
      </dsp:txXfrm>
    </dsp:sp>
    <dsp:sp modelId="{E8A663F7-9E8C-4527-B656-BE5E48A4D6FB}">
      <dsp:nvSpPr>
        <dsp:cNvPr id="0" name=""/>
        <dsp:cNvSpPr/>
      </dsp:nvSpPr>
      <dsp:spPr>
        <a:xfrm rot="13500000">
          <a:off x="1209902" y="1744659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E9D3E7-9EB6-4101-A890-B9F67581AD36}">
      <dsp:nvSpPr>
        <dsp:cNvPr id="0" name=""/>
        <dsp:cNvSpPr/>
      </dsp:nvSpPr>
      <dsp:spPr>
        <a:xfrm>
          <a:off x="674814" y="864906"/>
          <a:ext cx="1490329" cy="1192263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Mechanical Engineering</a:t>
          </a:r>
          <a:endParaRPr lang="en-US" sz="1500" kern="1200" dirty="0"/>
        </a:p>
      </dsp:txBody>
      <dsp:txXfrm>
        <a:off x="709734" y="899826"/>
        <a:ext cx="1420489" cy="1122423"/>
      </dsp:txXfrm>
    </dsp:sp>
    <dsp:sp modelId="{7C47AA1C-A7BC-4ADC-B0FD-4E8302A5FB7B}">
      <dsp:nvSpPr>
        <dsp:cNvPr id="0" name=""/>
        <dsp:cNvSpPr/>
      </dsp:nvSpPr>
      <dsp:spPr>
        <a:xfrm rot="16200000">
          <a:off x="2330752" y="1280388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7CBC7C-DA52-4270-BFF2-C53346D23779}">
      <dsp:nvSpPr>
        <dsp:cNvPr id="0" name=""/>
        <dsp:cNvSpPr/>
      </dsp:nvSpPr>
      <dsp:spPr>
        <a:xfrm>
          <a:off x="2302835" y="190557"/>
          <a:ext cx="1490329" cy="1192263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Instrumentation and control</a:t>
          </a:r>
          <a:endParaRPr lang="en-US" sz="1500" kern="1200" dirty="0"/>
        </a:p>
      </dsp:txBody>
      <dsp:txXfrm>
        <a:off x="2337755" y="225477"/>
        <a:ext cx="1420489" cy="1122423"/>
      </dsp:txXfrm>
    </dsp:sp>
    <dsp:sp modelId="{25763FE7-CF86-46B0-844E-8A8182A59133}">
      <dsp:nvSpPr>
        <dsp:cNvPr id="0" name=""/>
        <dsp:cNvSpPr/>
      </dsp:nvSpPr>
      <dsp:spPr>
        <a:xfrm rot="18900000">
          <a:off x="3451601" y="1744659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53B93-5C56-48D8-9ABB-0DDFA4613399}">
      <dsp:nvSpPr>
        <dsp:cNvPr id="0" name=""/>
        <dsp:cNvSpPr/>
      </dsp:nvSpPr>
      <dsp:spPr>
        <a:xfrm>
          <a:off x="3930855" y="864906"/>
          <a:ext cx="1490329" cy="1192263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Simulation</a:t>
          </a:r>
          <a:endParaRPr lang="en-US" sz="1500" kern="1200" dirty="0"/>
        </a:p>
      </dsp:txBody>
      <dsp:txXfrm>
        <a:off x="3965775" y="899826"/>
        <a:ext cx="1420489" cy="1122423"/>
      </dsp:txXfrm>
    </dsp:sp>
    <dsp:sp modelId="{154C7CBA-A261-4D15-BEE9-7806DFB80DAE}">
      <dsp:nvSpPr>
        <dsp:cNvPr id="0" name=""/>
        <dsp:cNvSpPr/>
      </dsp:nvSpPr>
      <dsp:spPr>
        <a:xfrm>
          <a:off x="3915872" y="2865508"/>
          <a:ext cx="1434495" cy="44709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07029C-D752-4EA7-8C85-C22CBF79277E}">
      <dsp:nvSpPr>
        <dsp:cNvPr id="0" name=""/>
        <dsp:cNvSpPr/>
      </dsp:nvSpPr>
      <dsp:spPr>
        <a:xfrm>
          <a:off x="4605204" y="2492926"/>
          <a:ext cx="1490329" cy="1192263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Operation</a:t>
          </a:r>
          <a:endParaRPr lang="en-US" sz="1500" kern="1200" dirty="0"/>
        </a:p>
      </dsp:txBody>
      <dsp:txXfrm>
        <a:off x="4640124" y="2527846"/>
        <a:ext cx="1420489" cy="112242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Simulation</a:t>
          </a:r>
          <a:endParaRPr lang="en-US" sz="1300" kern="1200" dirty="0"/>
        </a:p>
      </dsp:txBody>
      <dsp:txXfrm>
        <a:off x="546897" y="21953"/>
        <a:ext cx="826444" cy="65302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Simulation</a:t>
          </a:r>
          <a:endParaRPr lang="en-US" sz="1300" kern="1200" dirty="0"/>
        </a:p>
      </dsp:txBody>
      <dsp:txXfrm>
        <a:off x="546897" y="21953"/>
        <a:ext cx="826444" cy="65302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Simulation</a:t>
          </a:r>
          <a:endParaRPr lang="en-US" sz="1300" kern="1200" dirty="0"/>
        </a:p>
      </dsp:txBody>
      <dsp:txXfrm>
        <a:off x="546897" y="21953"/>
        <a:ext cx="826444" cy="653028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1329809" y="2063659"/>
          <a:ext cx="2003821" cy="2003821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Vacuum Tech.</a:t>
          </a:r>
          <a:endParaRPr lang="en-US" sz="3000" kern="1200" dirty="0"/>
        </a:p>
      </dsp:txBody>
      <dsp:txXfrm>
        <a:off x="1623262" y="2357112"/>
        <a:ext cx="1416915" cy="1416915"/>
      </dsp:txXfrm>
    </dsp:sp>
    <dsp:sp modelId="{FFAB7FC0-7A63-4BFD-B442-78B0C0920653}">
      <dsp:nvSpPr>
        <dsp:cNvPr id="0" name=""/>
        <dsp:cNvSpPr/>
      </dsp:nvSpPr>
      <dsp:spPr>
        <a:xfrm rot="16200000">
          <a:off x="1717182" y="1092043"/>
          <a:ext cx="1229075" cy="571089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1379904" y="1598"/>
          <a:ext cx="1903630" cy="1522904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Operation</a:t>
          </a:r>
          <a:endParaRPr lang="en-US" sz="3000" kern="1200" dirty="0"/>
        </a:p>
      </dsp:txBody>
      <dsp:txXfrm>
        <a:off x="1424508" y="46202"/>
        <a:ext cx="1814422" cy="143369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234932" y="767046"/>
          <a:ext cx="741713" cy="741713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Vacuum Tech.</a:t>
          </a:r>
          <a:endParaRPr lang="en-US" sz="1000" kern="1200" dirty="0"/>
        </a:p>
      </dsp:txBody>
      <dsp:txXfrm>
        <a:off x="343553" y="875667"/>
        <a:ext cx="524471" cy="524471"/>
      </dsp:txXfrm>
    </dsp:sp>
    <dsp:sp modelId="{FFAB7FC0-7A63-4BFD-B442-78B0C0920653}">
      <dsp:nvSpPr>
        <dsp:cNvPr id="0" name=""/>
        <dsp:cNvSpPr/>
      </dsp:nvSpPr>
      <dsp:spPr>
        <a:xfrm rot="16200000">
          <a:off x="376684" y="405578"/>
          <a:ext cx="458210" cy="21138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253475" y="316"/>
          <a:ext cx="704627" cy="56370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Operation</a:t>
          </a:r>
          <a:endParaRPr lang="en-US" sz="1100" kern="1200" dirty="0"/>
        </a:p>
      </dsp:txBody>
      <dsp:txXfrm>
        <a:off x="269985" y="16826"/>
        <a:ext cx="671607" cy="530682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234932" y="767046"/>
          <a:ext cx="741713" cy="741713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Vacuum Tech.</a:t>
          </a:r>
          <a:endParaRPr lang="en-US" sz="1000" kern="1200" dirty="0"/>
        </a:p>
      </dsp:txBody>
      <dsp:txXfrm>
        <a:off x="343553" y="875667"/>
        <a:ext cx="524471" cy="524471"/>
      </dsp:txXfrm>
    </dsp:sp>
    <dsp:sp modelId="{FFAB7FC0-7A63-4BFD-B442-78B0C0920653}">
      <dsp:nvSpPr>
        <dsp:cNvPr id="0" name=""/>
        <dsp:cNvSpPr/>
      </dsp:nvSpPr>
      <dsp:spPr>
        <a:xfrm rot="16200000">
          <a:off x="376684" y="405578"/>
          <a:ext cx="458210" cy="21138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253475" y="316"/>
          <a:ext cx="704627" cy="56370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Operation</a:t>
          </a:r>
          <a:endParaRPr lang="en-US" sz="1100" kern="1200" dirty="0"/>
        </a:p>
      </dsp:txBody>
      <dsp:txXfrm>
        <a:off x="269985" y="16826"/>
        <a:ext cx="671607" cy="53068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234932" y="767046"/>
          <a:ext cx="741713" cy="741713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Vacuum Tech.</a:t>
          </a:r>
          <a:endParaRPr lang="en-US" sz="1000" kern="1200" dirty="0"/>
        </a:p>
      </dsp:txBody>
      <dsp:txXfrm>
        <a:off x="343553" y="875667"/>
        <a:ext cx="524471" cy="524471"/>
      </dsp:txXfrm>
    </dsp:sp>
    <dsp:sp modelId="{FFAB7FC0-7A63-4BFD-B442-78B0C0920653}">
      <dsp:nvSpPr>
        <dsp:cNvPr id="0" name=""/>
        <dsp:cNvSpPr/>
      </dsp:nvSpPr>
      <dsp:spPr>
        <a:xfrm rot="16200000">
          <a:off x="376684" y="405578"/>
          <a:ext cx="458210" cy="21138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253475" y="316"/>
          <a:ext cx="704627" cy="56370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Operation</a:t>
          </a:r>
          <a:endParaRPr lang="en-US" sz="1100" kern="1200" dirty="0"/>
        </a:p>
      </dsp:txBody>
      <dsp:txXfrm>
        <a:off x="269985" y="16826"/>
        <a:ext cx="671607" cy="530682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234932" y="767046"/>
          <a:ext cx="741713" cy="741713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Vacuum Tech.</a:t>
          </a:r>
          <a:endParaRPr lang="en-US" sz="1000" kern="1200" dirty="0"/>
        </a:p>
      </dsp:txBody>
      <dsp:txXfrm>
        <a:off x="343553" y="875667"/>
        <a:ext cx="524471" cy="524471"/>
      </dsp:txXfrm>
    </dsp:sp>
    <dsp:sp modelId="{FFAB7FC0-7A63-4BFD-B442-78B0C0920653}">
      <dsp:nvSpPr>
        <dsp:cNvPr id="0" name=""/>
        <dsp:cNvSpPr/>
      </dsp:nvSpPr>
      <dsp:spPr>
        <a:xfrm rot="16200000">
          <a:off x="376684" y="405578"/>
          <a:ext cx="458210" cy="21138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253475" y="316"/>
          <a:ext cx="704627" cy="56370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Operation</a:t>
          </a:r>
          <a:endParaRPr lang="en-US" sz="1100" kern="1200" dirty="0"/>
        </a:p>
      </dsp:txBody>
      <dsp:txXfrm>
        <a:off x="269985" y="16826"/>
        <a:ext cx="671607" cy="530682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234932" y="767046"/>
          <a:ext cx="741713" cy="741713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Vacuum Tech.</a:t>
          </a:r>
          <a:endParaRPr lang="en-US" sz="1000" kern="1200" dirty="0"/>
        </a:p>
      </dsp:txBody>
      <dsp:txXfrm>
        <a:off x="343553" y="875667"/>
        <a:ext cx="524471" cy="524471"/>
      </dsp:txXfrm>
    </dsp:sp>
    <dsp:sp modelId="{FFAB7FC0-7A63-4BFD-B442-78B0C0920653}">
      <dsp:nvSpPr>
        <dsp:cNvPr id="0" name=""/>
        <dsp:cNvSpPr/>
      </dsp:nvSpPr>
      <dsp:spPr>
        <a:xfrm rot="16200000">
          <a:off x="376684" y="405578"/>
          <a:ext cx="458210" cy="21138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253475" y="316"/>
          <a:ext cx="704627" cy="56370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Operation</a:t>
          </a:r>
          <a:endParaRPr lang="en-US" sz="1100" kern="1200" dirty="0"/>
        </a:p>
      </dsp:txBody>
      <dsp:txXfrm>
        <a:off x="269985" y="16826"/>
        <a:ext cx="671607" cy="53068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234932" y="767046"/>
          <a:ext cx="741713" cy="741713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Vacuum Tech.</a:t>
          </a:r>
          <a:endParaRPr lang="en-US" sz="1000" kern="1200" dirty="0"/>
        </a:p>
      </dsp:txBody>
      <dsp:txXfrm>
        <a:off x="343553" y="875667"/>
        <a:ext cx="524471" cy="524471"/>
      </dsp:txXfrm>
    </dsp:sp>
    <dsp:sp modelId="{FFAB7FC0-7A63-4BFD-B442-78B0C0920653}">
      <dsp:nvSpPr>
        <dsp:cNvPr id="0" name=""/>
        <dsp:cNvSpPr/>
      </dsp:nvSpPr>
      <dsp:spPr>
        <a:xfrm rot="16200000">
          <a:off x="376684" y="405578"/>
          <a:ext cx="458210" cy="21138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253475" y="316"/>
          <a:ext cx="704627" cy="56370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Operation</a:t>
          </a:r>
          <a:endParaRPr lang="en-US" sz="1100" kern="1200" dirty="0"/>
        </a:p>
      </dsp:txBody>
      <dsp:txXfrm>
        <a:off x="269985" y="16826"/>
        <a:ext cx="671607" cy="5306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Material &amp; Surface Science</a:t>
          </a:r>
          <a:endParaRPr lang="en-US" sz="1300" kern="1200" dirty="0"/>
        </a:p>
      </dsp:txBody>
      <dsp:txXfrm>
        <a:off x="546897" y="21953"/>
        <a:ext cx="826444" cy="6530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Material &amp; Surface Science</a:t>
          </a:r>
          <a:endParaRPr lang="en-US" sz="1300" kern="1200" dirty="0"/>
        </a:p>
      </dsp:txBody>
      <dsp:txXfrm>
        <a:off x="546897" y="21953"/>
        <a:ext cx="826444" cy="6530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Material &amp; Surface Science</a:t>
          </a:r>
          <a:endParaRPr lang="en-US" sz="1300" kern="1200" dirty="0"/>
        </a:p>
      </dsp:txBody>
      <dsp:txXfrm>
        <a:off x="546897" y="21953"/>
        <a:ext cx="826444" cy="6530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352790" y="704805"/>
          <a:ext cx="700308" cy="700308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Vacuum Tech.</a:t>
          </a:r>
          <a:endParaRPr lang="en-US" sz="1000" kern="1200" dirty="0"/>
        </a:p>
      </dsp:txBody>
      <dsp:txXfrm>
        <a:off x="455348" y="807363"/>
        <a:ext cx="495192" cy="495192"/>
      </dsp:txXfrm>
    </dsp:sp>
    <dsp:sp modelId="{FFAB7FC0-7A63-4BFD-B442-78B0C0920653}">
      <dsp:nvSpPr>
        <dsp:cNvPr id="0" name=""/>
        <dsp:cNvSpPr/>
      </dsp:nvSpPr>
      <dsp:spPr>
        <a:xfrm rot="16200000">
          <a:off x="496031" y="374012"/>
          <a:ext cx="413827" cy="199588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370298" y="775"/>
          <a:ext cx="665293" cy="532234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Material &amp; Surface Science</a:t>
          </a:r>
          <a:endParaRPr lang="en-US" sz="1000" kern="1200" dirty="0"/>
        </a:p>
      </dsp:txBody>
      <dsp:txXfrm>
        <a:off x="385887" y="16364"/>
        <a:ext cx="634115" cy="5010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Mechanical Engineering</a:t>
          </a:r>
          <a:endParaRPr lang="en-US" sz="1100" kern="1200" dirty="0"/>
        </a:p>
      </dsp:txBody>
      <dsp:txXfrm>
        <a:off x="546897" y="21953"/>
        <a:ext cx="826444" cy="6530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Instrumen-tation</a:t>
          </a:r>
          <a:endParaRPr lang="en-US" sz="1200" kern="1200" dirty="0"/>
        </a:p>
      </dsp:txBody>
      <dsp:txXfrm>
        <a:off x="546897" y="21953"/>
        <a:ext cx="826444" cy="65302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Instrumen-tation</a:t>
          </a:r>
          <a:endParaRPr lang="en-US" sz="1200" kern="1200" dirty="0"/>
        </a:p>
      </dsp:txBody>
      <dsp:txXfrm>
        <a:off x="546897" y="21953"/>
        <a:ext cx="826444" cy="65302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1BE79-0D5A-4335-ACEA-8ECDA7DA6C16}">
      <dsp:nvSpPr>
        <dsp:cNvPr id="0" name=""/>
        <dsp:cNvSpPr/>
      </dsp:nvSpPr>
      <dsp:spPr>
        <a:xfrm>
          <a:off x="503762" y="923339"/>
          <a:ext cx="912714" cy="912714"/>
        </a:xfrm>
        <a:prstGeom prst="ellipse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Vacuum Tech.</a:t>
          </a:r>
          <a:endParaRPr lang="en-US" sz="1300" kern="1200" dirty="0"/>
        </a:p>
      </dsp:txBody>
      <dsp:txXfrm>
        <a:off x="637426" y="1057003"/>
        <a:ext cx="645386" cy="645386"/>
      </dsp:txXfrm>
    </dsp:sp>
    <dsp:sp modelId="{FFAB7FC0-7A63-4BFD-B442-78B0C0920653}">
      <dsp:nvSpPr>
        <dsp:cNvPr id="0" name=""/>
        <dsp:cNvSpPr/>
      </dsp:nvSpPr>
      <dsp:spPr>
        <a:xfrm rot="16200000">
          <a:off x="688493" y="490032"/>
          <a:ext cx="543253" cy="260123"/>
        </a:xfrm>
        <a:prstGeom prst="leftArrow">
          <a:avLst>
            <a:gd name="adj1" fmla="val 60000"/>
            <a:gd name="adj2" fmla="val 50000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979F2B-4AE6-4100-A488-18B6A771F466}">
      <dsp:nvSpPr>
        <dsp:cNvPr id="0" name=""/>
        <dsp:cNvSpPr/>
      </dsp:nvSpPr>
      <dsp:spPr>
        <a:xfrm>
          <a:off x="526580" y="1636"/>
          <a:ext cx="867078" cy="693662"/>
        </a:xfrm>
        <a:prstGeom prst="roundRect">
          <a:avLst>
            <a:gd name="adj" fmla="val 10000"/>
          </a:avLst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Instrumen-tation</a:t>
          </a:r>
          <a:endParaRPr lang="en-US" sz="1200" kern="1200" dirty="0"/>
        </a:p>
      </dsp:txBody>
      <dsp:txXfrm>
        <a:off x="546897" y="21953"/>
        <a:ext cx="826444" cy="6530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F1A7F-0519-4B0B-938F-70F4F940FF50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D584F-AC84-4E4F-99DC-780CE9AC1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1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383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Monday, February 10, 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JUAS Practical Day -- Vacuum Technology -- Paolo Chiggiato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Monday, February 11,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JUAS Practical Day -- Vacuum Technology -- Paolo Chiggiato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2947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Monday, February 10,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JUAS Practical Day -- Vacuum Technology -- Paolo Chiggiato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05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2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068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4128"/>
            <a:ext cx="7470648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Monday, February 11, 2013</a:t>
            </a:r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JUAS Practical Day -- Vacuum Technology -- Paolo Chiggiato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38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Monday, February 11,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JUAS Practical Day -- Vacuum Technology -- Paolo Chiggiato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8" r:id="rId2"/>
    <p:sldLayoutId id="2147483662" r:id="rId3"/>
    <p:sldLayoutId id="2147483667" r:id="rId4"/>
    <p:sldLayoutId id="2147483696" r:id="rId5"/>
    <p:sldLayoutId id="2147483744" r:id="rId6"/>
    <p:sldLayoutId id="2147483698" r:id="rId7"/>
    <p:sldLayoutId id="2147483699" r:id="rId8"/>
    <p:sldLayoutId id="2147483743" r:id="rId9"/>
    <p:sldLayoutId id="2147483729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21.jpeg"/><Relationship Id="rId7" Type="http://schemas.openxmlformats.org/officeDocument/2006/relationships/diagramColors" Target="../diagrams/colors5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11" Type="http://schemas.openxmlformats.org/officeDocument/2006/relationships/image" Target="../media/image26.png"/><Relationship Id="rId5" Type="http://schemas.openxmlformats.org/officeDocument/2006/relationships/diagramColors" Target="../diagrams/colors6.xml"/><Relationship Id="rId10" Type="http://schemas.openxmlformats.org/officeDocument/2006/relationships/image" Target="../media/image25.jpe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29.jpeg"/><Relationship Id="rId12" Type="http://schemas.openxmlformats.org/officeDocument/2006/relationships/image" Target="../media/image34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11" Type="http://schemas.openxmlformats.org/officeDocument/2006/relationships/image" Target="../media/image33.png"/><Relationship Id="rId5" Type="http://schemas.openxmlformats.org/officeDocument/2006/relationships/diagramColors" Target="../diagrams/colors7.xml"/><Relationship Id="rId10" Type="http://schemas.openxmlformats.org/officeDocument/2006/relationships/image" Target="../media/image32.pn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36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37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3" Type="http://schemas.openxmlformats.org/officeDocument/2006/relationships/slideLayout" Target="../slideLayouts/slideLayout6.xml"/><Relationship Id="rId7" Type="http://schemas.openxmlformats.org/officeDocument/2006/relationships/diagramQuickStyle" Target="../diagrams/quickStyle11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diagramLayout" Target="../diagrams/layout11.xml"/><Relationship Id="rId5" Type="http://schemas.openxmlformats.org/officeDocument/2006/relationships/diagramData" Target="../diagrams/data11.xml"/><Relationship Id="rId4" Type="http://schemas.openxmlformats.org/officeDocument/2006/relationships/image" Target="../media/image39.png"/><Relationship Id="rId9" Type="http://schemas.microsoft.com/office/2007/relationships/diagramDrawing" Target="../diagrams/drawing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3" Type="http://schemas.openxmlformats.org/officeDocument/2006/relationships/slideLayout" Target="../slideLayouts/slideLayout6.xml"/><Relationship Id="rId7" Type="http://schemas.openxmlformats.org/officeDocument/2006/relationships/diagramQuickStyle" Target="../diagrams/quickStyle12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diagramLayout" Target="../diagrams/layout12.xml"/><Relationship Id="rId5" Type="http://schemas.openxmlformats.org/officeDocument/2006/relationships/diagramData" Target="../diagrams/data12.xml"/><Relationship Id="rId4" Type="http://schemas.openxmlformats.org/officeDocument/2006/relationships/image" Target="../media/image40.png"/><Relationship Id="rId9" Type="http://schemas.microsoft.com/office/2007/relationships/diagramDrawing" Target="../diagrams/drawing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4.xml"/><Relationship Id="rId3" Type="http://schemas.openxmlformats.org/officeDocument/2006/relationships/image" Target="../media/image42.jpeg"/><Relationship Id="rId7" Type="http://schemas.openxmlformats.org/officeDocument/2006/relationships/diagramLayout" Target="../diagrams/layout14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4.xml"/><Relationship Id="rId5" Type="http://schemas.openxmlformats.org/officeDocument/2006/relationships/image" Target="../media/image44.png"/><Relationship Id="rId10" Type="http://schemas.microsoft.com/office/2007/relationships/diagramDrawing" Target="../diagrams/drawing14.xml"/><Relationship Id="rId4" Type="http://schemas.openxmlformats.org/officeDocument/2006/relationships/image" Target="../media/image43.png"/><Relationship Id="rId9" Type="http://schemas.openxmlformats.org/officeDocument/2006/relationships/diagramColors" Target="../diagrams/colors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3" Type="http://schemas.openxmlformats.org/officeDocument/2006/relationships/image" Target="../media/image47.jpeg"/><Relationship Id="rId7" Type="http://schemas.openxmlformats.org/officeDocument/2006/relationships/diagramQuickStyle" Target="../diagrams/quickStyle16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16.xml"/><Relationship Id="rId5" Type="http://schemas.openxmlformats.org/officeDocument/2006/relationships/diagramData" Target="../diagrams/data16.xml"/><Relationship Id="rId4" Type="http://schemas.openxmlformats.org/officeDocument/2006/relationships/image" Target="../media/image48.jpeg"/><Relationship Id="rId9" Type="http://schemas.microsoft.com/office/2007/relationships/diagramDrawing" Target="../diagrams/drawing1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7.xml"/><Relationship Id="rId3" Type="http://schemas.openxmlformats.org/officeDocument/2006/relationships/image" Target="../media/image50.jpeg"/><Relationship Id="rId7" Type="http://schemas.openxmlformats.org/officeDocument/2006/relationships/diagramQuickStyle" Target="../diagrams/quickStyle17.xml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7.xml"/><Relationship Id="rId5" Type="http://schemas.openxmlformats.org/officeDocument/2006/relationships/diagramData" Target="../diagrams/data17.xml"/><Relationship Id="rId4" Type="http://schemas.openxmlformats.org/officeDocument/2006/relationships/image" Target="../media/image51.jpeg"/><Relationship Id="rId9" Type="http://schemas.microsoft.com/office/2007/relationships/diagramDrawing" Target="../diagrams/drawing1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8.xml"/><Relationship Id="rId3" Type="http://schemas.openxmlformats.org/officeDocument/2006/relationships/image" Target="../media/image53.png"/><Relationship Id="rId7" Type="http://schemas.openxmlformats.org/officeDocument/2006/relationships/diagramLayout" Target="../diagrams/layout18.xm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8.xml"/><Relationship Id="rId5" Type="http://schemas.openxmlformats.org/officeDocument/2006/relationships/image" Target="../media/image55.jpeg"/><Relationship Id="rId10" Type="http://schemas.microsoft.com/office/2007/relationships/diagramDrawing" Target="../diagrams/drawing18.xml"/><Relationship Id="rId4" Type="http://schemas.openxmlformats.org/officeDocument/2006/relationships/image" Target="../media/image54.jpeg"/><Relationship Id="rId9" Type="http://schemas.openxmlformats.org/officeDocument/2006/relationships/diagramColors" Target="../diagrams/colors1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9.xml"/><Relationship Id="rId3" Type="http://schemas.openxmlformats.org/officeDocument/2006/relationships/image" Target="../media/image57.emf"/><Relationship Id="rId7" Type="http://schemas.openxmlformats.org/officeDocument/2006/relationships/diagramLayout" Target="../diagrams/layout19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diagramData" Target="../diagrams/data19.xml"/><Relationship Id="rId5" Type="http://schemas.openxmlformats.org/officeDocument/2006/relationships/image" Target="../media/image59.png"/><Relationship Id="rId10" Type="http://schemas.microsoft.com/office/2007/relationships/diagramDrawing" Target="../diagrams/drawing19.xml"/><Relationship Id="rId4" Type="http://schemas.openxmlformats.org/officeDocument/2006/relationships/image" Target="../media/image58.png"/><Relationship Id="rId9" Type="http://schemas.openxmlformats.org/officeDocument/2006/relationships/diagramColors" Target="../diagrams/colors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14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16.jpeg"/><Relationship Id="rId10" Type="http://schemas.openxmlformats.org/officeDocument/2006/relationships/oleObject" Target="../embeddings/oleObject2.bin"/><Relationship Id="rId4" Type="http://schemas.openxmlformats.org/officeDocument/2006/relationships/diagramLayout" Target="../diagrams/layout2.xml"/><Relationship Id="rId9" Type="http://schemas.openxmlformats.org/officeDocument/2006/relationships/image" Target="../media/image11.png"/><Relationship Id="rId1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9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8226425" cy="941388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b="1" dirty="0" smtClean="0"/>
              <a:t>Activity 1: gas from metals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4712194"/>
            <a:ext cx="8012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Thermal and particle induced outgassing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Gas permeation in polymers and metals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Assessment of vacuum components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Thin film coatings for the reduction of material outgassing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0450" y="1143533"/>
            <a:ext cx="2784880" cy="330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E:\Nuova cartella\DSC057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393" y="1143534"/>
            <a:ext cx="4322797" cy="3306723"/>
          </a:xfrm>
          <a:prstGeom prst="rect">
            <a:avLst/>
          </a:prstGeom>
          <a:noFill/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164897446"/>
              </p:ext>
            </p:extLst>
          </p:nvPr>
        </p:nvGraphicFramePr>
        <p:xfrm>
          <a:off x="0" y="80010"/>
          <a:ext cx="1405890" cy="1405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30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2671933"/>
              </p:ext>
            </p:extLst>
          </p:nvPr>
        </p:nvGraphicFramePr>
        <p:xfrm>
          <a:off x="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19" y="215264"/>
            <a:ext cx="4736255" cy="207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 descr="Modul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378866"/>
            <a:ext cx="3406140" cy="255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68515" y="4091804"/>
            <a:ext cx="2161413" cy="17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buck_mode_18.jpeg"/>
          <p:cNvPicPr/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5754445" y="2926741"/>
            <a:ext cx="3389555" cy="77662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481521" y="2378866"/>
            <a:ext cx="2161413" cy="2682432"/>
            <a:chOff x="6803075" y="2348880"/>
            <a:chExt cx="2161413" cy="2682432"/>
          </a:xfrm>
        </p:grpSpPr>
        <p:pic>
          <p:nvPicPr>
            <p:cNvPr id="17" name="Picture 6" descr="\\cern.ch\dfs\Users\a\alacroix\Desktop\Documents\CLIC\doigt_RF\pictures\DN100_RF_Finger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804488" y="2348880"/>
              <a:ext cx="2160000" cy="1872381"/>
            </a:xfrm>
            <a:prstGeom prst="rect">
              <a:avLst/>
            </a:prstGeom>
            <a:noFill/>
          </p:spPr>
        </p:pic>
        <p:pic>
          <p:nvPicPr>
            <p:cNvPr id="18" name="Picture 7" descr="\\cern.ch\dfs\Users\a\alacroix\Desktop\Documents\CLIC\doigt_RF\pictures\Compression Iso results pictures.pn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883316" y="4221088"/>
              <a:ext cx="1080000" cy="810223"/>
            </a:xfrm>
            <a:prstGeom prst="rect">
              <a:avLst/>
            </a:prstGeom>
            <a:noFill/>
          </p:spPr>
        </p:pic>
        <p:pic>
          <p:nvPicPr>
            <p:cNvPr id="19" name="Picture 8" descr="\\cern.ch\dfs\Users\a\alacroix\Desktop\Documents\CLIC\doigt_RF\pictures\OF results pictures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803075" y="4221088"/>
              <a:ext cx="1080000" cy="810224"/>
            </a:xfrm>
            <a:prstGeom prst="rect">
              <a:avLst/>
            </a:prstGeom>
            <a:noFill/>
          </p:spPr>
        </p:pic>
      </p:grpSp>
      <p:sp>
        <p:nvSpPr>
          <p:cNvPr id="2" name="TextBox 1"/>
          <p:cNvSpPr txBox="1"/>
          <p:nvPr/>
        </p:nvSpPr>
        <p:spPr>
          <a:xfrm>
            <a:off x="8078356" y="628650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17428" y="4970026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Production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816576" y="5154692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Computation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674955" y="370337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Thin walls</a:t>
            </a:r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77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36130548"/>
              </p:ext>
            </p:extLst>
          </p:nvPr>
        </p:nvGraphicFramePr>
        <p:xfrm>
          <a:off x="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" name="Picture 4" descr="Helmer-gauge-croppe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3702" y="-21339"/>
            <a:ext cx="2920298" cy="2828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4" r="18978" b="28096"/>
          <a:stretch/>
        </p:blipFill>
        <p:spPr bwMode="auto">
          <a:xfrm>
            <a:off x="1828316" y="2458037"/>
            <a:ext cx="2191699" cy="130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H:\ImagesOperaRapport\VPotLastZ=28MODULATION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2" r="29789"/>
          <a:stretch/>
        </p:blipFill>
        <p:spPr bwMode="auto">
          <a:xfrm>
            <a:off x="6087893" y="3314317"/>
            <a:ext cx="2934328" cy="2784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5" t="14589" r="29319" b="6755"/>
          <a:stretch/>
        </p:blipFill>
        <p:spPr bwMode="auto">
          <a:xfrm>
            <a:off x="3979087" y="0"/>
            <a:ext cx="1991519" cy="28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16" t="11365" r="43441" b="41456"/>
          <a:stretch/>
        </p:blipFill>
        <p:spPr bwMode="auto">
          <a:xfrm>
            <a:off x="101827" y="1917700"/>
            <a:ext cx="1799926" cy="195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 descr="H:\ImagesOperaRapport\IonsWithLastModelH2Z70MODULATION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2" t="10428" r="46947" b="11184"/>
          <a:stretch/>
        </p:blipFill>
        <p:spPr bwMode="auto">
          <a:xfrm>
            <a:off x="3057847" y="3875538"/>
            <a:ext cx="1420958" cy="222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920240" y="2042771"/>
            <a:ext cx="15408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solidFill>
                  <a:srgbClr val="0055A0"/>
                </a:solidFill>
              </a:rPr>
              <a:t>Electron trajectories</a:t>
            </a:r>
            <a:endParaRPr lang="en-GB" sz="1200" dirty="0">
              <a:solidFill>
                <a:srgbClr val="0055A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61818" y="4710194"/>
            <a:ext cx="12288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>
                <a:solidFill>
                  <a:srgbClr val="0055A0"/>
                </a:solidFill>
              </a:rPr>
              <a:t>Ion trajectories</a:t>
            </a:r>
          </a:p>
          <a:p>
            <a:r>
              <a:rPr lang="de-CH" sz="900" dirty="0" smtClean="0">
                <a:solidFill>
                  <a:srgbClr val="0055A0"/>
                </a:solidFill>
              </a:rPr>
              <a:t>(here illustration of ion losses)</a:t>
            </a:r>
            <a:endParaRPr lang="en-GB" sz="900" dirty="0">
              <a:solidFill>
                <a:srgbClr val="0055A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02935" y="3763153"/>
            <a:ext cx="9250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dirty="0" smtClean="0">
                <a:solidFill>
                  <a:srgbClr val="0055A0"/>
                </a:solidFill>
              </a:rPr>
              <a:t>Electrical potentials</a:t>
            </a:r>
          </a:p>
          <a:p>
            <a:pPr algn="ctr"/>
            <a:r>
              <a:rPr lang="de-CH" sz="900" dirty="0" smtClean="0">
                <a:solidFill>
                  <a:srgbClr val="0055A0"/>
                </a:solidFill>
              </a:rPr>
              <a:t>(here during modulation)</a:t>
            </a:r>
            <a:endParaRPr lang="en-GB" sz="900" dirty="0">
              <a:solidFill>
                <a:srgbClr val="0055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91668" y="2807162"/>
            <a:ext cx="1730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200" dirty="0" smtClean="0">
                <a:solidFill>
                  <a:srgbClr val="0055A0"/>
                </a:solidFill>
              </a:rPr>
              <a:t>Geometric mode of a Helmer gauge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057847" y="1463220"/>
            <a:ext cx="1078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solidFill>
                  <a:srgbClr val="0055A0"/>
                </a:solidFill>
              </a:rPr>
              <a:t>SVT 305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41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Monday, February </a:t>
            </a:r>
            <a:r>
              <a:rPr lang="en-US" dirty="0" smtClean="0">
                <a:solidFill>
                  <a:schemeClr val="bg1"/>
                </a:solidFill>
              </a:rPr>
              <a:t>10, 2014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i="1" dirty="0" smtClean="0">
                <a:solidFill>
                  <a:schemeClr val="bg1"/>
                </a:solidFill>
              </a:rPr>
              <a:t>JUAS Practical Day -- Vacuum Technology –</a:t>
            </a:r>
          </a:p>
          <a:p>
            <a:r>
              <a:rPr lang="en-GB" i="1" dirty="0" smtClean="0">
                <a:solidFill>
                  <a:schemeClr val="bg1"/>
                </a:solidFill>
              </a:rPr>
              <a:t> Paolo Chiggiato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41318" y="780857"/>
            <a:ext cx="7651092" cy="4867814"/>
            <a:chOff x="3849190" y="1009458"/>
            <a:chExt cx="5277558" cy="3200234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5400000">
              <a:off x="4828272" y="30376"/>
              <a:ext cx="3200234" cy="51583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Oval 9"/>
            <p:cNvSpPr/>
            <p:nvPr/>
          </p:nvSpPr>
          <p:spPr bwMode="auto">
            <a:xfrm>
              <a:off x="8488573" y="3394119"/>
              <a:ext cx="638175" cy="389513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720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810200" y="460860"/>
            <a:ext cx="563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Lowest pressure ever measured at room temperature</a:t>
            </a:r>
            <a:endParaRPr lang="en-US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096940088"/>
              </p:ext>
            </p:extLst>
          </p:nvPr>
        </p:nvGraphicFramePr>
        <p:xfrm>
          <a:off x="-17145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8493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idx="4294967295"/>
          </p:nvPr>
        </p:nvSpPr>
        <p:spPr>
          <a:xfrm>
            <a:off x="917575" y="15875"/>
            <a:ext cx="8226425" cy="941388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b="1" dirty="0" smtClean="0"/>
              <a:t>Activity 2: pressure measurement</a:t>
            </a:r>
            <a:endParaRPr lang="en-US" sz="3200" b="1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410553600"/>
              </p:ext>
            </p:extLst>
          </p:nvPr>
        </p:nvGraphicFramePr>
        <p:xfrm>
          <a:off x="-17145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789" y="1105355"/>
            <a:ext cx="4608073" cy="345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57200" y="4712194"/>
            <a:ext cx="80124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Pressure measurement by gas ionization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Quadrupole</a:t>
            </a:r>
            <a:r>
              <a:rPr lang="en-US" dirty="0" smtClean="0"/>
              <a:t> gas analyzers and partial pressure measurement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training lab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Calibration of </a:t>
            </a:r>
            <a:r>
              <a:rPr lang="en-US" dirty="0" smtClean="0"/>
              <a:t>instruments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49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115790533"/>
              </p:ext>
            </p:extLst>
          </p:nvPr>
        </p:nvGraphicFramePr>
        <p:xfrm>
          <a:off x="-17145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1591734" y="925577"/>
            <a:ext cx="5870222" cy="5074011"/>
            <a:chOff x="1591734" y="925577"/>
            <a:chExt cx="5870222" cy="5074011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734" y="3697540"/>
              <a:ext cx="5870222" cy="230204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1734" y="925577"/>
              <a:ext cx="5870221" cy="27719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137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538852" y="96838"/>
            <a:ext cx="7336861" cy="5365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time-dependent </a:t>
            </a:r>
            <a:r>
              <a:rPr lang="en-US" dirty="0" smtClean="0"/>
              <a:t>processes</a:t>
            </a:r>
            <a:endParaRPr lang="en-US" dirty="0"/>
          </a:p>
        </p:txBody>
      </p:sp>
      <p:pic>
        <p:nvPicPr>
          <p:cNvPr id="12" name="timedep2b.wmv">
            <a:hlinkClick r:id="" action="ppaction://media"/>
          </p:cNvPr>
          <p:cNvPicPr>
            <a:picLocks noGrp="1" noChangeAspect="1"/>
          </p:cNvPicPr>
          <p:nvPr>
            <p:ph idx="4294967295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5636" r="15746"/>
          <a:stretch/>
        </p:blipFill>
        <p:spPr>
          <a:xfrm>
            <a:off x="1538852" y="1291590"/>
            <a:ext cx="7128165" cy="4010343"/>
          </a:xfr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17818949"/>
              </p:ext>
            </p:extLst>
          </p:nvPr>
        </p:nvGraphicFramePr>
        <p:xfrm>
          <a:off x="-29718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09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8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idx="4294967295"/>
          </p:nvPr>
        </p:nvSpPr>
        <p:spPr>
          <a:xfrm>
            <a:off x="917575" y="-120650"/>
            <a:ext cx="8226425" cy="9398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b="1" dirty="0" smtClean="0"/>
              <a:t>Activity 3: MC simulation</a:t>
            </a:r>
            <a:endParaRPr lang="en-US" sz="3200" b="1" dirty="0"/>
          </a:p>
        </p:txBody>
      </p:sp>
      <p:pic>
        <p:nvPicPr>
          <p:cNvPr id="10" name="timedep1.wmv">
            <a:hlinkClick r:id="" action="ppaction://media"/>
          </p:cNvPr>
          <p:cNvPicPr>
            <a:picLocks noGrp="1" noChangeAspect="1"/>
          </p:cNvPicPr>
          <p:nvPr>
            <p:ph idx="4294967295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5487" r="15487"/>
          <a:stretch/>
        </p:blipFill>
        <p:spPr>
          <a:xfrm>
            <a:off x="674369" y="1074420"/>
            <a:ext cx="8026400" cy="4514850"/>
          </a:xfr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421630054"/>
              </p:ext>
            </p:extLst>
          </p:nvPr>
        </p:nvGraphicFramePr>
        <p:xfrm>
          <a:off x="-29718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2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3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241445360"/>
              </p:ext>
            </p:extLst>
          </p:nvPr>
        </p:nvGraphicFramePr>
        <p:xfrm>
          <a:off x="2297430" y="1074420"/>
          <a:ext cx="4663440" cy="4069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59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IMG_3722-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422219"/>
            <a:ext cx="3871413" cy="2631484"/>
          </a:xfrm>
          <a:prstGeom prst="rect">
            <a:avLst/>
          </a:prstGeom>
          <a:noFill/>
        </p:spPr>
      </p:pic>
      <p:pic>
        <p:nvPicPr>
          <p:cNvPr id="9" name="Picture 10" descr="IMG_3736-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8282" y="3422219"/>
            <a:ext cx="3867248" cy="2631484"/>
          </a:xfrm>
          <a:prstGeom prst="rect">
            <a:avLst/>
          </a:prstGeom>
          <a:noFill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811531"/>
            <a:ext cx="387141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38282" y="811530"/>
            <a:ext cx="3867248" cy="2405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 rot="16200000">
            <a:off x="4220108" y="3016513"/>
            <a:ext cx="713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LHC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149028" y="226814"/>
            <a:ext cx="4855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Examples of vacuum systems in the LHC</a:t>
            </a:r>
            <a:endParaRPr lang="en-US" sz="2000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1498339803"/>
              </p:ext>
            </p:extLst>
          </p:nvPr>
        </p:nvGraphicFramePr>
        <p:xfrm>
          <a:off x="1" y="45720"/>
          <a:ext cx="1211579" cy="150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71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41288"/>
            <a:ext cx="8226425" cy="941387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Training in Vacuum Technology for </a:t>
            </a:r>
            <a:br>
              <a:rPr lang="en-US" sz="3200" b="1" dirty="0" smtClean="0"/>
            </a:br>
            <a:r>
              <a:rPr lang="en-US" sz="3200" b="1" dirty="0" smtClean="0"/>
              <a:t>JUAS 2014 Students 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474470"/>
            <a:ext cx="8309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Paolo Chiggiato</a:t>
            </a:r>
          </a:p>
          <a:p>
            <a:pPr algn="ctr"/>
            <a:r>
              <a:rPr lang="en-US" dirty="0" smtClean="0"/>
              <a:t>Technology Department </a:t>
            </a:r>
          </a:p>
          <a:p>
            <a:pPr algn="ctr"/>
            <a:r>
              <a:rPr lang="en-US" dirty="0" smtClean="0"/>
              <a:t>Vacuum Surfaces and Coatings Group</a:t>
            </a:r>
          </a:p>
          <a:p>
            <a:pPr algn="ctr"/>
            <a:r>
              <a:rPr lang="en-US" dirty="0" smtClean="0"/>
              <a:t>CERN, CH-1211 Geneva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0" y="3487876"/>
            <a:ext cx="50634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Vacuum @ CERN</a:t>
            </a:r>
            <a:endParaRPr lang="en-US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Material and Surface Science: Activity 1</a:t>
            </a:r>
            <a:endParaRPr lang="en-US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Mechanical Engineering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Instrumentation: Activity 2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Simulation: Activity 3</a:t>
            </a:r>
            <a:endParaRPr lang="en-US" b="1" dirty="0" smtClean="0"/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Operation: Activity 4 and 5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078152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08598"/>
            <a:ext cx="8050422" cy="516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623456" y="4671515"/>
            <a:ext cx="2074024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600" dirty="0"/>
              <a:t>Vacuum </a:t>
            </a:r>
            <a:r>
              <a:rPr lang="en-US" sz="1600" dirty="0" smtClean="0"/>
              <a:t>technicians </a:t>
            </a:r>
            <a:r>
              <a:rPr lang="en-US" sz="1600" dirty="0"/>
              <a:t>installing part of the </a:t>
            </a:r>
            <a:r>
              <a:rPr lang="en-US" sz="1600" dirty="0" smtClean="0"/>
              <a:t>beam pipe </a:t>
            </a:r>
            <a:r>
              <a:rPr lang="en-US" sz="1600" dirty="0"/>
              <a:t>support system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49028" y="226814"/>
            <a:ext cx="48558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Examples of vacuum systems in the LHC</a:t>
            </a:r>
            <a:endParaRPr lang="en-US" sz="20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498339803"/>
              </p:ext>
            </p:extLst>
          </p:nvPr>
        </p:nvGraphicFramePr>
        <p:xfrm>
          <a:off x="1" y="45720"/>
          <a:ext cx="1211579" cy="150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318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7220" y="233492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err="1"/>
              <a:t>I</a:t>
            </a:r>
            <a:r>
              <a:rPr lang="es-ES" dirty="0" err="1" smtClean="0"/>
              <a:t>nterventions</a:t>
            </a:r>
            <a:r>
              <a:rPr lang="es-ES" dirty="0" smtClean="0"/>
              <a:t> in </a:t>
            </a:r>
            <a:r>
              <a:rPr lang="es-ES" dirty="0" err="1" smtClean="0"/>
              <a:t>controlled</a:t>
            </a:r>
            <a:r>
              <a:rPr lang="es-ES" dirty="0" smtClean="0"/>
              <a:t> </a:t>
            </a:r>
            <a:r>
              <a:rPr lang="es-ES" dirty="0" err="1" smtClean="0"/>
              <a:t>areas</a:t>
            </a:r>
            <a:endParaRPr lang="es-ES" dirty="0"/>
          </a:p>
        </p:txBody>
      </p:sp>
      <p:pic>
        <p:nvPicPr>
          <p:cNvPr id="4099" name="Picture 3" descr="C:\Users\Jose\Documents\CERN curro\Fotos\BA1 Agosto 2013\IMG_01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424" y="3924780"/>
            <a:ext cx="2870938" cy="2153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Jose\Documents\CERN curro\Fotos\BA1 Agosto 2013\IMG_01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04" y="1632858"/>
            <a:ext cx="5042915" cy="3782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Jose\Documents\CERN curro\Fotos\IMG_07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243" y="1247233"/>
            <a:ext cx="3289300" cy="246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215756853"/>
              </p:ext>
            </p:extLst>
          </p:nvPr>
        </p:nvGraphicFramePr>
        <p:xfrm>
          <a:off x="1" y="45720"/>
          <a:ext cx="1211579" cy="150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z="1000" dirty="0" smtClean="0">
                <a:solidFill>
                  <a:schemeClr val="bg1"/>
                </a:solidFill>
              </a:rPr>
              <a:t>Monday, February </a:t>
            </a:r>
            <a:r>
              <a:rPr lang="en-US" sz="1000" dirty="0" smtClean="0">
                <a:solidFill>
                  <a:schemeClr val="bg1"/>
                </a:solidFill>
              </a:rPr>
              <a:t>10, 2014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z="1000" dirty="0" smtClean="0">
                <a:solidFill>
                  <a:schemeClr val="bg1"/>
                </a:solidFill>
              </a:rPr>
              <a:t>JUAS Practical Day -- Vacuum Technology –</a:t>
            </a:r>
          </a:p>
          <a:p>
            <a:r>
              <a:rPr lang="en-GB" sz="1000" dirty="0" smtClean="0">
                <a:solidFill>
                  <a:schemeClr val="bg1"/>
                </a:solidFill>
              </a:rPr>
              <a:t> Paolo Chiggiato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</a:rPr>
              <a:pPr/>
              <a:t>21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9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Jose\Documents\CERN curro\Fotos\2013-08-01 12.02.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506" y="1173935"/>
            <a:ext cx="2686050" cy="3581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1 Título"/>
          <p:cNvSpPr>
            <a:spLocks noGrp="1"/>
          </p:cNvSpPr>
          <p:nvPr>
            <p:ph type="title" idx="4294967295"/>
          </p:nvPr>
        </p:nvSpPr>
        <p:spPr>
          <a:xfrm>
            <a:off x="0" y="233363"/>
            <a:ext cx="8226425" cy="939800"/>
          </a:xfrm>
        </p:spPr>
        <p:txBody>
          <a:bodyPr>
            <a:normAutofit/>
          </a:bodyPr>
          <a:lstStyle/>
          <a:p>
            <a:pPr algn="ctr"/>
            <a:r>
              <a:rPr lang="es-ES" sz="2400" dirty="0" err="1" smtClean="0"/>
              <a:t>Remote</a:t>
            </a:r>
            <a:r>
              <a:rPr lang="es-ES" sz="2400" dirty="0" smtClean="0"/>
              <a:t> </a:t>
            </a:r>
            <a:r>
              <a:rPr lang="es-ES" sz="2400" dirty="0" err="1" smtClean="0"/>
              <a:t>interventions</a:t>
            </a:r>
            <a:r>
              <a:rPr lang="es-ES" sz="2400" dirty="0" smtClean="0"/>
              <a:t> in </a:t>
            </a:r>
            <a:r>
              <a:rPr lang="es-ES" sz="2400" dirty="0" err="1" smtClean="0"/>
              <a:t>controlled</a:t>
            </a:r>
            <a:r>
              <a:rPr lang="es-ES" sz="2400" dirty="0" smtClean="0"/>
              <a:t> </a:t>
            </a:r>
            <a:r>
              <a:rPr lang="es-ES" sz="2400" dirty="0" err="1" smtClean="0"/>
              <a:t>areas</a:t>
            </a:r>
            <a:endParaRPr lang="es-ES" sz="2400" dirty="0"/>
          </a:p>
        </p:txBody>
      </p:sp>
      <p:pic>
        <p:nvPicPr>
          <p:cNvPr id="6146" name="Picture 2" descr="C:\Users\Jose\Documents\CERN curro\Fotos\2013-08-01 10.20.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1250135"/>
            <a:ext cx="2647950" cy="353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Jose\Documents\CERN curro\Fotos\2013-08-01 10.25.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400" y="2616200"/>
            <a:ext cx="4301067" cy="322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221574521"/>
              </p:ext>
            </p:extLst>
          </p:nvPr>
        </p:nvGraphicFramePr>
        <p:xfrm>
          <a:off x="1" y="45720"/>
          <a:ext cx="1211579" cy="150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10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96863" y="-120650"/>
            <a:ext cx="8847137" cy="9398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2400" b="1" dirty="0" smtClean="0"/>
              <a:t>Activity 4: LHC </a:t>
            </a:r>
            <a:r>
              <a:rPr lang="en-US" sz="2400" b="1" dirty="0"/>
              <a:t>vacuum system </a:t>
            </a:r>
            <a:r>
              <a:rPr lang="en-US" sz="2400" b="1" dirty="0" smtClean="0"/>
              <a:t>with NEG</a:t>
            </a:r>
            <a:endParaRPr lang="en-US" sz="2400" b="1" dirty="0"/>
          </a:p>
        </p:txBody>
      </p:sp>
      <p:pic>
        <p:nvPicPr>
          <p:cNvPr id="14" name="Picture 4" descr="Bregliozzi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845300" y="2417763"/>
            <a:ext cx="2298700" cy="2079625"/>
          </a:xfrm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074476" y="4720553"/>
            <a:ext cx="6216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Thin film coating for the LHC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LHC vacuum components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LHC collimators and their vacuum system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Bakeout and NEG activation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" y="754164"/>
            <a:ext cx="1646791" cy="5406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9" descr="PICT0039"/>
          <p:cNvPicPr>
            <a:picLocks noChangeAspect="1" noChangeArrowheads="1"/>
          </p:cNvPicPr>
          <p:nvPr/>
        </p:nvPicPr>
        <p:blipFill>
          <a:blip r:embed="rId4">
            <a:lum bright="6000"/>
          </a:blip>
          <a:srcRect l="10648" t="3972" r="8423" b="4677"/>
          <a:stretch>
            <a:fillRect/>
          </a:stretch>
        </p:blipFill>
        <p:spPr bwMode="auto">
          <a:xfrm>
            <a:off x="5755005" y="754165"/>
            <a:ext cx="2714625" cy="16432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 descr="PICT0001_ridimensionar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348456" y="751272"/>
            <a:ext cx="2834300" cy="372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2502733989"/>
              </p:ext>
            </p:extLst>
          </p:nvPr>
        </p:nvGraphicFramePr>
        <p:xfrm>
          <a:off x="1" y="45720"/>
          <a:ext cx="1211579" cy="150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49270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idx="4294967295"/>
          </p:nvPr>
        </p:nvSpPr>
        <p:spPr>
          <a:xfrm>
            <a:off x="296863" y="-120650"/>
            <a:ext cx="8847137" cy="9398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US" sz="3200" b="1" dirty="0" smtClean="0"/>
              <a:t>Activity 5: leak detection</a:t>
            </a:r>
            <a:endParaRPr lang="en-US" sz="3200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63"/>
          <a:stretch/>
        </p:blipFill>
        <p:spPr bwMode="auto">
          <a:xfrm>
            <a:off x="263526" y="959305"/>
            <a:ext cx="2244157" cy="246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1718" y="3518413"/>
            <a:ext cx="2307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Leak and pressure test of PIMS disks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968" y="942294"/>
            <a:ext cx="3925032" cy="277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87070" y="3844181"/>
            <a:ext cx="3728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Acceptance test of CCDTL module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67" b="7394"/>
          <a:stretch/>
        </p:blipFill>
        <p:spPr bwMode="auto">
          <a:xfrm>
            <a:off x="2715489" y="942294"/>
            <a:ext cx="2265883" cy="2503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77512" y="3521016"/>
            <a:ext cx="1426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Leak test of new source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1372" y="4527742"/>
            <a:ext cx="39340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55A0"/>
                </a:solidFill>
              </a:rPr>
              <a:t>This is just a few of the leak, pressure and acceptance test done in 2013 for the new material to be installed in </a:t>
            </a:r>
            <a:r>
              <a:rPr lang="en-GB" sz="2000" b="1" dirty="0" err="1" smtClean="0">
                <a:solidFill>
                  <a:srgbClr val="0055A0"/>
                </a:solidFill>
              </a:rPr>
              <a:t>Linac</a:t>
            </a:r>
            <a:r>
              <a:rPr lang="en-GB" sz="2000" b="1" dirty="0" smtClean="0">
                <a:solidFill>
                  <a:srgbClr val="0055A0"/>
                </a:solidFill>
              </a:rPr>
              <a:t> 4.</a:t>
            </a:r>
            <a:endParaRPr lang="en-GB" sz="2000" b="1" dirty="0">
              <a:solidFill>
                <a:srgbClr val="0055A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5" y="4312289"/>
            <a:ext cx="3345089" cy="175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43504" y="4626105"/>
            <a:ext cx="13003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55A0"/>
                </a:solidFill>
              </a:rPr>
              <a:t>Leak test</a:t>
            </a:r>
          </a:p>
          <a:p>
            <a:r>
              <a:rPr lang="en-GB" dirty="0" smtClean="0">
                <a:solidFill>
                  <a:srgbClr val="0055A0"/>
                </a:solidFill>
              </a:rPr>
              <a:t>of DTL </a:t>
            </a:r>
          </a:p>
          <a:p>
            <a:r>
              <a:rPr lang="en-GB" dirty="0" smtClean="0">
                <a:solidFill>
                  <a:srgbClr val="0055A0"/>
                </a:solidFill>
              </a:rPr>
              <a:t>Drift tubes.</a:t>
            </a:r>
            <a:endParaRPr lang="en-GB" dirty="0">
              <a:solidFill>
                <a:srgbClr val="0055A0"/>
              </a:solidFill>
            </a:endParaRPr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1498339803"/>
              </p:ext>
            </p:extLst>
          </p:nvPr>
        </p:nvGraphicFramePr>
        <p:xfrm>
          <a:off x="1" y="45720"/>
          <a:ext cx="1211579" cy="150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77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JUAS Practical Day -- Vacuum Technology -- Paolo Chiggiato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2057400"/>
            <a:ext cx="8229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/>
              <a:t>We are looking forward to</a:t>
            </a:r>
          </a:p>
          <a:p>
            <a:pPr algn="ctr"/>
            <a:r>
              <a:rPr lang="en-GB" sz="4000" b="1" dirty="0" smtClean="0"/>
              <a:t>sharing our work </a:t>
            </a:r>
            <a:r>
              <a:rPr lang="en-GB" sz="4000" b="1" dirty="0"/>
              <a:t>with you at CERN !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15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986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33363"/>
            <a:ext cx="8226425" cy="9398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The Circuit in the CERN’s </a:t>
            </a:r>
            <a:r>
              <a:rPr lang="en-US" sz="3200" b="1" dirty="0" err="1" smtClean="0"/>
              <a:t>Meyrin</a:t>
            </a:r>
            <a:r>
              <a:rPr lang="en-US" sz="3200" b="1" dirty="0" smtClean="0"/>
              <a:t> Site</a:t>
            </a:r>
            <a:endParaRPr lang="en-US" sz="32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0" t="26445" r="17625" b="8000"/>
          <a:stretch/>
        </p:blipFill>
        <p:spPr bwMode="auto">
          <a:xfrm>
            <a:off x="3459309" y="1109639"/>
            <a:ext cx="501008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00" t="25333" r="7500" b="10000"/>
          <a:stretch/>
        </p:blipFill>
        <p:spPr bwMode="auto">
          <a:xfrm>
            <a:off x="332873" y="4210050"/>
            <a:ext cx="2830663" cy="185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75" t="25777" r="7250" b="6890"/>
          <a:stretch/>
        </p:blipFill>
        <p:spPr bwMode="auto">
          <a:xfrm>
            <a:off x="332872" y="1521718"/>
            <a:ext cx="2830663" cy="2086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94553" y="537210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101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3236" y="1152386"/>
            <a:ext cx="160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30 and 113</a:t>
            </a:r>
            <a:endParaRPr lang="en-US" dirty="0"/>
          </a:p>
        </p:txBody>
      </p:sp>
      <p:cxnSp>
        <p:nvCxnSpPr>
          <p:cNvPr id="10" name="Straight Arrow Connector 9"/>
          <p:cNvCxnSpPr>
            <a:stCxn id="1028" idx="3"/>
          </p:cNvCxnSpPr>
          <p:nvPr/>
        </p:nvCxnSpPr>
        <p:spPr>
          <a:xfrm flipV="1">
            <a:off x="3163536" y="4819650"/>
            <a:ext cx="4475514" cy="318016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27" idx="3"/>
          </p:cNvCxnSpPr>
          <p:nvPr/>
        </p:nvCxnSpPr>
        <p:spPr>
          <a:xfrm flipV="1">
            <a:off x="3163535" y="1981200"/>
            <a:ext cx="982533" cy="583938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02935" y="5556766"/>
            <a:ext cx="2839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Km from B. 30 to B. 101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75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875"/>
            <a:ext cx="8226425" cy="941388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Vacuum @ CERN</a:t>
            </a:r>
            <a:endParaRPr lang="en-US" sz="3200" b="1" dirty="0"/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14414"/>
            <a:ext cx="5905500" cy="488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905500" y="1657350"/>
            <a:ext cx="3067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Vacuum</a:t>
            </a:r>
            <a:r>
              <a:rPr lang="en-US" dirty="0" smtClean="0"/>
              <a:t> is necessary for the free circulation of beams.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905500" y="3054649"/>
            <a:ext cx="3067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128 Km </a:t>
            </a:r>
            <a:r>
              <a:rPr lang="en-US" dirty="0" smtClean="0"/>
              <a:t>long vacuum system: the longest in the world.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905500" y="4468814"/>
            <a:ext cx="30670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All vacuum degrees </a:t>
            </a:r>
            <a:r>
              <a:rPr lang="en-US" dirty="0" smtClean="0"/>
              <a:t>and </a:t>
            </a:r>
            <a:r>
              <a:rPr lang="en-US" b="1" dirty="0" smtClean="0"/>
              <a:t>all vacuum technologies </a:t>
            </a:r>
            <a:r>
              <a:rPr lang="en-US" dirty="0" smtClean="0"/>
              <a:t>are employed at CERN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17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idx="4294967295"/>
          </p:nvPr>
        </p:nvSpPr>
        <p:spPr>
          <a:xfrm>
            <a:off x="0" y="-109538"/>
            <a:ext cx="8226425" cy="939801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Vacuum @ CERN</a:t>
            </a:r>
            <a:endParaRPr 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74321" y="4868864"/>
            <a:ext cx="8679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b="1" dirty="0" smtClean="0"/>
              <a:t>2850</a:t>
            </a:r>
            <a:r>
              <a:rPr lang="en-GB" dirty="0" smtClean="0"/>
              <a:t> </a:t>
            </a:r>
            <a:r>
              <a:rPr lang="en-GB" dirty="0"/>
              <a:t>ion pumps, </a:t>
            </a:r>
            <a:r>
              <a:rPr lang="en-GB" b="1" dirty="0"/>
              <a:t>450</a:t>
            </a:r>
            <a:r>
              <a:rPr lang="en-GB" dirty="0"/>
              <a:t> </a:t>
            </a:r>
            <a:r>
              <a:rPr lang="en-GB" dirty="0" err="1" smtClean="0"/>
              <a:t>turbomolecular</a:t>
            </a:r>
            <a:r>
              <a:rPr lang="en-GB" dirty="0" smtClean="0"/>
              <a:t> pumps, </a:t>
            </a:r>
            <a:r>
              <a:rPr lang="en-GB" b="1" dirty="0" smtClean="0"/>
              <a:t>325</a:t>
            </a:r>
            <a:r>
              <a:rPr lang="en-GB" dirty="0" smtClean="0"/>
              <a:t> </a:t>
            </a:r>
            <a:r>
              <a:rPr lang="en-GB" dirty="0"/>
              <a:t>Ti sublimation </a:t>
            </a:r>
            <a:r>
              <a:rPr lang="en-GB" dirty="0" smtClean="0"/>
              <a:t>pumps,…</a:t>
            </a:r>
            <a:endParaRPr lang="en-GB" dirty="0"/>
          </a:p>
          <a:p>
            <a:pPr lvl="1"/>
            <a:r>
              <a:rPr lang="en-GB" b="1" dirty="0" smtClean="0"/>
              <a:t>6 Km </a:t>
            </a:r>
            <a:r>
              <a:rPr lang="en-GB" dirty="0" smtClean="0"/>
              <a:t>of NEG coated beam pipes, </a:t>
            </a:r>
            <a:r>
              <a:rPr lang="en-GB" b="1" dirty="0" smtClean="0"/>
              <a:t>2750</a:t>
            </a:r>
            <a:r>
              <a:rPr lang="en-GB" dirty="0" smtClean="0"/>
              <a:t> </a:t>
            </a:r>
            <a:r>
              <a:rPr lang="en-GB" dirty="0"/>
              <a:t>pressure gauges, </a:t>
            </a:r>
            <a:r>
              <a:rPr lang="en-GB" b="1" dirty="0"/>
              <a:t>40</a:t>
            </a:r>
            <a:r>
              <a:rPr lang="en-GB" dirty="0"/>
              <a:t> leak detectors and </a:t>
            </a:r>
            <a:r>
              <a:rPr lang="en-GB" b="1" dirty="0" smtClean="0"/>
              <a:t>100</a:t>
            </a:r>
            <a:r>
              <a:rPr lang="en-GB" dirty="0" smtClean="0"/>
              <a:t> RGAs,</a:t>
            </a:r>
            <a:r>
              <a:rPr lang="en-GB" b="1" dirty="0" smtClean="0"/>
              <a:t>1930</a:t>
            </a:r>
            <a:r>
              <a:rPr lang="en-GB" dirty="0" smtClean="0"/>
              <a:t> </a:t>
            </a:r>
            <a:r>
              <a:rPr lang="en-GB" dirty="0"/>
              <a:t>roughing valves and </a:t>
            </a:r>
            <a:r>
              <a:rPr lang="en-GB" b="1" dirty="0"/>
              <a:t>510</a:t>
            </a:r>
            <a:r>
              <a:rPr lang="en-GB" dirty="0"/>
              <a:t> gate sector </a:t>
            </a:r>
            <a:r>
              <a:rPr lang="en-GB" dirty="0" smtClean="0"/>
              <a:t>valves</a:t>
            </a:r>
            <a:endParaRPr lang="en-GB" dirty="0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73842"/>
            <a:ext cx="8066313" cy="3943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32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62462577"/>
              </p:ext>
            </p:extLst>
          </p:nvPr>
        </p:nvGraphicFramePr>
        <p:xfrm>
          <a:off x="1524000" y="6197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5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76838600"/>
              </p:ext>
            </p:extLst>
          </p:nvPr>
        </p:nvGraphicFramePr>
        <p:xfrm>
          <a:off x="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063212"/>
              </p:ext>
            </p:extLst>
          </p:nvPr>
        </p:nvGraphicFramePr>
        <p:xfrm>
          <a:off x="2708049" y="575700"/>
          <a:ext cx="2902909" cy="1538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CorelPhotoPaint.Image.6" r:id="rId8" imgW="9683544" imgH="7253165" progId="">
                  <p:embed/>
                </p:oleObj>
              </mc:Choice>
              <mc:Fallback>
                <p:oleObj name="CorelPhotoPaint.Image.6" r:id="rId8" imgW="9683544" imgH="7253165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12607" r="26346" b="41603"/>
                      <a:stretch>
                        <a:fillRect/>
                      </a:stretch>
                    </p:blipFill>
                    <p:spPr bwMode="auto">
                      <a:xfrm>
                        <a:off x="2708049" y="575700"/>
                        <a:ext cx="2902909" cy="153815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561172"/>
              </p:ext>
            </p:extLst>
          </p:nvPr>
        </p:nvGraphicFramePr>
        <p:xfrm>
          <a:off x="5813108" y="563921"/>
          <a:ext cx="2873692" cy="154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CorelPhotoPaint.Image.6" r:id="rId10" imgW="9712025" imgH="7272152" progId="">
                  <p:embed/>
                </p:oleObj>
              </mc:Choice>
              <mc:Fallback>
                <p:oleObj name="CorelPhotoPaint.Image.6" r:id="rId10" imgW="9712025" imgH="727215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029" r="29469" b="50296"/>
                      <a:stretch>
                        <a:fillRect/>
                      </a:stretch>
                    </p:blipFill>
                    <p:spPr bwMode="auto">
                      <a:xfrm>
                        <a:off x="5813108" y="563921"/>
                        <a:ext cx="2873692" cy="154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761548" y="158234"/>
            <a:ext cx="1928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Thin Films: </a:t>
            </a:r>
            <a:r>
              <a:rPr lang="en-US" dirty="0" err="1" smtClean="0"/>
              <a:t>TiZrV</a:t>
            </a:r>
            <a:endParaRPr lang="en-US" dirty="0"/>
          </a:p>
        </p:txBody>
      </p:sp>
      <p:pic>
        <p:nvPicPr>
          <p:cNvPr id="17" name="Picture 3" descr="\\cern.ch\dfs\Divisions\EST\Groups\SM\ThinFilms\HIE-ISOLDE\Coatings\2013_Coating\130703_C078_QP1.4\Pictures\130703_After_SUBU_bld118\IMG_1723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23" y="2328580"/>
            <a:ext cx="2438856" cy="182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\\cern.ch\dfs\Divisions\EST\Groups\SM\ThinFilms\HIE-ISOLDE\Coatings\2013_Coating\130703_C078_QP1.4\Pictures\130716_before_rinsing_bld252\IMG_1926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923" y="4249079"/>
            <a:ext cx="2438856" cy="182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 rot="16200000">
            <a:off x="-621659" y="3953611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Thin Films: </a:t>
            </a:r>
            <a:r>
              <a:rPr lang="en-US" dirty="0" err="1" smtClean="0"/>
              <a:t>Nb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561" y="2328580"/>
            <a:ext cx="2805768" cy="2110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958" y="3722451"/>
            <a:ext cx="3155389" cy="236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892300" y="3250303"/>
            <a:ext cx="3365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Thin Films: Amorphous Carbon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65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44842685"/>
              </p:ext>
            </p:extLst>
          </p:nvPr>
        </p:nvGraphicFramePr>
        <p:xfrm>
          <a:off x="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" name="Picture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2133600"/>
            <a:ext cx="381635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003" y="1392954"/>
            <a:ext cx="3258682" cy="4343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ight Arrow 19"/>
          <p:cNvSpPr/>
          <p:nvPr/>
        </p:nvSpPr>
        <p:spPr>
          <a:xfrm>
            <a:off x="4774685" y="3410942"/>
            <a:ext cx="522514" cy="307576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37710" y="845820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Electroplating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13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JUAS Practical Day -- Vacuum Technology –</a:t>
            </a:r>
          </a:p>
          <a:p>
            <a:r>
              <a:rPr lang="en-GB" dirty="0" smtClean="0"/>
              <a:t> Paolo Chiggiato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95333488"/>
              </p:ext>
            </p:extLst>
          </p:nvPr>
        </p:nvGraphicFramePr>
        <p:xfrm>
          <a:off x="0" y="80010"/>
          <a:ext cx="1920240" cy="18376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62999" y="547300"/>
            <a:ext cx="3839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Beam induced surface modification.</a:t>
            </a:r>
          </a:p>
          <a:p>
            <a:pPr algn="ctr"/>
            <a:r>
              <a:rPr lang="en-US" dirty="0" smtClean="0"/>
              <a:t>Surface analysis.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644999" y="1592160"/>
            <a:ext cx="6400800" cy="4225369"/>
            <a:chOff x="1435100" y="1058862"/>
            <a:chExt cx="6400800" cy="4225369"/>
          </a:xfrm>
        </p:grpSpPr>
        <p:pic>
          <p:nvPicPr>
            <p:cNvPr id="16" name="Picture 1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5100" y="1058862"/>
              <a:ext cx="6400800" cy="4122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3263900" y="4914899"/>
              <a:ext cx="332655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Primary electron energy [</a:t>
              </a:r>
              <a:r>
                <a:rPr lang="en-US" b="1" dirty="0" err="1" smtClean="0"/>
                <a:t>eV</a:t>
              </a:r>
              <a:r>
                <a:rPr lang="en-US" b="1" dirty="0" smtClean="0"/>
                <a:t>]</a:t>
              </a:r>
              <a:endParaRPr lang="en-US" b="1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1321834" y="3035300"/>
              <a:ext cx="64633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SEY</a:t>
              </a:r>
              <a:endParaRPr lang="en-US" b="1" dirty="0"/>
            </a:p>
          </p:txBody>
        </p:sp>
        <p:cxnSp>
          <p:nvCxnSpPr>
            <p:cNvPr id="19" name="Straight Connector 18"/>
            <p:cNvCxnSpPr/>
            <p:nvPr/>
          </p:nvCxnSpPr>
          <p:spPr>
            <a:xfrm>
              <a:off x="2209800" y="3219966"/>
              <a:ext cx="3314700" cy="0"/>
            </a:xfrm>
            <a:prstGeom prst="line">
              <a:avLst/>
            </a:prstGeom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 smtClean="0"/>
              <a:t>Monday, February </a:t>
            </a:r>
            <a:r>
              <a:rPr lang="en-US" dirty="0" smtClean="0"/>
              <a:t>10, 2014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17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910</Words>
  <Application>Microsoft Office PowerPoint</Application>
  <PresentationFormat>On-screen Show (4:3)</PresentationFormat>
  <Paragraphs>212</Paragraphs>
  <Slides>26</Slides>
  <Notes>0</Notes>
  <HiddenSlides>0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CERN(4-3)</vt:lpstr>
      <vt:lpstr>CorelPhotoPaint.Image.6</vt:lpstr>
      <vt:lpstr>PowerPoint Presentation</vt:lpstr>
      <vt:lpstr>Training in Vacuum Technology for  JUAS 2014 Students </vt:lpstr>
      <vt:lpstr>The Circuit in the CERN’s Meyrin Site</vt:lpstr>
      <vt:lpstr>Vacuum @ CERN</vt:lpstr>
      <vt:lpstr>Vacuum @ CERN</vt:lpstr>
      <vt:lpstr>PowerPoint Presentation</vt:lpstr>
      <vt:lpstr>PowerPoint Presentation</vt:lpstr>
      <vt:lpstr>PowerPoint Presentation</vt:lpstr>
      <vt:lpstr>PowerPoint Presentation</vt:lpstr>
      <vt:lpstr>Activity 1: gas from metals</vt:lpstr>
      <vt:lpstr>PowerPoint Presentation</vt:lpstr>
      <vt:lpstr>PowerPoint Presentation</vt:lpstr>
      <vt:lpstr>PowerPoint Presentation</vt:lpstr>
      <vt:lpstr>Activity 2: pressure measurement</vt:lpstr>
      <vt:lpstr>PowerPoint Presentation</vt:lpstr>
      <vt:lpstr>time-dependent processes</vt:lpstr>
      <vt:lpstr>Activity 3: MC simulation</vt:lpstr>
      <vt:lpstr>PowerPoint Presentation</vt:lpstr>
      <vt:lpstr>PowerPoint Presentation</vt:lpstr>
      <vt:lpstr>PowerPoint Presentation</vt:lpstr>
      <vt:lpstr>Interventions in controlled areas</vt:lpstr>
      <vt:lpstr>Remote interventions in controlled areas</vt:lpstr>
      <vt:lpstr>Activity 4: LHC vacuum system with NEG</vt:lpstr>
      <vt:lpstr>Activity 5: leak detection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Paolo Chiggiato</cp:lastModifiedBy>
  <cp:revision>27</cp:revision>
  <dcterms:created xsi:type="dcterms:W3CDTF">2012-11-30T11:04:26Z</dcterms:created>
  <dcterms:modified xsi:type="dcterms:W3CDTF">2014-02-09T18:36:38Z</dcterms:modified>
</cp:coreProperties>
</file>