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5.xml" ContentType="application/vnd.openxmlformats-officedocument.presentationml.notesSlide+xml"/>
  <Override PartName="/ppt/tags/tag5.xml" ContentType="application/vnd.openxmlformats-officedocument.presentationml.tags+xml"/>
  <Override PartName="/ppt/notesSlides/notesSlide6.xml" ContentType="application/vnd.openxmlformats-officedocument.presentationml.notesSlide+xml"/>
  <Override PartName="/ppt/tags/tag6.xml" ContentType="application/vnd.openxmlformats-officedocument.presentationml.tags+xml"/>
  <Override PartName="/ppt/notesSlides/notesSlide7.xml" ContentType="application/vnd.openxmlformats-officedocument.presentationml.notesSlide+xml"/>
  <Override PartName="/ppt/tags/tag7.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8.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notesSlides/notesSlide26.xml" ContentType="application/vnd.openxmlformats-officedocument.presentationml.notesSlide+xml"/>
  <Override PartName="/ppt/tags/tag11.xml" ContentType="application/vnd.openxmlformats-officedocument.presentationml.tags+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notesSlides/notesSlide51.xml" ContentType="application/vnd.openxmlformats-officedocument.presentationml.notesSlide+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notesSlides/notesSlide5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1"/>
  </p:sldMasterIdLst>
  <p:notesMasterIdLst>
    <p:notesMasterId r:id="rId54"/>
  </p:notesMasterIdLst>
  <p:handoutMasterIdLst>
    <p:handoutMasterId r:id="rId55"/>
  </p:handoutMasterIdLst>
  <p:sldIdLst>
    <p:sldId id="387" r:id="rId2"/>
    <p:sldId id="642" r:id="rId3"/>
    <p:sldId id="649" r:id="rId4"/>
    <p:sldId id="650" r:id="rId5"/>
    <p:sldId id="651" r:id="rId6"/>
    <p:sldId id="652" r:id="rId7"/>
    <p:sldId id="653" r:id="rId8"/>
    <p:sldId id="654" r:id="rId9"/>
    <p:sldId id="655" r:id="rId10"/>
    <p:sldId id="656" r:id="rId11"/>
    <p:sldId id="657" r:id="rId12"/>
    <p:sldId id="658" r:id="rId13"/>
    <p:sldId id="659" r:id="rId14"/>
    <p:sldId id="660" r:id="rId15"/>
    <p:sldId id="661" r:id="rId16"/>
    <p:sldId id="662" r:id="rId17"/>
    <p:sldId id="663" r:id="rId18"/>
    <p:sldId id="664" r:id="rId19"/>
    <p:sldId id="665" r:id="rId20"/>
    <p:sldId id="666" r:id="rId21"/>
    <p:sldId id="667" r:id="rId22"/>
    <p:sldId id="668" r:id="rId23"/>
    <p:sldId id="669" r:id="rId24"/>
    <p:sldId id="670" r:id="rId25"/>
    <p:sldId id="671" r:id="rId26"/>
    <p:sldId id="672" r:id="rId27"/>
    <p:sldId id="673" r:id="rId28"/>
    <p:sldId id="674" r:id="rId29"/>
    <p:sldId id="675" r:id="rId30"/>
    <p:sldId id="676" r:id="rId31"/>
    <p:sldId id="677" r:id="rId32"/>
    <p:sldId id="678" r:id="rId33"/>
    <p:sldId id="679" r:id="rId34"/>
    <p:sldId id="680" r:id="rId35"/>
    <p:sldId id="681" r:id="rId36"/>
    <p:sldId id="682" r:id="rId37"/>
    <p:sldId id="683" r:id="rId38"/>
    <p:sldId id="684" r:id="rId39"/>
    <p:sldId id="685" r:id="rId40"/>
    <p:sldId id="686" r:id="rId41"/>
    <p:sldId id="687" r:id="rId42"/>
    <p:sldId id="688" r:id="rId43"/>
    <p:sldId id="689" r:id="rId44"/>
    <p:sldId id="690" r:id="rId45"/>
    <p:sldId id="691" r:id="rId46"/>
    <p:sldId id="692" r:id="rId47"/>
    <p:sldId id="693" r:id="rId48"/>
    <p:sldId id="694" r:id="rId49"/>
    <p:sldId id="695" r:id="rId50"/>
    <p:sldId id="696" r:id="rId51"/>
    <p:sldId id="697" r:id="rId52"/>
    <p:sldId id="698" r:id="rId53"/>
  </p:sldIdLst>
  <p:sldSz cx="9144000" cy="6858000" type="screen4x3"/>
  <p:notesSz cx="6729413" cy="9861550"/>
  <p:custDataLst>
    <p:tags r:id="rId57"/>
  </p:custDataLst>
  <p:defaultTextStyle>
    <a:defPPr>
      <a:defRPr lang="en-US"/>
    </a:defPPr>
    <a:lvl1pPr algn="ctr" rtl="0" fontAlgn="base">
      <a:spcBef>
        <a:spcPct val="20000"/>
      </a:spcBef>
      <a:spcAft>
        <a:spcPct val="0"/>
      </a:spcAft>
      <a:buClr>
        <a:schemeClr val="bg2"/>
      </a:buClr>
      <a:buSzPct val="75000"/>
      <a:buFont typeface="Wingdings" charset="0"/>
      <a:buChar char="n"/>
      <a:defRPr sz="2400" kern="1200">
        <a:solidFill>
          <a:schemeClr val="tx1"/>
        </a:solidFill>
        <a:latin typeface="Baskerville" charset="0"/>
        <a:ea typeface="ＭＳ Ｐゴシック" charset="0"/>
        <a:cs typeface="ＭＳ Ｐゴシック" charset="0"/>
      </a:defRPr>
    </a:lvl1pPr>
    <a:lvl2pPr marL="457200" algn="ctr" rtl="0" fontAlgn="base">
      <a:spcBef>
        <a:spcPct val="20000"/>
      </a:spcBef>
      <a:spcAft>
        <a:spcPct val="0"/>
      </a:spcAft>
      <a:buClr>
        <a:schemeClr val="bg2"/>
      </a:buClr>
      <a:buSzPct val="75000"/>
      <a:buFont typeface="Wingdings" charset="0"/>
      <a:buChar char="n"/>
      <a:defRPr sz="2400" kern="1200">
        <a:solidFill>
          <a:schemeClr val="tx1"/>
        </a:solidFill>
        <a:latin typeface="Baskerville" charset="0"/>
        <a:ea typeface="ＭＳ Ｐゴシック" charset="0"/>
        <a:cs typeface="ＭＳ Ｐゴシック" charset="0"/>
      </a:defRPr>
    </a:lvl2pPr>
    <a:lvl3pPr marL="914400" algn="ctr" rtl="0" fontAlgn="base">
      <a:spcBef>
        <a:spcPct val="20000"/>
      </a:spcBef>
      <a:spcAft>
        <a:spcPct val="0"/>
      </a:spcAft>
      <a:buClr>
        <a:schemeClr val="bg2"/>
      </a:buClr>
      <a:buSzPct val="75000"/>
      <a:buFont typeface="Wingdings" charset="0"/>
      <a:buChar char="n"/>
      <a:defRPr sz="2400" kern="1200">
        <a:solidFill>
          <a:schemeClr val="tx1"/>
        </a:solidFill>
        <a:latin typeface="Baskerville" charset="0"/>
        <a:ea typeface="ＭＳ Ｐゴシック" charset="0"/>
        <a:cs typeface="ＭＳ Ｐゴシック" charset="0"/>
      </a:defRPr>
    </a:lvl3pPr>
    <a:lvl4pPr marL="1371600" algn="ctr" rtl="0" fontAlgn="base">
      <a:spcBef>
        <a:spcPct val="20000"/>
      </a:spcBef>
      <a:spcAft>
        <a:spcPct val="0"/>
      </a:spcAft>
      <a:buClr>
        <a:schemeClr val="bg2"/>
      </a:buClr>
      <a:buSzPct val="75000"/>
      <a:buFont typeface="Wingdings" charset="0"/>
      <a:buChar char="n"/>
      <a:defRPr sz="2400" kern="1200">
        <a:solidFill>
          <a:schemeClr val="tx1"/>
        </a:solidFill>
        <a:latin typeface="Baskerville" charset="0"/>
        <a:ea typeface="ＭＳ Ｐゴシック" charset="0"/>
        <a:cs typeface="ＭＳ Ｐゴシック" charset="0"/>
      </a:defRPr>
    </a:lvl4pPr>
    <a:lvl5pPr marL="1828800" algn="ctr" rtl="0" fontAlgn="base">
      <a:spcBef>
        <a:spcPct val="20000"/>
      </a:spcBef>
      <a:spcAft>
        <a:spcPct val="0"/>
      </a:spcAft>
      <a:buClr>
        <a:schemeClr val="bg2"/>
      </a:buClr>
      <a:buSzPct val="75000"/>
      <a:buFont typeface="Wingdings" charset="0"/>
      <a:buChar char="n"/>
      <a:defRPr sz="2400" kern="1200">
        <a:solidFill>
          <a:schemeClr val="tx1"/>
        </a:solidFill>
        <a:latin typeface="Baskerville" charset="0"/>
        <a:ea typeface="ＭＳ Ｐゴシック" charset="0"/>
        <a:cs typeface="ＭＳ Ｐゴシック" charset="0"/>
      </a:defRPr>
    </a:lvl5pPr>
    <a:lvl6pPr marL="2286000" algn="l" defTabSz="457200" rtl="0" eaLnBrk="1" latinLnBrk="0" hangingPunct="1">
      <a:defRPr sz="2400" kern="1200">
        <a:solidFill>
          <a:schemeClr val="tx1"/>
        </a:solidFill>
        <a:latin typeface="Baskerville" charset="0"/>
        <a:ea typeface="ＭＳ Ｐゴシック" charset="0"/>
        <a:cs typeface="ＭＳ Ｐゴシック" charset="0"/>
      </a:defRPr>
    </a:lvl6pPr>
    <a:lvl7pPr marL="2743200" algn="l" defTabSz="457200" rtl="0" eaLnBrk="1" latinLnBrk="0" hangingPunct="1">
      <a:defRPr sz="2400" kern="1200">
        <a:solidFill>
          <a:schemeClr val="tx1"/>
        </a:solidFill>
        <a:latin typeface="Baskerville" charset="0"/>
        <a:ea typeface="ＭＳ Ｐゴシック" charset="0"/>
        <a:cs typeface="ＭＳ Ｐゴシック" charset="0"/>
      </a:defRPr>
    </a:lvl7pPr>
    <a:lvl8pPr marL="3200400" algn="l" defTabSz="457200" rtl="0" eaLnBrk="1" latinLnBrk="0" hangingPunct="1">
      <a:defRPr sz="2400" kern="1200">
        <a:solidFill>
          <a:schemeClr val="tx1"/>
        </a:solidFill>
        <a:latin typeface="Baskerville" charset="0"/>
        <a:ea typeface="ＭＳ Ｐゴシック" charset="0"/>
        <a:cs typeface="ＭＳ Ｐゴシック" charset="0"/>
      </a:defRPr>
    </a:lvl8pPr>
    <a:lvl9pPr marL="3657600" algn="l" defTabSz="457200" rtl="0" eaLnBrk="1" latinLnBrk="0" hangingPunct="1">
      <a:defRPr sz="2400" kern="1200">
        <a:solidFill>
          <a:schemeClr val="tx1"/>
        </a:solidFill>
        <a:latin typeface="Baskerville"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CCFF"/>
    <a:srgbClr val="008000"/>
    <a:srgbClr val="800080"/>
    <a:srgbClr val="66FF33"/>
    <a:srgbClr val="FF00FF"/>
    <a:srgbClr val="0033CC"/>
    <a:srgbClr val="660033"/>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36" d="100"/>
          <a:sy n="136" d="100"/>
        </p:scale>
        <p:origin x="-1664" y="-1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0" d="100"/>
          <a:sy n="60" d="100"/>
        </p:scale>
        <p:origin x="-1692" y="-66"/>
      </p:cViewPr>
      <p:guideLst>
        <p:guide orient="horz" pos="3105"/>
        <p:guide pos="2119"/>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notesMaster" Target="notesMasters/notesMaster1.xml"/><Relationship Id="rId55" Type="http://schemas.openxmlformats.org/officeDocument/2006/relationships/handoutMaster" Target="handoutMasters/handoutMaster1.xml"/><Relationship Id="rId56" Type="http://schemas.openxmlformats.org/officeDocument/2006/relationships/printerSettings" Target="printerSettings/printerSettings1.bin"/><Relationship Id="rId57" Type="http://schemas.openxmlformats.org/officeDocument/2006/relationships/tags" Target="tags/tag1.xml"/><Relationship Id="rId58" Type="http://schemas.openxmlformats.org/officeDocument/2006/relationships/presProps" Target="presProps.xml"/><Relationship Id="rId59" Type="http://schemas.openxmlformats.org/officeDocument/2006/relationships/viewProps" Target="viewProp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theme" Target="theme/theme1.xml"/><Relationship Id="rId6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2914650" cy="492125"/>
          </a:xfrm>
          <a:prstGeom prst="rect">
            <a:avLst/>
          </a:prstGeom>
          <a:noFill/>
          <a:ln w="9525">
            <a:noFill/>
            <a:miter lim="800000"/>
            <a:headEnd/>
            <a:tailEnd/>
          </a:ln>
          <a:effectLst/>
        </p:spPr>
        <p:txBody>
          <a:bodyPr vert="horz" wrap="square" lIns="92862" tIns="46432" rIns="92862" bIns="46432" numCol="1" anchor="t" anchorCtr="0" compatLnSpc="1">
            <a:prstTxWarp prst="textNoShape">
              <a:avLst/>
            </a:prstTxWarp>
          </a:bodyPr>
          <a:lstStyle>
            <a:lvl1pPr algn="l" defTabSz="927100">
              <a:spcBef>
                <a:spcPct val="0"/>
              </a:spcBef>
              <a:buClrTx/>
              <a:buSzTx/>
              <a:buFontTx/>
              <a:buNone/>
              <a:defRPr sz="1200">
                <a:latin typeface="Helvetica" charset="0"/>
                <a:ea typeface="+mn-ea"/>
                <a:cs typeface="+mn-cs"/>
              </a:defRPr>
            </a:lvl1pPr>
          </a:lstStyle>
          <a:p>
            <a:pPr>
              <a:defRPr/>
            </a:pPr>
            <a:endParaRPr lang="en-US"/>
          </a:p>
        </p:txBody>
      </p:sp>
      <p:sp>
        <p:nvSpPr>
          <p:cNvPr id="8195" name="Rectangle 3"/>
          <p:cNvSpPr>
            <a:spLocks noGrp="1" noChangeArrowheads="1"/>
          </p:cNvSpPr>
          <p:nvPr>
            <p:ph type="dt" sz="quarter" idx="1"/>
          </p:nvPr>
        </p:nvSpPr>
        <p:spPr bwMode="auto">
          <a:xfrm>
            <a:off x="3814763" y="0"/>
            <a:ext cx="2914650" cy="492125"/>
          </a:xfrm>
          <a:prstGeom prst="rect">
            <a:avLst/>
          </a:prstGeom>
          <a:noFill/>
          <a:ln w="9525">
            <a:noFill/>
            <a:miter lim="800000"/>
            <a:headEnd/>
            <a:tailEnd/>
          </a:ln>
          <a:effectLst/>
        </p:spPr>
        <p:txBody>
          <a:bodyPr vert="horz" wrap="square" lIns="92862" tIns="46432" rIns="92862" bIns="46432" numCol="1" anchor="t" anchorCtr="0" compatLnSpc="1">
            <a:prstTxWarp prst="textNoShape">
              <a:avLst/>
            </a:prstTxWarp>
          </a:bodyPr>
          <a:lstStyle>
            <a:lvl1pPr algn="r" defTabSz="927100">
              <a:spcBef>
                <a:spcPct val="0"/>
              </a:spcBef>
              <a:buClrTx/>
              <a:buSzTx/>
              <a:buFontTx/>
              <a:buNone/>
              <a:defRPr sz="1200">
                <a:latin typeface="Helvetica" charset="0"/>
                <a:ea typeface="+mn-ea"/>
                <a:cs typeface="+mn-cs"/>
              </a:defRPr>
            </a:lvl1pPr>
          </a:lstStyle>
          <a:p>
            <a:pPr>
              <a:defRPr/>
            </a:pPr>
            <a:endParaRPr lang="en-US"/>
          </a:p>
        </p:txBody>
      </p:sp>
      <p:sp>
        <p:nvSpPr>
          <p:cNvPr id="8196" name="Rectangle 4"/>
          <p:cNvSpPr>
            <a:spLocks noGrp="1" noChangeArrowheads="1"/>
          </p:cNvSpPr>
          <p:nvPr>
            <p:ph type="ftr" sz="quarter" idx="2"/>
          </p:nvPr>
        </p:nvSpPr>
        <p:spPr bwMode="auto">
          <a:xfrm>
            <a:off x="0" y="9369425"/>
            <a:ext cx="2914650" cy="492125"/>
          </a:xfrm>
          <a:prstGeom prst="rect">
            <a:avLst/>
          </a:prstGeom>
          <a:noFill/>
          <a:ln w="9525">
            <a:noFill/>
            <a:miter lim="800000"/>
            <a:headEnd/>
            <a:tailEnd/>
          </a:ln>
          <a:effectLst/>
        </p:spPr>
        <p:txBody>
          <a:bodyPr vert="horz" wrap="square" lIns="92862" tIns="46432" rIns="92862" bIns="46432" numCol="1" anchor="b" anchorCtr="0" compatLnSpc="1">
            <a:prstTxWarp prst="textNoShape">
              <a:avLst/>
            </a:prstTxWarp>
          </a:bodyPr>
          <a:lstStyle>
            <a:lvl1pPr algn="l" defTabSz="927100">
              <a:spcBef>
                <a:spcPct val="0"/>
              </a:spcBef>
              <a:buClrTx/>
              <a:buSzTx/>
              <a:buFontTx/>
              <a:buNone/>
              <a:defRPr sz="1200">
                <a:latin typeface="Helvetica" charset="0"/>
                <a:ea typeface="+mn-ea"/>
                <a:cs typeface="+mn-cs"/>
              </a:defRPr>
            </a:lvl1pPr>
          </a:lstStyle>
          <a:p>
            <a:pPr>
              <a:defRPr/>
            </a:pPr>
            <a:endParaRPr lang="en-US"/>
          </a:p>
        </p:txBody>
      </p:sp>
      <p:sp>
        <p:nvSpPr>
          <p:cNvPr id="8197" name="Rectangle 5"/>
          <p:cNvSpPr>
            <a:spLocks noGrp="1" noChangeArrowheads="1"/>
          </p:cNvSpPr>
          <p:nvPr>
            <p:ph type="sldNum" sz="quarter" idx="3"/>
          </p:nvPr>
        </p:nvSpPr>
        <p:spPr bwMode="auto">
          <a:xfrm>
            <a:off x="3814763" y="9369425"/>
            <a:ext cx="2914650" cy="492125"/>
          </a:xfrm>
          <a:prstGeom prst="rect">
            <a:avLst/>
          </a:prstGeom>
          <a:noFill/>
          <a:ln w="9525">
            <a:noFill/>
            <a:miter lim="800000"/>
            <a:headEnd/>
            <a:tailEnd/>
          </a:ln>
          <a:effectLst/>
        </p:spPr>
        <p:txBody>
          <a:bodyPr vert="horz" wrap="square" lIns="92862" tIns="46432" rIns="92862" bIns="46432" numCol="1" anchor="b" anchorCtr="0" compatLnSpc="1">
            <a:prstTxWarp prst="textNoShape">
              <a:avLst/>
            </a:prstTxWarp>
          </a:bodyPr>
          <a:lstStyle>
            <a:lvl1pPr algn="r" defTabSz="927100">
              <a:spcBef>
                <a:spcPct val="0"/>
              </a:spcBef>
              <a:buClrTx/>
              <a:buSzTx/>
              <a:buFontTx/>
              <a:buNone/>
              <a:defRPr sz="1200">
                <a:latin typeface="Helvetica" charset="0"/>
              </a:defRPr>
            </a:lvl1pPr>
          </a:lstStyle>
          <a:p>
            <a:pPr>
              <a:defRPr/>
            </a:pPr>
            <a:fld id="{07B9247C-7CB1-344D-B6F0-DA3DE9EB6290}" type="slidenum">
              <a:rPr lang="en-US"/>
              <a:pPr>
                <a:defRPr/>
              </a:pPr>
              <a:t>‹#›</a:t>
            </a:fld>
            <a:endParaRPr lang="en-US"/>
          </a:p>
        </p:txBody>
      </p:sp>
    </p:spTree>
    <p:extLst>
      <p:ext uri="{BB962C8B-B14F-4D97-AF65-F5344CB8AC3E}">
        <p14:creationId xmlns:p14="http://schemas.microsoft.com/office/powerpoint/2010/main" val="35390459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bwMode="auto">
          <a:xfrm>
            <a:off x="0" y="0"/>
            <a:ext cx="2932113" cy="485775"/>
          </a:xfrm>
          <a:prstGeom prst="rect">
            <a:avLst/>
          </a:prstGeom>
          <a:noFill/>
          <a:ln w="9525">
            <a:noFill/>
            <a:miter lim="800000"/>
            <a:headEnd/>
            <a:tailEnd/>
          </a:ln>
          <a:effectLst/>
        </p:spPr>
        <p:txBody>
          <a:bodyPr vert="horz" wrap="square" lIns="91331" tIns="45665" rIns="91331" bIns="45665" numCol="1" anchor="t" anchorCtr="0" compatLnSpc="1">
            <a:prstTxWarp prst="textNoShape">
              <a:avLst/>
            </a:prstTxWarp>
          </a:bodyPr>
          <a:lstStyle>
            <a:lvl1pPr algn="l" defTabSz="912813">
              <a:spcBef>
                <a:spcPct val="0"/>
              </a:spcBef>
              <a:buClrTx/>
              <a:buSzTx/>
              <a:buFontTx/>
              <a:buNone/>
              <a:defRPr sz="1200">
                <a:latin typeface="Helvetica" charset="0"/>
                <a:ea typeface="+mn-ea"/>
                <a:cs typeface="+mn-cs"/>
              </a:defRPr>
            </a:lvl1pPr>
          </a:lstStyle>
          <a:p>
            <a:pPr>
              <a:defRPr/>
            </a:pPr>
            <a:endParaRPr lang="en-US"/>
          </a:p>
        </p:txBody>
      </p:sp>
      <p:sp>
        <p:nvSpPr>
          <p:cNvPr id="23555" name="Rectangle 3"/>
          <p:cNvSpPr>
            <a:spLocks noGrp="1" noChangeArrowheads="1"/>
          </p:cNvSpPr>
          <p:nvPr>
            <p:ph type="dt" idx="1"/>
          </p:nvPr>
        </p:nvSpPr>
        <p:spPr bwMode="auto">
          <a:xfrm>
            <a:off x="3813175" y="0"/>
            <a:ext cx="2932113" cy="485775"/>
          </a:xfrm>
          <a:prstGeom prst="rect">
            <a:avLst/>
          </a:prstGeom>
          <a:noFill/>
          <a:ln w="9525">
            <a:noFill/>
            <a:miter lim="800000"/>
            <a:headEnd/>
            <a:tailEnd/>
          </a:ln>
          <a:effectLst/>
        </p:spPr>
        <p:txBody>
          <a:bodyPr vert="horz" wrap="square" lIns="91331" tIns="45665" rIns="91331" bIns="45665" numCol="1" anchor="t" anchorCtr="0" compatLnSpc="1">
            <a:prstTxWarp prst="textNoShape">
              <a:avLst/>
            </a:prstTxWarp>
          </a:bodyPr>
          <a:lstStyle>
            <a:lvl1pPr algn="r" defTabSz="912813">
              <a:spcBef>
                <a:spcPct val="0"/>
              </a:spcBef>
              <a:buClrTx/>
              <a:buSzTx/>
              <a:buFontTx/>
              <a:buNone/>
              <a:defRPr sz="1200">
                <a:latin typeface="Helvetica" charset="0"/>
                <a:ea typeface="+mn-ea"/>
                <a:cs typeface="+mn-cs"/>
              </a:defRPr>
            </a:lvl1pPr>
          </a:lstStyle>
          <a:p>
            <a:pPr>
              <a:defRPr/>
            </a:pPr>
            <a:endParaRPr lang="en-US"/>
          </a:p>
        </p:txBody>
      </p:sp>
      <p:sp>
        <p:nvSpPr>
          <p:cNvPr id="4100" name="Rectangle 4"/>
          <p:cNvSpPr>
            <a:spLocks noGrp="1" noRot="1" noChangeAspect="1" noChangeArrowheads="1" noTextEdit="1"/>
          </p:cNvSpPr>
          <p:nvPr>
            <p:ph type="sldImg" idx="2"/>
          </p:nvPr>
        </p:nvSpPr>
        <p:spPr bwMode="auto">
          <a:xfrm>
            <a:off x="890588" y="727075"/>
            <a:ext cx="4967287" cy="372586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3557" name="Rectangle 5"/>
          <p:cNvSpPr>
            <a:spLocks noGrp="1" noChangeArrowheads="1"/>
          </p:cNvSpPr>
          <p:nvPr>
            <p:ph type="body" sz="quarter" idx="3"/>
          </p:nvPr>
        </p:nvSpPr>
        <p:spPr bwMode="auto">
          <a:xfrm>
            <a:off x="879475" y="4695825"/>
            <a:ext cx="4986338" cy="4456113"/>
          </a:xfrm>
          <a:prstGeom prst="rect">
            <a:avLst/>
          </a:prstGeom>
          <a:noFill/>
          <a:ln w="9525">
            <a:noFill/>
            <a:miter lim="800000"/>
            <a:headEnd/>
            <a:tailEnd/>
          </a:ln>
          <a:effectLst/>
        </p:spPr>
        <p:txBody>
          <a:bodyPr vert="horz" wrap="square" lIns="91331" tIns="45665" rIns="91331" bIns="45665"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3558" name="Rectangle 6"/>
          <p:cNvSpPr>
            <a:spLocks noGrp="1" noChangeArrowheads="1"/>
          </p:cNvSpPr>
          <p:nvPr>
            <p:ph type="ftr" sz="quarter" idx="4"/>
          </p:nvPr>
        </p:nvSpPr>
        <p:spPr bwMode="auto">
          <a:xfrm>
            <a:off x="0" y="9394825"/>
            <a:ext cx="2932113" cy="485775"/>
          </a:xfrm>
          <a:prstGeom prst="rect">
            <a:avLst/>
          </a:prstGeom>
          <a:noFill/>
          <a:ln w="9525">
            <a:noFill/>
            <a:miter lim="800000"/>
            <a:headEnd/>
            <a:tailEnd/>
          </a:ln>
          <a:effectLst/>
        </p:spPr>
        <p:txBody>
          <a:bodyPr vert="horz" wrap="square" lIns="91331" tIns="45665" rIns="91331" bIns="45665" numCol="1" anchor="b" anchorCtr="0" compatLnSpc="1">
            <a:prstTxWarp prst="textNoShape">
              <a:avLst/>
            </a:prstTxWarp>
          </a:bodyPr>
          <a:lstStyle>
            <a:lvl1pPr algn="l" defTabSz="912813">
              <a:spcBef>
                <a:spcPct val="0"/>
              </a:spcBef>
              <a:buClrTx/>
              <a:buSzTx/>
              <a:buFontTx/>
              <a:buNone/>
              <a:defRPr sz="1200">
                <a:latin typeface="Helvetica" charset="0"/>
                <a:ea typeface="+mn-ea"/>
                <a:cs typeface="+mn-cs"/>
              </a:defRPr>
            </a:lvl1pPr>
          </a:lstStyle>
          <a:p>
            <a:pPr>
              <a:defRPr/>
            </a:pPr>
            <a:endParaRPr lang="en-US"/>
          </a:p>
        </p:txBody>
      </p:sp>
      <p:sp>
        <p:nvSpPr>
          <p:cNvPr id="23559" name="Rectangle 7"/>
          <p:cNvSpPr>
            <a:spLocks noGrp="1" noChangeArrowheads="1"/>
          </p:cNvSpPr>
          <p:nvPr>
            <p:ph type="sldNum" sz="quarter" idx="5"/>
          </p:nvPr>
        </p:nvSpPr>
        <p:spPr bwMode="auto">
          <a:xfrm>
            <a:off x="3813175" y="9394825"/>
            <a:ext cx="2932113" cy="485775"/>
          </a:xfrm>
          <a:prstGeom prst="rect">
            <a:avLst/>
          </a:prstGeom>
          <a:noFill/>
          <a:ln w="9525">
            <a:noFill/>
            <a:miter lim="800000"/>
            <a:headEnd/>
            <a:tailEnd/>
          </a:ln>
          <a:effectLst/>
        </p:spPr>
        <p:txBody>
          <a:bodyPr vert="horz" wrap="square" lIns="91331" tIns="45665" rIns="91331" bIns="45665" numCol="1" anchor="b" anchorCtr="0" compatLnSpc="1">
            <a:prstTxWarp prst="textNoShape">
              <a:avLst/>
            </a:prstTxWarp>
          </a:bodyPr>
          <a:lstStyle>
            <a:lvl1pPr algn="r" defTabSz="912813">
              <a:spcBef>
                <a:spcPct val="0"/>
              </a:spcBef>
              <a:buClrTx/>
              <a:buSzTx/>
              <a:buFontTx/>
              <a:buNone/>
              <a:defRPr sz="1200">
                <a:latin typeface="Helvetica" charset="0"/>
              </a:defRPr>
            </a:lvl1pPr>
          </a:lstStyle>
          <a:p>
            <a:pPr>
              <a:defRPr/>
            </a:pPr>
            <a:fld id="{6C260935-2945-8F4F-A8CC-C9E01F0BF40E}" type="slidenum">
              <a:rPr lang="en-US"/>
              <a:pPr>
                <a:defRPr/>
              </a:pPr>
              <a:t>‹#›</a:t>
            </a:fld>
            <a:endParaRPr lang="en-US"/>
          </a:p>
        </p:txBody>
      </p:sp>
    </p:spTree>
    <p:extLst>
      <p:ext uri="{BB962C8B-B14F-4D97-AF65-F5344CB8AC3E}">
        <p14:creationId xmlns:p14="http://schemas.microsoft.com/office/powerpoint/2010/main" val="428690065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12"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Times New Roman" pitchFamily="-112" charset="0"/>
        <a:ea typeface="ＭＳ Ｐゴシック" pitchFamily="-112" charset="-128"/>
        <a:cs typeface="+mn-cs"/>
      </a:defRPr>
    </a:lvl2pPr>
    <a:lvl3pPr marL="914400" algn="l" rtl="0" eaLnBrk="0" fontAlgn="base" hangingPunct="0">
      <a:spcBef>
        <a:spcPct val="30000"/>
      </a:spcBef>
      <a:spcAft>
        <a:spcPct val="0"/>
      </a:spcAft>
      <a:defRPr sz="1200" kern="1200">
        <a:solidFill>
          <a:schemeClr val="tx1"/>
        </a:solidFill>
        <a:latin typeface="Times New Roman" pitchFamily="-112" charset="0"/>
        <a:ea typeface="ＭＳ Ｐゴシック" pitchFamily="-112" charset="-128"/>
        <a:cs typeface="+mn-cs"/>
      </a:defRPr>
    </a:lvl3pPr>
    <a:lvl4pPr marL="1371600" algn="l" rtl="0" eaLnBrk="0" fontAlgn="base" hangingPunct="0">
      <a:spcBef>
        <a:spcPct val="30000"/>
      </a:spcBef>
      <a:spcAft>
        <a:spcPct val="0"/>
      </a:spcAft>
      <a:defRPr sz="1200" kern="1200">
        <a:solidFill>
          <a:schemeClr val="tx1"/>
        </a:solidFill>
        <a:latin typeface="Times New Roman" pitchFamily="-112" charset="0"/>
        <a:ea typeface="ＭＳ Ｐゴシック" pitchFamily="-112" charset="-128"/>
        <a:cs typeface="+mn-cs"/>
      </a:defRPr>
    </a:lvl4pPr>
    <a:lvl5pPr marL="1828800" algn="l" rtl="0" eaLnBrk="0" fontAlgn="base" hangingPunct="0">
      <a:spcBef>
        <a:spcPct val="30000"/>
      </a:spcBef>
      <a:spcAft>
        <a:spcPct val="0"/>
      </a:spcAft>
      <a:defRPr sz="1200" kern="1200">
        <a:solidFill>
          <a:schemeClr val="tx1"/>
        </a:solidFill>
        <a:latin typeface="Times New Roman" pitchFamily="-112" charset="0"/>
        <a:ea typeface="ＭＳ Ｐゴシック" pitchFamily="-112"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37FA22C3-228F-024E-A2AE-0C156C27E84D}" type="slidenum">
              <a:rPr lang="en-US" sz="1200">
                <a:latin typeface="Helvetica" charset="0"/>
              </a:rPr>
              <a:pPr eaLnBrk="1" hangingPunct="1"/>
              <a:t>1</a:t>
            </a:fld>
            <a:endParaRPr lang="en-US" sz="1200">
              <a:latin typeface="Helvetica" charset="0"/>
            </a:endParaRPr>
          </a:p>
        </p:txBody>
      </p:sp>
      <p:sp>
        <p:nvSpPr>
          <p:cNvPr id="6146" name="Rectangle 2"/>
          <p:cNvSpPr>
            <a:spLocks noGrp="1" noRot="1" noChangeAspect="1" noChangeArrowheads="1" noTextEdit="1"/>
          </p:cNvSpPr>
          <p:nvPr>
            <p:ph type="sldImg"/>
          </p:nvPr>
        </p:nvSpPr>
        <p:spPr>
          <a:ln/>
        </p:spPr>
      </p:sp>
      <p:sp>
        <p:nvSpPr>
          <p:cNvPr id="61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latin typeface="Times New Roman" charset="0"/>
              <a:ea typeface="ＭＳ Ｐゴシック" charset="0"/>
              <a:cs typeface="ＭＳ Ｐゴシック"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5F7E196E-E6B1-E244-B197-5B667B1E807F}" type="slidenum">
              <a:rPr lang="en-US" sz="1200">
                <a:latin typeface="Helvetica" charset="0"/>
              </a:rPr>
              <a:pPr eaLnBrk="1" hangingPunct="1"/>
              <a:t>10</a:t>
            </a:fld>
            <a:endParaRPr lang="en-US" sz="1200">
              <a:latin typeface="Helvetica" charset="0"/>
            </a:endParaRPr>
          </a:p>
        </p:txBody>
      </p:sp>
      <p:sp>
        <p:nvSpPr>
          <p:cNvPr id="68610" name="Rectangle 2"/>
          <p:cNvSpPr>
            <a:spLocks noGrp="1" noRot="1" noChangeAspect="1" noChangeArrowheads="1" noTextEdit="1"/>
          </p:cNvSpPr>
          <p:nvPr>
            <p:ph type="sldImg"/>
          </p:nvPr>
        </p:nvSpPr>
        <p:spPr>
          <a:ln/>
        </p:spPr>
      </p:sp>
      <p:sp>
        <p:nvSpPr>
          <p:cNvPr id="6861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latin typeface="Times New Roman" charset="0"/>
              <a:ea typeface="ＭＳ Ｐゴシック" charset="0"/>
              <a:cs typeface="ＭＳ Ｐゴシック"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9D01CEA8-3221-E24F-86D2-279ED4608ACA}" type="slidenum">
              <a:rPr lang="en-US" sz="1200">
                <a:latin typeface="Helvetica" charset="0"/>
              </a:rPr>
              <a:pPr eaLnBrk="1" hangingPunct="1"/>
              <a:t>11</a:t>
            </a:fld>
            <a:endParaRPr lang="en-US" sz="1200">
              <a:latin typeface="Helvetica" charset="0"/>
            </a:endParaRPr>
          </a:p>
        </p:txBody>
      </p:sp>
      <p:sp>
        <p:nvSpPr>
          <p:cNvPr id="69634" name="Rectangle 2"/>
          <p:cNvSpPr>
            <a:spLocks noGrp="1" noRot="1" noChangeAspect="1" noChangeArrowheads="1" noTextEdit="1"/>
          </p:cNvSpPr>
          <p:nvPr>
            <p:ph type="sldImg"/>
          </p:nvPr>
        </p:nvSpPr>
        <p:spPr>
          <a:ln/>
        </p:spPr>
      </p:sp>
      <p:sp>
        <p:nvSpPr>
          <p:cNvPr id="6963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latin typeface="Times New Roman" charset="0"/>
              <a:ea typeface="ＭＳ Ｐゴシック" charset="0"/>
              <a:cs typeface="ＭＳ Ｐゴシック"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5DA3E2A6-BBE2-7644-B20C-B133DC7F39D1}" type="slidenum">
              <a:rPr lang="en-US" sz="1200">
                <a:latin typeface="Helvetica" charset="0"/>
              </a:rPr>
              <a:pPr eaLnBrk="1" hangingPunct="1"/>
              <a:t>12</a:t>
            </a:fld>
            <a:endParaRPr lang="en-US" sz="1200">
              <a:latin typeface="Helvetica" charset="0"/>
            </a:endParaRPr>
          </a:p>
        </p:txBody>
      </p:sp>
      <p:sp>
        <p:nvSpPr>
          <p:cNvPr id="70658" name="Rectangle 2"/>
          <p:cNvSpPr>
            <a:spLocks noGrp="1" noRot="1" noChangeAspect="1" noChangeArrowheads="1" noTextEdit="1"/>
          </p:cNvSpPr>
          <p:nvPr>
            <p:ph type="sldImg"/>
          </p:nvPr>
        </p:nvSpPr>
        <p:spPr>
          <a:ln/>
        </p:spPr>
      </p:sp>
      <p:sp>
        <p:nvSpPr>
          <p:cNvPr id="7065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latin typeface="Times New Roman" charset="0"/>
              <a:ea typeface="ＭＳ Ｐゴシック" charset="0"/>
              <a:cs typeface="ＭＳ Ｐゴシック"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934A251B-1E9A-1F43-82E4-D5BBCE76024A}" type="slidenum">
              <a:rPr lang="en-US" sz="1200">
                <a:latin typeface="Helvetica" charset="0"/>
              </a:rPr>
              <a:pPr eaLnBrk="1" hangingPunct="1"/>
              <a:t>13</a:t>
            </a:fld>
            <a:endParaRPr lang="en-US" sz="1200">
              <a:latin typeface="Helvetica" charset="0"/>
            </a:endParaRPr>
          </a:p>
        </p:txBody>
      </p:sp>
      <p:sp>
        <p:nvSpPr>
          <p:cNvPr id="71682" name="Rectangle 2"/>
          <p:cNvSpPr>
            <a:spLocks noGrp="1" noRot="1" noChangeAspect="1" noChangeArrowheads="1" noTextEdit="1"/>
          </p:cNvSpPr>
          <p:nvPr>
            <p:ph type="sldImg"/>
          </p:nvPr>
        </p:nvSpPr>
        <p:spPr>
          <a:ln/>
        </p:spPr>
      </p:sp>
      <p:sp>
        <p:nvSpPr>
          <p:cNvPr id="7168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latin typeface="Times New Roman" charset="0"/>
              <a:ea typeface="ＭＳ Ｐゴシック" charset="0"/>
              <a:cs typeface="ＭＳ Ｐゴシック"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35C7D8BE-8EBE-1C4D-8861-A0BFCB1D9256}" type="slidenum">
              <a:rPr lang="en-US" sz="1200">
                <a:latin typeface="Helvetica" charset="0"/>
              </a:rPr>
              <a:pPr eaLnBrk="1" hangingPunct="1"/>
              <a:t>14</a:t>
            </a:fld>
            <a:endParaRPr lang="en-US" sz="1200">
              <a:latin typeface="Helvetica" charset="0"/>
            </a:endParaRPr>
          </a:p>
        </p:txBody>
      </p:sp>
      <p:sp>
        <p:nvSpPr>
          <p:cNvPr id="72706" name="Rectangle 2"/>
          <p:cNvSpPr>
            <a:spLocks noGrp="1" noRot="1" noChangeAspect="1" noChangeArrowheads="1" noTextEdit="1"/>
          </p:cNvSpPr>
          <p:nvPr>
            <p:ph type="sldImg"/>
          </p:nvPr>
        </p:nvSpPr>
        <p:spPr>
          <a:ln/>
        </p:spPr>
      </p:sp>
      <p:sp>
        <p:nvSpPr>
          <p:cNvPr id="7270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latin typeface="Times New Roman" charset="0"/>
              <a:ea typeface="ＭＳ Ｐゴシック" charset="0"/>
              <a:cs typeface="ＭＳ Ｐゴシック"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7CDA66A5-9B20-3B48-8206-5F735081EA5E}" type="slidenum">
              <a:rPr lang="en-US" sz="1200">
                <a:latin typeface="Helvetica" charset="0"/>
              </a:rPr>
              <a:pPr eaLnBrk="1" hangingPunct="1"/>
              <a:t>15</a:t>
            </a:fld>
            <a:endParaRPr lang="en-US" sz="1200">
              <a:latin typeface="Helvetica" charset="0"/>
            </a:endParaRPr>
          </a:p>
        </p:txBody>
      </p:sp>
      <p:sp>
        <p:nvSpPr>
          <p:cNvPr id="73730" name="Rectangle 2"/>
          <p:cNvSpPr>
            <a:spLocks noGrp="1" noRot="1" noChangeAspect="1" noChangeArrowheads="1" noTextEdit="1"/>
          </p:cNvSpPr>
          <p:nvPr>
            <p:ph type="sldImg"/>
          </p:nvPr>
        </p:nvSpPr>
        <p:spPr>
          <a:ln/>
        </p:spPr>
      </p:sp>
      <p:sp>
        <p:nvSpPr>
          <p:cNvPr id="737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latin typeface="Times New Roman" charset="0"/>
              <a:ea typeface="ＭＳ Ｐゴシック" charset="0"/>
              <a:cs typeface="ＭＳ Ｐゴシック"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7EFE7C5B-7049-8D49-AD6A-62CC403B6C37}" type="slidenum">
              <a:rPr lang="en-US" sz="1200">
                <a:latin typeface="Helvetica" charset="0"/>
              </a:rPr>
              <a:pPr eaLnBrk="1" hangingPunct="1"/>
              <a:t>16</a:t>
            </a:fld>
            <a:endParaRPr lang="en-US" sz="1200">
              <a:latin typeface="Helvetica" charset="0"/>
            </a:endParaRPr>
          </a:p>
        </p:txBody>
      </p:sp>
      <p:sp>
        <p:nvSpPr>
          <p:cNvPr id="74754" name="Rectangle 2"/>
          <p:cNvSpPr>
            <a:spLocks noGrp="1" noRot="1" noChangeAspect="1" noChangeArrowheads="1" noTextEdit="1"/>
          </p:cNvSpPr>
          <p:nvPr>
            <p:ph type="sldImg"/>
          </p:nvPr>
        </p:nvSpPr>
        <p:spPr>
          <a:ln/>
        </p:spPr>
      </p:sp>
      <p:sp>
        <p:nvSpPr>
          <p:cNvPr id="7475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latin typeface="Times New Roman" charset="0"/>
              <a:ea typeface="ＭＳ Ｐゴシック" charset="0"/>
              <a:cs typeface="ＭＳ Ｐゴシック"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264C3F5D-2495-604D-8F3F-64A52B2038E2}" type="slidenum">
              <a:rPr lang="en-US" sz="1200">
                <a:latin typeface="Helvetica" charset="0"/>
              </a:rPr>
              <a:pPr eaLnBrk="1" hangingPunct="1"/>
              <a:t>17</a:t>
            </a:fld>
            <a:endParaRPr lang="en-US" sz="1200">
              <a:latin typeface="Helvetica" charset="0"/>
            </a:endParaRPr>
          </a:p>
        </p:txBody>
      </p:sp>
      <p:sp>
        <p:nvSpPr>
          <p:cNvPr id="75778" name="Rectangle 2"/>
          <p:cNvSpPr>
            <a:spLocks noGrp="1" noRot="1" noChangeAspect="1" noChangeArrowheads="1" noTextEdit="1"/>
          </p:cNvSpPr>
          <p:nvPr>
            <p:ph type="sldImg"/>
          </p:nvPr>
        </p:nvSpPr>
        <p:spPr>
          <a:ln/>
        </p:spPr>
      </p:sp>
      <p:sp>
        <p:nvSpPr>
          <p:cNvPr id="7577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latin typeface="Times New Roman" charset="0"/>
              <a:ea typeface="ＭＳ Ｐゴシック" charset="0"/>
              <a:cs typeface="ＭＳ Ｐゴシック"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956DCC41-6473-264B-8ABF-B96450066E01}" type="slidenum">
              <a:rPr lang="en-US" sz="1200">
                <a:latin typeface="Helvetica" charset="0"/>
              </a:rPr>
              <a:pPr eaLnBrk="1" hangingPunct="1"/>
              <a:t>18</a:t>
            </a:fld>
            <a:endParaRPr lang="en-US" sz="1200">
              <a:latin typeface="Helvetica" charset="0"/>
            </a:endParaRPr>
          </a:p>
        </p:txBody>
      </p:sp>
      <p:sp>
        <p:nvSpPr>
          <p:cNvPr id="76802" name="Rectangle 2"/>
          <p:cNvSpPr>
            <a:spLocks noGrp="1" noRot="1" noChangeAspect="1" noChangeArrowheads="1" noTextEdit="1"/>
          </p:cNvSpPr>
          <p:nvPr>
            <p:ph type="sldImg"/>
          </p:nvPr>
        </p:nvSpPr>
        <p:spPr>
          <a:ln/>
        </p:spPr>
      </p:sp>
      <p:sp>
        <p:nvSpPr>
          <p:cNvPr id="7680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latin typeface="Times New Roman" charset="0"/>
              <a:ea typeface="ＭＳ Ｐゴシック" charset="0"/>
              <a:cs typeface="ＭＳ Ｐゴシック"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1CA3D3B8-D51A-C046-91E8-0E49CFB78A6E}" type="slidenum">
              <a:rPr lang="en-US" sz="1200">
                <a:latin typeface="Helvetica" charset="0"/>
              </a:rPr>
              <a:pPr eaLnBrk="1" hangingPunct="1"/>
              <a:t>19</a:t>
            </a:fld>
            <a:endParaRPr lang="en-US" sz="1200">
              <a:latin typeface="Helvetica" charset="0"/>
            </a:endParaRPr>
          </a:p>
        </p:txBody>
      </p:sp>
      <p:sp>
        <p:nvSpPr>
          <p:cNvPr id="77826" name="Rectangle 2"/>
          <p:cNvSpPr>
            <a:spLocks noGrp="1" noRot="1" noChangeAspect="1" noChangeArrowheads="1" noTextEdit="1"/>
          </p:cNvSpPr>
          <p:nvPr>
            <p:ph type="sldImg"/>
          </p:nvPr>
        </p:nvSpPr>
        <p:spPr>
          <a:ln/>
        </p:spPr>
      </p:sp>
      <p:sp>
        <p:nvSpPr>
          <p:cNvPr id="7782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latin typeface="Times New Roman" charset="0"/>
              <a:ea typeface="ＭＳ Ｐゴシック" charset="0"/>
              <a:cs typeface="ＭＳ Ｐゴシック"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A6CB9566-D00F-8149-9212-1FB28DF52D5C}" type="slidenum">
              <a:rPr lang="en-US" sz="1200">
                <a:latin typeface="Helvetica" charset="0"/>
              </a:rPr>
              <a:pPr eaLnBrk="1" hangingPunct="1"/>
              <a:t>2</a:t>
            </a:fld>
            <a:endParaRPr lang="en-US" sz="1200">
              <a:latin typeface="Helvetica" charset="0"/>
            </a:endParaRPr>
          </a:p>
        </p:txBody>
      </p:sp>
      <p:sp>
        <p:nvSpPr>
          <p:cNvPr id="60418" name="Rectangle 2"/>
          <p:cNvSpPr>
            <a:spLocks noGrp="1" noRot="1" noChangeAspect="1" noChangeArrowheads="1" noTextEdit="1"/>
          </p:cNvSpPr>
          <p:nvPr>
            <p:ph type="sldImg"/>
          </p:nvPr>
        </p:nvSpPr>
        <p:spPr>
          <a:ln/>
        </p:spPr>
      </p:sp>
      <p:sp>
        <p:nvSpPr>
          <p:cNvPr id="6041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latin typeface="Times New Roman" charset="0"/>
              <a:ea typeface="ＭＳ Ｐゴシック" charset="0"/>
              <a:cs typeface="ＭＳ Ｐゴシック"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6D45ACB2-69CA-7E4F-B0DF-455E5478F4BD}" type="slidenum">
              <a:rPr lang="en-US" sz="1200">
                <a:latin typeface="Helvetica" charset="0"/>
              </a:rPr>
              <a:pPr eaLnBrk="1" hangingPunct="1"/>
              <a:t>20</a:t>
            </a:fld>
            <a:endParaRPr lang="en-US" sz="1200">
              <a:latin typeface="Helvetica" charset="0"/>
            </a:endParaRPr>
          </a:p>
        </p:txBody>
      </p:sp>
      <p:sp>
        <p:nvSpPr>
          <p:cNvPr id="78850" name="Rectangle 2"/>
          <p:cNvSpPr>
            <a:spLocks noGrp="1" noRot="1" noChangeAspect="1" noChangeArrowheads="1" noTextEdit="1"/>
          </p:cNvSpPr>
          <p:nvPr>
            <p:ph type="sldImg"/>
          </p:nvPr>
        </p:nvSpPr>
        <p:spPr>
          <a:ln/>
        </p:spPr>
      </p:sp>
      <p:sp>
        <p:nvSpPr>
          <p:cNvPr id="7885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latin typeface="Times New Roman" charset="0"/>
              <a:ea typeface="ＭＳ Ｐゴシック" charset="0"/>
              <a:cs typeface="ＭＳ Ｐゴシック"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3BEA4849-08A5-7442-8476-4712D3237B0C}" type="slidenum">
              <a:rPr lang="en-US" sz="1200">
                <a:latin typeface="Helvetica" charset="0"/>
              </a:rPr>
              <a:pPr eaLnBrk="1" hangingPunct="1"/>
              <a:t>21</a:t>
            </a:fld>
            <a:endParaRPr lang="en-US" sz="1200">
              <a:latin typeface="Helvetica" charset="0"/>
            </a:endParaRPr>
          </a:p>
        </p:txBody>
      </p:sp>
      <p:sp>
        <p:nvSpPr>
          <p:cNvPr id="79874" name="Rectangle 2"/>
          <p:cNvSpPr>
            <a:spLocks noGrp="1" noRot="1" noChangeAspect="1" noChangeArrowheads="1" noTextEdit="1"/>
          </p:cNvSpPr>
          <p:nvPr>
            <p:ph type="sldImg"/>
          </p:nvPr>
        </p:nvSpPr>
        <p:spPr>
          <a:ln/>
        </p:spPr>
      </p:sp>
      <p:sp>
        <p:nvSpPr>
          <p:cNvPr id="7987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latin typeface="Times New Roman" charset="0"/>
              <a:ea typeface="ＭＳ Ｐゴシック" charset="0"/>
              <a:cs typeface="ＭＳ Ｐゴシック"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599DACE9-4C28-F348-8575-6BE68DB8047F}" type="slidenum">
              <a:rPr lang="en-US" sz="1200">
                <a:latin typeface="Helvetica" charset="0"/>
              </a:rPr>
              <a:pPr eaLnBrk="1" hangingPunct="1"/>
              <a:t>22</a:t>
            </a:fld>
            <a:endParaRPr lang="en-US" sz="1200">
              <a:latin typeface="Helvetica" charset="0"/>
            </a:endParaRPr>
          </a:p>
        </p:txBody>
      </p:sp>
      <p:sp>
        <p:nvSpPr>
          <p:cNvPr id="80898" name="Rectangle 2"/>
          <p:cNvSpPr>
            <a:spLocks noGrp="1" noRot="1" noChangeAspect="1" noChangeArrowheads="1" noTextEdit="1"/>
          </p:cNvSpPr>
          <p:nvPr>
            <p:ph type="sldImg"/>
          </p:nvPr>
        </p:nvSpPr>
        <p:spPr>
          <a:ln/>
        </p:spPr>
      </p:sp>
      <p:sp>
        <p:nvSpPr>
          <p:cNvPr id="8089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latin typeface="Times New Roman" charset="0"/>
              <a:ea typeface="ＭＳ Ｐゴシック" charset="0"/>
              <a:cs typeface="ＭＳ Ｐゴシック"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8EC2B1E1-551A-E944-BCBB-D5A85D5B6610}" type="slidenum">
              <a:rPr lang="en-US" sz="1200">
                <a:latin typeface="Helvetica" charset="0"/>
              </a:rPr>
              <a:pPr eaLnBrk="1" hangingPunct="1"/>
              <a:t>23</a:t>
            </a:fld>
            <a:endParaRPr lang="en-US" sz="1200">
              <a:latin typeface="Helvetica" charset="0"/>
            </a:endParaRPr>
          </a:p>
        </p:txBody>
      </p:sp>
      <p:sp>
        <p:nvSpPr>
          <p:cNvPr id="81922" name="Rectangle 2"/>
          <p:cNvSpPr>
            <a:spLocks noGrp="1" noRot="1" noChangeAspect="1" noChangeArrowheads="1" noTextEdit="1"/>
          </p:cNvSpPr>
          <p:nvPr>
            <p:ph type="sldImg"/>
          </p:nvPr>
        </p:nvSpPr>
        <p:spPr>
          <a:ln/>
        </p:spPr>
      </p:sp>
      <p:sp>
        <p:nvSpPr>
          <p:cNvPr id="8192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latin typeface="Times New Roman" charset="0"/>
              <a:ea typeface="ＭＳ Ｐゴシック" charset="0"/>
              <a:cs typeface="ＭＳ Ｐゴシック"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747E497A-8916-964C-A403-5FC4ABE80399}" type="slidenum">
              <a:rPr lang="en-US" sz="1200">
                <a:latin typeface="Helvetica" charset="0"/>
              </a:rPr>
              <a:pPr eaLnBrk="1" hangingPunct="1"/>
              <a:t>24</a:t>
            </a:fld>
            <a:endParaRPr lang="en-US" sz="1200">
              <a:latin typeface="Helvetica" charset="0"/>
            </a:endParaRPr>
          </a:p>
        </p:txBody>
      </p:sp>
      <p:sp>
        <p:nvSpPr>
          <p:cNvPr id="82946" name="Rectangle 2"/>
          <p:cNvSpPr>
            <a:spLocks noGrp="1" noRot="1" noChangeAspect="1" noChangeArrowheads="1" noTextEdit="1"/>
          </p:cNvSpPr>
          <p:nvPr>
            <p:ph type="sldImg"/>
          </p:nvPr>
        </p:nvSpPr>
        <p:spPr>
          <a:ln/>
        </p:spPr>
      </p:sp>
      <p:sp>
        <p:nvSpPr>
          <p:cNvPr id="829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latin typeface="Times New Roman" charset="0"/>
              <a:ea typeface="ＭＳ Ｐゴシック" charset="0"/>
              <a:cs typeface="ＭＳ Ｐゴシック"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0883E60C-9168-FE40-BA48-73368BF24B80}" type="slidenum">
              <a:rPr lang="en-US" sz="1200">
                <a:latin typeface="Helvetica" charset="0"/>
              </a:rPr>
              <a:pPr eaLnBrk="1" hangingPunct="1"/>
              <a:t>25</a:t>
            </a:fld>
            <a:endParaRPr lang="en-US" sz="1200">
              <a:latin typeface="Helvetica" charset="0"/>
            </a:endParaRPr>
          </a:p>
        </p:txBody>
      </p:sp>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atin typeface="Times New Roman" charset="0"/>
                <a:ea typeface="ＭＳ Ｐゴシック" charset="0"/>
                <a:cs typeface="ＭＳ Ｐゴシック" charset="0"/>
              </a:rPr>
              <a:t>Tabor 33-34</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CD26D4C1-4D88-3047-802E-5FB543CE543D}" type="slidenum">
              <a:rPr lang="en-US" sz="1200">
                <a:latin typeface="Helvetica" charset="0"/>
              </a:rPr>
              <a:pPr eaLnBrk="1" hangingPunct="1"/>
              <a:t>26</a:t>
            </a:fld>
            <a:endParaRPr lang="en-US" sz="1200">
              <a:latin typeface="Helvetica" charset="0"/>
            </a:endParaRPr>
          </a:p>
        </p:txBody>
      </p:sp>
      <p:sp>
        <p:nvSpPr>
          <p:cNvPr id="84994" name="Rectangle 2"/>
          <p:cNvSpPr>
            <a:spLocks noGrp="1" noRot="1" noChangeAspect="1" noChangeArrowheads="1" noTextEdit="1"/>
          </p:cNvSpPr>
          <p:nvPr>
            <p:ph type="sldImg"/>
          </p:nvPr>
        </p:nvSpPr>
        <p:spPr>
          <a:ln/>
        </p:spPr>
      </p:sp>
      <p:sp>
        <p:nvSpPr>
          <p:cNvPr id="8499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atin typeface="Times New Roman" charset="0"/>
                <a:ea typeface="ＭＳ Ｐゴシック" charset="0"/>
                <a:cs typeface="ＭＳ Ｐゴシック" charset="0"/>
              </a:rPr>
              <a:t>Tabor 35</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377D0B3D-588B-694C-BE84-5D0C9B8B2F48}" type="slidenum">
              <a:rPr lang="en-US" sz="1200">
                <a:latin typeface="Helvetica" charset="0"/>
              </a:rPr>
              <a:pPr eaLnBrk="1" hangingPunct="1"/>
              <a:t>27</a:t>
            </a:fld>
            <a:endParaRPr lang="en-US" sz="1200">
              <a:latin typeface="Helvetica" charset="0"/>
            </a:endParaRPr>
          </a:p>
        </p:txBody>
      </p:sp>
      <p:sp>
        <p:nvSpPr>
          <p:cNvPr id="86018" name="Rectangle 2"/>
          <p:cNvSpPr>
            <a:spLocks noGrp="1" noRot="1" noChangeAspect="1" noChangeArrowheads="1" noTextEdit="1"/>
          </p:cNvSpPr>
          <p:nvPr>
            <p:ph type="sldImg"/>
          </p:nvPr>
        </p:nvSpPr>
        <p:spPr>
          <a:ln/>
        </p:spPr>
      </p:sp>
      <p:sp>
        <p:nvSpPr>
          <p:cNvPr id="8601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atin typeface="Times New Roman" charset="0"/>
                <a:ea typeface="ＭＳ Ｐゴシック" charset="0"/>
                <a:cs typeface="ＭＳ Ｐゴシック" charset="0"/>
              </a:rPr>
              <a:t>Tabor 36</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68A3725B-F6D1-AE47-B124-368F982A8104}" type="slidenum">
              <a:rPr lang="en-US" sz="1200">
                <a:latin typeface="Helvetica" charset="0"/>
              </a:rPr>
              <a:pPr eaLnBrk="1" hangingPunct="1"/>
              <a:t>28</a:t>
            </a:fld>
            <a:endParaRPr lang="en-US" sz="1200">
              <a:latin typeface="Helvetica" charset="0"/>
            </a:endParaRPr>
          </a:p>
        </p:txBody>
      </p:sp>
      <p:sp>
        <p:nvSpPr>
          <p:cNvPr id="87042" name="Rectangle 2"/>
          <p:cNvSpPr>
            <a:spLocks noGrp="1" noRot="1" noChangeAspect="1" noChangeArrowheads="1" noTextEdit="1"/>
          </p:cNvSpPr>
          <p:nvPr>
            <p:ph type="sldImg"/>
          </p:nvPr>
        </p:nvSpPr>
        <p:spPr>
          <a:ln/>
        </p:spPr>
      </p:sp>
      <p:sp>
        <p:nvSpPr>
          <p:cNvPr id="8704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latin typeface="Times New Roman" charset="0"/>
              <a:ea typeface="ＭＳ Ｐゴシック" charset="0"/>
              <a:cs typeface="ＭＳ Ｐゴシック"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9FEF5FEA-8672-624F-9D9B-1C00CBF3D06F}" type="slidenum">
              <a:rPr lang="en-US" sz="1200">
                <a:latin typeface="Helvetica" charset="0"/>
              </a:rPr>
              <a:pPr eaLnBrk="1" hangingPunct="1"/>
              <a:t>29</a:t>
            </a:fld>
            <a:endParaRPr lang="en-US" sz="1200">
              <a:latin typeface="Helvetica" charset="0"/>
            </a:endParaRPr>
          </a:p>
        </p:txBody>
      </p:sp>
      <p:sp>
        <p:nvSpPr>
          <p:cNvPr id="88066" name="Rectangle 2"/>
          <p:cNvSpPr>
            <a:spLocks noGrp="1" noRot="1" noChangeAspect="1" noChangeArrowheads="1" noTextEdit="1"/>
          </p:cNvSpPr>
          <p:nvPr>
            <p:ph type="sldImg"/>
          </p:nvPr>
        </p:nvSpPr>
        <p:spPr>
          <a:ln/>
        </p:spPr>
      </p:sp>
      <p:sp>
        <p:nvSpPr>
          <p:cNvPr id="8806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latin typeface="Times New Roman" charset="0"/>
              <a:ea typeface="ＭＳ Ｐゴシック" charset="0"/>
              <a:cs typeface="ＭＳ Ｐゴシック"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AF77EBFB-18EF-0348-B040-2781CE58C1A1}" type="slidenum">
              <a:rPr lang="en-US" sz="1200">
                <a:latin typeface="Helvetica" charset="0"/>
              </a:rPr>
              <a:pPr eaLnBrk="1" hangingPunct="1"/>
              <a:t>3</a:t>
            </a:fld>
            <a:endParaRPr lang="en-US" sz="1200">
              <a:latin typeface="Helvetica" charset="0"/>
            </a:endParaRPr>
          </a:p>
        </p:txBody>
      </p:sp>
      <p:sp>
        <p:nvSpPr>
          <p:cNvPr id="61442" name="Rectangle 2"/>
          <p:cNvSpPr>
            <a:spLocks noGrp="1" noRot="1" noChangeAspect="1" noChangeArrowheads="1" noTextEdit="1"/>
          </p:cNvSpPr>
          <p:nvPr>
            <p:ph type="sldImg"/>
          </p:nvPr>
        </p:nvSpPr>
        <p:spPr>
          <a:ln/>
        </p:spPr>
      </p:sp>
      <p:sp>
        <p:nvSpPr>
          <p:cNvPr id="6144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latin typeface="Times New Roman" charset="0"/>
              <a:ea typeface="ＭＳ Ｐゴシック" charset="0"/>
              <a:cs typeface="ＭＳ Ｐゴシック"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4827009B-9D7B-8740-9664-8941934890AA}" type="slidenum">
              <a:rPr lang="en-US" sz="1200">
                <a:latin typeface="Helvetica" charset="0"/>
              </a:rPr>
              <a:pPr eaLnBrk="1" hangingPunct="1"/>
              <a:t>30</a:t>
            </a:fld>
            <a:endParaRPr lang="en-US" sz="1200">
              <a:latin typeface="Helvetica" charset="0"/>
            </a:endParaRPr>
          </a:p>
        </p:txBody>
      </p:sp>
      <p:sp>
        <p:nvSpPr>
          <p:cNvPr id="89090" name="Rectangle 2"/>
          <p:cNvSpPr>
            <a:spLocks noGrp="1" noRot="1" noChangeAspect="1" noChangeArrowheads="1" noTextEdit="1"/>
          </p:cNvSpPr>
          <p:nvPr>
            <p:ph type="sldImg"/>
          </p:nvPr>
        </p:nvSpPr>
        <p:spPr>
          <a:solidFill>
            <a:srgbClr val="FFFFFF"/>
          </a:solidFill>
          <a:ln/>
        </p:spPr>
      </p:sp>
      <p:sp>
        <p:nvSpPr>
          <p:cNvPr id="89091" name="Rectangle 3"/>
          <p:cNvSpPr>
            <a:spLocks noGrp="1" noChangeArrowheads="1"/>
          </p:cNvSpPr>
          <p:nvPr>
            <p:ph type="body" idx="1"/>
          </p:nvPr>
        </p:nvSpPr>
        <p:spPr>
          <a:solidFill>
            <a:srgbClr val="FFFFFF"/>
          </a:solidFill>
          <a:ln>
            <a:solidFill>
              <a:srgbClr val="000000"/>
            </a:solidFill>
          </a:ln>
          <a:extLst>
            <a:ext uri="{FAA26D3D-D897-4be2-8F04-BA451C77F1D7}">
              <ma14:placeholderFlag xmlns:ma14="http://schemas.microsoft.com/office/mac/drawingml/2011/main" val="1"/>
            </a:ext>
          </a:extLst>
        </p:spPr>
        <p:txBody>
          <a:bodyPr/>
          <a:lstStyle/>
          <a:p>
            <a:pPr eaLnBrk="1" hangingPunct="1"/>
            <a:endParaRPr lang="en-US">
              <a:latin typeface="Times New Roman" charset="0"/>
              <a:ea typeface="ＭＳ Ｐゴシック" charset="0"/>
              <a:cs typeface="ＭＳ Ｐゴシック"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855DA40C-59D4-064C-9F7A-B8F586196A96}" type="slidenum">
              <a:rPr lang="en-US" sz="1200">
                <a:latin typeface="Helvetica" charset="0"/>
              </a:rPr>
              <a:pPr eaLnBrk="1" hangingPunct="1"/>
              <a:t>31</a:t>
            </a:fld>
            <a:endParaRPr lang="en-US" sz="1200">
              <a:latin typeface="Helvetica" charset="0"/>
            </a:endParaRPr>
          </a:p>
        </p:txBody>
      </p:sp>
      <p:sp>
        <p:nvSpPr>
          <p:cNvPr id="90114" name="Rectangle 2"/>
          <p:cNvSpPr>
            <a:spLocks noGrp="1" noRot="1" noChangeAspect="1" noChangeArrowheads="1" noTextEdit="1"/>
          </p:cNvSpPr>
          <p:nvPr>
            <p:ph type="sldImg"/>
          </p:nvPr>
        </p:nvSpPr>
        <p:spPr>
          <a:solidFill>
            <a:srgbClr val="FFFFFF"/>
          </a:solidFill>
          <a:ln/>
        </p:spPr>
      </p:sp>
      <p:sp>
        <p:nvSpPr>
          <p:cNvPr id="90115" name="Rectangle 3"/>
          <p:cNvSpPr>
            <a:spLocks noGrp="1" noChangeArrowheads="1"/>
          </p:cNvSpPr>
          <p:nvPr>
            <p:ph type="body" idx="1"/>
          </p:nvPr>
        </p:nvSpPr>
        <p:spPr>
          <a:solidFill>
            <a:srgbClr val="FFFFFF"/>
          </a:solidFill>
          <a:ln>
            <a:solidFill>
              <a:srgbClr val="000000"/>
            </a:solidFill>
          </a:ln>
          <a:extLst>
            <a:ext uri="{FAA26D3D-D897-4be2-8F04-BA451C77F1D7}">
              <ma14:placeholderFlag xmlns:ma14="http://schemas.microsoft.com/office/mac/drawingml/2011/main" val="1"/>
            </a:ext>
          </a:extLst>
        </p:spPr>
        <p:txBody>
          <a:bodyPr/>
          <a:lstStyle/>
          <a:p>
            <a:pPr eaLnBrk="1" hangingPunct="1"/>
            <a:endParaRPr lang="en-US">
              <a:latin typeface="Times New Roman" charset="0"/>
              <a:ea typeface="ＭＳ Ｐゴシック" charset="0"/>
              <a:cs typeface="ＭＳ Ｐゴシック"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Slide Image Placeholder 1"/>
          <p:cNvSpPr>
            <a:spLocks noGrp="1" noRot="1" noChangeAspect="1"/>
          </p:cNvSpPr>
          <p:nvPr>
            <p:ph type="sldImg"/>
          </p:nvPr>
        </p:nvSpPr>
        <p:spPr>
          <a:ln/>
        </p:spPr>
      </p:sp>
      <p:sp>
        <p:nvSpPr>
          <p:cNvPr id="9113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ＭＳ Ｐゴシック" charset="0"/>
              <a:cs typeface="ＭＳ Ｐゴシック" charset="0"/>
            </a:endParaRPr>
          </a:p>
        </p:txBody>
      </p:sp>
      <p:sp>
        <p:nvSpPr>
          <p:cNvPr id="91139"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1FBEE2A3-5D65-D946-99FB-107522267B0C}" type="slidenum">
              <a:rPr lang="en-US" sz="1200">
                <a:latin typeface="Helvetica" charset="0"/>
              </a:rPr>
              <a:pPr eaLnBrk="1" hangingPunct="1"/>
              <a:t>32</a:t>
            </a:fld>
            <a:endParaRPr lang="en-US" sz="1200">
              <a:latin typeface="Helvetica"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082CF14D-C0C0-E04B-B34E-E0A58BD0B0BA}" type="slidenum">
              <a:rPr lang="en-US" sz="1200">
                <a:latin typeface="Helvetica" charset="0"/>
              </a:rPr>
              <a:pPr eaLnBrk="1" hangingPunct="1"/>
              <a:t>33</a:t>
            </a:fld>
            <a:endParaRPr lang="en-US" sz="1200">
              <a:latin typeface="Helvetica" charset="0"/>
            </a:endParaRPr>
          </a:p>
        </p:txBody>
      </p:sp>
      <p:sp>
        <p:nvSpPr>
          <p:cNvPr id="92162" name="Rectangle 2"/>
          <p:cNvSpPr>
            <a:spLocks noGrp="1" noRot="1" noChangeAspect="1" noChangeArrowheads="1" noTextEdit="1"/>
          </p:cNvSpPr>
          <p:nvPr>
            <p:ph type="sldImg"/>
          </p:nvPr>
        </p:nvSpPr>
        <p:spPr>
          <a:ln/>
        </p:spPr>
      </p:sp>
      <p:sp>
        <p:nvSpPr>
          <p:cNvPr id="9216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latin typeface="Times New Roman" charset="0"/>
              <a:ea typeface="ＭＳ Ｐゴシック" charset="0"/>
              <a:cs typeface="ＭＳ Ｐゴシック"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3D3E0DDA-C3D8-B640-9149-CA8BCE7AC340}" type="slidenum">
              <a:rPr lang="en-US" sz="1200">
                <a:latin typeface="Helvetica" charset="0"/>
              </a:rPr>
              <a:pPr eaLnBrk="1" hangingPunct="1"/>
              <a:t>34</a:t>
            </a:fld>
            <a:endParaRPr lang="en-US" sz="1200">
              <a:latin typeface="Helvetica" charset="0"/>
            </a:endParaRPr>
          </a:p>
        </p:txBody>
      </p:sp>
      <p:sp>
        <p:nvSpPr>
          <p:cNvPr id="93186" name="Rectangle 2"/>
          <p:cNvSpPr>
            <a:spLocks noGrp="1" noRot="1" noChangeAspect="1" noChangeArrowheads="1" noTextEdit="1"/>
          </p:cNvSpPr>
          <p:nvPr>
            <p:ph type="sldImg"/>
          </p:nvPr>
        </p:nvSpPr>
        <p:spPr>
          <a:ln/>
        </p:spPr>
      </p:sp>
      <p:sp>
        <p:nvSpPr>
          <p:cNvPr id="9318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latin typeface="Times New Roman" charset="0"/>
              <a:ea typeface="ＭＳ Ｐゴシック" charset="0"/>
              <a:cs typeface="ＭＳ Ｐゴシック"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13E93889-D1BF-6342-893D-DCE4E7A5538D}" type="slidenum">
              <a:rPr lang="en-US" sz="1200">
                <a:latin typeface="Helvetica" charset="0"/>
              </a:rPr>
              <a:pPr eaLnBrk="1" hangingPunct="1"/>
              <a:t>35</a:t>
            </a:fld>
            <a:endParaRPr lang="en-US" sz="1200">
              <a:latin typeface="Helvetica" charset="0"/>
            </a:endParaRPr>
          </a:p>
        </p:txBody>
      </p:sp>
      <p:sp>
        <p:nvSpPr>
          <p:cNvPr id="94210" name="Rectangle 2"/>
          <p:cNvSpPr>
            <a:spLocks noGrp="1" noRot="1" noChangeAspect="1" noChangeArrowheads="1" noTextEdit="1"/>
          </p:cNvSpPr>
          <p:nvPr>
            <p:ph type="sldImg"/>
          </p:nvPr>
        </p:nvSpPr>
        <p:spPr>
          <a:ln/>
        </p:spPr>
      </p:sp>
      <p:sp>
        <p:nvSpPr>
          <p:cNvPr id="9421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atin typeface="Times New Roman" charset="0"/>
                <a:ea typeface="ＭＳ Ｐゴシック" charset="0"/>
                <a:cs typeface="ＭＳ Ｐゴシック" charset="0"/>
              </a:rPr>
              <a:t>Tabor 90-96</a:t>
            </a: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10C3EE1D-8097-4441-B6C8-5E7C1B09CCD6}" type="slidenum">
              <a:rPr lang="en-US" sz="1200">
                <a:latin typeface="Helvetica" charset="0"/>
              </a:rPr>
              <a:pPr eaLnBrk="1" hangingPunct="1"/>
              <a:t>36</a:t>
            </a:fld>
            <a:endParaRPr lang="en-US" sz="1200">
              <a:latin typeface="Helvetica" charset="0"/>
            </a:endParaRPr>
          </a:p>
        </p:txBody>
      </p:sp>
      <p:sp>
        <p:nvSpPr>
          <p:cNvPr id="95234" name="Rectangle 2"/>
          <p:cNvSpPr>
            <a:spLocks noGrp="1" noRot="1" noChangeAspect="1" noChangeArrowheads="1" noTextEdit="1"/>
          </p:cNvSpPr>
          <p:nvPr>
            <p:ph type="sldImg"/>
          </p:nvPr>
        </p:nvSpPr>
        <p:spPr>
          <a:ln/>
        </p:spPr>
      </p:sp>
      <p:sp>
        <p:nvSpPr>
          <p:cNvPr id="9523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atin typeface="Times New Roman" charset="0"/>
                <a:ea typeface="ＭＳ Ｐゴシック" charset="0"/>
                <a:cs typeface="ＭＳ Ｐゴシック" charset="0"/>
              </a:rPr>
              <a:t>Tabor 90-96</a:t>
            </a: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7"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79DBA02C-429B-8945-A992-7CCDADA1EA98}" type="slidenum">
              <a:rPr lang="en-US" sz="1200">
                <a:latin typeface="Helvetica" charset="0"/>
              </a:rPr>
              <a:pPr eaLnBrk="1" hangingPunct="1"/>
              <a:t>37</a:t>
            </a:fld>
            <a:endParaRPr lang="en-US" sz="1200">
              <a:latin typeface="Helvetica" charset="0"/>
            </a:endParaRPr>
          </a:p>
        </p:txBody>
      </p:sp>
      <p:sp>
        <p:nvSpPr>
          <p:cNvPr id="96258" name="Rectangle 2"/>
          <p:cNvSpPr>
            <a:spLocks noGrp="1" noRot="1" noChangeAspect="1" noChangeArrowheads="1" noTextEdit="1"/>
          </p:cNvSpPr>
          <p:nvPr>
            <p:ph type="sldImg"/>
          </p:nvPr>
        </p:nvSpPr>
        <p:spPr>
          <a:ln/>
        </p:spPr>
      </p:sp>
      <p:sp>
        <p:nvSpPr>
          <p:cNvPr id="9625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latin typeface="Times New Roman" charset="0"/>
              <a:ea typeface="ＭＳ Ｐゴシック" charset="0"/>
              <a:cs typeface="ＭＳ Ｐゴシック" charset="0"/>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5324E6B5-C6F1-F843-9A8D-4E81088C3CD9}" type="slidenum">
              <a:rPr lang="en-US" sz="1200">
                <a:latin typeface="Helvetica" charset="0"/>
              </a:rPr>
              <a:pPr eaLnBrk="1" hangingPunct="1"/>
              <a:t>38</a:t>
            </a:fld>
            <a:endParaRPr lang="en-US" sz="1200">
              <a:latin typeface="Helvetica" charset="0"/>
            </a:endParaRPr>
          </a:p>
        </p:txBody>
      </p:sp>
      <p:sp>
        <p:nvSpPr>
          <p:cNvPr id="97282" name="Rectangle 2"/>
          <p:cNvSpPr>
            <a:spLocks noGrp="1" noRot="1" noChangeAspect="1" noChangeArrowheads="1" noTextEdit="1"/>
          </p:cNvSpPr>
          <p:nvPr>
            <p:ph type="sldImg"/>
          </p:nvPr>
        </p:nvSpPr>
        <p:spPr>
          <a:ln/>
        </p:spPr>
      </p:sp>
      <p:sp>
        <p:nvSpPr>
          <p:cNvPr id="9728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atin typeface="Times New Roman" charset="0"/>
                <a:ea typeface="ＭＳ Ｐゴシック" charset="0"/>
                <a:cs typeface="ＭＳ Ｐゴシック" charset="0"/>
              </a:rPr>
              <a:t>Tabor 35</a:t>
            </a: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5"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21CE6D00-3AB1-DE44-AB59-0575BCFCA798}" type="slidenum">
              <a:rPr lang="en-US" sz="1200">
                <a:latin typeface="Helvetica" charset="0"/>
              </a:rPr>
              <a:pPr eaLnBrk="1" hangingPunct="1"/>
              <a:t>39</a:t>
            </a:fld>
            <a:endParaRPr lang="en-US" sz="1200">
              <a:latin typeface="Helvetica" charset="0"/>
            </a:endParaRPr>
          </a:p>
        </p:txBody>
      </p:sp>
      <p:sp>
        <p:nvSpPr>
          <p:cNvPr id="98306" name="Rectangle 2"/>
          <p:cNvSpPr>
            <a:spLocks noGrp="1" noRot="1" noChangeAspect="1" noChangeArrowheads="1" noTextEdit="1"/>
          </p:cNvSpPr>
          <p:nvPr>
            <p:ph type="sldImg"/>
          </p:nvPr>
        </p:nvSpPr>
        <p:spPr>
          <a:ln/>
        </p:spPr>
      </p:sp>
      <p:sp>
        <p:nvSpPr>
          <p:cNvPr id="9830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latin typeface="Times New Roman" charset="0"/>
              <a:ea typeface="ＭＳ Ｐゴシック" charset="0"/>
              <a:cs typeface="ＭＳ Ｐゴシック"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15102F48-6DDD-F248-BE64-A50C501ADFAB}" type="slidenum">
              <a:rPr lang="en-US" sz="1200">
                <a:latin typeface="Helvetica" charset="0"/>
              </a:rPr>
              <a:pPr eaLnBrk="1" hangingPunct="1"/>
              <a:t>4</a:t>
            </a:fld>
            <a:endParaRPr lang="en-US" sz="1200">
              <a:latin typeface="Helvetica" charset="0"/>
            </a:endParaRPr>
          </a:p>
        </p:txBody>
      </p:sp>
      <p:sp>
        <p:nvSpPr>
          <p:cNvPr id="62466" name="Rectangle 2"/>
          <p:cNvSpPr>
            <a:spLocks noGrp="1" noRot="1" noChangeAspect="1" noChangeArrowheads="1" noTextEdit="1"/>
          </p:cNvSpPr>
          <p:nvPr>
            <p:ph type="sldImg"/>
          </p:nvPr>
        </p:nvSpPr>
        <p:spPr>
          <a:ln/>
        </p:spPr>
      </p:sp>
      <p:sp>
        <p:nvSpPr>
          <p:cNvPr id="6246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latin typeface="Times New Roman" charset="0"/>
              <a:ea typeface="ＭＳ Ｐゴシック" charset="0"/>
              <a:cs typeface="ＭＳ Ｐゴシック" charset="0"/>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6757F962-F353-6841-8CA0-B272A9BDF045}" type="slidenum">
              <a:rPr lang="en-US" sz="1200">
                <a:latin typeface="Helvetica" charset="0"/>
              </a:rPr>
              <a:pPr eaLnBrk="1" hangingPunct="1"/>
              <a:t>40</a:t>
            </a:fld>
            <a:endParaRPr lang="en-US" sz="1200">
              <a:latin typeface="Helvetica" charset="0"/>
            </a:endParaRPr>
          </a:p>
        </p:txBody>
      </p:sp>
      <p:sp>
        <p:nvSpPr>
          <p:cNvPr id="99330" name="Rectangle 2"/>
          <p:cNvSpPr>
            <a:spLocks noGrp="1" noRot="1" noChangeAspect="1" noChangeArrowheads="1" noTextEdit="1"/>
          </p:cNvSpPr>
          <p:nvPr>
            <p:ph type="sldImg"/>
          </p:nvPr>
        </p:nvSpPr>
        <p:spPr>
          <a:ln/>
        </p:spPr>
      </p:sp>
      <p:sp>
        <p:nvSpPr>
          <p:cNvPr id="993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latin typeface="Times New Roman" charset="0"/>
              <a:ea typeface="ＭＳ Ｐゴシック" charset="0"/>
              <a:cs typeface="ＭＳ Ｐゴシック" charset="0"/>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F44A5004-0AB4-3B4F-9479-BC6579E9697B}" type="slidenum">
              <a:rPr lang="en-US" sz="1200">
                <a:latin typeface="Helvetica" charset="0"/>
              </a:rPr>
              <a:pPr eaLnBrk="1" hangingPunct="1"/>
              <a:t>41</a:t>
            </a:fld>
            <a:endParaRPr lang="en-US" sz="1200">
              <a:latin typeface="Helvetica" charset="0"/>
            </a:endParaRPr>
          </a:p>
        </p:txBody>
      </p:sp>
      <p:sp>
        <p:nvSpPr>
          <p:cNvPr id="100354" name="Rectangle 2"/>
          <p:cNvSpPr>
            <a:spLocks noGrp="1" noRot="1" noChangeAspect="1" noChangeArrowheads="1" noTextEdit="1"/>
          </p:cNvSpPr>
          <p:nvPr>
            <p:ph type="sldImg"/>
          </p:nvPr>
        </p:nvSpPr>
        <p:spPr>
          <a:ln/>
        </p:spPr>
      </p:sp>
      <p:sp>
        <p:nvSpPr>
          <p:cNvPr id="10035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latin typeface="Times New Roman" charset="0"/>
              <a:ea typeface="ＭＳ Ｐゴシック" charset="0"/>
              <a:cs typeface="ＭＳ Ｐゴシック" charset="0"/>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7"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01AD4587-7912-024D-A135-2F91B73CAC6A}" type="slidenum">
              <a:rPr lang="en-US" sz="1200">
                <a:latin typeface="Helvetica" charset="0"/>
              </a:rPr>
              <a:pPr eaLnBrk="1" hangingPunct="1"/>
              <a:t>42</a:t>
            </a:fld>
            <a:endParaRPr lang="en-US" sz="1200">
              <a:latin typeface="Helvetica" charset="0"/>
            </a:endParaRPr>
          </a:p>
        </p:txBody>
      </p:sp>
      <p:sp>
        <p:nvSpPr>
          <p:cNvPr id="101378" name="Rectangle 2"/>
          <p:cNvSpPr>
            <a:spLocks noGrp="1" noRot="1" noChangeAspect="1" noChangeArrowheads="1" noTextEdit="1"/>
          </p:cNvSpPr>
          <p:nvPr>
            <p:ph type="sldImg"/>
          </p:nvPr>
        </p:nvSpPr>
        <p:spPr>
          <a:ln/>
        </p:spPr>
      </p:sp>
      <p:sp>
        <p:nvSpPr>
          <p:cNvPr id="10137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latin typeface="Times New Roman" charset="0"/>
              <a:ea typeface="ＭＳ Ｐゴシック" charset="0"/>
              <a:cs typeface="ＭＳ Ｐゴシック" charset="0"/>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21AF308E-5CA7-FD4B-971A-612265422D88}" type="slidenum">
              <a:rPr lang="en-US" sz="1200">
                <a:latin typeface="Helvetica" charset="0"/>
              </a:rPr>
              <a:pPr eaLnBrk="1" hangingPunct="1"/>
              <a:t>43</a:t>
            </a:fld>
            <a:endParaRPr lang="en-US" sz="1200">
              <a:latin typeface="Helvetica" charset="0"/>
            </a:endParaRPr>
          </a:p>
        </p:txBody>
      </p:sp>
      <p:sp>
        <p:nvSpPr>
          <p:cNvPr id="102402" name="Rectangle 2"/>
          <p:cNvSpPr>
            <a:spLocks noGrp="1" noRot="1" noChangeAspect="1" noChangeArrowheads="1" noTextEdit="1"/>
          </p:cNvSpPr>
          <p:nvPr>
            <p:ph type="sldImg"/>
          </p:nvPr>
        </p:nvSpPr>
        <p:spPr>
          <a:ln/>
        </p:spPr>
      </p:sp>
      <p:sp>
        <p:nvSpPr>
          <p:cNvPr id="10240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latin typeface="Times New Roman" charset="0"/>
              <a:ea typeface="ＭＳ Ｐゴシック" charset="0"/>
              <a:cs typeface="ＭＳ Ｐゴシック" charset="0"/>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5"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E2DD96C7-20C4-DD49-A878-590EBD5BE30C}" type="slidenum">
              <a:rPr lang="en-US" sz="1200">
                <a:latin typeface="Helvetica" charset="0"/>
              </a:rPr>
              <a:pPr eaLnBrk="1" hangingPunct="1"/>
              <a:t>44</a:t>
            </a:fld>
            <a:endParaRPr lang="en-US" sz="1200">
              <a:latin typeface="Helvetica" charset="0"/>
            </a:endParaRPr>
          </a:p>
        </p:txBody>
      </p:sp>
      <p:sp>
        <p:nvSpPr>
          <p:cNvPr id="103426" name="Rectangle 2"/>
          <p:cNvSpPr>
            <a:spLocks noGrp="1" noRot="1" noChangeAspect="1" noChangeArrowheads="1" noTextEdit="1"/>
          </p:cNvSpPr>
          <p:nvPr>
            <p:ph type="sldImg"/>
          </p:nvPr>
        </p:nvSpPr>
        <p:spPr>
          <a:ln/>
        </p:spPr>
      </p:sp>
      <p:sp>
        <p:nvSpPr>
          <p:cNvPr id="10342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atin typeface="Times New Roman" charset="0"/>
                <a:ea typeface="ＭＳ Ｐゴシック" charset="0"/>
                <a:cs typeface="ＭＳ Ｐゴシック" charset="0"/>
              </a:rPr>
              <a:t>Show also octupole…</a:t>
            </a: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49"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6B540B29-C1DA-0C49-B43E-45792B023C28}" type="slidenum">
              <a:rPr lang="en-US" sz="1200">
                <a:latin typeface="Helvetica" charset="0"/>
              </a:rPr>
              <a:pPr eaLnBrk="1" hangingPunct="1"/>
              <a:t>45</a:t>
            </a:fld>
            <a:endParaRPr lang="en-US" sz="1200">
              <a:latin typeface="Helvetica" charset="0"/>
            </a:endParaRPr>
          </a:p>
        </p:txBody>
      </p:sp>
      <p:sp>
        <p:nvSpPr>
          <p:cNvPr id="104450" name="Rectangle 2"/>
          <p:cNvSpPr>
            <a:spLocks noGrp="1" noRot="1" noChangeAspect="1" noChangeArrowheads="1" noTextEdit="1"/>
          </p:cNvSpPr>
          <p:nvPr>
            <p:ph type="sldImg"/>
          </p:nvPr>
        </p:nvSpPr>
        <p:spPr>
          <a:ln/>
        </p:spPr>
      </p:sp>
      <p:sp>
        <p:nvSpPr>
          <p:cNvPr id="10445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latin typeface="Times New Roman" charset="0"/>
              <a:ea typeface="ＭＳ Ｐゴシック" charset="0"/>
              <a:cs typeface="ＭＳ Ｐゴシック" charset="0"/>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D60BF2B9-07FA-B147-B7CF-D9C4BE697C77}" type="slidenum">
              <a:rPr lang="en-US" sz="1200">
                <a:latin typeface="Helvetica" charset="0"/>
              </a:rPr>
              <a:pPr eaLnBrk="1" hangingPunct="1"/>
              <a:t>46</a:t>
            </a:fld>
            <a:endParaRPr lang="en-US" sz="1200">
              <a:latin typeface="Helvetica" charset="0"/>
            </a:endParaRPr>
          </a:p>
        </p:txBody>
      </p:sp>
      <p:sp>
        <p:nvSpPr>
          <p:cNvPr id="105474" name="Rectangle 2"/>
          <p:cNvSpPr>
            <a:spLocks noGrp="1" noRot="1" noChangeAspect="1" noChangeArrowheads="1" noTextEdit="1"/>
          </p:cNvSpPr>
          <p:nvPr>
            <p:ph type="sldImg"/>
          </p:nvPr>
        </p:nvSpPr>
        <p:spPr>
          <a:ln/>
        </p:spPr>
      </p:sp>
      <p:sp>
        <p:nvSpPr>
          <p:cNvPr id="10547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latin typeface="Times New Roman" charset="0"/>
              <a:ea typeface="ＭＳ Ｐゴシック" charset="0"/>
              <a:cs typeface="ＭＳ Ｐゴシック" charset="0"/>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7"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EE576471-6F5B-4446-A23E-49DCEEDE9501}" type="slidenum">
              <a:rPr lang="en-US" sz="1200">
                <a:latin typeface="Helvetica" charset="0"/>
              </a:rPr>
              <a:pPr eaLnBrk="1" hangingPunct="1"/>
              <a:t>47</a:t>
            </a:fld>
            <a:endParaRPr lang="en-US" sz="1200">
              <a:latin typeface="Helvetica" charset="0"/>
            </a:endParaRPr>
          </a:p>
        </p:txBody>
      </p:sp>
      <p:sp>
        <p:nvSpPr>
          <p:cNvPr id="106498" name="Rectangle 2"/>
          <p:cNvSpPr>
            <a:spLocks noGrp="1" noRot="1" noChangeAspect="1" noChangeArrowheads="1" noTextEdit="1"/>
          </p:cNvSpPr>
          <p:nvPr>
            <p:ph type="sldImg"/>
          </p:nvPr>
        </p:nvSpPr>
        <p:spPr>
          <a:ln/>
        </p:spPr>
      </p:sp>
      <p:sp>
        <p:nvSpPr>
          <p:cNvPr id="10649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latin typeface="Times New Roman" charset="0"/>
              <a:ea typeface="ＭＳ Ｐゴシック" charset="0"/>
              <a:cs typeface="ＭＳ Ｐゴシック" charset="0"/>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D3CB88C6-3A40-D841-AF5B-4AD302069322}" type="slidenum">
              <a:rPr lang="en-US" sz="1200">
                <a:latin typeface="Helvetica" charset="0"/>
              </a:rPr>
              <a:pPr eaLnBrk="1" hangingPunct="1"/>
              <a:t>48</a:t>
            </a:fld>
            <a:endParaRPr lang="en-US" sz="1200">
              <a:latin typeface="Helvetica" charset="0"/>
            </a:endParaRPr>
          </a:p>
        </p:txBody>
      </p:sp>
      <p:sp>
        <p:nvSpPr>
          <p:cNvPr id="107522" name="Rectangle 2"/>
          <p:cNvSpPr>
            <a:spLocks noGrp="1" noRot="1" noChangeAspect="1" noChangeArrowheads="1" noTextEdit="1"/>
          </p:cNvSpPr>
          <p:nvPr>
            <p:ph type="sldImg"/>
          </p:nvPr>
        </p:nvSpPr>
        <p:spPr>
          <a:ln/>
        </p:spPr>
      </p:sp>
      <p:sp>
        <p:nvSpPr>
          <p:cNvPr id="10752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latin typeface="Times New Roman" charset="0"/>
              <a:ea typeface="ＭＳ Ｐゴシック" charset="0"/>
              <a:cs typeface="ＭＳ Ｐゴシック" charset="0"/>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5"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657D54C8-A45C-824E-AF38-0C9C05F116D5}" type="slidenum">
              <a:rPr lang="en-US" sz="1200">
                <a:latin typeface="Helvetica" charset="0"/>
              </a:rPr>
              <a:pPr eaLnBrk="1" hangingPunct="1"/>
              <a:t>49</a:t>
            </a:fld>
            <a:endParaRPr lang="en-US" sz="1200">
              <a:latin typeface="Helvetica" charset="0"/>
            </a:endParaRPr>
          </a:p>
        </p:txBody>
      </p:sp>
      <p:sp>
        <p:nvSpPr>
          <p:cNvPr id="108546" name="Rectangle 2"/>
          <p:cNvSpPr>
            <a:spLocks noGrp="1" noRot="1" noChangeAspect="1" noChangeArrowheads="1" noTextEdit="1"/>
          </p:cNvSpPr>
          <p:nvPr>
            <p:ph type="sldImg"/>
          </p:nvPr>
        </p:nvSpPr>
        <p:spPr>
          <a:ln/>
        </p:spPr>
      </p:sp>
      <p:sp>
        <p:nvSpPr>
          <p:cNvPr id="1085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latin typeface="Times New Roman" charset="0"/>
              <a:ea typeface="ＭＳ Ｐゴシック" charset="0"/>
              <a:cs typeface="ＭＳ Ｐゴシック"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Slide Image Placeholder 1"/>
          <p:cNvSpPr>
            <a:spLocks noGrp="1" noRot="1" noChangeAspect="1"/>
          </p:cNvSpPr>
          <p:nvPr>
            <p:ph type="sldImg"/>
          </p:nvPr>
        </p:nvSpPr>
        <p:spPr>
          <a:ln/>
        </p:spPr>
      </p:sp>
      <p:sp>
        <p:nvSpPr>
          <p:cNvPr id="6349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ＭＳ Ｐゴシック" charset="0"/>
              <a:cs typeface="ＭＳ Ｐゴシック" charset="0"/>
            </a:endParaRPr>
          </a:p>
        </p:txBody>
      </p:sp>
      <p:sp>
        <p:nvSpPr>
          <p:cNvPr id="63491"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3BAEDB59-AD3A-9C41-9D9E-98EE5D299CEC}" type="slidenum">
              <a:rPr lang="en-US" sz="1200">
                <a:latin typeface="Helvetica" charset="0"/>
              </a:rPr>
              <a:pPr eaLnBrk="1" hangingPunct="1"/>
              <a:t>5</a:t>
            </a:fld>
            <a:endParaRPr lang="en-US" sz="1200">
              <a:latin typeface="Helvetica" charset="0"/>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69"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09E4550F-F3D8-2F49-B35C-D9E8E1A69DE9}" type="slidenum">
              <a:rPr lang="en-US" sz="1200">
                <a:latin typeface="Helvetica" charset="0"/>
              </a:rPr>
              <a:pPr eaLnBrk="1" hangingPunct="1"/>
              <a:t>50</a:t>
            </a:fld>
            <a:endParaRPr lang="en-US" sz="1200">
              <a:latin typeface="Helvetica" charset="0"/>
            </a:endParaRPr>
          </a:p>
        </p:txBody>
      </p:sp>
      <p:sp>
        <p:nvSpPr>
          <p:cNvPr id="109570" name="Rectangle 2"/>
          <p:cNvSpPr>
            <a:spLocks noGrp="1" noRot="1" noChangeAspect="1" noChangeArrowheads="1" noTextEdit="1"/>
          </p:cNvSpPr>
          <p:nvPr>
            <p:ph type="sldImg"/>
          </p:nvPr>
        </p:nvSpPr>
        <p:spPr>
          <a:ln/>
        </p:spPr>
      </p:sp>
      <p:sp>
        <p:nvSpPr>
          <p:cNvPr id="10957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latin typeface="Times New Roman" charset="0"/>
              <a:ea typeface="ＭＳ Ｐゴシック" charset="0"/>
              <a:cs typeface="ＭＳ Ｐゴシック" charset="0"/>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81BA3A65-3A1B-2947-99FF-10E4EBB12665}" type="slidenum">
              <a:rPr lang="en-US" sz="1200">
                <a:latin typeface="Helvetica" charset="0"/>
              </a:rPr>
              <a:pPr eaLnBrk="1" hangingPunct="1"/>
              <a:t>51</a:t>
            </a:fld>
            <a:endParaRPr lang="en-US" sz="1200">
              <a:latin typeface="Helvetica" charset="0"/>
            </a:endParaRPr>
          </a:p>
        </p:txBody>
      </p:sp>
      <p:sp>
        <p:nvSpPr>
          <p:cNvPr id="110594" name="Rectangle 2"/>
          <p:cNvSpPr>
            <a:spLocks noGrp="1" noRot="1" noChangeAspect="1" noChangeArrowheads="1"/>
          </p:cNvSpPr>
          <p:nvPr>
            <p:ph type="sldImg"/>
          </p:nvPr>
        </p:nvSpPr>
        <p:spPr>
          <a:solidFill>
            <a:srgbClr val="FFFFFF"/>
          </a:solidFill>
          <a:ln/>
        </p:spPr>
      </p:sp>
      <p:sp>
        <p:nvSpPr>
          <p:cNvPr id="110595" name="Rectangle 3"/>
          <p:cNvSpPr>
            <a:spLocks noGrp="1" noChangeArrowheads="1"/>
          </p:cNvSpPr>
          <p:nvPr>
            <p:ph type="body" idx="1"/>
          </p:nvPr>
        </p:nvSpPr>
        <p:spPr>
          <a:solidFill>
            <a:srgbClr val="FFFFFF"/>
          </a:solidFill>
          <a:ln>
            <a:solidFill>
              <a:srgbClr val="000000"/>
            </a:solidFill>
          </a:ln>
          <a:extLst>
            <a:ext uri="{FAA26D3D-D897-4be2-8F04-BA451C77F1D7}">
              <ma14:placeholderFlag xmlns:ma14="http://schemas.microsoft.com/office/mac/drawingml/2011/main" val="1"/>
            </a:ext>
          </a:extLst>
        </p:spPr>
        <p:txBody>
          <a:bodyPr/>
          <a:lstStyle/>
          <a:p>
            <a:pPr eaLnBrk="1" hangingPunct="1"/>
            <a:endParaRPr lang="en-US">
              <a:latin typeface="Times New Roman" charset="0"/>
              <a:ea typeface="ＭＳ Ｐゴシック" charset="0"/>
              <a:cs typeface="ＭＳ Ｐゴシック" charset="0"/>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7"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539D5F6F-CFD9-0441-A681-BD06830B8458}" type="slidenum">
              <a:rPr lang="en-US" sz="1200">
                <a:latin typeface="Helvetica" charset="0"/>
              </a:rPr>
              <a:pPr eaLnBrk="1" hangingPunct="1"/>
              <a:t>52</a:t>
            </a:fld>
            <a:endParaRPr lang="en-US" sz="1200">
              <a:latin typeface="Helvetica" charset="0"/>
            </a:endParaRPr>
          </a:p>
        </p:txBody>
      </p:sp>
      <p:sp>
        <p:nvSpPr>
          <p:cNvPr id="111618" name="Rectangle 2"/>
          <p:cNvSpPr>
            <a:spLocks noGrp="1" noRot="1" noChangeAspect="1" noChangeArrowheads="1"/>
          </p:cNvSpPr>
          <p:nvPr>
            <p:ph type="sldImg"/>
          </p:nvPr>
        </p:nvSpPr>
        <p:spPr>
          <a:solidFill>
            <a:srgbClr val="FFFFFF"/>
          </a:solidFill>
          <a:ln/>
        </p:spPr>
      </p:sp>
      <p:sp>
        <p:nvSpPr>
          <p:cNvPr id="111619" name="Rectangle 3"/>
          <p:cNvSpPr>
            <a:spLocks noGrp="1" noChangeArrowheads="1"/>
          </p:cNvSpPr>
          <p:nvPr>
            <p:ph type="body" idx="1"/>
          </p:nvPr>
        </p:nvSpPr>
        <p:spPr>
          <a:solidFill>
            <a:srgbClr val="FFFFFF"/>
          </a:solidFill>
          <a:ln>
            <a:solidFill>
              <a:srgbClr val="000000"/>
            </a:solidFill>
          </a:ln>
          <a:extLst>
            <a:ext uri="{FAA26D3D-D897-4be2-8F04-BA451C77F1D7}">
              <ma14:placeholderFlag xmlns:ma14="http://schemas.microsoft.com/office/mac/drawingml/2011/main" val="1"/>
            </a:ext>
          </a:extLst>
        </p:spPr>
        <p:txBody>
          <a:bodyPr/>
          <a:lstStyle/>
          <a:p>
            <a:pPr eaLnBrk="1" hangingPunct="1"/>
            <a:endParaRPr lang="en-US">
              <a:latin typeface="Times New Roman" charset="0"/>
              <a:ea typeface="ＭＳ Ｐゴシック" charset="0"/>
              <a:cs typeface="ＭＳ Ｐゴシック"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Slide Image Placeholder 1"/>
          <p:cNvSpPr>
            <a:spLocks noGrp="1" noRot="1" noChangeAspect="1"/>
          </p:cNvSpPr>
          <p:nvPr>
            <p:ph type="sldImg"/>
          </p:nvPr>
        </p:nvSpPr>
        <p:spPr>
          <a:ln/>
        </p:spPr>
      </p:sp>
      <p:sp>
        <p:nvSpPr>
          <p:cNvPr id="6451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ＭＳ Ｐゴシック" charset="0"/>
              <a:cs typeface="ＭＳ Ｐゴシック" charset="0"/>
            </a:endParaRPr>
          </a:p>
        </p:txBody>
      </p:sp>
      <p:sp>
        <p:nvSpPr>
          <p:cNvPr id="64515"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02C59EB4-7D54-6848-A7E1-5B52042F1AE2}" type="slidenum">
              <a:rPr lang="en-US" sz="1200">
                <a:latin typeface="Helvetica" charset="0"/>
              </a:rPr>
              <a:pPr eaLnBrk="1" hangingPunct="1"/>
              <a:t>6</a:t>
            </a:fld>
            <a:endParaRPr lang="en-US" sz="1200">
              <a:latin typeface="Helvetica"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Slide Image Placeholder 1"/>
          <p:cNvSpPr>
            <a:spLocks noGrp="1" noRot="1" noChangeAspect="1"/>
          </p:cNvSpPr>
          <p:nvPr>
            <p:ph type="sldImg"/>
          </p:nvPr>
        </p:nvSpPr>
        <p:spPr>
          <a:ln/>
        </p:spPr>
      </p:sp>
      <p:sp>
        <p:nvSpPr>
          <p:cNvPr id="6553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ＭＳ Ｐゴシック" charset="0"/>
              <a:cs typeface="ＭＳ Ｐゴシック" charset="0"/>
            </a:endParaRPr>
          </a:p>
        </p:txBody>
      </p:sp>
      <p:sp>
        <p:nvSpPr>
          <p:cNvPr id="65539"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9F0BEF47-C0CD-9447-BE31-7F34D3A0760B}" type="slidenum">
              <a:rPr lang="en-US" sz="1200">
                <a:latin typeface="Helvetica" charset="0"/>
              </a:rPr>
              <a:pPr eaLnBrk="1" hangingPunct="1"/>
              <a:t>7</a:t>
            </a:fld>
            <a:endParaRPr lang="en-US" sz="1200">
              <a:latin typeface="Helvetica"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Slide Image Placeholder 1"/>
          <p:cNvSpPr>
            <a:spLocks noGrp="1" noRot="1" noChangeAspect="1"/>
          </p:cNvSpPr>
          <p:nvPr>
            <p:ph type="sldImg"/>
          </p:nvPr>
        </p:nvSpPr>
        <p:spPr>
          <a:ln/>
        </p:spPr>
      </p:sp>
      <p:sp>
        <p:nvSpPr>
          <p:cNvPr id="6656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ＭＳ Ｐゴシック" charset="0"/>
              <a:cs typeface="ＭＳ Ｐゴシック" charset="0"/>
            </a:endParaRPr>
          </a:p>
        </p:txBody>
      </p:sp>
      <p:sp>
        <p:nvSpPr>
          <p:cNvPr id="66563"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667DE9E1-E326-8D4F-B482-EE9F4D29BE3D}" type="slidenum">
              <a:rPr lang="en-US" sz="1200">
                <a:latin typeface="Helvetica" charset="0"/>
              </a:rPr>
              <a:pPr eaLnBrk="1" hangingPunct="1"/>
              <a:t>8</a:t>
            </a:fld>
            <a:endParaRPr lang="en-US" sz="1200">
              <a:latin typeface="Helvetica"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92AAFB8B-F456-7443-BC89-18F56E876F41}" type="slidenum">
              <a:rPr lang="en-US" sz="1200">
                <a:latin typeface="Helvetica" charset="0"/>
              </a:rPr>
              <a:pPr eaLnBrk="1" hangingPunct="1"/>
              <a:t>9</a:t>
            </a:fld>
            <a:endParaRPr lang="en-US" sz="1200">
              <a:latin typeface="Helvetica" charset="0"/>
            </a:endParaRPr>
          </a:p>
        </p:txBody>
      </p:sp>
      <p:sp>
        <p:nvSpPr>
          <p:cNvPr id="67586" name="Rectangle 2"/>
          <p:cNvSpPr>
            <a:spLocks noGrp="1" noRot="1" noChangeAspect="1" noChangeArrowheads="1" noTextEdit="1"/>
          </p:cNvSpPr>
          <p:nvPr>
            <p:ph type="sldImg"/>
          </p:nvPr>
        </p:nvSpPr>
        <p:spPr>
          <a:ln/>
        </p:spPr>
      </p:sp>
      <p:sp>
        <p:nvSpPr>
          <p:cNvPr id="6758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latin typeface="Times New Roman" charset="0"/>
              <a:ea typeface="ＭＳ Ｐゴシック" charset="0"/>
              <a:cs typeface="ＭＳ Ｐゴシック"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58"/>
          <p:cNvSpPr>
            <a:spLocks noChangeArrowheads="1"/>
          </p:cNvSpPr>
          <p:nvPr userDrawn="1"/>
        </p:nvSpPr>
        <p:spPr bwMode="auto">
          <a:xfrm>
            <a:off x="4060825" y="3017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en-US"/>
          </a:p>
        </p:txBody>
      </p:sp>
      <p:sp>
        <p:nvSpPr>
          <p:cNvPr id="5" name="Rectangle 59"/>
          <p:cNvSpPr>
            <a:spLocks noChangeArrowheads="1"/>
          </p:cNvSpPr>
          <p:nvPr userDrawn="1"/>
        </p:nvSpPr>
        <p:spPr bwMode="auto">
          <a:xfrm>
            <a:off x="3678238" y="26304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en-US"/>
          </a:p>
        </p:txBody>
      </p:sp>
      <p:sp>
        <p:nvSpPr>
          <p:cNvPr id="6" name="Rectangle 63"/>
          <p:cNvSpPr>
            <a:spLocks noChangeArrowheads="1"/>
          </p:cNvSpPr>
          <p:nvPr userDrawn="1"/>
        </p:nvSpPr>
        <p:spPr bwMode="auto">
          <a:xfrm>
            <a:off x="0" y="685800"/>
            <a:ext cx="228600" cy="6172200"/>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7" name="Rectangle 64"/>
          <p:cNvSpPr>
            <a:spLocks noChangeArrowheads="1"/>
          </p:cNvSpPr>
          <p:nvPr userDrawn="1"/>
        </p:nvSpPr>
        <p:spPr bwMode="auto">
          <a:xfrm>
            <a:off x="0" y="0"/>
            <a:ext cx="9144000" cy="685800"/>
          </a:xfrm>
          <a:prstGeom prst="rect">
            <a:avLst/>
          </a:prstGeom>
          <a:gradFill rotWithShape="1">
            <a:gsLst>
              <a:gs pos="0">
                <a:srgbClr val="003368">
                  <a:alpha val="67998"/>
                </a:srgbClr>
              </a:gs>
              <a:gs pos="100000">
                <a:srgbClr val="D7DFE7"/>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1435" tIns="45718" rIns="91435" bIns="45718" anchor="ctr"/>
          <a:lstStyle/>
          <a:p>
            <a:pPr algn="l">
              <a:spcBef>
                <a:spcPct val="0"/>
              </a:spcBef>
              <a:buClrTx/>
              <a:buSzTx/>
              <a:buFontTx/>
              <a:buNone/>
            </a:pPr>
            <a:endParaRPr lang="en-GB">
              <a:solidFill>
                <a:schemeClr val="bg1"/>
              </a:solidFill>
              <a:latin typeface="Palatino" charset="0"/>
            </a:endParaRPr>
          </a:p>
        </p:txBody>
      </p:sp>
      <p:sp>
        <p:nvSpPr>
          <p:cNvPr id="8" name="Rectangle 68"/>
          <p:cNvSpPr>
            <a:spLocks noChangeArrowheads="1"/>
          </p:cNvSpPr>
          <p:nvPr userDrawn="1"/>
        </p:nvSpPr>
        <p:spPr bwMode="auto">
          <a:xfrm rot="16200000">
            <a:off x="-2831306" y="3593306"/>
            <a:ext cx="5943600" cy="280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5" tIns="45718" rIns="91435" bIns="45718" anchor="ctr"/>
          <a:lstStyle/>
          <a:p>
            <a:pPr algn="l" eaLnBrk="0" hangingPunct="0">
              <a:spcBef>
                <a:spcPct val="0"/>
              </a:spcBef>
              <a:buClrTx/>
              <a:buSzTx/>
              <a:buFontTx/>
              <a:buNone/>
            </a:pPr>
            <a:r>
              <a:rPr lang="en-US" sz="1100">
                <a:solidFill>
                  <a:schemeClr val="bg2"/>
                </a:solidFill>
                <a:latin typeface="Palatino" charset="0"/>
              </a:rPr>
              <a:t>Non-linear effects, JUAS, January 2014</a:t>
            </a:r>
          </a:p>
        </p:txBody>
      </p:sp>
      <p:sp>
        <p:nvSpPr>
          <p:cNvPr id="9" name="Rectangle 69"/>
          <p:cNvSpPr>
            <a:spLocks noChangeArrowheads="1"/>
          </p:cNvSpPr>
          <p:nvPr userDrawn="1"/>
        </p:nvSpPr>
        <p:spPr bwMode="auto">
          <a:xfrm>
            <a:off x="8116888" y="6477000"/>
            <a:ext cx="1020762" cy="265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223" tIns="48111" rIns="96223" bIns="48111"/>
          <a:lstStyle/>
          <a:p>
            <a:pPr algn="r" defTabSz="962025" eaLnBrk="0" hangingPunct="0">
              <a:spcBef>
                <a:spcPct val="0"/>
              </a:spcBef>
              <a:buClrTx/>
              <a:buSzTx/>
              <a:buFontTx/>
              <a:buNone/>
            </a:pPr>
            <a:fld id="{446CB4C9-2EBB-8B46-94C6-F681F28B1938}" type="slidenum">
              <a:rPr lang="de-DE" sz="1200">
                <a:solidFill>
                  <a:srgbClr val="808080"/>
                </a:solidFill>
                <a:latin typeface="Palatino" charset="0"/>
              </a:rPr>
              <a:pPr algn="r" defTabSz="962025" eaLnBrk="0" hangingPunct="0">
                <a:spcBef>
                  <a:spcPct val="0"/>
                </a:spcBef>
                <a:buClrTx/>
                <a:buSzTx/>
                <a:buFontTx/>
                <a:buNone/>
              </a:pPr>
              <a:t>‹#›</a:t>
            </a:fld>
            <a:endParaRPr lang="de-DE" sz="1200">
              <a:solidFill>
                <a:srgbClr val="808080"/>
              </a:solidFill>
              <a:latin typeface="Palatino" charset="0"/>
            </a:endParaRPr>
          </a:p>
        </p:txBody>
      </p:sp>
      <p:pic>
        <p:nvPicPr>
          <p:cNvPr id="10" name="Picture 1"/>
          <p:cNvPicPr>
            <a:picLocks noChangeAspect="1"/>
          </p:cNvPicPr>
          <p:nvPr userDrawn="1"/>
        </p:nvPicPr>
        <p:blipFill>
          <a:blip r:embed="rId2">
            <a:extLst>
              <a:ext uri="{28A0092B-C50C-407E-A947-70E740481C1C}">
                <a14:useLocalDpi xmlns:a14="http://schemas.microsoft.com/office/drawing/2010/main" val="0"/>
              </a:ext>
            </a:extLst>
          </a:blip>
          <a:srcRect r="60818" b="-336"/>
          <a:stretch>
            <a:fillRect/>
          </a:stretch>
        </p:blipFill>
        <p:spPr bwMode="auto">
          <a:xfrm>
            <a:off x="0" y="0"/>
            <a:ext cx="1381125" cy="677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9"/>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8459788" y="0"/>
            <a:ext cx="695325"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8593" name="Rectangle 65"/>
          <p:cNvSpPr>
            <a:spLocks noGrp="1" noChangeArrowheads="1"/>
          </p:cNvSpPr>
          <p:nvPr>
            <p:ph type="ctrTitle"/>
          </p:nvPr>
        </p:nvSpPr>
        <p:spPr>
          <a:xfrm>
            <a:off x="725488" y="2286000"/>
            <a:ext cx="7772400" cy="1143000"/>
          </a:xfrm>
        </p:spPr>
        <p:txBody>
          <a:bodyPr/>
          <a:lstStyle>
            <a:lvl1pPr>
              <a:defRPr sz="4400">
                <a:solidFill>
                  <a:srgbClr val="FFFFFF"/>
                </a:solidFill>
              </a:defRPr>
            </a:lvl1pPr>
          </a:lstStyle>
          <a:p>
            <a:r>
              <a:rPr lang="en-GB"/>
              <a:t>Click to edit Master title style</a:t>
            </a:r>
          </a:p>
        </p:txBody>
      </p:sp>
      <p:sp>
        <p:nvSpPr>
          <p:cNvPr id="278594" name="Rectangle 66"/>
          <p:cNvSpPr>
            <a:spLocks noGrp="1" noChangeArrowheads="1"/>
          </p:cNvSpPr>
          <p:nvPr>
            <p:ph type="subTitle" idx="1"/>
          </p:nvPr>
        </p:nvSpPr>
        <p:spPr>
          <a:xfrm>
            <a:off x="1411288" y="3886200"/>
            <a:ext cx="6400800" cy="1752600"/>
          </a:xfrm>
        </p:spPr>
        <p:txBody>
          <a:bodyPr/>
          <a:lstStyle>
            <a:lvl1pPr marL="0" indent="0" algn="ctr">
              <a:buFont typeface="Wingdings" pitchFamily="-112" charset="2"/>
              <a:buNone/>
              <a:defRPr sz="2000"/>
            </a:lvl1pPr>
          </a:lstStyle>
          <a:p>
            <a:r>
              <a:rPr lang="en-US"/>
              <a:t>Click to edit Master subtitle style</a:t>
            </a:r>
          </a:p>
        </p:txBody>
      </p:sp>
    </p:spTree>
    <p:extLst>
      <p:ext uri="{BB962C8B-B14F-4D97-AF65-F5344CB8AC3E}">
        <p14:creationId xmlns:p14="http://schemas.microsoft.com/office/powerpoint/2010/main" val="24354710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356791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5288" y="0"/>
            <a:ext cx="2057400" cy="62785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3088" y="0"/>
            <a:ext cx="6019800" cy="62785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923673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371600" y="0"/>
            <a:ext cx="6781800" cy="6858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573088" y="1143000"/>
            <a:ext cx="8229600" cy="5135563"/>
          </a:xfrm>
        </p:spPr>
        <p:txBody>
          <a:bodyPr/>
          <a:lstStyle/>
          <a:p>
            <a:pPr lvl="0"/>
            <a:endParaRPr lang="en-US" noProof="0" smtClean="0"/>
          </a:p>
        </p:txBody>
      </p:sp>
    </p:spTree>
    <p:extLst>
      <p:ext uri="{BB962C8B-B14F-4D97-AF65-F5344CB8AC3E}">
        <p14:creationId xmlns:p14="http://schemas.microsoft.com/office/powerpoint/2010/main" val="41828112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934197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6384435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73088" y="1143000"/>
            <a:ext cx="4038600" cy="5135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64088" y="1143000"/>
            <a:ext cx="4038600" cy="5135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948089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42573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5306623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91429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8920740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77269169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1.png"/><Relationship Id="rId15"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54"/>
          <p:cNvSpPr>
            <a:spLocks noChangeArrowheads="1"/>
          </p:cNvSpPr>
          <p:nvPr userDrawn="1"/>
        </p:nvSpPr>
        <p:spPr bwMode="auto">
          <a:xfrm>
            <a:off x="4060825" y="3017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en-US"/>
          </a:p>
        </p:txBody>
      </p:sp>
      <p:sp>
        <p:nvSpPr>
          <p:cNvPr id="1027" name="Rectangle 55"/>
          <p:cNvSpPr>
            <a:spLocks noChangeArrowheads="1"/>
          </p:cNvSpPr>
          <p:nvPr userDrawn="1"/>
        </p:nvSpPr>
        <p:spPr bwMode="auto">
          <a:xfrm>
            <a:off x="3678238" y="26304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en-US"/>
          </a:p>
        </p:txBody>
      </p:sp>
      <p:sp>
        <p:nvSpPr>
          <p:cNvPr id="1028" name="Rectangle 60"/>
          <p:cNvSpPr>
            <a:spLocks noChangeArrowheads="1"/>
          </p:cNvSpPr>
          <p:nvPr userDrawn="1"/>
        </p:nvSpPr>
        <p:spPr bwMode="auto">
          <a:xfrm>
            <a:off x="0" y="685800"/>
            <a:ext cx="228600" cy="6172200"/>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1029" name="Rectangle 61"/>
          <p:cNvSpPr>
            <a:spLocks noChangeArrowheads="1"/>
          </p:cNvSpPr>
          <p:nvPr userDrawn="1"/>
        </p:nvSpPr>
        <p:spPr bwMode="auto">
          <a:xfrm>
            <a:off x="0" y="0"/>
            <a:ext cx="9144000" cy="685800"/>
          </a:xfrm>
          <a:prstGeom prst="rect">
            <a:avLst/>
          </a:prstGeom>
          <a:gradFill rotWithShape="1">
            <a:gsLst>
              <a:gs pos="0">
                <a:srgbClr val="003368">
                  <a:alpha val="67998"/>
                </a:srgbClr>
              </a:gs>
              <a:gs pos="100000">
                <a:srgbClr val="D7DFE7"/>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1435" tIns="45718" rIns="91435" bIns="45718" anchor="ctr"/>
          <a:lstStyle/>
          <a:p>
            <a:pPr algn="l">
              <a:spcBef>
                <a:spcPct val="0"/>
              </a:spcBef>
              <a:buClrTx/>
              <a:buSzTx/>
              <a:buFontTx/>
              <a:buNone/>
            </a:pPr>
            <a:endParaRPr lang="en-GB">
              <a:latin typeface="Palatino" charset="0"/>
            </a:endParaRPr>
          </a:p>
        </p:txBody>
      </p:sp>
      <p:sp>
        <p:nvSpPr>
          <p:cNvPr id="1030" name="Rectangle 62"/>
          <p:cNvSpPr>
            <a:spLocks noGrp="1" noChangeArrowheads="1"/>
          </p:cNvSpPr>
          <p:nvPr>
            <p:ph type="title"/>
          </p:nvPr>
        </p:nvSpPr>
        <p:spPr bwMode="auto">
          <a:xfrm>
            <a:off x="1371600" y="0"/>
            <a:ext cx="67818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86360" tIns="43181" rIns="86360" bIns="43181" numCol="1" anchor="ctr" anchorCtr="0" compatLnSpc="1">
            <a:prstTxWarp prst="textNoShape">
              <a:avLst/>
            </a:prstTxWarp>
          </a:bodyPr>
          <a:lstStyle/>
          <a:p>
            <a:pPr lvl="0"/>
            <a:r>
              <a:rPr lang="en-US"/>
              <a:t>Click to edit Master title style</a:t>
            </a:r>
          </a:p>
        </p:txBody>
      </p:sp>
      <p:sp>
        <p:nvSpPr>
          <p:cNvPr id="1031" name="Rectangle 63"/>
          <p:cNvSpPr>
            <a:spLocks noGrp="1" noChangeArrowheads="1"/>
          </p:cNvSpPr>
          <p:nvPr>
            <p:ph type="body" idx="1"/>
          </p:nvPr>
        </p:nvSpPr>
        <p:spPr bwMode="auto">
          <a:xfrm>
            <a:off x="573088" y="1143000"/>
            <a:ext cx="8229600" cy="513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32" name="Rectangle 65"/>
          <p:cNvSpPr>
            <a:spLocks noChangeArrowheads="1"/>
          </p:cNvSpPr>
          <p:nvPr userDrawn="1"/>
        </p:nvSpPr>
        <p:spPr bwMode="auto">
          <a:xfrm rot="-5400000">
            <a:off x="-2831306" y="3593306"/>
            <a:ext cx="5943600" cy="280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5" tIns="45718" rIns="91435" bIns="45718" anchor="ctr"/>
          <a:lstStyle/>
          <a:p>
            <a:pPr algn="l" eaLnBrk="0" hangingPunct="0">
              <a:spcBef>
                <a:spcPct val="0"/>
              </a:spcBef>
              <a:buClrTx/>
              <a:buSzTx/>
              <a:buFontTx/>
              <a:buNone/>
            </a:pPr>
            <a:r>
              <a:rPr lang="en-US" sz="1100">
                <a:solidFill>
                  <a:schemeClr val="bg2"/>
                </a:solidFill>
                <a:latin typeface="Palatino" charset="0"/>
              </a:rPr>
              <a:t>Non-linear effects, JUAS, January 2014</a:t>
            </a:r>
            <a:endParaRPr lang="en-US" sz="1200">
              <a:solidFill>
                <a:schemeClr val="bg2"/>
              </a:solidFill>
              <a:latin typeface="Palatino" charset="0"/>
            </a:endParaRPr>
          </a:p>
        </p:txBody>
      </p:sp>
      <p:sp>
        <p:nvSpPr>
          <p:cNvPr id="1033" name="Rectangle 66"/>
          <p:cNvSpPr>
            <a:spLocks noChangeArrowheads="1"/>
          </p:cNvSpPr>
          <p:nvPr userDrawn="1"/>
        </p:nvSpPr>
        <p:spPr bwMode="auto">
          <a:xfrm>
            <a:off x="8116888" y="6477000"/>
            <a:ext cx="1020762" cy="265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223" tIns="48111" rIns="96223" bIns="48111"/>
          <a:lstStyle/>
          <a:p>
            <a:pPr algn="r" defTabSz="962025" eaLnBrk="0" hangingPunct="0">
              <a:spcBef>
                <a:spcPct val="0"/>
              </a:spcBef>
              <a:buClrTx/>
              <a:buSzTx/>
              <a:buFontTx/>
              <a:buNone/>
            </a:pPr>
            <a:fld id="{6C36B750-64D8-2E42-ADE4-C09DFB635528}" type="slidenum">
              <a:rPr lang="de-DE" sz="1200">
                <a:latin typeface="Palatino" charset="0"/>
              </a:rPr>
              <a:pPr algn="r" defTabSz="962025" eaLnBrk="0" hangingPunct="0">
                <a:spcBef>
                  <a:spcPct val="0"/>
                </a:spcBef>
                <a:buClrTx/>
                <a:buSzTx/>
                <a:buFontTx/>
                <a:buNone/>
              </a:pPr>
              <a:t>‹#›</a:t>
            </a:fld>
            <a:endParaRPr lang="de-DE" sz="1200">
              <a:latin typeface="Palatino" charset="0"/>
            </a:endParaRPr>
          </a:p>
        </p:txBody>
      </p:sp>
      <p:pic>
        <p:nvPicPr>
          <p:cNvPr id="1034" name="Picture 1"/>
          <p:cNvPicPr>
            <a:picLocks noChangeAspect="1"/>
          </p:cNvPicPr>
          <p:nvPr userDrawn="1"/>
        </p:nvPicPr>
        <p:blipFill>
          <a:blip r:embed="rId14">
            <a:extLst>
              <a:ext uri="{28A0092B-C50C-407E-A947-70E740481C1C}">
                <a14:useLocalDpi xmlns:a14="http://schemas.microsoft.com/office/drawing/2010/main" val="0"/>
              </a:ext>
            </a:extLst>
          </a:blip>
          <a:srcRect r="60818" b="-336"/>
          <a:stretch>
            <a:fillRect/>
          </a:stretch>
        </p:blipFill>
        <p:spPr bwMode="auto">
          <a:xfrm>
            <a:off x="0" y="0"/>
            <a:ext cx="1381125" cy="677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5" name="Picture 11"/>
          <p:cNvPicPr>
            <a:picLocks noChangeAspect="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8459788" y="0"/>
            <a:ext cx="695325"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80" r:id="rId1"/>
    <p:sldLayoutId id="2147483769" r:id="rId2"/>
    <p:sldLayoutId id="2147483770" r:id="rId3"/>
    <p:sldLayoutId id="2147483771" r:id="rId4"/>
    <p:sldLayoutId id="2147483772" r:id="rId5"/>
    <p:sldLayoutId id="2147483773" r:id="rId6"/>
    <p:sldLayoutId id="2147483774" r:id="rId7"/>
    <p:sldLayoutId id="2147483775" r:id="rId8"/>
    <p:sldLayoutId id="2147483776" r:id="rId9"/>
    <p:sldLayoutId id="2147483777" r:id="rId10"/>
    <p:sldLayoutId id="2147483778" r:id="rId11"/>
    <p:sldLayoutId id="2147483779" r:id="rId12"/>
  </p:sldLayoutIdLst>
  <p:txStyles>
    <p:titleStyle>
      <a:lvl1pPr algn="l" rtl="0" eaLnBrk="0" fontAlgn="base" hangingPunct="0">
        <a:spcBef>
          <a:spcPct val="0"/>
        </a:spcBef>
        <a:spcAft>
          <a:spcPct val="0"/>
        </a:spcAft>
        <a:defRPr sz="3200">
          <a:solidFill>
            <a:schemeClr val="bg1"/>
          </a:solidFill>
          <a:latin typeface="+mj-lt"/>
          <a:ea typeface="ＭＳ Ｐゴシック" charset="-128"/>
          <a:cs typeface="ＭＳ Ｐゴシック" charset="-128"/>
        </a:defRPr>
      </a:lvl1pPr>
      <a:lvl2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2pPr>
      <a:lvl3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3pPr>
      <a:lvl4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4pPr>
      <a:lvl5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5pPr>
      <a:lvl6pPr marL="457200" algn="l" rtl="0" fontAlgn="base">
        <a:spcBef>
          <a:spcPct val="0"/>
        </a:spcBef>
        <a:spcAft>
          <a:spcPct val="0"/>
        </a:spcAft>
        <a:defRPr sz="3200">
          <a:solidFill>
            <a:schemeClr val="bg1"/>
          </a:solidFill>
          <a:latin typeface="Palatino" pitchFamily="-112" charset="0"/>
        </a:defRPr>
      </a:lvl6pPr>
      <a:lvl7pPr marL="914400" algn="l" rtl="0" fontAlgn="base">
        <a:spcBef>
          <a:spcPct val="0"/>
        </a:spcBef>
        <a:spcAft>
          <a:spcPct val="0"/>
        </a:spcAft>
        <a:defRPr sz="3200">
          <a:solidFill>
            <a:schemeClr val="bg1"/>
          </a:solidFill>
          <a:latin typeface="Palatino" pitchFamily="-112" charset="0"/>
        </a:defRPr>
      </a:lvl7pPr>
      <a:lvl8pPr marL="1371600" algn="l" rtl="0" fontAlgn="base">
        <a:spcBef>
          <a:spcPct val="0"/>
        </a:spcBef>
        <a:spcAft>
          <a:spcPct val="0"/>
        </a:spcAft>
        <a:defRPr sz="3200">
          <a:solidFill>
            <a:schemeClr val="bg1"/>
          </a:solidFill>
          <a:latin typeface="Palatino" pitchFamily="-112" charset="0"/>
        </a:defRPr>
      </a:lvl8pPr>
      <a:lvl9pPr marL="1828800" algn="l" rtl="0" fontAlgn="base">
        <a:spcBef>
          <a:spcPct val="0"/>
        </a:spcBef>
        <a:spcAft>
          <a:spcPct val="0"/>
        </a:spcAft>
        <a:defRPr sz="3200">
          <a:solidFill>
            <a:schemeClr val="bg1"/>
          </a:solidFill>
          <a:latin typeface="Palatino" pitchFamily="-112" charset="0"/>
        </a:defRPr>
      </a:lvl9pPr>
    </p:titleStyle>
    <p:bodyStyle>
      <a:lvl1pPr marL="342900" indent="-342900" algn="l" rtl="0" eaLnBrk="0" fontAlgn="base" hangingPunct="0">
        <a:spcBef>
          <a:spcPct val="20000"/>
        </a:spcBef>
        <a:spcAft>
          <a:spcPct val="0"/>
        </a:spcAft>
        <a:buClr>
          <a:schemeClr val="bg2"/>
        </a:buClr>
        <a:buFont typeface="Wingdings" charset="0"/>
        <a:buChar char="n"/>
        <a:defRPr sz="3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lr>
          <a:schemeClr val="accent2"/>
        </a:buClr>
        <a:buSzPct val="80000"/>
        <a:buFont typeface="Wingdings" charset="0"/>
        <a:buChar char="q"/>
        <a:defRPr sz="2800">
          <a:solidFill>
            <a:schemeClr val="tx1"/>
          </a:solidFill>
          <a:latin typeface="+mn-lt"/>
          <a:ea typeface="ＭＳ Ｐゴシック" pitchFamily="-112" charset="-128"/>
        </a:defRPr>
      </a:lvl2pPr>
      <a:lvl3pPr marL="1143000" indent="-228600" algn="l" rtl="0" eaLnBrk="0" fontAlgn="base" hangingPunct="0">
        <a:spcBef>
          <a:spcPct val="20000"/>
        </a:spcBef>
        <a:spcAft>
          <a:spcPct val="0"/>
        </a:spcAft>
        <a:buClr>
          <a:schemeClr val="bg2"/>
        </a:buClr>
        <a:buFont typeface="Wingdings" charset="0"/>
        <a:buChar char="n"/>
        <a:defRPr sz="2400">
          <a:solidFill>
            <a:schemeClr val="tx1"/>
          </a:solidFill>
          <a:latin typeface="+mn-lt"/>
          <a:ea typeface="ＭＳ Ｐゴシック" pitchFamily="-112" charset="-128"/>
        </a:defRPr>
      </a:lvl3pPr>
      <a:lvl4pPr marL="1600200" indent="-228600" algn="l" rtl="0" eaLnBrk="0" fontAlgn="base" hangingPunct="0">
        <a:spcBef>
          <a:spcPct val="20000"/>
        </a:spcBef>
        <a:spcAft>
          <a:spcPct val="0"/>
        </a:spcAft>
        <a:buClr>
          <a:schemeClr val="accent2"/>
        </a:buClr>
        <a:buFont typeface="Wingdings" charset="0"/>
        <a:buChar char="q"/>
        <a:defRPr sz="2000">
          <a:solidFill>
            <a:schemeClr val="tx1"/>
          </a:solidFill>
          <a:latin typeface="+mn-lt"/>
          <a:ea typeface="ＭＳ Ｐゴシック" pitchFamily="-112" charset="-128"/>
        </a:defRPr>
      </a:lvl4pPr>
      <a:lvl5pPr marL="2057400" indent="-228600" algn="l" rtl="0" eaLnBrk="0" fontAlgn="base" hangingPunct="0">
        <a:spcBef>
          <a:spcPct val="20000"/>
        </a:spcBef>
        <a:spcAft>
          <a:spcPct val="0"/>
        </a:spcAft>
        <a:buClr>
          <a:schemeClr val="bg2"/>
        </a:buClr>
        <a:buFont typeface="Wingdings" charset="0"/>
        <a:buChar char="n"/>
        <a:defRPr sz="2000">
          <a:solidFill>
            <a:schemeClr val="tx1"/>
          </a:solidFill>
          <a:latin typeface="+mn-lt"/>
          <a:ea typeface="ＭＳ Ｐゴシック" pitchFamily="-112" charset="-128"/>
        </a:defRPr>
      </a:lvl5pPr>
      <a:lvl6pPr marL="2514600" indent="-228600" algn="l" rtl="0" fontAlgn="base">
        <a:spcBef>
          <a:spcPct val="20000"/>
        </a:spcBef>
        <a:spcAft>
          <a:spcPct val="0"/>
        </a:spcAft>
        <a:buClr>
          <a:schemeClr val="bg2"/>
        </a:buClr>
        <a:buFont typeface="Wingdings" pitchFamily="-112" charset="2"/>
        <a:buChar char="n"/>
        <a:defRPr sz="2000">
          <a:solidFill>
            <a:schemeClr val="tx1"/>
          </a:solidFill>
          <a:latin typeface="+mn-lt"/>
          <a:ea typeface="ＭＳ Ｐゴシック" pitchFamily="-112" charset="-128"/>
        </a:defRPr>
      </a:lvl6pPr>
      <a:lvl7pPr marL="2971800" indent="-228600" algn="l" rtl="0" fontAlgn="base">
        <a:spcBef>
          <a:spcPct val="20000"/>
        </a:spcBef>
        <a:spcAft>
          <a:spcPct val="0"/>
        </a:spcAft>
        <a:buClr>
          <a:schemeClr val="bg2"/>
        </a:buClr>
        <a:buFont typeface="Wingdings" pitchFamily="-112" charset="2"/>
        <a:buChar char="n"/>
        <a:defRPr sz="2000">
          <a:solidFill>
            <a:schemeClr val="tx1"/>
          </a:solidFill>
          <a:latin typeface="+mn-lt"/>
          <a:ea typeface="ＭＳ Ｐゴシック" pitchFamily="-112" charset="-128"/>
        </a:defRPr>
      </a:lvl7pPr>
      <a:lvl8pPr marL="3429000" indent="-228600" algn="l" rtl="0" fontAlgn="base">
        <a:spcBef>
          <a:spcPct val="20000"/>
        </a:spcBef>
        <a:spcAft>
          <a:spcPct val="0"/>
        </a:spcAft>
        <a:buClr>
          <a:schemeClr val="bg2"/>
        </a:buClr>
        <a:buFont typeface="Wingdings" pitchFamily="-112" charset="2"/>
        <a:buChar char="n"/>
        <a:defRPr sz="2000">
          <a:solidFill>
            <a:schemeClr val="tx1"/>
          </a:solidFill>
          <a:latin typeface="+mn-lt"/>
          <a:ea typeface="ＭＳ Ｐゴシック" pitchFamily="-112" charset="-128"/>
        </a:defRPr>
      </a:lvl8pPr>
      <a:lvl9pPr marL="3886200" indent="-228600" algn="l" rtl="0" fontAlgn="base">
        <a:spcBef>
          <a:spcPct val="20000"/>
        </a:spcBef>
        <a:spcAft>
          <a:spcPct val="0"/>
        </a:spcAft>
        <a:buClr>
          <a:schemeClr val="bg2"/>
        </a:buClr>
        <a:buFont typeface="Wingdings" pitchFamily="-112" charset="2"/>
        <a:buChar char="n"/>
        <a:defRPr sz="2000">
          <a:solidFill>
            <a:schemeClr val="tx1"/>
          </a:solidFill>
          <a:latin typeface="+mn-lt"/>
          <a:ea typeface="ＭＳ Ｐゴシック" pitchFamily="-112"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6.emf"/><Relationship Id="rId4" Type="http://schemas.openxmlformats.org/officeDocument/2006/relationships/image" Target="../media/image7.emf"/><Relationship Id="rId5" Type="http://schemas.openxmlformats.org/officeDocument/2006/relationships/image" Target="../media/image8.emf"/><Relationship Id="rId6" Type="http://schemas.openxmlformats.org/officeDocument/2006/relationships/image" Target="../media/image9.emf"/><Relationship Id="rId7" Type="http://schemas.openxmlformats.org/officeDocument/2006/relationships/image" Target="../media/image10.emf"/><Relationship Id="rId8" Type="http://schemas.openxmlformats.org/officeDocument/2006/relationships/image" Target="../media/image11.emf"/><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image" Target="../media/image12.emf"/><Relationship Id="rId4" Type="http://schemas.openxmlformats.org/officeDocument/2006/relationships/image" Target="../media/image13.emf"/><Relationship Id="rId5" Type="http://schemas.openxmlformats.org/officeDocument/2006/relationships/image" Target="../media/image14.emf"/><Relationship Id="rId6" Type="http://schemas.openxmlformats.org/officeDocument/2006/relationships/image" Target="../media/image15.emf"/><Relationship Id="rId7" Type="http://schemas.openxmlformats.org/officeDocument/2006/relationships/image" Target="../media/image16.emf"/><Relationship Id="rId8" Type="http://schemas.openxmlformats.org/officeDocument/2006/relationships/image" Target="../media/image17.emf"/><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image" Target="../media/image18.emf"/><Relationship Id="rId4" Type="http://schemas.openxmlformats.org/officeDocument/2006/relationships/image" Target="../media/image19.emf"/><Relationship Id="rId5" Type="http://schemas.openxmlformats.org/officeDocument/2006/relationships/image" Target="../media/image8.emf"/><Relationship Id="rId6" Type="http://schemas.openxmlformats.org/officeDocument/2006/relationships/image" Target="../media/image20.emf"/><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image" Target="../media/image17.emf"/><Relationship Id="rId4" Type="http://schemas.openxmlformats.org/officeDocument/2006/relationships/image" Target="../media/image21.emf"/><Relationship Id="rId5" Type="http://schemas.openxmlformats.org/officeDocument/2006/relationships/image" Target="../media/image22.emf"/><Relationship Id="rId6" Type="http://schemas.openxmlformats.org/officeDocument/2006/relationships/image" Target="../media/image23.emf"/><Relationship Id="rId7" Type="http://schemas.openxmlformats.org/officeDocument/2006/relationships/image" Target="../media/image24.emf"/><Relationship Id="rId8" Type="http://schemas.openxmlformats.org/officeDocument/2006/relationships/image" Target="../media/image25.emf"/><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image" Target="../media/image26.emf"/><Relationship Id="rId4" Type="http://schemas.openxmlformats.org/officeDocument/2006/relationships/image" Target="../media/image27.emf"/><Relationship Id="rId5" Type="http://schemas.openxmlformats.org/officeDocument/2006/relationships/image" Target="../media/image28.emf"/><Relationship Id="rId6" Type="http://schemas.openxmlformats.org/officeDocument/2006/relationships/image" Target="../media/image29.emf"/><Relationship Id="rId7" Type="http://schemas.openxmlformats.org/officeDocument/2006/relationships/image" Target="../media/image30.emf"/><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image" Target="../media/image31.emf"/><Relationship Id="rId4" Type="http://schemas.openxmlformats.org/officeDocument/2006/relationships/image" Target="../media/image32.emf"/><Relationship Id="rId5" Type="http://schemas.openxmlformats.org/officeDocument/2006/relationships/image" Target="../media/image33.emf"/><Relationship Id="rId6" Type="http://schemas.openxmlformats.org/officeDocument/2006/relationships/image" Target="../media/image34.emf"/><Relationship Id="rId7" Type="http://schemas.openxmlformats.org/officeDocument/2006/relationships/image" Target="../media/image35.emf"/><Relationship Id="rId8" Type="http://schemas.openxmlformats.org/officeDocument/2006/relationships/image" Target="../media/image36.emf"/><Relationship Id="rId9" Type="http://schemas.openxmlformats.org/officeDocument/2006/relationships/image" Target="../media/image37.emf"/><Relationship Id="rId10" Type="http://schemas.openxmlformats.org/officeDocument/2006/relationships/image" Target="../media/image38.emf"/><Relationship Id="rId11" Type="http://schemas.openxmlformats.org/officeDocument/2006/relationships/image" Target="../media/image39.emf"/><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4" Type="http://schemas.openxmlformats.org/officeDocument/2006/relationships/image" Target="../media/image40.png"/><Relationship Id="rId5" Type="http://schemas.openxmlformats.org/officeDocument/2006/relationships/image" Target="../media/image41.emf"/><Relationship Id="rId6" Type="http://schemas.openxmlformats.org/officeDocument/2006/relationships/image" Target="../media/image42.emf"/><Relationship Id="rId7" Type="http://schemas.openxmlformats.org/officeDocument/2006/relationships/image" Target="../media/image43.emf"/><Relationship Id="rId8" Type="http://schemas.openxmlformats.org/officeDocument/2006/relationships/image" Target="../media/image44.emf"/><Relationship Id="rId9" Type="http://schemas.openxmlformats.org/officeDocument/2006/relationships/image" Target="../media/image45.emf"/><Relationship Id="rId10" Type="http://schemas.openxmlformats.org/officeDocument/2006/relationships/image" Target="../media/image8.emf"/><Relationship Id="rId1" Type="http://schemas.openxmlformats.org/officeDocument/2006/relationships/tags" Target="../tags/tag8.xml"/><Relationship Id="rId2"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6.png"/><Relationship Id="rId4" Type="http://schemas.openxmlformats.org/officeDocument/2006/relationships/image" Target="../media/image47.emf"/><Relationship Id="rId5" Type="http://schemas.openxmlformats.org/officeDocument/2006/relationships/image" Target="../media/image48.emf"/><Relationship Id="rId6" Type="http://schemas.openxmlformats.org/officeDocument/2006/relationships/image" Target="../media/image49.emf"/><Relationship Id="rId7" Type="http://schemas.openxmlformats.org/officeDocument/2006/relationships/image" Target="../media/image50.emf"/><Relationship Id="rId8" Type="http://schemas.openxmlformats.org/officeDocument/2006/relationships/image" Target="../media/image51.emf"/><Relationship Id="rId9" Type="http://schemas.openxmlformats.org/officeDocument/2006/relationships/image" Target="../media/image52.emf"/><Relationship Id="rId10" Type="http://schemas.openxmlformats.org/officeDocument/2006/relationships/image" Target="../media/image53.emf"/><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image" Target="../media/image54.emf"/><Relationship Id="rId4" Type="http://schemas.openxmlformats.org/officeDocument/2006/relationships/image" Target="../media/image55.png"/><Relationship Id="rId5" Type="http://schemas.openxmlformats.org/officeDocument/2006/relationships/image" Target="../media/image56.png"/><Relationship Id="rId6" Type="http://schemas.openxmlformats.org/officeDocument/2006/relationships/image" Target="../media/image57.png"/><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image" Target="../media/image58.png"/><Relationship Id="rId4" Type="http://schemas.openxmlformats.org/officeDocument/2006/relationships/image" Target="../media/image59.png"/><Relationship Id="rId5" Type="http://schemas.openxmlformats.org/officeDocument/2006/relationships/image" Target="../media/image60.png"/><Relationship Id="rId6" Type="http://schemas.openxmlformats.org/officeDocument/2006/relationships/image" Target="../media/image61.emf"/><Relationship Id="rId7" Type="http://schemas.openxmlformats.org/officeDocument/2006/relationships/image" Target="../media/image62.emf"/><Relationship Id="rId8" Type="http://schemas.openxmlformats.org/officeDocument/2006/relationships/image" Target="../media/image63.emf"/><Relationship Id="rId9" Type="http://schemas.openxmlformats.org/officeDocument/2006/relationships/image" Target="../media/image64.emf"/><Relationship Id="rId10" Type="http://schemas.openxmlformats.org/officeDocument/2006/relationships/image" Target="../media/image65.emf"/><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image" Target="../media/image66.emf"/><Relationship Id="rId4" Type="http://schemas.openxmlformats.org/officeDocument/2006/relationships/image" Target="../media/image67.emf"/><Relationship Id="rId5" Type="http://schemas.openxmlformats.org/officeDocument/2006/relationships/image" Target="../media/image68.emf"/><Relationship Id="rId6" Type="http://schemas.openxmlformats.org/officeDocument/2006/relationships/image" Target="../media/image69.emf"/><Relationship Id="rId7" Type="http://schemas.openxmlformats.org/officeDocument/2006/relationships/image" Target="../media/image70.emf"/><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image" Target="../media/image56.png"/><Relationship Id="rId4" Type="http://schemas.openxmlformats.org/officeDocument/2006/relationships/image" Target="../media/image55.png"/><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image" Target="../media/image60.png"/><Relationship Id="rId4" Type="http://schemas.openxmlformats.org/officeDocument/2006/relationships/image" Target="../media/image71.emf"/><Relationship Id="rId5" Type="http://schemas.openxmlformats.org/officeDocument/2006/relationships/image" Target="../media/image72.emf"/><Relationship Id="rId6" Type="http://schemas.openxmlformats.org/officeDocument/2006/relationships/image" Target="../media/image73.emf"/><Relationship Id="rId7" Type="http://schemas.openxmlformats.org/officeDocument/2006/relationships/image" Target="../media/image74.emf"/><Relationship Id="rId8" Type="http://schemas.openxmlformats.org/officeDocument/2006/relationships/image" Target="../media/image75.emf"/><Relationship Id="rId9" Type="http://schemas.openxmlformats.org/officeDocument/2006/relationships/image" Target="../media/image76.emf"/><Relationship Id="rId10" Type="http://schemas.openxmlformats.org/officeDocument/2006/relationships/image" Target="../media/image77.emf"/><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3" Type="http://schemas.openxmlformats.org/officeDocument/2006/relationships/image" Target="../media/image78.emf"/><Relationship Id="rId4" Type="http://schemas.openxmlformats.org/officeDocument/2006/relationships/image" Target="../media/image79.emf"/><Relationship Id="rId5" Type="http://schemas.openxmlformats.org/officeDocument/2006/relationships/image" Target="../media/image80.emf"/><Relationship Id="rId6" Type="http://schemas.openxmlformats.org/officeDocument/2006/relationships/image" Target="../media/image81.emf"/><Relationship Id="rId7" Type="http://schemas.openxmlformats.org/officeDocument/2006/relationships/image" Target="../media/image82.emf"/><Relationship Id="rId8" Type="http://schemas.openxmlformats.org/officeDocument/2006/relationships/image" Target="../media/image83.emf"/><Relationship Id="rId9" Type="http://schemas.openxmlformats.org/officeDocument/2006/relationships/image" Target="../media/image84.emf"/><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26.xml"/><Relationship Id="rId5" Type="http://schemas.openxmlformats.org/officeDocument/2006/relationships/image" Target="../media/image85.png"/><Relationship Id="rId6" Type="http://schemas.openxmlformats.org/officeDocument/2006/relationships/image" Target="../media/image86.emf"/><Relationship Id="rId7" Type="http://schemas.openxmlformats.org/officeDocument/2006/relationships/image" Target="../media/image87.emf"/><Relationship Id="rId8" Type="http://schemas.openxmlformats.org/officeDocument/2006/relationships/image" Target="../media/image88.emf"/><Relationship Id="rId1" Type="http://schemas.openxmlformats.org/officeDocument/2006/relationships/tags" Target="../tags/tag9.xml"/><Relationship Id="rId2" Type="http://schemas.openxmlformats.org/officeDocument/2006/relationships/tags" Target="../tags/tag10.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4" Type="http://schemas.openxmlformats.org/officeDocument/2006/relationships/image" Target="../media/image85.png"/><Relationship Id="rId5" Type="http://schemas.openxmlformats.org/officeDocument/2006/relationships/image" Target="../media/image89.emf"/><Relationship Id="rId6" Type="http://schemas.openxmlformats.org/officeDocument/2006/relationships/image" Target="../media/image90.emf"/><Relationship Id="rId7" Type="http://schemas.openxmlformats.org/officeDocument/2006/relationships/image" Target="../media/image91.emf"/><Relationship Id="rId8" Type="http://schemas.openxmlformats.org/officeDocument/2006/relationships/image" Target="../media/image92.emf"/><Relationship Id="rId1" Type="http://schemas.openxmlformats.org/officeDocument/2006/relationships/tags" Target="../tags/tag11.xml"/><Relationship Id="rId2"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54.emf"/><Relationship Id="rId4" Type="http://schemas.openxmlformats.org/officeDocument/2006/relationships/image" Target="../media/image93.emf"/><Relationship Id="rId5" Type="http://schemas.openxmlformats.org/officeDocument/2006/relationships/image" Target="../media/image94.png"/><Relationship Id="rId6" Type="http://schemas.openxmlformats.org/officeDocument/2006/relationships/image" Target="../media/image95.png"/><Relationship Id="rId7" Type="http://schemas.openxmlformats.org/officeDocument/2006/relationships/image" Target="../media/image96.png"/><Relationship Id="rId8" Type="http://schemas.openxmlformats.org/officeDocument/2006/relationships/image" Target="../media/image97.emf"/><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3" Type="http://schemas.openxmlformats.org/officeDocument/2006/relationships/image" Target="../media/image98.jpeg"/><Relationship Id="rId4" Type="http://schemas.openxmlformats.org/officeDocument/2006/relationships/image" Target="../media/image99.emf"/><Relationship Id="rId5" Type="http://schemas.openxmlformats.org/officeDocument/2006/relationships/image" Target="../media/image100.emf"/><Relationship Id="rId6" Type="http://schemas.openxmlformats.org/officeDocument/2006/relationships/image" Target="../media/image101.emf"/><Relationship Id="rId7" Type="http://schemas.openxmlformats.org/officeDocument/2006/relationships/image" Target="../media/image102.emf"/><Relationship Id="rId8" Type="http://schemas.openxmlformats.org/officeDocument/2006/relationships/image" Target="../media/image103.emf"/><Relationship Id="rId9" Type="http://schemas.openxmlformats.org/officeDocument/2006/relationships/image" Target="../media/image104.emf"/><Relationship Id="rId10" Type="http://schemas.openxmlformats.org/officeDocument/2006/relationships/image" Target="../media/image105.emf"/><Relationship Id="rId1" Type="http://schemas.openxmlformats.org/officeDocument/2006/relationships/slideLayout" Target="../slideLayouts/slideLayout6.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3" Type="http://schemas.openxmlformats.org/officeDocument/2006/relationships/image" Target="../media/image106.emf"/><Relationship Id="rId4" Type="http://schemas.openxmlformats.org/officeDocument/2006/relationships/image" Target="../media/image107.emf"/><Relationship Id="rId5" Type="http://schemas.openxmlformats.org/officeDocument/2006/relationships/image" Target="../media/image108.emf"/><Relationship Id="rId6" Type="http://schemas.openxmlformats.org/officeDocument/2006/relationships/image" Target="../media/image109.emf"/><Relationship Id="rId1" Type="http://schemas.openxmlformats.org/officeDocument/2006/relationships/slideLayout" Target="../slideLayouts/slideLayout6.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9" Type="http://schemas.openxmlformats.org/officeDocument/2006/relationships/tags" Target="../tags/tag20.xml"/><Relationship Id="rId20" Type="http://schemas.openxmlformats.org/officeDocument/2006/relationships/image" Target="../media/image116.emf"/><Relationship Id="rId21" Type="http://schemas.openxmlformats.org/officeDocument/2006/relationships/image" Target="../media/image117.png"/><Relationship Id="rId22" Type="http://schemas.openxmlformats.org/officeDocument/2006/relationships/image" Target="../media/image118.png"/><Relationship Id="rId23" Type="http://schemas.openxmlformats.org/officeDocument/2006/relationships/image" Target="../media/image119.png"/><Relationship Id="rId24" Type="http://schemas.openxmlformats.org/officeDocument/2006/relationships/image" Target="../media/image120.emf"/><Relationship Id="rId25" Type="http://schemas.openxmlformats.org/officeDocument/2006/relationships/image" Target="../media/image121.emf"/><Relationship Id="rId10" Type="http://schemas.openxmlformats.org/officeDocument/2006/relationships/tags" Target="../tags/tag21.xml"/><Relationship Id="rId11" Type="http://schemas.openxmlformats.org/officeDocument/2006/relationships/tags" Target="../tags/tag22.xml"/><Relationship Id="rId12" Type="http://schemas.openxmlformats.org/officeDocument/2006/relationships/slideLayout" Target="../slideLayouts/slideLayout2.xml"/><Relationship Id="rId13" Type="http://schemas.openxmlformats.org/officeDocument/2006/relationships/notesSlide" Target="../notesSlides/notesSlide32.xml"/><Relationship Id="rId14" Type="http://schemas.openxmlformats.org/officeDocument/2006/relationships/image" Target="../media/image110.png"/><Relationship Id="rId15" Type="http://schemas.openxmlformats.org/officeDocument/2006/relationships/image" Target="../media/image111.png"/><Relationship Id="rId16" Type="http://schemas.openxmlformats.org/officeDocument/2006/relationships/image" Target="../media/image112.png"/><Relationship Id="rId17" Type="http://schemas.openxmlformats.org/officeDocument/2006/relationships/image" Target="../media/image113.png"/><Relationship Id="rId18" Type="http://schemas.openxmlformats.org/officeDocument/2006/relationships/image" Target="../media/image114.png"/><Relationship Id="rId19" Type="http://schemas.openxmlformats.org/officeDocument/2006/relationships/image" Target="../media/image115.png"/><Relationship Id="rId1" Type="http://schemas.openxmlformats.org/officeDocument/2006/relationships/tags" Target="../tags/tag12.xml"/><Relationship Id="rId2" Type="http://schemas.openxmlformats.org/officeDocument/2006/relationships/tags" Target="../tags/tag13.xml"/><Relationship Id="rId3" Type="http://schemas.openxmlformats.org/officeDocument/2006/relationships/tags" Target="../tags/tag14.xml"/><Relationship Id="rId4" Type="http://schemas.openxmlformats.org/officeDocument/2006/relationships/tags" Target="../tags/tag15.xml"/><Relationship Id="rId5" Type="http://schemas.openxmlformats.org/officeDocument/2006/relationships/tags" Target="../tags/tag16.xml"/><Relationship Id="rId6" Type="http://schemas.openxmlformats.org/officeDocument/2006/relationships/tags" Target="../tags/tag17.xml"/><Relationship Id="rId7" Type="http://schemas.openxmlformats.org/officeDocument/2006/relationships/tags" Target="../tags/tag18.xml"/><Relationship Id="rId8" Type="http://schemas.openxmlformats.org/officeDocument/2006/relationships/tags" Target="../tags/tag19.xml"/></Relationships>
</file>

<file path=ppt/slides/_rels/slide33.xml.rels><?xml version="1.0" encoding="UTF-8" standalone="yes"?>
<Relationships xmlns="http://schemas.openxmlformats.org/package/2006/relationships"><Relationship Id="rId3" Type="http://schemas.openxmlformats.org/officeDocument/2006/relationships/image" Target="../media/image122.emf"/><Relationship Id="rId4" Type="http://schemas.openxmlformats.org/officeDocument/2006/relationships/image" Target="../media/image123.emf"/><Relationship Id="rId5" Type="http://schemas.openxmlformats.org/officeDocument/2006/relationships/image" Target="../media/image124.emf"/><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3" Type="http://schemas.openxmlformats.org/officeDocument/2006/relationships/image" Target="../media/image125.emf"/><Relationship Id="rId4" Type="http://schemas.openxmlformats.org/officeDocument/2006/relationships/image" Target="../media/image126.emf"/><Relationship Id="rId5" Type="http://schemas.openxmlformats.org/officeDocument/2006/relationships/image" Target="../media/image127.emf"/><Relationship Id="rId6" Type="http://schemas.openxmlformats.org/officeDocument/2006/relationships/image" Target="../media/image128.emf"/><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1" Type="http://schemas.openxmlformats.org/officeDocument/2006/relationships/image" Target="../media/image135.emf"/><Relationship Id="rId12" Type="http://schemas.openxmlformats.org/officeDocument/2006/relationships/image" Target="../media/image136.emf"/><Relationship Id="rId1" Type="http://schemas.openxmlformats.org/officeDocument/2006/relationships/slideLayout" Target="../slideLayouts/slideLayout2.xml"/><Relationship Id="rId2" Type="http://schemas.openxmlformats.org/officeDocument/2006/relationships/notesSlide" Target="../notesSlides/notesSlide36.xml"/><Relationship Id="rId3" Type="http://schemas.openxmlformats.org/officeDocument/2006/relationships/image" Target="../media/image125.emf"/><Relationship Id="rId4" Type="http://schemas.openxmlformats.org/officeDocument/2006/relationships/image" Target="../media/image126.emf"/><Relationship Id="rId5" Type="http://schemas.openxmlformats.org/officeDocument/2006/relationships/image" Target="../media/image129.emf"/><Relationship Id="rId6" Type="http://schemas.openxmlformats.org/officeDocument/2006/relationships/image" Target="../media/image130.emf"/><Relationship Id="rId7" Type="http://schemas.openxmlformats.org/officeDocument/2006/relationships/image" Target="../media/image131.emf"/><Relationship Id="rId8" Type="http://schemas.openxmlformats.org/officeDocument/2006/relationships/image" Target="../media/image132.emf"/><Relationship Id="rId9" Type="http://schemas.openxmlformats.org/officeDocument/2006/relationships/image" Target="../media/image133.emf"/><Relationship Id="rId10" Type="http://schemas.openxmlformats.org/officeDocument/2006/relationships/image" Target="../media/image134.emf"/></Relationships>
</file>

<file path=ppt/slides/_rels/slide37.xml.rels><?xml version="1.0" encoding="UTF-8" standalone="yes"?>
<Relationships xmlns="http://schemas.openxmlformats.org/package/2006/relationships"><Relationship Id="rId3" Type="http://schemas.openxmlformats.org/officeDocument/2006/relationships/image" Target="../media/image137.emf"/><Relationship Id="rId4" Type="http://schemas.openxmlformats.org/officeDocument/2006/relationships/image" Target="../media/image138.emf"/><Relationship Id="rId5" Type="http://schemas.openxmlformats.org/officeDocument/2006/relationships/image" Target="../media/image139.emf"/><Relationship Id="rId6" Type="http://schemas.openxmlformats.org/officeDocument/2006/relationships/image" Target="../media/image140.emf"/><Relationship Id="rId7" Type="http://schemas.openxmlformats.org/officeDocument/2006/relationships/image" Target="../media/image141.emf"/><Relationship Id="rId8" Type="http://schemas.openxmlformats.org/officeDocument/2006/relationships/image" Target="../media/image142.emf"/><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3" Type="http://schemas.openxmlformats.org/officeDocument/2006/relationships/image" Target="../media/image143.emf"/><Relationship Id="rId4" Type="http://schemas.openxmlformats.org/officeDocument/2006/relationships/image" Target="../media/image144.emf"/><Relationship Id="rId5" Type="http://schemas.openxmlformats.org/officeDocument/2006/relationships/image" Target="../media/image145.emf"/><Relationship Id="rId6" Type="http://schemas.openxmlformats.org/officeDocument/2006/relationships/image" Target="../media/image146.emf"/><Relationship Id="rId7" Type="http://schemas.openxmlformats.org/officeDocument/2006/relationships/image" Target="../media/image147.emf"/><Relationship Id="rId8" Type="http://schemas.openxmlformats.org/officeDocument/2006/relationships/image" Target="../media/image148.emf"/><Relationship Id="rId9" Type="http://schemas.openxmlformats.org/officeDocument/2006/relationships/image" Target="../media/image149.emf"/><Relationship Id="rId10" Type="http://schemas.openxmlformats.org/officeDocument/2006/relationships/image" Target="../media/image150.emf"/><Relationship Id="rId11" Type="http://schemas.openxmlformats.org/officeDocument/2006/relationships/image" Target="../media/image151.emf"/><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3" Type="http://schemas.openxmlformats.org/officeDocument/2006/relationships/image" Target="../media/image152.emf"/><Relationship Id="rId4" Type="http://schemas.openxmlformats.org/officeDocument/2006/relationships/image" Target="../media/image153.emf"/><Relationship Id="rId5" Type="http://schemas.openxmlformats.org/officeDocument/2006/relationships/image" Target="../media/image154.emf"/><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3" Type="http://schemas.openxmlformats.org/officeDocument/2006/relationships/image" Target="../media/image155.emf"/><Relationship Id="rId4" Type="http://schemas.openxmlformats.org/officeDocument/2006/relationships/image" Target="../media/image156.emf"/><Relationship Id="rId5" Type="http://schemas.openxmlformats.org/officeDocument/2006/relationships/image" Target="../media/image157.emf"/><Relationship Id="rId6" Type="http://schemas.openxmlformats.org/officeDocument/2006/relationships/image" Target="../media/image158.emf"/><Relationship Id="rId7" Type="http://schemas.openxmlformats.org/officeDocument/2006/relationships/image" Target="../media/image159.emf"/><Relationship Id="rId8" Type="http://schemas.openxmlformats.org/officeDocument/2006/relationships/image" Target="../media/image160.emf"/><Relationship Id="rId9" Type="http://schemas.openxmlformats.org/officeDocument/2006/relationships/image" Target="../media/image161.emf"/><Relationship Id="rId10" Type="http://schemas.openxmlformats.org/officeDocument/2006/relationships/image" Target="../media/image162.emf"/><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3" Type="http://schemas.openxmlformats.org/officeDocument/2006/relationships/image" Target="../media/image163.emf"/><Relationship Id="rId4" Type="http://schemas.openxmlformats.org/officeDocument/2006/relationships/image" Target="../media/image164.emf"/><Relationship Id="rId5" Type="http://schemas.openxmlformats.org/officeDocument/2006/relationships/image" Target="../media/image165.emf"/><Relationship Id="rId6" Type="http://schemas.openxmlformats.org/officeDocument/2006/relationships/image" Target="../media/image166.emf"/><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3" Type="http://schemas.openxmlformats.org/officeDocument/2006/relationships/image" Target="../media/image167.emf"/><Relationship Id="rId4" Type="http://schemas.openxmlformats.org/officeDocument/2006/relationships/image" Target="../media/image168.emf"/><Relationship Id="rId5" Type="http://schemas.openxmlformats.org/officeDocument/2006/relationships/image" Target="../media/image169.emf"/><Relationship Id="rId6" Type="http://schemas.openxmlformats.org/officeDocument/2006/relationships/image" Target="../media/image170.emf"/><Relationship Id="rId7" Type="http://schemas.openxmlformats.org/officeDocument/2006/relationships/image" Target="../media/image171.emf"/><Relationship Id="rId8" Type="http://schemas.openxmlformats.org/officeDocument/2006/relationships/image" Target="../media/image172.emf"/><Relationship Id="rId9" Type="http://schemas.openxmlformats.org/officeDocument/2006/relationships/image" Target="../media/image173.emf"/><Relationship Id="rId10" Type="http://schemas.openxmlformats.org/officeDocument/2006/relationships/image" Target="../media/image174.emf"/><Relationship Id="rId11" Type="http://schemas.openxmlformats.org/officeDocument/2006/relationships/image" Target="../media/image175.emf"/><Relationship Id="rId1" Type="http://schemas.openxmlformats.org/officeDocument/2006/relationships/slideLayout" Target="../slideLayouts/slideLayout2.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1" Type="http://schemas.openxmlformats.org/officeDocument/2006/relationships/image" Target="../media/image184.emf"/><Relationship Id="rId12" Type="http://schemas.openxmlformats.org/officeDocument/2006/relationships/image" Target="../media/image185.emf"/><Relationship Id="rId13" Type="http://schemas.openxmlformats.org/officeDocument/2006/relationships/image" Target="../media/image186.emf"/><Relationship Id="rId1" Type="http://schemas.openxmlformats.org/officeDocument/2006/relationships/slideLayout" Target="../slideLayouts/slideLayout2.xml"/><Relationship Id="rId2" Type="http://schemas.openxmlformats.org/officeDocument/2006/relationships/notesSlide" Target="../notesSlides/notesSlide43.xml"/><Relationship Id="rId3" Type="http://schemas.openxmlformats.org/officeDocument/2006/relationships/image" Target="../media/image176.emf"/><Relationship Id="rId4" Type="http://schemas.openxmlformats.org/officeDocument/2006/relationships/image" Target="../media/image177.emf"/><Relationship Id="rId5" Type="http://schemas.openxmlformats.org/officeDocument/2006/relationships/image" Target="../media/image178.emf"/><Relationship Id="rId6" Type="http://schemas.openxmlformats.org/officeDocument/2006/relationships/image" Target="../media/image179.emf"/><Relationship Id="rId7" Type="http://schemas.openxmlformats.org/officeDocument/2006/relationships/image" Target="../media/image180.emf"/><Relationship Id="rId8" Type="http://schemas.openxmlformats.org/officeDocument/2006/relationships/image" Target="../media/image181.emf"/><Relationship Id="rId9" Type="http://schemas.openxmlformats.org/officeDocument/2006/relationships/image" Target="../media/image182.emf"/><Relationship Id="rId10" Type="http://schemas.openxmlformats.org/officeDocument/2006/relationships/image" Target="../media/image183.emf"/></Relationships>
</file>

<file path=ppt/slides/_rels/slide44.xml.rels><?xml version="1.0" encoding="UTF-8" standalone="yes"?>
<Relationships xmlns="http://schemas.openxmlformats.org/package/2006/relationships"><Relationship Id="rId3" Type="http://schemas.openxmlformats.org/officeDocument/2006/relationships/image" Target="../media/image187.emf"/><Relationship Id="rId4" Type="http://schemas.openxmlformats.org/officeDocument/2006/relationships/image" Target="../media/image188.emf"/><Relationship Id="rId5" Type="http://schemas.openxmlformats.org/officeDocument/2006/relationships/image" Target="../media/image189.emf"/><Relationship Id="rId6" Type="http://schemas.openxmlformats.org/officeDocument/2006/relationships/image" Target="../media/image190.emf"/><Relationship Id="rId7" Type="http://schemas.openxmlformats.org/officeDocument/2006/relationships/image" Target="../media/image191.emf"/><Relationship Id="rId1" Type="http://schemas.openxmlformats.org/officeDocument/2006/relationships/slideLayout" Target="../slideLayouts/slideLayout2.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3" Type="http://schemas.openxmlformats.org/officeDocument/2006/relationships/image" Target="../media/image192.emf"/><Relationship Id="rId4" Type="http://schemas.openxmlformats.org/officeDocument/2006/relationships/image" Target="../media/image193.emf"/><Relationship Id="rId5" Type="http://schemas.openxmlformats.org/officeDocument/2006/relationships/image" Target="../media/image194.emf"/><Relationship Id="rId6" Type="http://schemas.openxmlformats.org/officeDocument/2006/relationships/image" Target="../media/image195.emf"/><Relationship Id="rId7" Type="http://schemas.openxmlformats.org/officeDocument/2006/relationships/image" Target="../media/image196.emf"/><Relationship Id="rId1" Type="http://schemas.openxmlformats.org/officeDocument/2006/relationships/slideLayout" Target="../slideLayouts/slideLayout2.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3" Type="http://schemas.openxmlformats.org/officeDocument/2006/relationships/image" Target="../media/image197.emf"/><Relationship Id="rId4" Type="http://schemas.openxmlformats.org/officeDocument/2006/relationships/image" Target="../media/image198.emf"/><Relationship Id="rId5" Type="http://schemas.openxmlformats.org/officeDocument/2006/relationships/image" Target="../media/image199.emf"/><Relationship Id="rId6" Type="http://schemas.openxmlformats.org/officeDocument/2006/relationships/image" Target="../media/image200.emf"/><Relationship Id="rId7" Type="http://schemas.openxmlformats.org/officeDocument/2006/relationships/image" Target="../media/image201.emf"/><Relationship Id="rId8" Type="http://schemas.openxmlformats.org/officeDocument/2006/relationships/image" Target="../media/image202.emf"/><Relationship Id="rId1" Type="http://schemas.openxmlformats.org/officeDocument/2006/relationships/slideLayout" Target="../slideLayouts/slideLayout2.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3" Type="http://schemas.openxmlformats.org/officeDocument/2006/relationships/image" Target="../media/image203.png"/><Relationship Id="rId4" Type="http://schemas.openxmlformats.org/officeDocument/2006/relationships/image" Target="../media/image204.emf"/><Relationship Id="rId5" Type="http://schemas.openxmlformats.org/officeDocument/2006/relationships/image" Target="../media/image205.emf"/><Relationship Id="rId6" Type="http://schemas.openxmlformats.org/officeDocument/2006/relationships/image" Target="../media/image206.emf"/><Relationship Id="rId7" Type="http://schemas.openxmlformats.org/officeDocument/2006/relationships/image" Target="../media/image207.emf"/><Relationship Id="rId8" Type="http://schemas.openxmlformats.org/officeDocument/2006/relationships/image" Target="../media/image208.emf"/><Relationship Id="rId9" Type="http://schemas.openxmlformats.org/officeDocument/2006/relationships/image" Target="../media/image209.emf"/><Relationship Id="rId10" Type="http://schemas.openxmlformats.org/officeDocument/2006/relationships/image" Target="../media/image210.emf"/><Relationship Id="rId11" Type="http://schemas.openxmlformats.org/officeDocument/2006/relationships/image" Target="../media/image211.emf"/><Relationship Id="rId1" Type="http://schemas.openxmlformats.org/officeDocument/2006/relationships/slideLayout" Target="../slideLayouts/slideLayout2.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3" Type="http://schemas.openxmlformats.org/officeDocument/2006/relationships/image" Target="../media/image212.emf"/><Relationship Id="rId4" Type="http://schemas.openxmlformats.org/officeDocument/2006/relationships/image" Target="../media/image213.emf"/><Relationship Id="rId5" Type="http://schemas.openxmlformats.org/officeDocument/2006/relationships/image" Target="../media/image214.png"/><Relationship Id="rId1" Type="http://schemas.openxmlformats.org/officeDocument/2006/relationships/slideLayout" Target="../slideLayouts/slideLayout2.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3" Type="http://schemas.openxmlformats.org/officeDocument/2006/relationships/tags" Target="../tags/tag4.xml"/><Relationship Id="rId4" Type="http://schemas.openxmlformats.org/officeDocument/2006/relationships/slideLayout" Target="../slideLayouts/slideLayout4.xml"/><Relationship Id="rId5" Type="http://schemas.openxmlformats.org/officeDocument/2006/relationships/notesSlide" Target="../notesSlides/notesSlide5.xml"/><Relationship Id="rId6" Type="http://schemas.openxmlformats.org/officeDocument/2006/relationships/image" Target="../media/image3.png"/><Relationship Id="rId7" Type="http://schemas.openxmlformats.org/officeDocument/2006/relationships/image" Target="../media/image4.png"/><Relationship Id="rId8" Type="http://schemas.openxmlformats.org/officeDocument/2006/relationships/image" Target="../media/image5.png"/><Relationship Id="rId1" Type="http://schemas.openxmlformats.org/officeDocument/2006/relationships/tags" Target="../tags/tag2.xml"/><Relationship Id="rId2" Type="http://schemas.openxmlformats.org/officeDocument/2006/relationships/tags" Target="../tags/tag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1" Type="http://schemas.openxmlformats.org/officeDocument/2006/relationships/image" Target="../media/image219.emf"/><Relationship Id="rId12" Type="http://schemas.openxmlformats.org/officeDocument/2006/relationships/image" Target="../media/image220.emf"/><Relationship Id="rId1" Type="http://schemas.openxmlformats.org/officeDocument/2006/relationships/tags" Target="../tags/tag23.xml"/><Relationship Id="rId2" Type="http://schemas.openxmlformats.org/officeDocument/2006/relationships/tags" Target="../tags/tag24.xml"/><Relationship Id="rId3" Type="http://schemas.openxmlformats.org/officeDocument/2006/relationships/tags" Target="../tags/tag25.xml"/><Relationship Id="rId4" Type="http://schemas.openxmlformats.org/officeDocument/2006/relationships/tags" Target="../tags/tag26.xml"/><Relationship Id="rId5" Type="http://schemas.openxmlformats.org/officeDocument/2006/relationships/slideLayout" Target="../slideLayouts/slideLayout2.xml"/><Relationship Id="rId6" Type="http://schemas.openxmlformats.org/officeDocument/2006/relationships/notesSlide" Target="../notesSlides/notesSlide51.xml"/><Relationship Id="rId7" Type="http://schemas.openxmlformats.org/officeDocument/2006/relationships/image" Target="../media/image215.png"/><Relationship Id="rId8" Type="http://schemas.openxmlformats.org/officeDocument/2006/relationships/image" Target="../media/image216.png"/><Relationship Id="rId9" Type="http://schemas.openxmlformats.org/officeDocument/2006/relationships/image" Target="../media/image217.png"/><Relationship Id="rId10" Type="http://schemas.openxmlformats.org/officeDocument/2006/relationships/image" Target="../media/image218.png"/></Relationships>
</file>

<file path=ppt/slides/_rels/slide52.xml.rels><?xml version="1.0" encoding="UTF-8" standalone="yes"?>
<Relationships xmlns="http://schemas.openxmlformats.org/package/2006/relationships"><Relationship Id="rId11" Type="http://schemas.openxmlformats.org/officeDocument/2006/relationships/image" Target="../media/image224.png"/><Relationship Id="rId12" Type="http://schemas.openxmlformats.org/officeDocument/2006/relationships/image" Target="../media/image225.png"/><Relationship Id="rId13" Type="http://schemas.openxmlformats.org/officeDocument/2006/relationships/image" Target="../media/image226.emf"/><Relationship Id="rId1" Type="http://schemas.openxmlformats.org/officeDocument/2006/relationships/tags" Target="../tags/tag27.xml"/><Relationship Id="rId2" Type="http://schemas.openxmlformats.org/officeDocument/2006/relationships/tags" Target="../tags/tag28.xml"/><Relationship Id="rId3" Type="http://schemas.openxmlformats.org/officeDocument/2006/relationships/tags" Target="../tags/tag29.xml"/><Relationship Id="rId4" Type="http://schemas.openxmlformats.org/officeDocument/2006/relationships/tags" Target="../tags/tag30.xml"/><Relationship Id="rId5" Type="http://schemas.openxmlformats.org/officeDocument/2006/relationships/tags" Target="../tags/tag31.xml"/><Relationship Id="rId6" Type="http://schemas.openxmlformats.org/officeDocument/2006/relationships/slideLayout" Target="../slideLayouts/slideLayout2.xml"/><Relationship Id="rId7" Type="http://schemas.openxmlformats.org/officeDocument/2006/relationships/notesSlide" Target="../notesSlides/notesSlide52.xml"/><Relationship Id="rId8" Type="http://schemas.openxmlformats.org/officeDocument/2006/relationships/image" Target="../media/image221.png"/><Relationship Id="rId9" Type="http://schemas.openxmlformats.org/officeDocument/2006/relationships/image" Target="../media/image222.png"/><Relationship Id="rId10" Type="http://schemas.openxmlformats.org/officeDocument/2006/relationships/image" Target="../media/image223.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4" Type="http://schemas.openxmlformats.org/officeDocument/2006/relationships/image" Target="../media/image5.png"/><Relationship Id="rId1" Type="http://schemas.openxmlformats.org/officeDocument/2006/relationships/tags" Target="../tags/tag5.xml"/><Relationship Id="rId2"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4" Type="http://schemas.openxmlformats.org/officeDocument/2006/relationships/image" Target="../media/image3.png"/><Relationship Id="rId1" Type="http://schemas.openxmlformats.org/officeDocument/2006/relationships/tags" Target="../tags/tag6.xml"/><Relationship Id="rId2"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4" Type="http://schemas.openxmlformats.org/officeDocument/2006/relationships/image" Target="../media/image4.png"/><Relationship Id="rId1" Type="http://schemas.openxmlformats.org/officeDocument/2006/relationships/tags" Target="../tags/tag7.xml"/><Relationship Id="rId2"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3"/>
          <p:cNvSpPr>
            <a:spLocks noGrp="1" noChangeArrowheads="1"/>
          </p:cNvSpPr>
          <p:nvPr>
            <p:ph type="ctrTitle"/>
          </p:nvPr>
        </p:nvSpPr>
        <p:spPr>
          <a:xfrm>
            <a:off x="349250" y="2373313"/>
            <a:ext cx="8686800" cy="1776412"/>
          </a:xfrm>
        </p:spPr>
        <p:txBody>
          <a:bodyPr/>
          <a:lstStyle/>
          <a:p>
            <a:pPr algn="ctr" eaLnBrk="1" hangingPunct="1"/>
            <a:r>
              <a:rPr lang="en-US" b="1">
                <a:solidFill>
                  <a:schemeClr val="bg2"/>
                </a:solidFill>
                <a:latin typeface="Palatino" charset="0"/>
                <a:ea typeface="ＭＳ Ｐゴシック" charset="0"/>
                <a:cs typeface="ＭＳ Ｐゴシック" charset="0"/>
              </a:rPr>
              <a:t>Non-linear effects</a:t>
            </a:r>
            <a:br>
              <a:rPr lang="en-US" b="1">
                <a:solidFill>
                  <a:schemeClr val="bg2"/>
                </a:solidFill>
                <a:latin typeface="Palatino" charset="0"/>
                <a:ea typeface="ＭＳ Ｐゴシック" charset="0"/>
                <a:cs typeface="ＭＳ Ｐゴシック" charset="0"/>
              </a:rPr>
            </a:br>
            <a:r>
              <a:rPr lang="en-US" b="1">
                <a:solidFill>
                  <a:schemeClr val="bg2"/>
                </a:solidFill>
                <a:latin typeface="Palatino" charset="0"/>
                <a:ea typeface="ＭＳ Ｐゴシック" charset="0"/>
                <a:cs typeface="ＭＳ Ｐゴシック" charset="0"/>
              </a:rPr>
              <a:t> </a:t>
            </a:r>
            <a:br>
              <a:rPr lang="en-US" b="1">
                <a:solidFill>
                  <a:schemeClr val="bg2"/>
                </a:solidFill>
                <a:latin typeface="Palatino" charset="0"/>
                <a:ea typeface="ＭＳ Ｐゴシック" charset="0"/>
                <a:cs typeface="ＭＳ Ｐゴシック" charset="0"/>
              </a:rPr>
            </a:br>
            <a:r>
              <a:rPr lang="en-US" sz="3600" b="1">
                <a:solidFill>
                  <a:schemeClr val="tx1"/>
                </a:solidFill>
                <a:latin typeface="Times New Roman" charset="0"/>
                <a:ea typeface="ＭＳ Ｐゴシック" charset="0"/>
                <a:cs typeface="ＭＳ Ｐゴシック" charset="0"/>
              </a:rPr>
              <a:t>Yannis PAPAPHILIPPOU</a:t>
            </a:r>
            <a:br>
              <a:rPr lang="en-US" sz="3600" b="1">
                <a:solidFill>
                  <a:schemeClr val="tx1"/>
                </a:solidFill>
                <a:latin typeface="Times New Roman" charset="0"/>
                <a:ea typeface="ＭＳ Ｐゴシック" charset="0"/>
                <a:cs typeface="ＭＳ Ｐゴシック" charset="0"/>
              </a:rPr>
            </a:br>
            <a:r>
              <a:rPr lang="en-US" sz="2800" b="1">
                <a:solidFill>
                  <a:schemeClr val="tx1"/>
                </a:solidFill>
                <a:latin typeface="Times New Roman" charset="0"/>
                <a:ea typeface="ＭＳ Ｐゴシック" charset="0"/>
                <a:cs typeface="ＭＳ Ｐゴシック" charset="0"/>
              </a:rPr>
              <a:t>Accelerator and Beam Physics group</a:t>
            </a:r>
            <a:br>
              <a:rPr lang="en-US" sz="2800" b="1">
                <a:solidFill>
                  <a:schemeClr val="tx1"/>
                </a:solidFill>
                <a:latin typeface="Times New Roman" charset="0"/>
                <a:ea typeface="ＭＳ Ｐゴシック" charset="0"/>
                <a:cs typeface="ＭＳ Ｐゴシック" charset="0"/>
              </a:rPr>
            </a:br>
            <a:r>
              <a:rPr lang="en-US" sz="2800" b="1">
                <a:solidFill>
                  <a:schemeClr val="tx1"/>
                </a:solidFill>
                <a:latin typeface="Times New Roman" charset="0"/>
                <a:ea typeface="ＭＳ Ｐゴシック" charset="0"/>
                <a:cs typeface="ＭＳ Ｐゴシック" charset="0"/>
              </a:rPr>
              <a:t>Beams Department</a:t>
            </a:r>
            <a:br>
              <a:rPr lang="en-US" sz="2800" b="1">
                <a:solidFill>
                  <a:schemeClr val="tx1"/>
                </a:solidFill>
                <a:latin typeface="Times New Roman" charset="0"/>
                <a:ea typeface="ＭＳ Ｐゴシック" charset="0"/>
                <a:cs typeface="ＭＳ Ｐゴシック" charset="0"/>
              </a:rPr>
            </a:br>
            <a:r>
              <a:rPr lang="en-US" sz="2800" b="1">
                <a:solidFill>
                  <a:schemeClr val="tx1"/>
                </a:solidFill>
                <a:latin typeface="Times New Roman" charset="0"/>
                <a:ea typeface="ＭＳ Ｐゴシック" charset="0"/>
                <a:cs typeface="ＭＳ Ｐゴシック" charset="0"/>
              </a:rPr>
              <a:t>CERN</a:t>
            </a:r>
            <a:endParaRPr lang="en-US" sz="2800" b="1">
              <a:solidFill>
                <a:schemeClr val="tx1"/>
              </a:solidFill>
              <a:latin typeface="Palatino" charset="0"/>
              <a:ea typeface="ＭＳ Ｐゴシック" charset="0"/>
              <a:cs typeface="ＭＳ Ｐゴシック" charset="0"/>
            </a:endParaRPr>
          </a:p>
        </p:txBody>
      </p:sp>
      <p:sp>
        <p:nvSpPr>
          <p:cNvPr id="5122" name="Rectangle 4"/>
          <p:cNvSpPr>
            <a:spLocks noGrp="1" noChangeArrowheads="1"/>
          </p:cNvSpPr>
          <p:nvPr>
            <p:ph type="subTitle" idx="1"/>
          </p:nvPr>
        </p:nvSpPr>
        <p:spPr>
          <a:xfrm>
            <a:off x="395288" y="5233988"/>
            <a:ext cx="8534400" cy="1219200"/>
          </a:xfrm>
        </p:spPr>
        <p:txBody>
          <a:bodyPr/>
          <a:lstStyle/>
          <a:p>
            <a:pPr eaLnBrk="1" hangingPunct="1">
              <a:buFont typeface="Wingdings" charset="0"/>
              <a:buNone/>
            </a:pPr>
            <a:r>
              <a:rPr lang="en-US" b="1">
                <a:latin typeface="Times New Roman" charset="0"/>
                <a:ea typeface="ＭＳ Ｐゴシック" charset="0"/>
                <a:cs typeface="ＭＳ Ｐゴシック" charset="0"/>
              </a:rPr>
              <a:t>Joint University Accelerator School </a:t>
            </a:r>
          </a:p>
          <a:p>
            <a:pPr eaLnBrk="1" hangingPunct="1">
              <a:buFont typeface="Wingdings" charset="0"/>
              <a:buNone/>
            </a:pPr>
            <a:r>
              <a:rPr lang="en-US">
                <a:latin typeface="Times New Roman" charset="0"/>
                <a:ea typeface="ＭＳ Ｐゴシック" charset="0"/>
                <a:cs typeface="ＭＳ Ｐゴシック" charset="0"/>
              </a:rPr>
              <a:t>Archamps, FRANCE</a:t>
            </a:r>
          </a:p>
          <a:p>
            <a:pPr eaLnBrk="1" hangingPunct="1">
              <a:buFont typeface="Wingdings" charset="0"/>
              <a:buNone/>
            </a:pPr>
            <a:r>
              <a:rPr lang="en-US">
                <a:latin typeface="Times New Roman" charset="0"/>
                <a:ea typeface="ＭＳ Ｐゴシック" charset="0"/>
                <a:cs typeface="ＭＳ Ｐゴシック" charset="0"/>
              </a:rPr>
              <a:t>22-24 January 2014</a:t>
            </a: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ChangeArrowheads="1"/>
          </p:cNvSpPr>
          <p:nvPr>
            <p:ph type="title"/>
          </p:nvPr>
        </p:nvSpPr>
        <p:spPr>
          <a:xfrm>
            <a:off x="1371600" y="76200"/>
            <a:ext cx="7467600" cy="609600"/>
          </a:xfrm>
        </p:spPr>
        <p:txBody>
          <a:bodyPr/>
          <a:lstStyle/>
          <a:p>
            <a:pPr eaLnBrk="1" hangingPunct="1"/>
            <a:r>
              <a:rPr lang="en-US" sz="4000">
                <a:latin typeface="Palatino" charset="0"/>
                <a:ea typeface="ＭＳ Ｐゴシック" charset="0"/>
                <a:cs typeface="ＭＳ Ｐゴシック" charset="0"/>
              </a:rPr>
              <a:t>Reminder: Harmonic oscillator</a:t>
            </a:r>
          </a:p>
        </p:txBody>
      </p:sp>
      <p:sp>
        <p:nvSpPr>
          <p:cNvPr id="11266" name="Rectangle 3"/>
          <p:cNvSpPr>
            <a:spLocks noChangeArrowheads="1"/>
          </p:cNvSpPr>
          <p:nvPr/>
        </p:nvSpPr>
        <p:spPr bwMode="auto">
          <a:xfrm>
            <a:off x="304800" y="749300"/>
            <a:ext cx="8731250" cy="534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gn="l">
              <a:buSzTx/>
              <a:defRPr/>
            </a:pPr>
            <a:r>
              <a:rPr lang="en-US" dirty="0">
                <a:latin typeface="Palatino" charset="0"/>
              </a:rPr>
              <a:t>Described by the differential equation:</a:t>
            </a:r>
          </a:p>
          <a:p>
            <a:pPr marL="342900" indent="-342900" algn="l">
              <a:buSzTx/>
              <a:defRPr/>
            </a:pPr>
            <a:endParaRPr lang="en-US" dirty="0">
              <a:latin typeface="Palatino" charset="0"/>
            </a:endParaRPr>
          </a:p>
          <a:p>
            <a:pPr marL="342900" indent="-342900" algn="l">
              <a:buSzTx/>
              <a:defRPr/>
            </a:pPr>
            <a:endParaRPr lang="en-US" dirty="0">
              <a:latin typeface="Palatino" charset="0"/>
            </a:endParaRPr>
          </a:p>
          <a:p>
            <a:pPr marL="342900" indent="-342900" algn="l">
              <a:buSzTx/>
              <a:defRPr/>
            </a:pPr>
            <a:r>
              <a:rPr lang="en-US" dirty="0">
                <a:latin typeface="Palatino" charset="0"/>
              </a:rPr>
              <a:t>The solution obtained by the substitution</a:t>
            </a:r>
          </a:p>
          <a:p>
            <a:pPr lvl="1" algn="l">
              <a:lnSpc>
                <a:spcPct val="130000"/>
              </a:lnSpc>
              <a:buClr>
                <a:schemeClr val="accent2"/>
              </a:buClr>
              <a:buSzPct val="80000"/>
              <a:buFont typeface="Wingdings" charset="0"/>
              <a:buNone/>
              <a:defRPr/>
            </a:pPr>
            <a:r>
              <a:rPr lang="en-US" dirty="0">
                <a:latin typeface="Palatino" charset="0"/>
              </a:rPr>
              <a:t>and the solutions of the characteristic polynomial are 		      		which yields the general solution </a:t>
            </a:r>
          </a:p>
          <a:p>
            <a:pPr algn="l">
              <a:buSzTx/>
              <a:buFont typeface="Wingdings" charset="0"/>
              <a:buNone/>
              <a:defRPr/>
            </a:pPr>
            <a:r>
              <a:rPr lang="en-US" dirty="0">
                <a:latin typeface="Palatino" charset="0"/>
              </a:rPr>
              <a:t> </a:t>
            </a:r>
          </a:p>
          <a:p>
            <a:pPr marL="342900" indent="-342900" algn="l">
              <a:buSzTx/>
              <a:defRPr/>
            </a:pPr>
            <a:r>
              <a:rPr lang="en-US" dirty="0">
                <a:latin typeface="Palatino" charset="0"/>
              </a:rPr>
              <a:t>The amplitude and phase depend on the initial conditions</a:t>
            </a:r>
          </a:p>
          <a:p>
            <a:pPr marL="342900" indent="-342900" algn="l">
              <a:lnSpc>
                <a:spcPct val="200000"/>
              </a:lnSpc>
              <a:buSzTx/>
              <a:defRPr/>
            </a:pPr>
            <a:endParaRPr lang="en-US" dirty="0">
              <a:latin typeface="Palatino" charset="0"/>
            </a:endParaRPr>
          </a:p>
          <a:p>
            <a:pPr marL="342900" indent="-342900" algn="l">
              <a:buSzTx/>
              <a:defRPr/>
            </a:pPr>
            <a:r>
              <a:rPr lang="en-US" dirty="0">
                <a:latin typeface="Palatino" charset="0"/>
              </a:rPr>
              <a:t>Note that a negative sign in the differential equation provides a solution described by an hyperbolic sine function</a:t>
            </a:r>
          </a:p>
          <a:p>
            <a:pPr marL="342900" indent="-342900" algn="l">
              <a:buSzTx/>
              <a:defRPr/>
            </a:pPr>
            <a:r>
              <a:rPr lang="en-US" dirty="0">
                <a:latin typeface="Palatino" charset="0"/>
              </a:rPr>
              <a:t>Note also that  for no restoring force 		, the motion is unbounded</a:t>
            </a:r>
          </a:p>
        </p:txBody>
      </p:sp>
      <p:sp>
        <p:nvSpPr>
          <p:cNvPr id="16387" name="Text Box 8"/>
          <p:cNvSpPr txBox="1">
            <a:spLocks noChangeArrowheads="1"/>
          </p:cNvSpPr>
          <p:nvPr/>
        </p:nvSpPr>
        <p:spPr bwMode="auto">
          <a:xfrm>
            <a:off x="6858000" y="3921125"/>
            <a:ext cx="2667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Baskerville" charset="0"/>
                <a:ea typeface="ＭＳ Ｐゴシック" charset="0"/>
                <a:cs typeface="ＭＳ Ｐゴシック" charset="0"/>
              </a:defRPr>
            </a:lvl1pPr>
            <a:lvl2pPr marL="742950" indent="-285750" eaLnBrk="0" hangingPunct="0">
              <a:defRPr sz="2400">
                <a:solidFill>
                  <a:schemeClr val="tx1"/>
                </a:solidFill>
                <a:latin typeface="Baskerville" charset="0"/>
                <a:ea typeface="ＭＳ Ｐゴシック" charset="0"/>
              </a:defRPr>
            </a:lvl2pPr>
            <a:lvl3pPr marL="1143000" indent="-228600" eaLnBrk="0" hangingPunct="0">
              <a:defRPr sz="2400">
                <a:solidFill>
                  <a:schemeClr val="tx1"/>
                </a:solidFill>
                <a:latin typeface="Baskerville" charset="0"/>
                <a:ea typeface="ＭＳ Ｐゴシック" charset="0"/>
              </a:defRPr>
            </a:lvl3pPr>
            <a:lvl4pPr marL="1600200" indent="-228600" eaLnBrk="0" hangingPunct="0">
              <a:defRPr sz="2400">
                <a:solidFill>
                  <a:schemeClr val="tx1"/>
                </a:solidFill>
                <a:latin typeface="Baskerville" charset="0"/>
                <a:ea typeface="ＭＳ Ｐゴシック" charset="0"/>
              </a:defRPr>
            </a:lvl4pPr>
            <a:lvl5pPr marL="2057400" indent="-228600" eaLnBrk="0" hangingPunct="0">
              <a:defRPr sz="2400">
                <a:solidFill>
                  <a:schemeClr val="tx1"/>
                </a:solidFill>
                <a:latin typeface="Baskerville" charset="0"/>
                <a:ea typeface="ＭＳ Ｐゴシック" charset="0"/>
              </a:defRPr>
            </a:lvl5pPr>
            <a:lvl6pPr marL="25146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algn="l" eaLnBrk="1" hangingPunct="1">
              <a:spcBef>
                <a:spcPct val="50000"/>
              </a:spcBef>
              <a:buClrTx/>
              <a:buSzTx/>
              <a:buFontTx/>
              <a:buNone/>
            </a:pPr>
            <a:endParaRPr lang="en-GB">
              <a:latin typeface="Times New Roman" charset="0"/>
            </a:endParaRPr>
          </a:p>
        </p:txBody>
      </p:sp>
      <p:pic>
        <p:nvPicPr>
          <p:cNvPr id="16388" name="Picture 3"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422525" y="1268413"/>
            <a:ext cx="3013075" cy="77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9" name="Picture 4"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27088" y="3068638"/>
            <a:ext cx="2120900" cy="40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0" name="Picture 5" descr="latex-image-1.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443663" y="2060575"/>
            <a:ext cx="165576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1" name="Picture 7" descr="latex-image-1.pd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50825" y="3597275"/>
            <a:ext cx="87852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2" name="Picture 8" descr="latex-image-1.pdf"/>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1547813" y="4375150"/>
            <a:ext cx="5616575" cy="782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3" name="Picture 9" descr="latex-image-1.pdf"/>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5724525" y="6092825"/>
            <a:ext cx="10334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noChangeArrowheads="1"/>
          </p:cNvSpPr>
          <p:nvPr>
            <p:ph type="title"/>
          </p:nvPr>
        </p:nvSpPr>
        <p:spPr>
          <a:xfrm>
            <a:off x="1371600" y="44450"/>
            <a:ext cx="7467600" cy="473075"/>
          </a:xfrm>
        </p:spPr>
        <p:txBody>
          <a:bodyPr/>
          <a:lstStyle/>
          <a:p>
            <a:pPr eaLnBrk="1" hangingPunct="1"/>
            <a:r>
              <a:rPr lang="en-US" sz="4400">
                <a:latin typeface="Palatino" charset="0"/>
                <a:ea typeface="ＭＳ Ｐゴシック" charset="0"/>
                <a:cs typeface="ＭＳ Ｐゴシック" charset="0"/>
              </a:rPr>
              <a:t>Integral of motion</a:t>
            </a:r>
          </a:p>
        </p:txBody>
      </p:sp>
      <p:sp>
        <p:nvSpPr>
          <p:cNvPr id="17410" name="Rectangle 3"/>
          <p:cNvSpPr>
            <a:spLocks noChangeArrowheads="1"/>
          </p:cNvSpPr>
          <p:nvPr/>
        </p:nvSpPr>
        <p:spPr bwMode="auto">
          <a:xfrm>
            <a:off x="304800" y="692150"/>
            <a:ext cx="8731250" cy="534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gn="l">
              <a:buSzTx/>
            </a:pPr>
            <a:r>
              <a:rPr lang="en-US" sz="2800">
                <a:latin typeface="Palatino" charset="0"/>
              </a:rPr>
              <a:t>Rewrite the differential equation of the harmonic oscillator as a pair of coupled 1</a:t>
            </a:r>
            <a:r>
              <a:rPr lang="en-US" sz="2800" baseline="30000">
                <a:latin typeface="Palatino" charset="0"/>
              </a:rPr>
              <a:t>st</a:t>
            </a:r>
            <a:r>
              <a:rPr lang="en-US" sz="2800">
                <a:latin typeface="Palatino" charset="0"/>
              </a:rPr>
              <a:t> order equations</a:t>
            </a:r>
          </a:p>
          <a:p>
            <a:pPr lvl="1" algn="l">
              <a:buSzTx/>
              <a:buFont typeface="Wingdings" charset="0"/>
              <a:buNone/>
            </a:pPr>
            <a:r>
              <a:rPr lang="en-US" sz="2800">
                <a:latin typeface="Palatino" charset="0"/>
              </a:rPr>
              <a:t> 				which can be combined to 				  	provide</a:t>
            </a:r>
          </a:p>
          <a:p>
            <a:pPr lvl="1" algn="l">
              <a:buSzTx/>
              <a:buFont typeface="Wingdings" charset="0"/>
              <a:buNone/>
            </a:pPr>
            <a:endParaRPr lang="en-US" sz="2800">
              <a:latin typeface="Palatino" charset="0"/>
            </a:endParaRPr>
          </a:p>
          <a:p>
            <a:pPr lvl="1" algn="l">
              <a:lnSpc>
                <a:spcPct val="70000"/>
              </a:lnSpc>
              <a:buSzTx/>
              <a:buFont typeface="Wingdings" charset="0"/>
              <a:buNone/>
            </a:pPr>
            <a:r>
              <a:rPr lang="en-US" sz="2800">
                <a:latin typeface="Palatino" charset="0"/>
              </a:rPr>
              <a:t>							or </a:t>
            </a:r>
          </a:p>
          <a:p>
            <a:pPr lvl="1" algn="l">
              <a:buSzTx/>
              <a:buFont typeface="Wingdings" charset="0"/>
              <a:buNone/>
            </a:pPr>
            <a:endParaRPr lang="en-US" sz="2800">
              <a:latin typeface="Palatino" charset="0"/>
            </a:endParaRPr>
          </a:p>
          <a:p>
            <a:pPr lvl="1" algn="l">
              <a:lnSpc>
                <a:spcPct val="50000"/>
              </a:lnSpc>
              <a:buSzTx/>
              <a:buFont typeface="Wingdings" charset="0"/>
              <a:buNone/>
            </a:pPr>
            <a:r>
              <a:rPr lang="en-US" sz="2800">
                <a:latin typeface="Palatino" charset="0"/>
              </a:rPr>
              <a:t>			    with      an </a:t>
            </a:r>
            <a:r>
              <a:rPr lang="en-US" sz="2800" b="1">
                <a:latin typeface="Palatino" charset="0"/>
              </a:rPr>
              <a:t>integral of motion</a:t>
            </a:r>
          </a:p>
          <a:p>
            <a:pPr lvl="1" algn="l">
              <a:buSzTx/>
              <a:buFont typeface="Wingdings" charset="0"/>
              <a:buNone/>
            </a:pPr>
            <a:r>
              <a:rPr lang="en-US" sz="2800">
                <a:latin typeface="Palatino" charset="0"/>
              </a:rPr>
              <a:t>identified as the mechanical energy of the system</a:t>
            </a:r>
          </a:p>
          <a:p>
            <a:pPr marL="342900" indent="-342900" algn="l">
              <a:buSzTx/>
            </a:pPr>
            <a:r>
              <a:rPr lang="en-US" sz="2800">
                <a:latin typeface="Palatino" charset="0"/>
              </a:rPr>
              <a:t>Solving the previous equation for       , the system can be reduced to a first order equation</a:t>
            </a:r>
          </a:p>
        </p:txBody>
      </p:sp>
      <p:sp>
        <p:nvSpPr>
          <p:cNvPr id="17411" name="Text Box 8"/>
          <p:cNvSpPr txBox="1">
            <a:spLocks noChangeArrowheads="1"/>
          </p:cNvSpPr>
          <p:nvPr/>
        </p:nvSpPr>
        <p:spPr bwMode="auto">
          <a:xfrm>
            <a:off x="6858000" y="3921125"/>
            <a:ext cx="2667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Baskerville" charset="0"/>
                <a:ea typeface="ＭＳ Ｐゴシック" charset="0"/>
                <a:cs typeface="ＭＳ Ｐゴシック" charset="0"/>
              </a:defRPr>
            </a:lvl1pPr>
            <a:lvl2pPr marL="742950" indent="-285750" eaLnBrk="0" hangingPunct="0">
              <a:defRPr sz="2400">
                <a:solidFill>
                  <a:schemeClr val="tx1"/>
                </a:solidFill>
                <a:latin typeface="Baskerville" charset="0"/>
                <a:ea typeface="ＭＳ Ｐゴシック" charset="0"/>
              </a:defRPr>
            </a:lvl2pPr>
            <a:lvl3pPr marL="1143000" indent="-228600" eaLnBrk="0" hangingPunct="0">
              <a:defRPr sz="2400">
                <a:solidFill>
                  <a:schemeClr val="tx1"/>
                </a:solidFill>
                <a:latin typeface="Baskerville" charset="0"/>
                <a:ea typeface="ＭＳ Ｐゴシック" charset="0"/>
              </a:defRPr>
            </a:lvl3pPr>
            <a:lvl4pPr marL="1600200" indent="-228600" eaLnBrk="0" hangingPunct="0">
              <a:defRPr sz="2400">
                <a:solidFill>
                  <a:schemeClr val="tx1"/>
                </a:solidFill>
                <a:latin typeface="Baskerville" charset="0"/>
                <a:ea typeface="ＭＳ Ｐゴシック" charset="0"/>
              </a:defRPr>
            </a:lvl4pPr>
            <a:lvl5pPr marL="2057400" indent="-228600" eaLnBrk="0" hangingPunct="0">
              <a:defRPr sz="2400">
                <a:solidFill>
                  <a:schemeClr val="tx1"/>
                </a:solidFill>
                <a:latin typeface="Baskerville" charset="0"/>
                <a:ea typeface="ＭＳ Ｐゴシック" charset="0"/>
              </a:defRPr>
            </a:lvl5pPr>
            <a:lvl6pPr marL="25146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algn="l" eaLnBrk="1" hangingPunct="1">
              <a:spcBef>
                <a:spcPct val="50000"/>
              </a:spcBef>
              <a:buClrTx/>
              <a:buSzTx/>
              <a:buFontTx/>
              <a:buNone/>
            </a:pPr>
            <a:endParaRPr lang="en-GB">
              <a:latin typeface="Times New Roman" charset="0"/>
            </a:endParaRPr>
          </a:p>
        </p:txBody>
      </p:sp>
      <p:pic>
        <p:nvPicPr>
          <p:cNvPr id="17412" name="Picture 1"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27075" y="1628775"/>
            <a:ext cx="2536825"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3" name="Picture 10"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27088" y="2987675"/>
            <a:ext cx="5473700" cy="657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4" name="Picture 11" descr="latex-image-1.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827088" y="3748088"/>
            <a:ext cx="2592387" cy="652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5" name="Picture 12" descr="latex-image-1.pd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352925" y="3933825"/>
            <a:ext cx="290513"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6" name="Picture 13" descr="latex-image-1.pdf"/>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6084888" y="4941888"/>
            <a:ext cx="457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7" name="Picture 2" descr="latex-image-1.pdf"/>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2095500" y="5716588"/>
            <a:ext cx="3784600" cy="95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noChangeArrowheads="1"/>
          </p:cNvSpPr>
          <p:nvPr>
            <p:ph type="title"/>
          </p:nvPr>
        </p:nvSpPr>
        <p:spPr>
          <a:xfrm>
            <a:off x="1371600" y="-26988"/>
            <a:ext cx="7467600" cy="609601"/>
          </a:xfrm>
        </p:spPr>
        <p:txBody>
          <a:bodyPr/>
          <a:lstStyle/>
          <a:p>
            <a:pPr eaLnBrk="1" hangingPunct="1"/>
            <a:r>
              <a:rPr lang="en-US" sz="4000">
                <a:latin typeface="Palatino" charset="0"/>
                <a:ea typeface="ＭＳ Ｐゴシック" charset="0"/>
                <a:cs typeface="ＭＳ Ｐゴシック" charset="0"/>
              </a:rPr>
              <a:t>Integration by quadrature </a:t>
            </a:r>
          </a:p>
        </p:txBody>
      </p:sp>
      <p:sp>
        <p:nvSpPr>
          <p:cNvPr id="18434" name="Rectangle 3"/>
          <p:cNvSpPr>
            <a:spLocks noChangeArrowheads="1"/>
          </p:cNvSpPr>
          <p:nvPr/>
        </p:nvSpPr>
        <p:spPr bwMode="auto">
          <a:xfrm>
            <a:off x="304800" y="692150"/>
            <a:ext cx="8731250" cy="534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gn="l">
              <a:buSzTx/>
            </a:pPr>
            <a:r>
              <a:rPr lang="en-US" sz="2800">
                <a:latin typeface="Palatino" charset="0"/>
              </a:rPr>
              <a:t>The last equation can be be solved as an explicit integral or </a:t>
            </a:r>
            <a:r>
              <a:rPr lang="en-US" sz="2800" b="1">
                <a:latin typeface="Palatino" charset="0"/>
              </a:rPr>
              <a:t>“quadrature”</a:t>
            </a:r>
          </a:p>
          <a:p>
            <a:pPr lvl="1" algn="l">
              <a:lnSpc>
                <a:spcPct val="140000"/>
              </a:lnSpc>
              <a:buSzTx/>
              <a:buFont typeface="Wingdings" charset="0"/>
              <a:buNone/>
            </a:pPr>
            <a:r>
              <a:rPr lang="en-US" sz="2800">
                <a:latin typeface="Palatino" charset="0"/>
              </a:rPr>
              <a:t>			      , yielding </a:t>
            </a:r>
          </a:p>
          <a:p>
            <a:pPr lvl="1" algn="l">
              <a:lnSpc>
                <a:spcPct val="70000"/>
              </a:lnSpc>
              <a:buSzTx/>
              <a:buFont typeface="Wingdings" charset="0"/>
              <a:buNone/>
            </a:pPr>
            <a:r>
              <a:rPr lang="en-US" sz="2800">
                <a:latin typeface="Palatino" charset="0"/>
              </a:rPr>
              <a:t>						</a:t>
            </a:r>
          </a:p>
          <a:p>
            <a:pPr lvl="1" algn="l">
              <a:lnSpc>
                <a:spcPct val="50000"/>
              </a:lnSpc>
              <a:buSzTx/>
              <a:buFont typeface="Wingdings" charset="0"/>
              <a:buNone/>
            </a:pPr>
            <a:r>
              <a:rPr lang="en-US" sz="2800">
                <a:latin typeface="Palatino" charset="0"/>
              </a:rPr>
              <a:t>or the well-known solution </a:t>
            </a:r>
            <a:endParaRPr lang="en-US" sz="2800" b="1">
              <a:latin typeface="Palatino" charset="0"/>
            </a:endParaRPr>
          </a:p>
          <a:p>
            <a:pPr marL="342900" indent="-342900" algn="l">
              <a:buSzTx/>
            </a:pPr>
            <a:r>
              <a:rPr lang="en-US" sz="2800" b="1">
                <a:latin typeface="Palatino" charset="0"/>
              </a:rPr>
              <a:t>Note</a:t>
            </a:r>
            <a:r>
              <a:rPr lang="en-US" sz="2800">
                <a:latin typeface="Palatino" charset="0"/>
              </a:rPr>
              <a:t>: Although the previous route may seem complicated, it becomes more natural when non-linear terms appear, where a substitution of the type 		   is not applicable</a:t>
            </a:r>
          </a:p>
          <a:p>
            <a:pPr marL="342900" indent="-342900" algn="l">
              <a:buSzTx/>
            </a:pPr>
            <a:r>
              <a:rPr lang="en-US" sz="2800">
                <a:latin typeface="Palatino" charset="0"/>
              </a:rPr>
              <a:t>The ability to integrate a differential equation is not just a nice mathematical feature, but deeply characterizes the dynamical behavior of the system described by the equation</a:t>
            </a:r>
          </a:p>
        </p:txBody>
      </p:sp>
      <p:pic>
        <p:nvPicPr>
          <p:cNvPr id="18435" name="Picture 14"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25438" y="1700213"/>
            <a:ext cx="3238500" cy="792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6" name="Picture 16"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292725" y="2420938"/>
            <a:ext cx="3779838" cy="735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7" name="Picture 20" descr="latex-image-1.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55650" y="4292600"/>
            <a:ext cx="1655763"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8" name="Picture 1" descr="latex-image-1.pd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5580063" y="1682750"/>
            <a:ext cx="3563937" cy="735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p:cNvSpPr>
            <a:spLocks noGrp="1" noChangeArrowheads="1"/>
          </p:cNvSpPr>
          <p:nvPr>
            <p:ph type="title"/>
          </p:nvPr>
        </p:nvSpPr>
        <p:spPr>
          <a:xfrm>
            <a:off x="1371600" y="44450"/>
            <a:ext cx="7467600" cy="504825"/>
          </a:xfrm>
        </p:spPr>
        <p:txBody>
          <a:bodyPr/>
          <a:lstStyle/>
          <a:p>
            <a:pPr eaLnBrk="1" hangingPunct="1"/>
            <a:r>
              <a:rPr lang="en-US" sz="4400">
                <a:latin typeface="Palatino" charset="0"/>
                <a:ea typeface="ＭＳ Ｐゴシック" charset="0"/>
                <a:cs typeface="ＭＳ Ｐゴシック" charset="0"/>
              </a:rPr>
              <a:t>Frequency of motion</a:t>
            </a:r>
          </a:p>
        </p:txBody>
      </p:sp>
      <p:sp>
        <p:nvSpPr>
          <p:cNvPr id="19458" name="Rectangle 3"/>
          <p:cNvSpPr>
            <a:spLocks noChangeArrowheads="1"/>
          </p:cNvSpPr>
          <p:nvPr/>
        </p:nvSpPr>
        <p:spPr bwMode="auto">
          <a:xfrm>
            <a:off x="250825" y="692150"/>
            <a:ext cx="8893175" cy="534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gn="l">
              <a:buSzTx/>
            </a:pPr>
            <a:r>
              <a:rPr lang="en-US">
                <a:latin typeface="Palatino" charset="0"/>
              </a:rPr>
              <a:t>The period of the harmonic oscillator is calculated through the previous integral after integration between two extrema (when the velocity		  vanishes), i.e.          	           :</a:t>
            </a:r>
          </a:p>
          <a:p>
            <a:pPr marL="342900" indent="-342900" algn="l">
              <a:buSzTx/>
            </a:pPr>
            <a:endParaRPr lang="en-US">
              <a:latin typeface="Palatino" charset="0"/>
            </a:endParaRPr>
          </a:p>
          <a:p>
            <a:pPr marL="342900" indent="-342900" algn="l">
              <a:buSzTx/>
            </a:pPr>
            <a:endParaRPr lang="en-US">
              <a:latin typeface="Palatino" charset="0"/>
            </a:endParaRPr>
          </a:p>
          <a:p>
            <a:pPr marL="342900" indent="-342900" algn="l">
              <a:buSzTx/>
            </a:pPr>
            <a:r>
              <a:rPr lang="en-US">
                <a:latin typeface="Palatino" charset="0"/>
              </a:rPr>
              <a:t>The frequency (or the period) of linear systems is independent of the integral of motion (energy)</a:t>
            </a:r>
          </a:p>
          <a:p>
            <a:pPr marL="342900" indent="-342900" algn="l">
              <a:lnSpc>
                <a:spcPct val="120000"/>
              </a:lnSpc>
              <a:buSzTx/>
            </a:pPr>
            <a:r>
              <a:rPr lang="en-US">
                <a:latin typeface="Palatino" charset="0"/>
              </a:rPr>
              <a:t>Note that this is not true for non-linear systems, e.g. for an oscillator with a non-linear restoring force</a:t>
            </a:r>
          </a:p>
          <a:p>
            <a:pPr marL="342900" indent="-342900" algn="l">
              <a:lnSpc>
                <a:spcPct val="120000"/>
              </a:lnSpc>
              <a:buSzTx/>
            </a:pPr>
            <a:r>
              <a:rPr lang="en-US">
                <a:latin typeface="Palatino" charset="0"/>
              </a:rPr>
              <a:t>The integral of motion is 		         and the integration yields</a:t>
            </a:r>
          </a:p>
          <a:p>
            <a:pPr marL="342900" indent="-342900" algn="l">
              <a:buSzTx/>
            </a:pPr>
            <a:endParaRPr lang="en-US">
              <a:latin typeface="Palatino" charset="0"/>
            </a:endParaRPr>
          </a:p>
          <a:p>
            <a:pPr marL="342900" indent="-342900" algn="l">
              <a:buSzTx/>
            </a:pPr>
            <a:r>
              <a:rPr lang="en-US">
                <a:latin typeface="Palatino" charset="0"/>
              </a:rPr>
              <a:t>This means that the period (frequency) depends on the integral of motion (energy) i.e. the maximum “amplitude”</a:t>
            </a:r>
            <a:endParaRPr lang="en-US" altLang="ja-JP">
              <a:latin typeface="Palatino" charset="0"/>
            </a:endParaRPr>
          </a:p>
          <a:p>
            <a:pPr marL="342900" indent="-342900" algn="l">
              <a:buSzTx/>
            </a:pPr>
            <a:endParaRPr lang="en-US">
              <a:latin typeface="Palatino" charset="0"/>
            </a:endParaRPr>
          </a:p>
          <a:p>
            <a:pPr marL="342900" indent="-342900" algn="l">
              <a:buSzTx/>
            </a:pPr>
            <a:endParaRPr lang="en-US">
              <a:latin typeface="Palatino" charset="0"/>
            </a:endParaRPr>
          </a:p>
        </p:txBody>
      </p:sp>
      <p:pic>
        <p:nvPicPr>
          <p:cNvPr id="19459" name="Picture 2"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276600" y="1484313"/>
            <a:ext cx="1716088"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0" name="Picture 1"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992938" y="1423988"/>
            <a:ext cx="1466850"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1" name="Picture 4" descr="latex-image-1.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627313" y="1951038"/>
            <a:ext cx="360045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2" name="Picture 2" descr="latex-image-1.pd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211638" y="4508500"/>
            <a:ext cx="216535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3" name="Picture 6" descr="latex-image-1.pdf"/>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6516688" y="4005263"/>
            <a:ext cx="2065337" cy="598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4" name="Picture 8" descr="latex-image-1.pdf"/>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2268538" y="5314950"/>
            <a:ext cx="4967287" cy="706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noChangeArrowheads="1"/>
          </p:cNvSpPr>
          <p:nvPr>
            <p:ph type="title"/>
          </p:nvPr>
        </p:nvSpPr>
        <p:spPr>
          <a:xfrm>
            <a:off x="1258888" y="-26988"/>
            <a:ext cx="7467600" cy="609601"/>
          </a:xfrm>
        </p:spPr>
        <p:txBody>
          <a:bodyPr/>
          <a:lstStyle/>
          <a:p>
            <a:pPr eaLnBrk="1" hangingPunct="1"/>
            <a:r>
              <a:rPr lang="en-US" sz="4000">
                <a:latin typeface="Palatino" charset="0"/>
                <a:ea typeface="ＭＳ Ｐゴシック" charset="0"/>
                <a:cs typeface="ＭＳ Ｐゴシック" charset="0"/>
              </a:rPr>
              <a:t>The pendulum</a:t>
            </a:r>
          </a:p>
        </p:txBody>
      </p:sp>
      <p:sp>
        <p:nvSpPr>
          <p:cNvPr id="25602" name="Rectangle 3"/>
          <p:cNvSpPr>
            <a:spLocks noChangeArrowheads="1"/>
          </p:cNvSpPr>
          <p:nvPr/>
        </p:nvSpPr>
        <p:spPr bwMode="auto">
          <a:xfrm>
            <a:off x="250825" y="749300"/>
            <a:ext cx="8893175" cy="5992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gn="l">
              <a:buSzTx/>
              <a:defRPr/>
            </a:pPr>
            <a:r>
              <a:rPr lang="en-US" sz="2800" dirty="0">
                <a:latin typeface="Palatino" charset="0"/>
              </a:rPr>
              <a:t>An important non-linear equation which can be integrated is the one of the pendulum, for a string of length </a:t>
            </a:r>
            <a:r>
              <a:rPr lang="en-US" sz="2800" i="1" dirty="0">
                <a:latin typeface="Times"/>
                <a:cs typeface="Times"/>
              </a:rPr>
              <a:t>L </a:t>
            </a:r>
            <a:r>
              <a:rPr lang="en-US" sz="2800" dirty="0">
                <a:latin typeface="Palatino"/>
                <a:cs typeface="Palatino"/>
              </a:rPr>
              <a:t>and gravitational constant </a:t>
            </a:r>
            <a:r>
              <a:rPr lang="en-US" sz="2800" i="1" dirty="0">
                <a:latin typeface="Times"/>
                <a:cs typeface="Times"/>
              </a:rPr>
              <a:t>g</a:t>
            </a:r>
          </a:p>
          <a:p>
            <a:pPr algn="l">
              <a:lnSpc>
                <a:spcPct val="120000"/>
              </a:lnSpc>
              <a:buSzTx/>
              <a:buFont typeface="Wingdings" charset="0"/>
              <a:buNone/>
              <a:defRPr/>
            </a:pPr>
            <a:endParaRPr lang="en-US" sz="2800" dirty="0">
              <a:latin typeface="Palatino"/>
              <a:cs typeface="Palatino"/>
            </a:endParaRPr>
          </a:p>
          <a:p>
            <a:pPr marL="342900" indent="-342900" algn="l">
              <a:lnSpc>
                <a:spcPct val="150000"/>
              </a:lnSpc>
              <a:buSzTx/>
              <a:defRPr/>
            </a:pPr>
            <a:r>
              <a:rPr lang="en-US" sz="2800" dirty="0">
                <a:latin typeface="Palatino"/>
                <a:cs typeface="Palatino"/>
              </a:rPr>
              <a:t>For small displacements it reduces to an harmonic oscillator with frequency</a:t>
            </a:r>
          </a:p>
          <a:p>
            <a:pPr marL="342900" indent="-342900" algn="l">
              <a:buSzTx/>
              <a:defRPr/>
            </a:pPr>
            <a:r>
              <a:rPr lang="en-US" sz="2800" dirty="0">
                <a:latin typeface="Palatino"/>
                <a:cs typeface="Palatino"/>
              </a:rPr>
              <a:t>The integral of motion (scaled energy) is</a:t>
            </a:r>
          </a:p>
          <a:p>
            <a:pPr algn="l">
              <a:buSzTx/>
              <a:buFont typeface="Wingdings" charset="0"/>
              <a:buNone/>
              <a:defRPr/>
            </a:pPr>
            <a:r>
              <a:rPr lang="en-US" sz="2800" dirty="0">
                <a:latin typeface="Palatino"/>
                <a:cs typeface="Palatino"/>
              </a:rPr>
              <a:t>     </a:t>
            </a:r>
          </a:p>
          <a:p>
            <a:pPr algn="l">
              <a:lnSpc>
                <a:spcPct val="150000"/>
              </a:lnSpc>
              <a:buSzTx/>
              <a:buFont typeface="Wingdings" charset="0"/>
              <a:buNone/>
              <a:defRPr/>
            </a:pPr>
            <a:r>
              <a:rPr lang="en-US" sz="2800" dirty="0">
                <a:latin typeface="Palatino"/>
                <a:cs typeface="Palatino"/>
              </a:rPr>
              <a:t>     </a:t>
            </a:r>
          </a:p>
          <a:p>
            <a:pPr algn="l">
              <a:buSzTx/>
              <a:buFont typeface="Wingdings" charset="0"/>
              <a:buNone/>
              <a:defRPr/>
            </a:pPr>
            <a:r>
              <a:rPr lang="en-US" sz="2800" dirty="0">
                <a:latin typeface="Palatino"/>
                <a:cs typeface="Palatino"/>
              </a:rPr>
              <a:t>   and the quadrature is written as		</a:t>
            </a:r>
            <a:r>
              <a:rPr lang="el-GR" sz="2800" dirty="0">
                <a:latin typeface="Palatino"/>
                <a:cs typeface="Palatino"/>
              </a:rPr>
              <a:t>        </a:t>
            </a:r>
          </a:p>
          <a:p>
            <a:pPr algn="l">
              <a:lnSpc>
                <a:spcPct val="70000"/>
              </a:lnSpc>
              <a:buSzTx/>
              <a:buFont typeface="Wingdings" charset="0"/>
              <a:buNone/>
              <a:defRPr/>
            </a:pPr>
            <a:r>
              <a:rPr lang="el-GR" sz="2800" dirty="0">
                <a:latin typeface="Palatino"/>
                <a:cs typeface="Palatino"/>
              </a:rPr>
              <a:t>   </a:t>
            </a:r>
            <a:r>
              <a:rPr lang="en-US" sz="2800" dirty="0">
                <a:latin typeface="Palatino"/>
                <a:cs typeface="Palatino"/>
              </a:rPr>
              <a:t>assuming that for</a:t>
            </a:r>
            <a:r>
              <a:rPr lang="en-US" sz="2800" i="1" dirty="0">
                <a:latin typeface="Times"/>
                <a:cs typeface="Times"/>
              </a:rPr>
              <a:t> </a:t>
            </a:r>
          </a:p>
        </p:txBody>
      </p:sp>
      <p:pic>
        <p:nvPicPr>
          <p:cNvPr id="20483" name="Picture 1"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555875" y="2112963"/>
            <a:ext cx="3095625" cy="884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4" name="Picture 3"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649788" y="3470275"/>
            <a:ext cx="1217612" cy="679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5" name="Picture 5" descr="latex-image-1.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763713" y="4652963"/>
            <a:ext cx="5400675" cy="1096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6" name="Picture 8" descr="latex-image-1.pd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5724525" y="5797550"/>
            <a:ext cx="3311525" cy="806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7" name="Picture 2" descr="latex-image-1.pdf"/>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3563938" y="6381750"/>
            <a:ext cx="2151062"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1258888" y="-26988"/>
            <a:ext cx="7467600" cy="609601"/>
          </a:xfrm>
        </p:spPr>
        <p:txBody>
          <a:bodyPr/>
          <a:lstStyle/>
          <a:p>
            <a:pPr eaLnBrk="1" hangingPunct="1"/>
            <a:r>
              <a:rPr lang="en-US" sz="4000">
                <a:latin typeface="Palatino" charset="0"/>
                <a:ea typeface="ＭＳ Ｐゴシック" charset="0"/>
                <a:cs typeface="ＭＳ Ｐゴシック" charset="0"/>
              </a:rPr>
              <a:t>Solution for the pendulum</a:t>
            </a:r>
          </a:p>
        </p:txBody>
      </p:sp>
      <p:sp>
        <p:nvSpPr>
          <p:cNvPr id="25602" name="Rectangle 3"/>
          <p:cNvSpPr>
            <a:spLocks noChangeArrowheads="1"/>
          </p:cNvSpPr>
          <p:nvPr/>
        </p:nvSpPr>
        <p:spPr bwMode="auto">
          <a:xfrm>
            <a:off x="250825" y="749300"/>
            <a:ext cx="8893175" cy="534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gn="l">
              <a:buSzTx/>
              <a:defRPr/>
            </a:pPr>
            <a:r>
              <a:rPr lang="en-US" sz="2800" dirty="0">
                <a:latin typeface="Palatino"/>
                <a:cs typeface="Palatino"/>
              </a:rPr>
              <a:t>Using the substitutions				   with				</a:t>
            </a:r>
            <a:r>
              <a:rPr lang="el-GR" sz="2800" dirty="0">
                <a:latin typeface="Palatino"/>
                <a:cs typeface="Palatino"/>
              </a:rPr>
              <a:t>,</a:t>
            </a:r>
            <a:r>
              <a:rPr lang="en-US" sz="2800" dirty="0">
                <a:latin typeface="Palatino"/>
                <a:cs typeface="Palatino"/>
              </a:rPr>
              <a:t>  the integral is </a:t>
            </a:r>
          </a:p>
          <a:p>
            <a:pPr algn="l">
              <a:lnSpc>
                <a:spcPct val="200000"/>
              </a:lnSpc>
              <a:buSzTx/>
              <a:buFont typeface="Wingdings" charset="0"/>
              <a:buNone/>
              <a:defRPr/>
            </a:pPr>
            <a:r>
              <a:rPr lang="en-US" sz="2800" dirty="0">
                <a:latin typeface="Palatino"/>
                <a:cs typeface="Palatino"/>
              </a:rPr>
              <a:t>				    and can be solved using Jacobi elliptic functions:</a:t>
            </a:r>
          </a:p>
          <a:p>
            <a:pPr marL="342900" indent="-342900" algn="l">
              <a:buSzTx/>
              <a:defRPr/>
            </a:pPr>
            <a:r>
              <a:rPr lang="en-US" sz="2800" dirty="0">
                <a:latin typeface="Palatino"/>
                <a:cs typeface="Palatino"/>
              </a:rPr>
              <a:t>For recovering the period, the integration is performed between the two </a:t>
            </a:r>
            <a:r>
              <a:rPr lang="en-US" sz="2800" dirty="0" err="1">
                <a:latin typeface="Palatino"/>
                <a:cs typeface="Palatino"/>
              </a:rPr>
              <a:t>extrema</a:t>
            </a:r>
            <a:r>
              <a:rPr lang="en-US" sz="2800" dirty="0">
                <a:latin typeface="Palatino"/>
                <a:cs typeface="Palatino"/>
              </a:rPr>
              <a:t>, i.e.               and 			      , corresponding to	           and          </a:t>
            </a:r>
          </a:p>
          <a:p>
            <a:pPr algn="l">
              <a:lnSpc>
                <a:spcPct val="60000"/>
              </a:lnSpc>
              <a:buSzTx/>
              <a:buFont typeface="Wingdings" charset="0"/>
              <a:buNone/>
              <a:defRPr/>
            </a:pPr>
            <a:r>
              <a:rPr lang="en-US" sz="2800" dirty="0">
                <a:latin typeface="Palatino"/>
                <a:cs typeface="Palatino"/>
              </a:rPr>
              <a:t>	       , for which</a:t>
            </a:r>
          </a:p>
          <a:p>
            <a:pPr marL="342900" indent="-342900" algn="l">
              <a:lnSpc>
                <a:spcPct val="140000"/>
              </a:lnSpc>
              <a:buSzTx/>
              <a:defRPr/>
            </a:pPr>
            <a:endParaRPr lang="en-US" sz="2800" dirty="0">
              <a:latin typeface="Palatino"/>
              <a:cs typeface="Palatino"/>
            </a:endParaRPr>
          </a:p>
          <a:p>
            <a:pPr algn="l">
              <a:buSzTx/>
              <a:buFont typeface="Wingdings" charset="0"/>
              <a:buNone/>
              <a:defRPr/>
            </a:pPr>
            <a:r>
              <a:rPr lang="en-US" sz="2800" dirty="0">
                <a:latin typeface="Palatino"/>
                <a:cs typeface="Palatino"/>
              </a:rPr>
              <a:t>i.e. the complete elliptic integral multiplied by four times the period of the harmonic oscillator</a:t>
            </a:r>
          </a:p>
        </p:txBody>
      </p:sp>
      <p:pic>
        <p:nvPicPr>
          <p:cNvPr id="21507" name="Picture 6"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427538" y="836613"/>
            <a:ext cx="32400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08" name="Picture 7"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39750" y="1268413"/>
            <a:ext cx="3328988"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09" name="Picture 8" descr="latex-image-1.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11188" y="1844675"/>
            <a:ext cx="3624262"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0" name="Picture 9" descr="latex-image-1.pd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279900" y="2781300"/>
            <a:ext cx="4252913" cy="75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1" name="Picture 11" descr="latex-image-1.pdf"/>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611188" y="4443413"/>
            <a:ext cx="2952750" cy="354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2" name="Picture 12" descr="latex-image-1.pdf"/>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164388" y="4005263"/>
            <a:ext cx="900112"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3" name="Picture 13" descr="latex-image-1.pdf"/>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659563" y="4508500"/>
            <a:ext cx="874712"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4" name="Picture 14" descr="latex-image-1.pdf"/>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611188" y="4797425"/>
            <a:ext cx="11779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5" name="Picture 15" descr="latex-image-1.pdf"/>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1835150" y="5176838"/>
            <a:ext cx="5616575" cy="795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noChangeArrowheads="1"/>
          </p:cNvSpPr>
          <p:nvPr>
            <p:ph type="title"/>
          </p:nvPr>
        </p:nvSpPr>
        <p:spPr>
          <a:xfrm>
            <a:off x="1371600" y="-26988"/>
            <a:ext cx="7467600" cy="609601"/>
          </a:xfrm>
        </p:spPr>
        <p:txBody>
          <a:bodyPr/>
          <a:lstStyle/>
          <a:p>
            <a:pPr eaLnBrk="1" hangingPunct="1"/>
            <a:r>
              <a:rPr lang="en-US" sz="4000">
                <a:latin typeface="Palatino" charset="0"/>
                <a:ea typeface="ＭＳ Ｐゴシック" charset="0"/>
                <a:cs typeface="ＭＳ Ｐゴシック" charset="0"/>
              </a:rPr>
              <a:t>Damped harmonic oscillator I</a:t>
            </a:r>
          </a:p>
        </p:txBody>
      </p:sp>
      <p:sp>
        <p:nvSpPr>
          <p:cNvPr id="11266" name="Rectangle 3"/>
          <p:cNvSpPr>
            <a:spLocks noChangeArrowheads="1"/>
          </p:cNvSpPr>
          <p:nvPr/>
        </p:nvSpPr>
        <p:spPr bwMode="auto">
          <a:xfrm>
            <a:off x="304800" y="749300"/>
            <a:ext cx="8659813" cy="534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gn="l">
              <a:buSzTx/>
              <a:defRPr/>
            </a:pPr>
            <a:r>
              <a:rPr lang="en-US" sz="2800" dirty="0">
                <a:latin typeface="Palatino" charset="0"/>
              </a:rPr>
              <a:t>Damped harmonic oscillator:</a:t>
            </a:r>
          </a:p>
          <a:p>
            <a:pPr marL="342900" indent="-342900" algn="l">
              <a:buSzTx/>
              <a:defRPr/>
            </a:pPr>
            <a:endParaRPr lang="en-US" sz="2800" dirty="0">
              <a:latin typeface="Palatino" charset="0"/>
            </a:endParaRPr>
          </a:p>
          <a:p>
            <a:pPr marL="342900" indent="-342900" algn="l">
              <a:buSzTx/>
              <a:defRPr/>
            </a:pPr>
            <a:endParaRPr lang="en-US" sz="2800" dirty="0">
              <a:latin typeface="Palatino" charset="0"/>
            </a:endParaRPr>
          </a:p>
          <a:p>
            <a:pPr marL="742950" lvl="1" indent="-285750" algn="l">
              <a:lnSpc>
                <a:spcPct val="130000"/>
              </a:lnSpc>
              <a:buClr>
                <a:schemeClr val="accent2"/>
              </a:buClr>
              <a:buSzPct val="80000"/>
              <a:buFont typeface="Wingdings" charset="0"/>
              <a:buChar char="q"/>
              <a:defRPr/>
            </a:pPr>
            <a:r>
              <a:rPr lang="en-US" sz="2800" dirty="0">
                <a:latin typeface="Palatino" charset="0"/>
              </a:rPr>
              <a:t> 	         </a:t>
            </a:r>
            <a:r>
              <a:rPr lang="en-US" dirty="0">
                <a:latin typeface="Palatino" charset="0"/>
              </a:rPr>
              <a:t>is the ratio between the stored and lost energy per cycle with	the damping ratio </a:t>
            </a:r>
          </a:p>
          <a:p>
            <a:pPr marL="742950" lvl="1" indent="-285750" algn="l">
              <a:buClr>
                <a:schemeClr val="accent2"/>
              </a:buClr>
              <a:buSzPct val="80000"/>
              <a:buFont typeface="Wingdings" charset="0"/>
              <a:buChar char="q"/>
              <a:defRPr/>
            </a:pPr>
            <a:r>
              <a:rPr lang="en-US" dirty="0">
                <a:latin typeface="Palatino" charset="0"/>
              </a:rPr>
              <a:t> 	    is the </a:t>
            </a:r>
            <a:r>
              <a:rPr lang="en-US" dirty="0" err="1">
                <a:latin typeface="Palatino" charset="0"/>
              </a:rPr>
              <a:t>eigen</a:t>
            </a:r>
            <a:r>
              <a:rPr lang="en-US" dirty="0">
                <a:latin typeface="Palatino" charset="0"/>
              </a:rPr>
              <a:t>-frequency of the harmonic oscillator</a:t>
            </a:r>
          </a:p>
          <a:p>
            <a:pPr marL="342900" indent="-342900" algn="l">
              <a:buSzTx/>
              <a:defRPr/>
            </a:pPr>
            <a:r>
              <a:rPr lang="en-US" sz="2800" dirty="0">
                <a:latin typeface="Palatino" charset="0"/>
              </a:rPr>
              <a:t> General solution can be found by the same </a:t>
            </a:r>
            <a:r>
              <a:rPr lang="en-US" sz="2800" dirty="0" err="1">
                <a:latin typeface="Palatino" charset="0"/>
              </a:rPr>
              <a:t>ansatz</a:t>
            </a:r>
            <a:r>
              <a:rPr lang="en-US" sz="2800" dirty="0">
                <a:latin typeface="Palatino" charset="0"/>
              </a:rPr>
              <a:t> </a:t>
            </a:r>
          </a:p>
          <a:p>
            <a:pPr marL="342900" indent="-342900" algn="l">
              <a:buSzTx/>
              <a:defRPr/>
            </a:pPr>
            <a:endParaRPr lang="en-US" sz="2800" dirty="0">
              <a:latin typeface="Palatino" charset="0"/>
            </a:endParaRPr>
          </a:p>
          <a:p>
            <a:pPr algn="l">
              <a:buSzTx/>
              <a:buFont typeface="Wingdings" charset="0"/>
              <a:buNone/>
              <a:defRPr/>
            </a:pPr>
            <a:r>
              <a:rPr lang="en-US" sz="2800" dirty="0">
                <a:latin typeface="Palatino" charset="0"/>
              </a:rPr>
              <a:t>     leading to an auxiliary  2</a:t>
            </a:r>
            <a:r>
              <a:rPr lang="en-US" sz="2800" baseline="30000" dirty="0">
                <a:latin typeface="Palatino" charset="0"/>
              </a:rPr>
              <a:t>nd</a:t>
            </a:r>
            <a:r>
              <a:rPr lang="en-US" sz="2800" dirty="0">
                <a:latin typeface="Palatino" charset="0"/>
              </a:rPr>
              <a:t> order equation                         </a:t>
            </a:r>
          </a:p>
          <a:p>
            <a:pPr algn="l">
              <a:lnSpc>
                <a:spcPct val="120000"/>
              </a:lnSpc>
              <a:buSzTx/>
              <a:buFont typeface="Wingdings" charset="0"/>
              <a:buNone/>
              <a:defRPr/>
            </a:pPr>
            <a:r>
              <a:rPr lang="en-US" sz="2800" dirty="0">
                <a:latin typeface="Palatino" charset="0"/>
              </a:rPr>
              <a:t>				with solutions </a:t>
            </a:r>
          </a:p>
        </p:txBody>
      </p:sp>
      <p:pic>
        <p:nvPicPr>
          <p:cNvPr id="22531" name="Picture 4" descr="txp_fig"/>
          <p:cNvPicPr>
            <a:picLocks noChangeAspect="1" noChangeArrowheads="1"/>
          </p:cNvPicPr>
          <p:nvPr>
            <p:custDataLst>
              <p:tags r:id="rId1"/>
            </p:custDataLst>
          </p:nvPr>
        </p:nvPicPr>
        <p:blipFill>
          <a:blip r:embed="rId4">
            <a:extLst>
              <a:ext uri="{28A0092B-C50C-407E-A947-70E740481C1C}">
                <a14:useLocalDpi xmlns:a14="http://schemas.microsoft.com/office/drawing/2010/main" val="0"/>
              </a:ext>
            </a:extLst>
          </a:blip>
          <a:srcRect/>
          <a:stretch>
            <a:fillRect/>
          </a:stretch>
        </p:blipFill>
        <p:spPr bwMode="auto">
          <a:xfrm>
            <a:off x="1763713" y="1296988"/>
            <a:ext cx="5721350" cy="1052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2" name="Picture 5" descr="latex-image-1.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116013" y="2349500"/>
            <a:ext cx="9271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3" name="Picture 6" descr="latex-image-1.pd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700338" y="2924175"/>
            <a:ext cx="215900" cy="433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4" name="Picture 7" descr="latex-image-1.pdf"/>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1116013" y="3573463"/>
            <a:ext cx="338137"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5" name="Picture 10" descr="latex-image-1.pdf"/>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55650" y="5445125"/>
            <a:ext cx="3143250"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6" name="Picture 14" descr="latex-image-1.pdf"/>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900113" y="5995988"/>
            <a:ext cx="7883525" cy="817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7" name="Picture 11" descr="latex-image-1.pdf"/>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3590925" y="4340225"/>
            <a:ext cx="1917700" cy="52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Grp="1" noChangeArrowheads="1"/>
          </p:cNvSpPr>
          <p:nvPr>
            <p:ph type="title"/>
          </p:nvPr>
        </p:nvSpPr>
        <p:spPr>
          <a:xfrm>
            <a:off x="1258888" y="-26988"/>
            <a:ext cx="7467600" cy="609601"/>
          </a:xfrm>
        </p:spPr>
        <p:txBody>
          <a:bodyPr/>
          <a:lstStyle/>
          <a:p>
            <a:pPr eaLnBrk="1" hangingPunct="1"/>
            <a:r>
              <a:rPr lang="en-US" sz="4000">
                <a:latin typeface="Palatino" charset="0"/>
                <a:ea typeface="ＭＳ Ｐゴシック" charset="0"/>
                <a:cs typeface="ＭＳ Ｐゴシック" charset="0"/>
              </a:rPr>
              <a:t>Damped harmonic oscillator II</a:t>
            </a:r>
          </a:p>
        </p:txBody>
      </p:sp>
      <p:sp>
        <p:nvSpPr>
          <p:cNvPr id="29698" name="Rectangle 3"/>
          <p:cNvSpPr>
            <a:spLocks noChangeArrowheads="1"/>
          </p:cNvSpPr>
          <p:nvPr/>
        </p:nvSpPr>
        <p:spPr bwMode="auto">
          <a:xfrm>
            <a:off x="250825" y="749300"/>
            <a:ext cx="8893175" cy="375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gn="l">
              <a:buSzTx/>
              <a:defRPr/>
            </a:pPr>
            <a:r>
              <a:rPr lang="en-US" sz="2800" dirty="0">
                <a:latin typeface="Palatino" charset="0"/>
              </a:rPr>
              <a:t>Three cases can be distinguished </a:t>
            </a:r>
          </a:p>
          <a:p>
            <a:pPr marL="742950" lvl="1" indent="-285750" algn="l">
              <a:buClr>
                <a:schemeClr val="accent2"/>
              </a:buClr>
              <a:buSzPct val="80000"/>
              <a:buFont typeface="Wingdings" charset="0"/>
              <a:buChar char="q"/>
              <a:defRPr/>
            </a:pPr>
            <a:r>
              <a:rPr lang="en-US" i="1" dirty="0" err="1">
                <a:solidFill>
                  <a:srgbClr val="00CCFF"/>
                </a:solidFill>
              </a:rPr>
              <a:t>Overdamping</a:t>
            </a:r>
            <a:r>
              <a:rPr lang="en-US" dirty="0">
                <a:solidFill>
                  <a:srgbClr val="00CCFF"/>
                </a:solidFill>
              </a:rPr>
              <a:t> </a:t>
            </a:r>
            <a:r>
              <a:rPr lang="en-US" dirty="0"/>
              <a:t>(    real, i.e.             or	         ): The system exponentially decays to equilibrium (slower for larger damping ratio values) </a:t>
            </a:r>
          </a:p>
          <a:p>
            <a:pPr marL="742950" lvl="1" indent="-285750" algn="l">
              <a:buClr>
                <a:schemeClr val="accent2"/>
              </a:buClr>
              <a:buSzPct val="80000"/>
              <a:buFont typeface="Wingdings" charset="0"/>
              <a:buChar char="q"/>
              <a:defRPr/>
            </a:pPr>
            <a:r>
              <a:rPr lang="en-US" i="1" dirty="0">
                <a:solidFill>
                  <a:srgbClr val="FF0000"/>
                </a:solidFill>
              </a:rPr>
              <a:t>Critical</a:t>
            </a:r>
            <a:r>
              <a:rPr lang="en-US" i="1" dirty="0"/>
              <a:t> </a:t>
            </a:r>
            <a:r>
              <a:rPr lang="en-US" i="1" dirty="0">
                <a:solidFill>
                  <a:srgbClr val="FF0000"/>
                </a:solidFill>
              </a:rPr>
              <a:t>damping</a:t>
            </a:r>
            <a:r>
              <a:rPr lang="en-US" i="1" dirty="0"/>
              <a:t> </a:t>
            </a:r>
            <a:r>
              <a:rPr lang="en-US" dirty="0"/>
              <a:t>(</a:t>
            </a:r>
            <a:r>
              <a:rPr lang="en-US" i="1" dirty="0" err="1"/>
              <a:t>ζ</a:t>
            </a:r>
            <a:r>
              <a:rPr lang="en-US" dirty="0"/>
              <a:t> = 1): The system returns to equilibrium as quickly as possible without oscillating. </a:t>
            </a:r>
          </a:p>
          <a:p>
            <a:pPr marL="742950" lvl="1" indent="-285750" algn="l">
              <a:buClr>
                <a:schemeClr val="accent2"/>
              </a:buClr>
              <a:buSzPct val="80000"/>
              <a:buFont typeface="Wingdings" charset="0"/>
              <a:buChar char="q"/>
              <a:defRPr/>
            </a:pPr>
            <a:r>
              <a:rPr lang="en-US" i="1" dirty="0" err="1">
                <a:solidFill>
                  <a:srgbClr val="008000"/>
                </a:solidFill>
              </a:rPr>
              <a:t>Underdamping</a:t>
            </a:r>
            <a:r>
              <a:rPr lang="en-US" dirty="0">
                <a:solidFill>
                  <a:srgbClr val="008000"/>
                </a:solidFill>
              </a:rPr>
              <a:t> </a:t>
            </a:r>
            <a:r>
              <a:rPr lang="en-US" dirty="0"/>
              <a:t>( </a:t>
            </a:r>
            <a:r>
              <a:rPr lang="en-US" i="1" dirty="0"/>
              <a:t>  </a:t>
            </a:r>
            <a:r>
              <a:rPr lang="en-US" dirty="0"/>
              <a:t>complex, i.e.	        or		   ): The system oscillates with the amplitude gradually decreasing to zero, with a slightly different frequency than the </a:t>
            </a:r>
            <a:r>
              <a:rPr lang="en-US" i="1" dirty="0">
                <a:solidFill>
                  <a:srgbClr val="0000FF"/>
                </a:solidFill>
              </a:rPr>
              <a:t>harmonic</a:t>
            </a:r>
            <a:r>
              <a:rPr lang="en-US" dirty="0"/>
              <a:t> one:</a:t>
            </a:r>
          </a:p>
          <a:p>
            <a:pPr algn="l">
              <a:buSzTx/>
              <a:buFont typeface="Wingdings" charset="0"/>
              <a:buNone/>
              <a:defRPr/>
            </a:pPr>
            <a:endParaRPr lang="en-US" dirty="0">
              <a:latin typeface="Palatino" charset="0"/>
            </a:endParaRPr>
          </a:p>
          <a:p>
            <a:pPr marL="342900" indent="-342900" algn="l">
              <a:buSzTx/>
              <a:defRPr/>
            </a:pPr>
            <a:endParaRPr lang="en-US" dirty="0">
              <a:latin typeface="Palatino" charset="0"/>
            </a:endParaRPr>
          </a:p>
        </p:txBody>
      </p:sp>
      <p:sp>
        <p:nvSpPr>
          <p:cNvPr id="23555" name="Text Box 8"/>
          <p:cNvSpPr txBox="1">
            <a:spLocks noChangeArrowheads="1"/>
          </p:cNvSpPr>
          <p:nvPr/>
        </p:nvSpPr>
        <p:spPr bwMode="auto">
          <a:xfrm>
            <a:off x="6858000" y="3921125"/>
            <a:ext cx="2667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Baskerville" charset="0"/>
                <a:ea typeface="ＭＳ Ｐゴシック" charset="0"/>
                <a:cs typeface="ＭＳ Ｐゴシック" charset="0"/>
              </a:defRPr>
            </a:lvl1pPr>
            <a:lvl2pPr marL="742950" indent="-285750" eaLnBrk="0" hangingPunct="0">
              <a:defRPr sz="2400">
                <a:solidFill>
                  <a:schemeClr val="tx1"/>
                </a:solidFill>
                <a:latin typeface="Baskerville" charset="0"/>
                <a:ea typeface="ＭＳ Ｐゴシック" charset="0"/>
              </a:defRPr>
            </a:lvl2pPr>
            <a:lvl3pPr marL="1143000" indent="-228600" eaLnBrk="0" hangingPunct="0">
              <a:defRPr sz="2400">
                <a:solidFill>
                  <a:schemeClr val="tx1"/>
                </a:solidFill>
                <a:latin typeface="Baskerville" charset="0"/>
                <a:ea typeface="ＭＳ Ｐゴシック" charset="0"/>
              </a:defRPr>
            </a:lvl3pPr>
            <a:lvl4pPr marL="1600200" indent="-228600" eaLnBrk="0" hangingPunct="0">
              <a:defRPr sz="2400">
                <a:solidFill>
                  <a:schemeClr val="tx1"/>
                </a:solidFill>
                <a:latin typeface="Baskerville" charset="0"/>
                <a:ea typeface="ＭＳ Ｐゴシック" charset="0"/>
              </a:defRPr>
            </a:lvl4pPr>
            <a:lvl5pPr marL="2057400" indent="-228600" eaLnBrk="0" hangingPunct="0">
              <a:defRPr sz="2400">
                <a:solidFill>
                  <a:schemeClr val="tx1"/>
                </a:solidFill>
                <a:latin typeface="Baskerville" charset="0"/>
                <a:ea typeface="ＭＳ Ｐゴシック" charset="0"/>
              </a:defRPr>
            </a:lvl5pPr>
            <a:lvl6pPr marL="25146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algn="l" eaLnBrk="1" hangingPunct="1">
              <a:spcBef>
                <a:spcPct val="50000"/>
              </a:spcBef>
              <a:buClrTx/>
              <a:buSzTx/>
              <a:buFontTx/>
              <a:buNone/>
            </a:pPr>
            <a:endParaRPr lang="en-GB">
              <a:latin typeface="Times New Roman" charset="0"/>
            </a:endParaRPr>
          </a:p>
        </p:txBody>
      </p:sp>
      <p:pic>
        <p:nvPicPr>
          <p:cNvPr id="23556"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00113" y="4400550"/>
            <a:ext cx="4486275" cy="245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7" name="Picture 11"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700338" y="1397000"/>
            <a:ext cx="168275"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8" name="Picture 2" descr="latex-image-1.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995738" y="1363663"/>
            <a:ext cx="792162"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9" name="Picture 3" descr="latex-image-1.pd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5292725" y="1341438"/>
            <a:ext cx="1223963"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60" name="Picture 16"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771775" y="3357563"/>
            <a:ext cx="169863"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61" name="Picture 9" descr="latex-image-1.pdf"/>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4643438" y="3316288"/>
            <a:ext cx="792162"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62" name="Picture 13" descr="latex-image-1.pdf"/>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5867400" y="3344863"/>
            <a:ext cx="1081088" cy="312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63" name="Picture 17" descr="latex-image-1.pdf"/>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7164388" y="4046538"/>
            <a:ext cx="1871662" cy="319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4932363" y="4508500"/>
            <a:ext cx="4211637" cy="2457450"/>
          </a:xfrm>
          <a:prstGeom prst="rect">
            <a:avLst/>
          </a:prstGeom>
        </p:spPr>
        <p:txBody>
          <a:bodyPr>
            <a:spAutoFit/>
          </a:bodyPr>
          <a:lstStyle/>
          <a:p>
            <a:pPr marL="800100" lvl="1" indent="-342900" algn="l">
              <a:buSzTx/>
              <a:defRPr/>
            </a:pPr>
            <a:r>
              <a:rPr lang="en-US" dirty="0">
                <a:latin typeface="Palatino" charset="0"/>
              </a:rPr>
              <a:t>Note that there is no integral of motion, in that case, as the energy is not conserved (dissipative system)</a:t>
            </a:r>
          </a:p>
          <a:p>
            <a:pPr lvl="1" algn="l">
              <a:buClr>
                <a:schemeClr val="accent2"/>
              </a:buClr>
              <a:buSzPct val="80000"/>
              <a:buFont typeface="Wingdings" charset="0"/>
              <a:buNone/>
              <a:defRPr/>
            </a:pPr>
            <a:endParaRPr lang="en-US" sz="2800" dirty="0">
              <a:latin typeface="Palatino" charset="0"/>
            </a:endParaRPr>
          </a:p>
        </p:txBody>
      </p:sp>
      <p:pic>
        <p:nvPicPr>
          <p:cNvPr id="23565" name="Picture 2" descr="latex-image-1.pdf"/>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rot="5400000" flipH="1" flipV="1">
            <a:off x="654844" y="5409406"/>
            <a:ext cx="857250" cy="2238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2"/>
          <p:cNvSpPr>
            <a:spLocks noGrp="1" noChangeArrowheads="1"/>
          </p:cNvSpPr>
          <p:nvPr>
            <p:ph type="title"/>
          </p:nvPr>
        </p:nvSpPr>
        <p:spPr/>
        <p:txBody>
          <a:bodyPr/>
          <a:lstStyle/>
          <a:p>
            <a:pPr eaLnBrk="1" hangingPunct="1"/>
            <a:r>
              <a:rPr lang="en-US" sz="4400">
                <a:latin typeface="Palatino" charset="0"/>
                <a:ea typeface="ＭＳ Ｐゴシック" charset="0"/>
                <a:cs typeface="ＭＳ Ｐゴシック" charset="0"/>
              </a:rPr>
              <a:t>Contents of the 1</a:t>
            </a:r>
            <a:r>
              <a:rPr lang="en-US" sz="4400" baseline="30000">
                <a:latin typeface="Palatino" charset="0"/>
                <a:ea typeface="ＭＳ Ｐゴシック" charset="0"/>
                <a:cs typeface="ＭＳ Ｐゴシック" charset="0"/>
              </a:rPr>
              <a:t>st</a:t>
            </a:r>
            <a:r>
              <a:rPr lang="en-US" sz="4400">
                <a:latin typeface="Palatino" charset="0"/>
                <a:ea typeface="ＭＳ Ｐゴシック" charset="0"/>
                <a:cs typeface="ＭＳ Ｐゴシック" charset="0"/>
              </a:rPr>
              <a:t> lecture</a:t>
            </a:r>
          </a:p>
        </p:txBody>
      </p:sp>
      <p:sp>
        <p:nvSpPr>
          <p:cNvPr id="2" name="Content Placeholder 1"/>
          <p:cNvSpPr>
            <a:spLocks noGrp="1"/>
          </p:cNvSpPr>
          <p:nvPr>
            <p:ph sz="half" idx="1"/>
          </p:nvPr>
        </p:nvSpPr>
        <p:spPr>
          <a:xfrm>
            <a:off x="395288" y="647700"/>
            <a:ext cx="8640762" cy="6237288"/>
          </a:xfrm>
        </p:spPr>
        <p:txBody>
          <a:bodyPr>
            <a:normAutofit fontScale="77500" lnSpcReduction="20000"/>
          </a:bodyPr>
          <a:lstStyle/>
          <a:p>
            <a:pPr>
              <a:buClr>
                <a:schemeClr val="accent6">
                  <a:lumMod val="20000"/>
                  <a:lumOff val="80000"/>
                </a:schemeClr>
              </a:buClr>
              <a:defRPr/>
            </a:pPr>
            <a:r>
              <a:rPr lang="en-US" dirty="0">
                <a:solidFill>
                  <a:srgbClr val="E8E8F1"/>
                </a:solidFill>
                <a:latin typeface="Palatino" charset="0"/>
              </a:rPr>
              <a:t>Accelerator performance parameters and non-linear effects</a:t>
            </a:r>
          </a:p>
          <a:p>
            <a:pPr>
              <a:buClr>
                <a:schemeClr val="accent6">
                  <a:lumMod val="20000"/>
                  <a:lumOff val="80000"/>
                </a:schemeClr>
              </a:buClr>
              <a:defRPr/>
            </a:pPr>
            <a:r>
              <a:rPr lang="en-US" dirty="0">
                <a:solidFill>
                  <a:srgbClr val="E8E8F1"/>
                </a:solidFill>
                <a:latin typeface="Palatino" charset="0"/>
              </a:rPr>
              <a:t>Linear and non-linear </a:t>
            </a:r>
            <a:r>
              <a:rPr lang="en-US" dirty="0" smtClean="0">
                <a:solidFill>
                  <a:srgbClr val="E8E8F1"/>
                </a:solidFill>
                <a:latin typeface="Palatino" charset="0"/>
              </a:rPr>
              <a:t>oscillators</a:t>
            </a:r>
          </a:p>
          <a:p>
            <a:pPr lvl="1">
              <a:buClr>
                <a:schemeClr val="accent6">
                  <a:lumMod val="20000"/>
                  <a:lumOff val="80000"/>
                </a:schemeClr>
              </a:buClr>
              <a:defRPr/>
            </a:pPr>
            <a:r>
              <a:rPr lang="en-US" dirty="0" smtClean="0">
                <a:solidFill>
                  <a:srgbClr val="E8E8F1"/>
                </a:solidFill>
                <a:latin typeface="Palatino" charset="0"/>
              </a:rPr>
              <a:t>Integral and frequency of motion</a:t>
            </a:r>
          </a:p>
          <a:p>
            <a:pPr lvl="1">
              <a:buClr>
                <a:schemeClr val="accent6">
                  <a:lumMod val="20000"/>
                  <a:lumOff val="80000"/>
                </a:schemeClr>
              </a:buClr>
              <a:defRPr/>
            </a:pPr>
            <a:r>
              <a:rPr lang="en-US" dirty="0" smtClean="0">
                <a:solidFill>
                  <a:srgbClr val="E8E8F1"/>
                </a:solidFill>
                <a:latin typeface="Palatino" charset="0"/>
              </a:rPr>
              <a:t>The pendulum</a:t>
            </a:r>
          </a:p>
          <a:p>
            <a:pPr lvl="1">
              <a:buClr>
                <a:schemeClr val="accent6">
                  <a:lumMod val="20000"/>
                  <a:lumOff val="80000"/>
                </a:schemeClr>
              </a:buClr>
              <a:defRPr/>
            </a:pPr>
            <a:r>
              <a:rPr lang="en-US" dirty="0" smtClean="0">
                <a:solidFill>
                  <a:srgbClr val="E8E8F1"/>
                </a:solidFill>
                <a:latin typeface="Palatino" charset="0"/>
              </a:rPr>
              <a:t>Damped harmonic oscillator</a:t>
            </a:r>
          </a:p>
          <a:p>
            <a:pPr>
              <a:defRPr/>
            </a:pPr>
            <a:r>
              <a:rPr lang="en-US" dirty="0" smtClean="0">
                <a:latin typeface="Palatino" charset="0"/>
              </a:rPr>
              <a:t>Phase space dynamics</a:t>
            </a:r>
          </a:p>
          <a:p>
            <a:pPr lvl="1">
              <a:defRPr/>
            </a:pPr>
            <a:r>
              <a:rPr lang="en-US" dirty="0">
                <a:latin typeface="Palatino" charset="0"/>
              </a:rPr>
              <a:t>F</a:t>
            </a:r>
            <a:r>
              <a:rPr lang="en-US" dirty="0" smtClean="0">
                <a:latin typeface="Palatino" charset="0"/>
              </a:rPr>
              <a:t>ixed point analysis</a:t>
            </a:r>
          </a:p>
          <a:p>
            <a:pPr>
              <a:buClr>
                <a:schemeClr val="accent6">
                  <a:lumMod val="20000"/>
                  <a:lumOff val="80000"/>
                </a:schemeClr>
              </a:buClr>
              <a:defRPr/>
            </a:pPr>
            <a:r>
              <a:rPr lang="en-US" dirty="0" smtClean="0">
                <a:solidFill>
                  <a:srgbClr val="E8E8F1"/>
                </a:solidFill>
                <a:latin typeface="Palatino" charset="0"/>
              </a:rPr>
              <a:t>Non-autonomous systems</a:t>
            </a:r>
          </a:p>
          <a:p>
            <a:pPr lvl="1">
              <a:buClr>
                <a:schemeClr val="accent6">
                  <a:lumMod val="20000"/>
                  <a:lumOff val="80000"/>
                </a:schemeClr>
              </a:buClr>
              <a:defRPr/>
            </a:pPr>
            <a:r>
              <a:rPr lang="en-US" dirty="0" smtClean="0">
                <a:solidFill>
                  <a:srgbClr val="E8E8F1"/>
                </a:solidFill>
                <a:latin typeface="Palatino" charset="0"/>
              </a:rPr>
              <a:t>Driven (damped) harmonic oscillator, resonance conditions</a:t>
            </a:r>
          </a:p>
          <a:p>
            <a:pPr>
              <a:buClr>
                <a:schemeClr val="accent6">
                  <a:lumMod val="20000"/>
                  <a:lumOff val="80000"/>
                </a:schemeClr>
              </a:buClr>
              <a:defRPr/>
            </a:pPr>
            <a:r>
              <a:rPr lang="en-US" dirty="0" smtClean="0">
                <a:solidFill>
                  <a:srgbClr val="E8E8F1"/>
                </a:solidFill>
                <a:latin typeface="Palatino" charset="0"/>
              </a:rPr>
              <a:t>Linear equations with periodic coefficients – Hill’s equations</a:t>
            </a:r>
          </a:p>
          <a:p>
            <a:pPr lvl="1">
              <a:buClr>
                <a:schemeClr val="accent6">
                  <a:lumMod val="20000"/>
                  <a:lumOff val="80000"/>
                </a:schemeClr>
              </a:buClr>
              <a:defRPr/>
            </a:pPr>
            <a:r>
              <a:rPr lang="en-US" dirty="0" err="1" smtClean="0">
                <a:solidFill>
                  <a:srgbClr val="E8E8F1"/>
                </a:solidFill>
                <a:latin typeface="Palatino" charset="0"/>
              </a:rPr>
              <a:t>Floquet</a:t>
            </a:r>
            <a:r>
              <a:rPr lang="en-US" dirty="0" smtClean="0">
                <a:solidFill>
                  <a:srgbClr val="E8E8F1"/>
                </a:solidFill>
                <a:latin typeface="Palatino" charset="0"/>
              </a:rPr>
              <a:t> solutions and normalized coordinates</a:t>
            </a:r>
            <a:endParaRPr lang="en-US" dirty="0">
              <a:solidFill>
                <a:srgbClr val="E8E8F1"/>
              </a:solidFill>
              <a:latin typeface="Palatino" charset="0"/>
            </a:endParaRPr>
          </a:p>
          <a:p>
            <a:pPr>
              <a:buClr>
                <a:schemeClr val="accent6">
                  <a:lumMod val="20000"/>
                  <a:lumOff val="80000"/>
                </a:schemeClr>
              </a:buClr>
              <a:defRPr/>
            </a:pPr>
            <a:r>
              <a:rPr lang="en-US" dirty="0">
                <a:solidFill>
                  <a:srgbClr val="E8E8F1"/>
                </a:solidFill>
                <a:latin typeface="Palatino" charset="0"/>
              </a:rPr>
              <a:t>Perturbation theory </a:t>
            </a:r>
            <a:endParaRPr lang="en-US" dirty="0" smtClean="0">
              <a:solidFill>
                <a:srgbClr val="E8E8F1"/>
              </a:solidFill>
              <a:latin typeface="Palatino" charset="0"/>
            </a:endParaRPr>
          </a:p>
          <a:p>
            <a:pPr lvl="1">
              <a:buClr>
                <a:schemeClr val="accent6">
                  <a:lumMod val="20000"/>
                  <a:lumOff val="80000"/>
                </a:schemeClr>
              </a:buClr>
              <a:defRPr/>
            </a:pPr>
            <a:r>
              <a:rPr lang="en-US" dirty="0" smtClean="0">
                <a:solidFill>
                  <a:srgbClr val="E8E8F1"/>
                </a:solidFill>
                <a:latin typeface="Palatino" charset="0"/>
              </a:rPr>
              <a:t>Non-linear oscillator</a:t>
            </a:r>
            <a:endParaRPr lang="en-US" dirty="0">
              <a:solidFill>
                <a:srgbClr val="E8E8F1"/>
              </a:solidFill>
              <a:latin typeface="Palatino" charset="0"/>
            </a:endParaRPr>
          </a:p>
          <a:p>
            <a:pPr lvl="1">
              <a:buClr>
                <a:schemeClr val="accent6">
                  <a:lumMod val="20000"/>
                  <a:lumOff val="80000"/>
                </a:schemeClr>
              </a:buClr>
              <a:defRPr/>
            </a:pPr>
            <a:r>
              <a:rPr lang="en-US" dirty="0">
                <a:solidFill>
                  <a:srgbClr val="E8E8F1"/>
                </a:solidFill>
                <a:latin typeface="Palatino" charset="0"/>
              </a:rPr>
              <a:t>Perturbation  by periodic function – single dipole perturbation</a:t>
            </a:r>
          </a:p>
          <a:p>
            <a:pPr lvl="1">
              <a:buClr>
                <a:schemeClr val="accent6">
                  <a:lumMod val="20000"/>
                  <a:lumOff val="80000"/>
                </a:schemeClr>
              </a:buClr>
              <a:defRPr/>
            </a:pPr>
            <a:r>
              <a:rPr lang="en-US" dirty="0" smtClean="0">
                <a:solidFill>
                  <a:srgbClr val="E8E8F1"/>
                </a:solidFill>
                <a:latin typeface="Palatino" charset="0"/>
              </a:rPr>
              <a:t>Application to single multipole – resonance conditions</a:t>
            </a:r>
          </a:p>
          <a:p>
            <a:pPr lvl="1">
              <a:buClr>
                <a:schemeClr val="accent6">
                  <a:lumMod val="20000"/>
                  <a:lumOff val="80000"/>
                </a:schemeClr>
              </a:buClr>
              <a:defRPr/>
            </a:pPr>
            <a:r>
              <a:rPr lang="en-US" dirty="0" smtClean="0">
                <a:solidFill>
                  <a:srgbClr val="E8E8F1"/>
                </a:solidFill>
                <a:latin typeface="Palatino" charset="0"/>
              </a:rPr>
              <a:t>Examples: single quadrupole, sextupole, octupole perturbation</a:t>
            </a:r>
          </a:p>
          <a:p>
            <a:pPr lvl="1">
              <a:buClr>
                <a:schemeClr val="accent6">
                  <a:lumMod val="20000"/>
                  <a:lumOff val="80000"/>
                </a:schemeClr>
              </a:buClr>
              <a:defRPr/>
            </a:pPr>
            <a:r>
              <a:rPr lang="en-US" dirty="0" smtClean="0">
                <a:solidFill>
                  <a:srgbClr val="E8E8F1"/>
                </a:solidFill>
                <a:latin typeface="Palatino" charset="0"/>
              </a:rPr>
              <a:t>General multi-pole perturbation– example: linear coupling</a:t>
            </a:r>
          </a:p>
          <a:p>
            <a:pPr lvl="1">
              <a:buClr>
                <a:schemeClr val="accent6">
                  <a:lumMod val="20000"/>
                  <a:lumOff val="80000"/>
                </a:schemeClr>
              </a:buClr>
              <a:defRPr/>
            </a:pPr>
            <a:r>
              <a:rPr lang="en-US" dirty="0" smtClean="0">
                <a:solidFill>
                  <a:srgbClr val="E8E8F1"/>
                </a:solidFill>
                <a:latin typeface="Palatino" charset="0"/>
              </a:rPr>
              <a:t>Resonance conditions and working point choice</a:t>
            </a:r>
          </a:p>
          <a:p>
            <a:pPr>
              <a:buClr>
                <a:schemeClr val="accent6">
                  <a:lumMod val="20000"/>
                  <a:lumOff val="80000"/>
                </a:schemeClr>
              </a:buClr>
              <a:defRPr/>
            </a:pPr>
            <a:r>
              <a:rPr lang="en-US" dirty="0" smtClean="0">
                <a:solidFill>
                  <a:srgbClr val="E8E8F1"/>
                </a:solidFill>
                <a:latin typeface="Palatino" charset="0"/>
              </a:rPr>
              <a:t>Summary</a:t>
            </a:r>
          </a:p>
          <a:p>
            <a:pPr>
              <a:buClr>
                <a:schemeClr val="accent6">
                  <a:lumMod val="20000"/>
                  <a:lumOff val="80000"/>
                </a:schemeClr>
              </a:buClr>
              <a:defRPr/>
            </a:pPr>
            <a:r>
              <a:rPr lang="en-US" dirty="0" smtClean="0">
                <a:solidFill>
                  <a:srgbClr val="E8E8F1"/>
                </a:solidFill>
                <a:latin typeface="Palatino" charset="0"/>
              </a:rPr>
              <a:t>Appendix I: Multipole expansion</a:t>
            </a:r>
          </a:p>
        </p:txBody>
      </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2"/>
          <p:cNvSpPr>
            <a:spLocks noGrp="1" noChangeArrowheads="1"/>
          </p:cNvSpPr>
          <p:nvPr>
            <p:ph type="title"/>
          </p:nvPr>
        </p:nvSpPr>
        <p:spPr>
          <a:xfrm>
            <a:off x="1258888" y="-26988"/>
            <a:ext cx="7467600" cy="609601"/>
          </a:xfrm>
        </p:spPr>
        <p:txBody>
          <a:bodyPr/>
          <a:lstStyle/>
          <a:p>
            <a:pPr eaLnBrk="1" hangingPunct="1"/>
            <a:r>
              <a:rPr lang="en-US" sz="4000">
                <a:latin typeface="Palatino" charset="0"/>
                <a:ea typeface="ＭＳ Ｐゴシック" charset="0"/>
                <a:cs typeface="ＭＳ Ｐゴシック" charset="0"/>
              </a:rPr>
              <a:t>Phase space dynamics</a:t>
            </a:r>
          </a:p>
        </p:txBody>
      </p:sp>
      <p:sp>
        <p:nvSpPr>
          <p:cNvPr id="25602" name="Rectangle 3"/>
          <p:cNvSpPr>
            <a:spLocks noChangeArrowheads="1"/>
          </p:cNvSpPr>
          <p:nvPr/>
        </p:nvSpPr>
        <p:spPr bwMode="auto">
          <a:xfrm>
            <a:off x="250825" y="620713"/>
            <a:ext cx="4105275" cy="534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gn="l">
              <a:lnSpc>
                <a:spcPct val="110000"/>
              </a:lnSpc>
              <a:buSzTx/>
            </a:pPr>
            <a:r>
              <a:rPr lang="en-US" sz="2000">
                <a:latin typeface="Palatino" charset="0"/>
              </a:rPr>
              <a:t>Valuable description when examining trajectories in phase space </a:t>
            </a:r>
          </a:p>
          <a:p>
            <a:pPr marL="342900" indent="-342900" algn="l">
              <a:buSzTx/>
            </a:pPr>
            <a:r>
              <a:rPr lang="en-US" sz="2000">
                <a:latin typeface="Palatino" charset="0"/>
              </a:rPr>
              <a:t>Existence of integral of motion imposes geometrical constraints on phase flow</a:t>
            </a:r>
          </a:p>
          <a:p>
            <a:pPr marL="342900" indent="-342900" algn="l">
              <a:buSzTx/>
            </a:pPr>
            <a:r>
              <a:rPr lang="en-US" sz="2000">
                <a:latin typeface="Palatino" charset="0"/>
              </a:rPr>
              <a:t>For the harmonic oscillator (left), phase space curves are ellipses around the equilibrium point parameterized by the integral of motion (energy)</a:t>
            </a:r>
          </a:p>
          <a:p>
            <a:pPr marL="342900" indent="-342900" algn="l">
              <a:buSzTx/>
            </a:pPr>
            <a:r>
              <a:rPr lang="en-US" sz="2000">
                <a:latin typeface="Palatino" charset="0"/>
              </a:rPr>
              <a:t>By simply changing the sign of the potential in the harmonic oscillator (right), the phase trajectories become hyperbolas, symmetric around the equilibrium point where two straight lines cross, moving towards and away from it</a:t>
            </a:r>
          </a:p>
        </p:txBody>
      </p:sp>
      <p:pic>
        <p:nvPicPr>
          <p:cNvPr id="25603" name="Picture 2"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476375" y="1268413"/>
            <a:ext cx="71120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4" name="Rectangle 10"/>
          <p:cNvSpPr>
            <a:spLocks noChangeArrowheads="1"/>
          </p:cNvSpPr>
          <p:nvPr/>
        </p:nvSpPr>
        <p:spPr bwMode="auto">
          <a:xfrm>
            <a:off x="4541838" y="4832350"/>
            <a:ext cx="4572000" cy="200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indent="-342900" algn="l">
              <a:buClr>
                <a:srgbClr val="00007D"/>
              </a:buClr>
              <a:buSzTx/>
            </a:pPr>
            <a:endParaRPr lang="en-US" sz="2000">
              <a:solidFill>
                <a:srgbClr val="000000"/>
              </a:solidFill>
              <a:latin typeface="Palatino" charset="0"/>
            </a:endParaRPr>
          </a:p>
          <a:p>
            <a:pPr marL="342900" indent="-342900" algn="l">
              <a:buClr>
                <a:srgbClr val="00007D"/>
              </a:buClr>
              <a:buSzTx/>
            </a:pPr>
            <a:r>
              <a:rPr lang="en-US" sz="2000">
                <a:solidFill>
                  <a:srgbClr val="000000"/>
                </a:solidFill>
                <a:latin typeface="Palatino" charset="0"/>
              </a:rPr>
              <a:t>For the damped harmonic oscillator (above), the phase space trajectories are spiraling towards equilibrium with a rate depending on the damping coefficient</a:t>
            </a:r>
          </a:p>
        </p:txBody>
      </p:sp>
      <p:pic>
        <p:nvPicPr>
          <p:cNvPr id="25605" name="Picture 12"/>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832600" y="692150"/>
            <a:ext cx="2311400" cy="230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6" name="Picture 13"/>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427538" y="698500"/>
            <a:ext cx="2305050" cy="229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7" name="Picture 14"/>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5651500" y="3068638"/>
            <a:ext cx="2309813" cy="2179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2"/>
          <p:cNvSpPr>
            <a:spLocks noGrp="1" noChangeArrowheads="1"/>
          </p:cNvSpPr>
          <p:nvPr>
            <p:ph type="title"/>
          </p:nvPr>
        </p:nvSpPr>
        <p:spPr>
          <a:xfrm>
            <a:off x="1371600" y="0"/>
            <a:ext cx="6781800" cy="620713"/>
          </a:xfrm>
        </p:spPr>
        <p:txBody>
          <a:bodyPr/>
          <a:lstStyle/>
          <a:p>
            <a:pPr eaLnBrk="1" hangingPunct="1"/>
            <a:r>
              <a:rPr lang="en-US" sz="4400">
                <a:latin typeface="Palatino" charset="0"/>
                <a:ea typeface="ＭＳ Ｐゴシック" charset="0"/>
                <a:cs typeface="ＭＳ Ｐゴシック" charset="0"/>
              </a:rPr>
              <a:t>Bibliography</a:t>
            </a:r>
            <a:endParaRPr lang="en-US">
              <a:latin typeface="Palatino" charset="0"/>
              <a:ea typeface="ＭＳ Ｐゴシック" charset="0"/>
              <a:cs typeface="ＭＳ Ｐゴシック" charset="0"/>
            </a:endParaRPr>
          </a:p>
        </p:txBody>
      </p:sp>
      <p:sp>
        <p:nvSpPr>
          <p:cNvPr id="7170" name="Rectangle 3"/>
          <p:cNvSpPr>
            <a:spLocks noGrp="1" noChangeArrowheads="1"/>
          </p:cNvSpPr>
          <p:nvPr>
            <p:ph sz="half" idx="1"/>
          </p:nvPr>
        </p:nvSpPr>
        <p:spPr>
          <a:xfrm>
            <a:off x="573088" y="908050"/>
            <a:ext cx="8247062" cy="5949950"/>
          </a:xfrm>
        </p:spPr>
        <p:txBody>
          <a:bodyPr>
            <a:normAutofit fontScale="85000" lnSpcReduction="10000"/>
          </a:bodyPr>
          <a:lstStyle/>
          <a:p>
            <a:pPr eaLnBrk="1" hangingPunct="1">
              <a:defRPr/>
            </a:pPr>
            <a:r>
              <a:rPr lang="en-US" dirty="0" smtClean="0">
                <a:ea typeface="ＭＳ Ｐゴシック" charset="0"/>
                <a:cs typeface="ＭＳ Ｐゴシック" charset="0"/>
              </a:rPr>
              <a:t>Books on non-linear dynamical systems</a:t>
            </a:r>
          </a:p>
          <a:p>
            <a:pPr lvl="1" eaLnBrk="1" hangingPunct="1">
              <a:defRPr/>
            </a:pPr>
            <a:r>
              <a:rPr lang="en-US" dirty="0" smtClean="0">
                <a:ea typeface="ＭＳ Ｐゴシック" charset="0"/>
                <a:cs typeface="ＭＳ Ｐゴシック" charset="0"/>
              </a:rPr>
              <a:t>M</a:t>
            </a:r>
            <a:r>
              <a:rPr lang="en-US" dirty="0">
                <a:ea typeface="ＭＳ Ｐゴシック" charset="0"/>
                <a:cs typeface="ＭＳ Ｐゴシック" charset="0"/>
              </a:rPr>
              <a:t>. Tabor, Chaos and </a:t>
            </a:r>
            <a:r>
              <a:rPr lang="en-US" dirty="0" err="1">
                <a:ea typeface="ＭＳ Ｐゴシック" charset="0"/>
                <a:cs typeface="ＭＳ Ｐゴシック" charset="0"/>
              </a:rPr>
              <a:t>Integrability</a:t>
            </a:r>
            <a:r>
              <a:rPr lang="en-US" dirty="0">
                <a:ea typeface="ＭＳ Ｐゴシック" charset="0"/>
                <a:cs typeface="ＭＳ Ｐゴシック" charset="0"/>
              </a:rPr>
              <a:t> in </a:t>
            </a:r>
            <a:r>
              <a:rPr lang="en-US" dirty="0" smtClean="0">
                <a:ea typeface="ＭＳ Ｐゴシック" charset="0"/>
                <a:cs typeface="ＭＳ Ｐゴシック" charset="0"/>
              </a:rPr>
              <a:t>Nonlinear </a:t>
            </a:r>
            <a:r>
              <a:rPr lang="en-US" dirty="0">
                <a:ea typeface="ＭＳ Ｐゴシック" charset="0"/>
                <a:cs typeface="ＭＳ Ｐゴシック" charset="0"/>
              </a:rPr>
              <a:t>Dynamics, An Introduction, Willey, 1989</a:t>
            </a:r>
            <a:r>
              <a:rPr lang="en-US" dirty="0" smtClean="0">
                <a:ea typeface="ＭＳ Ｐゴシック" charset="0"/>
                <a:cs typeface="ＭＳ Ｐゴシック" charset="0"/>
              </a:rPr>
              <a:t>.</a:t>
            </a:r>
          </a:p>
          <a:p>
            <a:pPr lvl="1" eaLnBrk="1" hangingPunct="1">
              <a:defRPr/>
            </a:pPr>
            <a:r>
              <a:rPr lang="en-US" dirty="0" smtClean="0">
                <a:ea typeface="ＭＳ Ｐゴシック" charset="0"/>
                <a:cs typeface="ＭＳ Ｐゴシック" charset="0"/>
              </a:rPr>
              <a:t>A.J Lichtenberg and M.A. Lieberman, Regular and Chaotic Dynamics, 2</a:t>
            </a:r>
            <a:r>
              <a:rPr lang="en-US" baseline="30000" dirty="0" smtClean="0">
                <a:ea typeface="ＭＳ Ｐゴシック" charset="0"/>
                <a:cs typeface="ＭＳ Ｐゴシック" charset="0"/>
              </a:rPr>
              <a:t>nd</a:t>
            </a:r>
            <a:r>
              <a:rPr lang="en-US" dirty="0" smtClean="0">
                <a:ea typeface="ＭＳ Ｐゴシック" charset="0"/>
                <a:cs typeface="ＭＳ Ｐゴシック" charset="0"/>
              </a:rPr>
              <a:t> edition, Springer 1992. </a:t>
            </a:r>
            <a:endParaRPr lang="en-US" dirty="0">
              <a:ea typeface="ＭＳ Ｐゴシック" charset="0"/>
              <a:cs typeface="ＭＳ Ｐゴシック" charset="0"/>
            </a:endParaRPr>
          </a:p>
          <a:p>
            <a:pPr>
              <a:defRPr/>
            </a:pPr>
            <a:r>
              <a:rPr lang="en-US" dirty="0" smtClean="0"/>
              <a:t>Books on beam dynamics</a:t>
            </a:r>
          </a:p>
          <a:p>
            <a:pPr lvl="1">
              <a:defRPr/>
            </a:pPr>
            <a:r>
              <a:rPr lang="en-US" dirty="0" smtClean="0"/>
              <a:t>E. Forest, Beam Dynamics - A New Attitude and Framework, Harwood Academic Publishers, 1998.</a:t>
            </a:r>
            <a:endParaRPr lang="en-US" dirty="0">
              <a:ea typeface="ＭＳ Ｐゴシック" charset="0"/>
              <a:cs typeface="ＭＳ Ｐゴシック" charset="0"/>
            </a:endParaRPr>
          </a:p>
          <a:p>
            <a:pPr lvl="1" eaLnBrk="1" hangingPunct="1">
              <a:defRPr/>
            </a:pPr>
            <a:r>
              <a:rPr lang="en-US" dirty="0">
                <a:ea typeface="ＭＳ Ｐゴシック" charset="0"/>
                <a:cs typeface="ＭＳ Ｐゴシック" charset="0"/>
              </a:rPr>
              <a:t>H. </a:t>
            </a:r>
            <a:r>
              <a:rPr lang="en-US" dirty="0" err="1">
                <a:ea typeface="ＭＳ Ｐゴシック" charset="0"/>
                <a:cs typeface="ＭＳ Ｐゴシック" charset="0"/>
              </a:rPr>
              <a:t>Wiedemann</a:t>
            </a:r>
            <a:r>
              <a:rPr lang="en-US" dirty="0">
                <a:ea typeface="ＭＳ Ｐゴシック" charset="0"/>
                <a:cs typeface="ＭＳ Ｐゴシック" charset="0"/>
              </a:rPr>
              <a:t>, Particle accelerator physics, 3</a:t>
            </a:r>
            <a:r>
              <a:rPr lang="en-US" baseline="30000" dirty="0">
                <a:ea typeface="ＭＳ Ｐゴシック" charset="0"/>
                <a:cs typeface="ＭＳ Ｐゴシック" charset="0"/>
              </a:rPr>
              <a:t>rd</a:t>
            </a:r>
            <a:r>
              <a:rPr lang="en-US" dirty="0">
                <a:ea typeface="ＭＳ Ｐゴシック" charset="0"/>
                <a:cs typeface="ＭＳ Ｐゴシック" charset="0"/>
              </a:rPr>
              <a:t> edition, Springer </a:t>
            </a:r>
            <a:r>
              <a:rPr lang="en-US" dirty="0" smtClean="0">
                <a:ea typeface="ＭＳ Ｐゴシック" charset="0"/>
                <a:cs typeface="ＭＳ Ｐゴシック" charset="0"/>
              </a:rPr>
              <a:t>2007. </a:t>
            </a:r>
          </a:p>
          <a:p>
            <a:pPr eaLnBrk="1" hangingPunct="1">
              <a:defRPr/>
            </a:pPr>
            <a:r>
              <a:rPr lang="en-US" dirty="0" smtClean="0">
                <a:ea typeface="ＭＳ Ｐゴシック" charset="0"/>
                <a:cs typeface="ＭＳ Ｐゴシック" charset="0"/>
              </a:rPr>
              <a:t>Lectures on non-linear beam dynamics</a:t>
            </a:r>
            <a:endParaRPr lang="en-US" dirty="0">
              <a:ea typeface="ＭＳ Ｐゴシック" charset="0"/>
              <a:cs typeface="ＭＳ Ｐゴシック" charset="0"/>
            </a:endParaRPr>
          </a:p>
          <a:p>
            <a:pPr lvl="1" eaLnBrk="1" hangingPunct="1">
              <a:defRPr/>
            </a:pPr>
            <a:r>
              <a:rPr lang="en-US" dirty="0" smtClean="0">
                <a:ea typeface="ＭＳ Ｐゴシック" charset="0"/>
                <a:cs typeface="ＭＳ Ｐゴシック" charset="0"/>
              </a:rPr>
              <a:t>A. Chao, Advanced topics in Accelerator Physics, USPAS, 2000.</a:t>
            </a:r>
          </a:p>
          <a:p>
            <a:pPr lvl="1" eaLnBrk="1" hangingPunct="1">
              <a:defRPr/>
            </a:pPr>
            <a:r>
              <a:rPr lang="en-US" dirty="0" smtClean="0">
                <a:ea typeface="ＭＳ Ｐゴシック" charset="0"/>
                <a:cs typeface="ＭＳ Ｐゴシック" charset="0"/>
              </a:rPr>
              <a:t>A</a:t>
            </a:r>
            <a:r>
              <a:rPr lang="en-US" dirty="0">
                <a:ea typeface="ＭＳ Ｐゴシック" charset="0"/>
                <a:cs typeface="ＭＳ Ｐゴシック" charset="0"/>
              </a:rPr>
              <a:t>. </a:t>
            </a:r>
            <a:r>
              <a:rPr lang="en-US" dirty="0" err="1">
                <a:ea typeface="ＭＳ Ｐゴシック" charset="0"/>
                <a:cs typeface="ＭＳ Ｐゴシック" charset="0"/>
              </a:rPr>
              <a:t>Wolski</a:t>
            </a:r>
            <a:r>
              <a:rPr lang="en-US" dirty="0">
                <a:ea typeface="ＭＳ Ｐゴシック" charset="0"/>
                <a:cs typeface="ＭＳ Ｐゴシック" charset="0"/>
              </a:rPr>
              <a:t>, Lectures on Non-linear dynamics in accelerators, </a:t>
            </a:r>
            <a:r>
              <a:rPr lang="en-US" dirty="0" err="1">
                <a:ea typeface="ＭＳ Ｐゴシック" charset="0"/>
                <a:cs typeface="ＭＳ Ｐゴシック" charset="0"/>
              </a:rPr>
              <a:t>Cockroft</a:t>
            </a:r>
            <a:r>
              <a:rPr lang="en-US" dirty="0">
                <a:ea typeface="ＭＳ Ｐゴシック" charset="0"/>
                <a:cs typeface="ＭＳ Ｐゴシック" charset="0"/>
              </a:rPr>
              <a:t> Institute 2008</a:t>
            </a:r>
            <a:r>
              <a:rPr lang="en-US" dirty="0" smtClean="0">
                <a:ea typeface="ＭＳ Ｐゴシック" charset="0"/>
                <a:cs typeface="ＭＳ Ｐゴシック" charset="0"/>
              </a:rPr>
              <a:t>.</a:t>
            </a:r>
            <a:endParaRPr lang="en-US" dirty="0" smtClean="0"/>
          </a:p>
          <a:p>
            <a:pPr lvl="1">
              <a:defRPr/>
            </a:pPr>
            <a:r>
              <a:rPr lang="en-US" dirty="0" smtClean="0">
                <a:ea typeface="ＭＳ Ｐゴシック" charset="0"/>
                <a:cs typeface="ＭＳ Ｐゴシック" charset="0"/>
              </a:rPr>
              <a:t>W. Herr, Lectures on </a:t>
            </a:r>
            <a:r>
              <a:rPr lang="en-US" dirty="0" smtClean="0"/>
              <a:t>Mathematical </a:t>
            </a:r>
            <a:r>
              <a:rPr lang="en-US" dirty="0"/>
              <a:t>and Numerical </a:t>
            </a:r>
            <a:r>
              <a:rPr lang="en-US" dirty="0" smtClean="0"/>
              <a:t>Methods for </a:t>
            </a:r>
            <a:r>
              <a:rPr lang="en-US" dirty="0"/>
              <a:t>Non-linear Beam Dynamics in </a:t>
            </a:r>
            <a:r>
              <a:rPr lang="en-US" dirty="0" smtClean="0"/>
              <a:t>Rings, CAS 2013.</a:t>
            </a:r>
            <a:endParaRPr lang="en-US" dirty="0" smtClean="0">
              <a:ea typeface="ＭＳ Ｐゴシック" charset="0"/>
              <a:cs typeface="ＭＳ Ｐゴシック" charset="0"/>
            </a:endParaRPr>
          </a:p>
          <a:p>
            <a:pPr lvl="1" eaLnBrk="1" hangingPunct="1">
              <a:defRPr/>
            </a:pPr>
            <a:r>
              <a:rPr lang="en-US" dirty="0" smtClean="0">
                <a:ea typeface="ＭＳ Ｐゴシック" charset="0"/>
                <a:cs typeface="ＭＳ Ｐゴシック" charset="0"/>
              </a:rPr>
              <a:t>L. </a:t>
            </a:r>
            <a:r>
              <a:rPr lang="en-US" dirty="0" err="1" smtClean="0">
                <a:ea typeface="ＭＳ Ｐゴシック" charset="0"/>
                <a:cs typeface="ＭＳ Ｐゴシック" charset="0"/>
              </a:rPr>
              <a:t>Nadolski</a:t>
            </a:r>
            <a:r>
              <a:rPr lang="en-US" dirty="0" smtClean="0">
                <a:ea typeface="ＭＳ Ｐゴシック" charset="0"/>
                <a:cs typeface="ＭＳ Ｐゴシック" charset="0"/>
              </a:rPr>
              <a:t>, Lectures on Non-linear beam dynamics, Master NPAC, LAL, </a:t>
            </a:r>
            <a:r>
              <a:rPr lang="en-US" dirty="0" err="1" smtClean="0">
                <a:ea typeface="ＭＳ Ｐゴシック" charset="0"/>
                <a:cs typeface="ＭＳ Ｐゴシック" charset="0"/>
              </a:rPr>
              <a:t>Orsay</a:t>
            </a:r>
            <a:r>
              <a:rPr lang="en-US" dirty="0" smtClean="0">
                <a:ea typeface="ＭＳ Ｐゴシック" charset="0"/>
                <a:cs typeface="ＭＳ Ｐゴシック" charset="0"/>
              </a:rPr>
              <a:t> 2013.</a:t>
            </a:r>
            <a:endParaRPr lang="en-US" dirty="0">
              <a:ea typeface="ＭＳ Ｐゴシック" charset="0"/>
              <a:cs typeface="ＭＳ Ｐゴシック" charset="0"/>
            </a:endParaRPr>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2"/>
          <p:cNvSpPr>
            <a:spLocks noGrp="1" noChangeArrowheads="1"/>
          </p:cNvSpPr>
          <p:nvPr>
            <p:ph type="title"/>
          </p:nvPr>
        </p:nvSpPr>
        <p:spPr>
          <a:xfrm>
            <a:off x="1258888" y="-26988"/>
            <a:ext cx="7467600" cy="609601"/>
          </a:xfrm>
        </p:spPr>
        <p:txBody>
          <a:bodyPr/>
          <a:lstStyle/>
          <a:p>
            <a:pPr eaLnBrk="1" hangingPunct="1"/>
            <a:r>
              <a:rPr lang="en-US" sz="4000">
                <a:latin typeface="Palatino" charset="0"/>
                <a:ea typeface="ＭＳ Ｐゴシック" charset="0"/>
                <a:cs typeface="ＭＳ Ｐゴシック" charset="0"/>
              </a:rPr>
              <a:t>Non-linear oscillators</a:t>
            </a:r>
          </a:p>
        </p:txBody>
      </p:sp>
      <p:pic>
        <p:nvPicPr>
          <p:cNvPr id="26626"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50825" y="765175"/>
            <a:ext cx="2816225" cy="2808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27" name="Picture 8"/>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168650" y="765175"/>
            <a:ext cx="2813050" cy="2808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28" name="Picture 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083300" y="765175"/>
            <a:ext cx="2862263" cy="285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3"/>
          <p:cNvSpPr>
            <a:spLocks noChangeArrowheads="1"/>
          </p:cNvSpPr>
          <p:nvPr/>
        </p:nvSpPr>
        <p:spPr bwMode="auto">
          <a:xfrm>
            <a:off x="250825" y="3557588"/>
            <a:ext cx="8893175" cy="375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gn="l">
              <a:lnSpc>
                <a:spcPct val="110000"/>
              </a:lnSpc>
              <a:buSzTx/>
              <a:defRPr/>
            </a:pPr>
            <a:r>
              <a:rPr lang="en-US" sz="2000" dirty="0">
                <a:latin typeface="+mj-lt"/>
              </a:rPr>
              <a:t>Conservative non-linear oscillators have quadrature                                with potential being a general (polynomial) function of positions</a:t>
            </a:r>
          </a:p>
          <a:p>
            <a:pPr marL="342900" indent="-342900" algn="l">
              <a:lnSpc>
                <a:spcPct val="140000"/>
              </a:lnSpc>
              <a:buSzTx/>
              <a:defRPr/>
            </a:pPr>
            <a:r>
              <a:rPr lang="en-US" sz="2000" dirty="0">
                <a:latin typeface="+mj-lt"/>
              </a:rPr>
              <a:t> The equations of motion are</a:t>
            </a:r>
          </a:p>
          <a:p>
            <a:pPr marL="342900" indent="-342900" algn="l">
              <a:lnSpc>
                <a:spcPct val="150000"/>
              </a:lnSpc>
              <a:buSzTx/>
              <a:defRPr/>
            </a:pPr>
            <a:r>
              <a:rPr lang="en-US" sz="2000" dirty="0">
                <a:latin typeface="+mj-lt"/>
              </a:rPr>
              <a:t>Equilibrium points are associated with </a:t>
            </a:r>
            <a:r>
              <a:rPr lang="en-US" sz="2000" dirty="0" err="1">
                <a:latin typeface="+mj-lt"/>
              </a:rPr>
              <a:t>extrema</a:t>
            </a:r>
            <a:r>
              <a:rPr lang="en-US" sz="2000" dirty="0">
                <a:latin typeface="+mj-lt"/>
              </a:rPr>
              <a:t> of the potential</a:t>
            </a:r>
          </a:p>
          <a:p>
            <a:pPr marL="342900" indent="-342900" algn="l">
              <a:buSzTx/>
              <a:defRPr/>
            </a:pPr>
            <a:r>
              <a:rPr lang="en-US" sz="2000" dirty="0">
                <a:latin typeface="+mj-lt"/>
              </a:rPr>
              <a:t>Considering three non-linear oscillators</a:t>
            </a:r>
          </a:p>
          <a:p>
            <a:pPr marL="742950" lvl="1" indent="-285750" algn="l">
              <a:buClr>
                <a:schemeClr val="accent2"/>
              </a:buClr>
              <a:buSzPct val="80000"/>
              <a:buFont typeface="Wingdings" charset="0"/>
              <a:buChar char="q"/>
              <a:defRPr/>
            </a:pPr>
            <a:r>
              <a:rPr lang="en-US" sz="2000" dirty="0">
                <a:latin typeface="+mj-lt"/>
              </a:rPr>
              <a:t>Quartic potential (left): two minima and one maximum</a:t>
            </a:r>
          </a:p>
          <a:p>
            <a:pPr marL="742950" lvl="1" indent="-285750" algn="l">
              <a:buClr>
                <a:schemeClr val="accent2"/>
              </a:buClr>
              <a:buSzPct val="80000"/>
              <a:buFont typeface="Wingdings" charset="0"/>
              <a:buChar char="q"/>
              <a:defRPr/>
            </a:pPr>
            <a:r>
              <a:rPr lang="en-US" sz="2000" dirty="0">
                <a:latin typeface="+mj-lt"/>
              </a:rPr>
              <a:t>Cubic potential (center): one minimum and one maximum</a:t>
            </a:r>
          </a:p>
          <a:p>
            <a:pPr marL="742950" lvl="1" indent="-285750" algn="l">
              <a:buClr>
                <a:schemeClr val="accent2"/>
              </a:buClr>
              <a:buSzPct val="80000"/>
              <a:buFont typeface="Wingdings" charset="0"/>
              <a:buChar char="q"/>
              <a:defRPr/>
            </a:pPr>
            <a:r>
              <a:rPr lang="en-US" sz="2000" dirty="0">
                <a:latin typeface="+mj-lt"/>
              </a:rPr>
              <a:t>Pendulum (right): periodic minima and maxima</a:t>
            </a:r>
          </a:p>
        </p:txBody>
      </p:sp>
      <p:pic>
        <p:nvPicPr>
          <p:cNvPr id="26630" name="Picture 10" descr="latex-image-1.pd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6659563" y="3573463"/>
            <a:ext cx="208915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31" name="Picture 13" descr="latex-image-1.pdf"/>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620713" y="906463"/>
            <a:ext cx="2079625"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32" name="Picture 14" descr="latex-image-1.pdf"/>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3635375" y="865188"/>
            <a:ext cx="1898650" cy="4032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26633" name="Picture 1" descr="latex-image-1.pdf"/>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4067175" y="4259263"/>
            <a:ext cx="2376488" cy="696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34" name="Picture 15" descr="latex-image-1.pdf"/>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6732588" y="754063"/>
            <a:ext cx="1800225" cy="442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2"/>
          <p:cNvSpPr>
            <a:spLocks noGrp="1" noChangeArrowheads="1"/>
          </p:cNvSpPr>
          <p:nvPr>
            <p:ph type="title"/>
          </p:nvPr>
        </p:nvSpPr>
        <p:spPr>
          <a:xfrm>
            <a:off x="1258888" y="-26988"/>
            <a:ext cx="7467600" cy="609601"/>
          </a:xfrm>
        </p:spPr>
        <p:txBody>
          <a:bodyPr/>
          <a:lstStyle/>
          <a:p>
            <a:pPr eaLnBrk="1" hangingPunct="1"/>
            <a:r>
              <a:rPr lang="en-US" sz="4000">
                <a:latin typeface="Palatino" charset="0"/>
                <a:ea typeface="ＭＳ Ｐゴシック" charset="0"/>
                <a:cs typeface="ＭＳ Ｐゴシック" charset="0"/>
              </a:rPr>
              <a:t>Fixed point analysis</a:t>
            </a:r>
          </a:p>
        </p:txBody>
      </p:sp>
      <p:sp>
        <p:nvSpPr>
          <p:cNvPr id="33794" name="Rectangle 3"/>
          <p:cNvSpPr>
            <a:spLocks noChangeArrowheads="1"/>
          </p:cNvSpPr>
          <p:nvPr/>
        </p:nvSpPr>
        <p:spPr bwMode="auto">
          <a:xfrm>
            <a:off x="250825" y="962025"/>
            <a:ext cx="8893175" cy="534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gn="l">
              <a:buSzTx/>
              <a:defRPr/>
            </a:pPr>
            <a:r>
              <a:rPr lang="en-US" dirty="0">
                <a:latin typeface="Palatino" charset="0"/>
              </a:rPr>
              <a:t>Consider a general second order system </a:t>
            </a:r>
          </a:p>
          <a:p>
            <a:pPr algn="l">
              <a:buSzTx/>
              <a:buFont typeface="Wingdings" charset="0"/>
              <a:buNone/>
              <a:defRPr/>
            </a:pPr>
            <a:endParaRPr lang="en-US" dirty="0">
              <a:latin typeface="Palatino" charset="0"/>
            </a:endParaRPr>
          </a:p>
          <a:p>
            <a:pPr marL="342900" indent="-342900" algn="l">
              <a:buSzTx/>
              <a:defRPr/>
            </a:pPr>
            <a:r>
              <a:rPr lang="en-US" dirty="0">
                <a:latin typeface="Palatino" charset="0"/>
              </a:rPr>
              <a:t>Equilibrium or “</a:t>
            </a:r>
            <a:r>
              <a:rPr lang="en-US" b="1" dirty="0">
                <a:latin typeface="Palatino" charset="0"/>
              </a:rPr>
              <a:t>fixed</a:t>
            </a:r>
            <a:r>
              <a:rPr lang="en-US" dirty="0">
                <a:latin typeface="Palatino" charset="0"/>
              </a:rPr>
              <a:t>” points                                            are determinant for topology of trajectories at their vicinity</a:t>
            </a:r>
          </a:p>
          <a:p>
            <a:pPr marL="342900" indent="-342900" algn="l">
              <a:buSzTx/>
              <a:defRPr/>
            </a:pPr>
            <a:r>
              <a:rPr lang="en-US" dirty="0">
                <a:latin typeface="Palatino" charset="0"/>
              </a:rPr>
              <a:t>The linearized equations of motion at their vicinity are</a:t>
            </a:r>
          </a:p>
          <a:p>
            <a:pPr marL="342900" indent="-342900" algn="l">
              <a:buSzTx/>
              <a:defRPr/>
            </a:pPr>
            <a:endParaRPr lang="en-US" dirty="0">
              <a:latin typeface="Palatino" charset="0"/>
            </a:endParaRPr>
          </a:p>
          <a:p>
            <a:pPr marL="342900" indent="-342900" algn="l">
              <a:buSzTx/>
              <a:defRPr/>
            </a:pPr>
            <a:endParaRPr lang="en-US" dirty="0">
              <a:latin typeface="Palatino" charset="0"/>
            </a:endParaRPr>
          </a:p>
          <a:p>
            <a:pPr marL="342900" indent="-342900" algn="l">
              <a:buSzTx/>
              <a:defRPr/>
            </a:pPr>
            <a:endParaRPr lang="en-US" dirty="0">
              <a:latin typeface="Palatino" charset="0"/>
            </a:endParaRPr>
          </a:p>
          <a:p>
            <a:pPr marL="342900" indent="-342900" algn="l">
              <a:buSzTx/>
              <a:defRPr/>
            </a:pPr>
            <a:endParaRPr lang="en-US" dirty="0">
              <a:latin typeface="Palatino" charset="0"/>
            </a:endParaRPr>
          </a:p>
          <a:p>
            <a:pPr marL="342900" indent="-342900" algn="l">
              <a:buSzTx/>
              <a:defRPr/>
            </a:pPr>
            <a:endParaRPr lang="en-US" dirty="0">
              <a:latin typeface="Palatino" charset="0"/>
            </a:endParaRPr>
          </a:p>
          <a:p>
            <a:pPr marL="342900" indent="-342900" algn="l">
              <a:buSzTx/>
              <a:defRPr/>
            </a:pPr>
            <a:r>
              <a:rPr lang="en-US" dirty="0">
                <a:latin typeface="Palatino" charset="0"/>
              </a:rPr>
              <a:t>Fixed point nature is revealed by eigenvalues of         , i.e. solutions of the characteristic polynomial  </a:t>
            </a:r>
          </a:p>
          <a:p>
            <a:pPr algn="l">
              <a:buSzTx/>
              <a:buFont typeface="Wingdings" charset="0"/>
              <a:buNone/>
              <a:defRPr/>
            </a:pPr>
            <a:endParaRPr lang="en-US" dirty="0">
              <a:latin typeface="Palatino" charset="0"/>
            </a:endParaRPr>
          </a:p>
        </p:txBody>
      </p:sp>
      <p:pic>
        <p:nvPicPr>
          <p:cNvPr id="27651" name="Picture 1"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227763" y="692150"/>
            <a:ext cx="2089150" cy="1169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2" name="Picture 6"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716463" y="1946275"/>
            <a:ext cx="3095625" cy="258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3" name="Picture 8" descr="latex-image-1.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63525" y="3213100"/>
            <a:ext cx="8228013" cy="143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Left Brace 9"/>
          <p:cNvSpPr/>
          <p:nvPr/>
        </p:nvSpPr>
        <p:spPr bwMode="auto">
          <a:xfrm rot="16200000">
            <a:off x="5543550" y="2889251"/>
            <a:ext cx="288925" cy="3816350"/>
          </a:xfrm>
          <a:prstGeom prst="leftBrace">
            <a:avLst/>
          </a:prstGeom>
          <a:ln w="28575" cmpd="sng">
            <a:solidFill>
              <a:srgbClr val="FF0000"/>
            </a:solidFill>
            <a:headEnd type="none" w="med" len="med"/>
            <a:tailEnd type="none" w="med" len="med"/>
          </a:ln>
        </p:spPr>
        <p:style>
          <a:lnRef idx="1">
            <a:schemeClr val="dk1"/>
          </a:lnRef>
          <a:fillRef idx="0">
            <a:schemeClr val="dk1"/>
          </a:fillRef>
          <a:effectRef idx="0">
            <a:schemeClr val="dk1"/>
          </a:effectRef>
          <a:fontRef idx="minor">
            <a:schemeClr val="tx1"/>
          </a:fontRef>
        </p:style>
        <p:txBody>
          <a:bodyPr/>
          <a:lstStyle/>
          <a:p>
            <a:pPr marL="342900" indent="-342900">
              <a:buFont typeface="Wingdings" pitchFamily="-112" charset="2"/>
              <a:buChar char="n"/>
              <a:defRPr/>
            </a:pPr>
            <a:endParaRPr lang="en-US">
              <a:latin typeface="Baskerville" pitchFamily="-112" charset="0"/>
            </a:endParaRPr>
          </a:p>
        </p:txBody>
      </p:sp>
      <p:sp>
        <p:nvSpPr>
          <p:cNvPr id="27655" name="Rectangle 10"/>
          <p:cNvSpPr>
            <a:spLocks noChangeArrowheads="1"/>
          </p:cNvSpPr>
          <p:nvPr/>
        </p:nvSpPr>
        <p:spPr bwMode="auto">
          <a:xfrm>
            <a:off x="4325938" y="4911725"/>
            <a:ext cx="23717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buFont typeface="Wingdings" charset="0"/>
              <a:buNone/>
            </a:pPr>
            <a:r>
              <a:rPr lang="en-US" b="1">
                <a:latin typeface="Palatino" charset="0"/>
              </a:rPr>
              <a:t>Jacobian</a:t>
            </a:r>
            <a:r>
              <a:rPr lang="en-US">
                <a:latin typeface="Palatino" charset="0"/>
              </a:rPr>
              <a:t> matrix</a:t>
            </a:r>
            <a:endParaRPr lang="en-US"/>
          </a:p>
        </p:txBody>
      </p:sp>
      <p:pic>
        <p:nvPicPr>
          <p:cNvPr id="27656" name="Picture 11" descr="latex-image-1.pd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7261225" y="5367338"/>
            <a:ext cx="550863" cy="293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7" name="Picture 12" descr="latex-image-1.pdf"/>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6337300" y="5732463"/>
            <a:ext cx="2752725"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673" name="Group 12"/>
          <p:cNvGrpSpPr>
            <a:grpSpLocks/>
          </p:cNvGrpSpPr>
          <p:nvPr/>
        </p:nvGrpSpPr>
        <p:grpSpPr bwMode="auto">
          <a:xfrm>
            <a:off x="971550" y="3933825"/>
            <a:ext cx="2952750" cy="2879725"/>
            <a:chOff x="971600" y="3789040"/>
            <a:chExt cx="2952328" cy="2880320"/>
          </a:xfrm>
        </p:grpSpPr>
        <p:pic>
          <p:nvPicPr>
            <p:cNvPr id="28683" name="Pictur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71600" y="3789040"/>
              <a:ext cx="2952328" cy="2880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84" name="Oval 9"/>
            <p:cNvSpPr>
              <a:spLocks noChangeArrowheads="1"/>
            </p:cNvSpPr>
            <p:nvPr/>
          </p:nvSpPr>
          <p:spPr bwMode="auto">
            <a:xfrm>
              <a:off x="2483768" y="5157192"/>
              <a:ext cx="72008" cy="72008"/>
            </a:xfrm>
            <a:prstGeom prst="ellipse">
              <a:avLst/>
            </a:prstGeom>
            <a:solidFill>
              <a:schemeClr val="accent1"/>
            </a:solidFill>
            <a:ln w="9525">
              <a:solidFill>
                <a:schemeClr val="tx1"/>
              </a:solidFill>
              <a:round/>
              <a:headEnd/>
              <a:tailEnd/>
            </a:ln>
          </p:spPr>
          <p:txBody>
            <a:bodyPr/>
            <a:lstStyle/>
            <a:p>
              <a:pPr marL="342900" indent="-342900"/>
              <a:endParaRPr lang="en-US"/>
            </a:p>
          </p:txBody>
        </p:sp>
      </p:grpSp>
      <p:grpSp>
        <p:nvGrpSpPr>
          <p:cNvPr id="28674" name="Group 15"/>
          <p:cNvGrpSpPr>
            <a:grpSpLocks/>
          </p:cNvGrpSpPr>
          <p:nvPr/>
        </p:nvGrpSpPr>
        <p:grpSpPr bwMode="auto">
          <a:xfrm>
            <a:off x="4932363" y="3860800"/>
            <a:ext cx="2886075" cy="2951163"/>
            <a:chOff x="5004048" y="3790440"/>
            <a:chExt cx="2814731" cy="2806912"/>
          </a:xfrm>
        </p:grpSpPr>
        <p:pic>
          <p:nvPicPr>
            <p:cNvPr id="28681" name="Picture 3"/>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004048" y="3790440"/>
              <a:ext cx="2814731" cy="2806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82" name="Oval 13"/>
            <p:cNvSpPr>
              <a:spLocks noChangeArrowheads="1"/>
            </p:cNvSpPr>
            <p:nvPr/>
          </p:nvSpPr>
          <p:spPr bwMode="auto">
            <a:xfrm>
              <a:off x="6444208" y="5085184"/>
              <a:ext cx="72008" cy="72008"/>
            </a:xfrm>
            <a:prstGeom prst="ellipse">
              <a:avLst/>
            </a:prstGeom>
            <a:solidFill>
              <a:schemeClr val="accent1"/>
            </a:solidFill>
            <a:ln w="9525">
              <a:solidFill>
                <a:schemeClr val="tx1"/>
              </a:solidFill>
              <a:round/>
              <a:headEnd/>
              <a:tailEnd/>
            </a:ln>
          </p:spPr>
          <p:txBody>
            <a:bodyPr/>
            <a:lstStyle/>
            <a:p>
              <a:pPr marL="342900" indent="-342900"/>
              <a:endParaRPr lang="en-US"/>
            </a:p>
          </p:txBody>
        </p:sp>
      </p:grpSp>
      <p:sp>
        <p:nvSpPr>
          <p:cNvPr id="28675" name="Rectangle 2"/>
          <p:cNvSpPr>
            <a:spLocks noGrp="1" noChangeArrowheads="1"/>
          </p:cNvSpPr>
          <p:nvPr>
            <p:ph type="title"/>
          </p:nvPr>
        </p:nvSpPr>
        <p:spPr>
          <a:xfrm>
            <a:off x="1258888" y="-26988"/>
            <a:ext cx="7467600" cy="609601"/>
          </a:xfrm>
        </p:spPr>
        <p:txBody>
          <a:bodyPr/>
          <a:lstStyle/>
          <a:p>
            <a:pPr eaLnBrk="1" hangingPunct="1"/>
            <a:r>
              <a:rPr lang="en-US">
                <a:latin typeface="Palatino" charset="0"/>
                <a:ea typeface="ＭＳ Ｐゴシック" charset="0"/>
                <a:cs typeface="ＭＳ Ｐゴシック" charset="0"/>
              </a:rPr>
              <a:t>Fixed point for conservative systems</a:t>
            </a:r>
          </a:p>
        </p:txBody>
      </p:sp>
      <p:sp>
        <p:nvSpPr>
          <p:cNvPr id="7" name="Rectangle 3"/>
          <p:cNvSpPr>
            <a:spLocks noChangeArrowheads="1"/>
          </p:cNvSpPr>
          <p:nvPr/>
        </p:nvSpPr>
        <p:spPr bwMode="auto">
          <a:xfrm>
            <a:off x="250825" y="765175"/>
            <a:ext cx="8893175" cy="25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gn="l">
              <a:buSzTx/>
              <a:defRPr/>
            </a:pPr>
            <a:r>
              <a:rPr lang="en-US" dirty="0">
                <a:latin typeface="+mn-lt"/>
              </a:rPr>
              <a:t>For conservative systems of two dimensions the second order characteristic polynomial has too solutions:</a:t>
            </a:r>
          </a:p>
          <a:p>
            <a:pPr marL="742950" lvl="1" indent="-285750" algn="l">
              <a:buClr>
                <a:schemeClr val="accent2"/>
              </a:buClr>
              <a:buSzPct val="80000"/>
              <a:buFont typeface="Wingdings" charset="0"/>
              <a:buChar char="q"/>
              <a:defRPr/>
            </a:pPr>
            <a:r>
              <a:rPr lang="en-US" sz="2000" dirty="0">
                <a:solidFill>
                  <a:srgbClr val="000000"/>
                </a:solidFill>
                <a:latin typeface="+mn-lt"/>
              </a:rPr>
              <a:t>Two complex eigenvalues with opposite sign, corresponding to </a:t>
            </a:r>
            <a:r>
              <a:rPr lang="en-US" sz="2000" b="1" dirty="0">
                <a:solidFill>
                  <a:srgbClr val="000000"/>
                </a:solidFill>
                <a:latin typeface="+mn-lt"/>
              </a:rPr>
              <a:t>elliptic</a:t>
            </a:r>
            <a:r>
              <a:rPr lang="en-US" sz="2000" dirty="0">
                <a:solidFill>
                  <a:srgbClr val="000000"/>
                </a:solidFill>
                <a:latin typeface="+mn-lt"/>
              </a:rPr>
              <a:t> fixed points. Phase space flow is described by ellipses, with particles evolving clockwise or anti-clockwise</a:t>
            </a:r>
          </a:p>
          <a:p>
            <a:pPr marL="742950" lvl="1" indent="-285750" algn="l">
              <a:buClr>
                <a:schemeClr val="accent2"/>
              </a:buClr>
              <a:buSzPct val="80000"/>
              <a:buFont typeface="Wingdings" charset="0"/>
              <a:buChar char="q"/>
              <a:defRPr/>
            </a:pPr>
            <a:r>
              <a:rPr lang="en-US" sz="2000" dirty="0">
                <a:solidFill>
                  <a:srgbClr val="000000"/>
                </a:solidFill>
                <a:latin typeface="+mn-lt"/>
              </a:rPr>
              <a:t>Two real eigenvalues with opposite sign, corresponding to </a:t>
            </a:r>
            <a:r>
              <a:rPr lang="en-US" sz="2000" b="1" dirty="0">
                <a:solidFill>
                  <a:srgbClr val="000000"/>
                </a:solidFill>
                <a:latin typeface="+mn-lt"/>
              </a:rPr>
              <a:t>hyperbolic</a:t>
            </a:r>
            <a:r>
              <a:rPr lang="en-US" sz="2000" dirty="0">
                <a:solidFill>
                  <a:srgbClr val="000000"/>
                </a:solidFill>
                <a:latin typeface="+mn-lt"/>
              </a:rPr>
              <a:t> (or saddle) fixed points. Flow described by two lines (or manifolds), incoming (stable) and </a:t>
            </a:r>
            <a:r>
              <a:rPr lang="en-US" sz="2000" dirty="0" err="1">
                <a:solidFill>
                  <a:srgbClr val="000000"/>
                </a:solidFill>
                <a:latin typeface="+mn-lt"/>
              </a:rPr>
              <a:t>outcoming</a:t>
            </a:r>
            <a:r>
              <a:rPr lang="en-US" sz="2000" dirty="0">
                <a:solidFill>
                  <a:srgbClr val="000000"/>
                </a:solidFill>
                <a:latin typeface="+mn-lt"/>
              </a:rPr>
              <a:t> (unstable)</a:t>
            </a:r>
            <a:endParaRPr lang="en-US" sz="2000" dirty="0">
              <a:latin typeface="+mn-lt"/>
            </a:endParaRPr>
          </a:p>
        </p:txBody>
      </p:sp>
      <p:sp>
        <p:nvSpPr>
          <p:cNvPr id="28677" name="Rectangle 2"/>
          <p:cNvSpPr>
            <a:spLocks noChangeArrowheads="1"/>
          </p:cNvSpPr>
          <p:nvPr/>
        </p:nvSpPr>
        <p:spPr bwMode="auto">
          <a:xfrm>
            <a:off x="2006600" y="3933825"/>
            <a:ext cx="11969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buFont typeface="Wingdings" charset="0"/>
              <a:buNone/>
            </a:pPr>
            <a:r>
              <a:rPr lang="en-US" b="1">
                <a:solidFill>
                  <a:srgbClr val="000000"/>
                </a:solidFill>
              </a:rPr>
              <a:t>elliptic</a:t>
            </a:r>
            <a:r>
              <a:rPr lang="en-US">
                <a:solidFill>
                  <a:srgbClr val="000000"/>
                </a:solidFill>
              </a:rPr>
              <a:t> </a:t>
            </a:r>
            <a:endParaRPr lang="en-US"/>
          </a:p>
        </p:txBody>
      </p:sp>
      <p:sp>
        <p:nvSpPr>
          <p:cNvPr id="28678" name="Rectangle 5"/>
          <p:cNvSpPr>
            <a:spLocks noChangeArrowheads="1"/>
          </p:cNvSpPr>
          <p:nvPr/>
        </p:nvSpPr>
        <p:spPr bwMode="auto">
          <a:xfrm>
            <a:off x="5580063" y="3789363"/>
            <a:ext cx="17494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buFont typeface="Wingdings" charset="0"/>
              <a:buNone/>
            </a:pPr>
            <a:r>
              <a:rPr lang="en-US" b="1">
                <a:solidFill>
                  <a:srgbClr val="000000"/>
                </a:solidFill>
              </a:rPr>
              <a:t>hyperbolic</a:t>
            </a:r>
            <a:r>
              <a:rPr lang="en-US">
                <a:solidFill>
                  <a:srgbClr val="000000"/>
                </a:solidFill>
              </a:rPr>
              <a:t> </a:t>
            </a:r>
            <a:endParaRPr lang="en-US"/>
          </a:p>
        </p:txBody>
      </p:sp>
      <p:cxnSp>
        <p:nvCxnSpPr>
          <p:cNvPr id="28679" name="Straight Arrow Connector 8"/>
          <p:cNvCxnSpPr>
            <a:cxnSpLocks noChangeShapeType="1"/>
          </p:cNvCxnSpPr>
          <p:nvPr/>
        </p:nvCxnSpPr>
        <p:spPr bwMode="auto">
          <a:xfrm flipH="1">
            <a:off x="2627313" y="4437063"/>
            <a:ext cx="288925" cy="576262"/>
          </a:xfrm>
          <a:prstGeom prst="straightConnector1">
            <a:avLst/>
          </a:prstGeom>
          <a:noFill/>
          <a:ln w="9525">
            <a:solidFill>
              <a:schemeClr val="tx1"/>
            </a:solidFill>
            <a:round/>
            <a:headEnd/>
            <a:tailEnd type="arrow" w="med" len="med"/>
          </a:ln>
        </p:spPr>
      </p:cxnSp>
      <p:cxnSp>
        <p:nvCxnSpPr>
          <p:cNvPr id="28680" name="Straight Arrow Connector 14"/>
          <p:cNvCxnSpPr>
            <a:cxnSpLocks noChangeShapeType="1"/>
          </p:cNvCxnSpPr>
          <p:nvPr/>
        </p:nvCxnSpPr>
        <p:spPr bwMode="auto">
          <a:xfrm flipH="1">
            <a:off x="6443663" y="4221163"/>
            <a:ext cx="73025" cy="720725"/>
          </a:xfrm>
          <a:prstGeom prst="straightConnector1">
            <a:avLst/>
          </a:prstGeom>
          <a:noFill/>
          <a:ln w="9525">
            <a:solidFill>
              <a:schemeClr val="tx1"/>
            </a:solidFill>
            <a:round/>
            <a:headEnd/>
            <a:tailEnd type="arrow" w="med" len="med"/>
          </a:ln>
        </p:spPr>
      </p:cxn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p:cNvSpPr>
            <a:spLocks noGrp="1" noChangeArrowheads="1"/>
          </p:cNvSpPr>
          <p:nvPr>
            <p:ph type="title"/>
          </p:nvPr>
        </p:nvSpPr>
        <p:spPr>
          <a:xfrm>
            <a:off x="1258888" y="-26988"/>
            <a:ext cx="7467600" cy="609601"/>
          </a:xfrm>
        </p:spPr>
        <p:txBody>
          <a:bodyPr/>
          <a:lstStyle/>
          <a:p>
            <a:pPr eaLnBrk="1" hangingPunct="1"/>
            <a:r>
              <a:rPr lang="en-US" sz="4000">
                <a:latin typeface="Palatino" charset="0"/>
                <a:ea typeface="ＭＳ Ｐゴシック" charset="0"/>
                <a:cs typeface="ＭＳ Ｐゴシック" charset="0"/>
              </a:rPr>
              <a:t>Pendulum fixed point analysis</a:t>
            </a:r>
          </a:p>
        </p:txBody>
      </p:sp>
      <p:sp>
        <p:nvSpPr>
          <p:cNvPr id="33794" name="Rectangle 3"/>
          <p:cNvSpPr>
            <a:spLocks noChangeArrowheads="1"/>
          </p:cNvSpPr>
          <p:nvPr/>
        </p:nvSpPr>
        <p:spPr bwMode="auto">
          <a:xfrm>
            <a:off x="250825" y="749300"/>
            <a:ext cx="8893175" cy="534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gn="l">
              <a:buSzTx/>
              <a:defRPr/>
            </a:pPr>
            <a:r>
              <a:rPr lang="en-US" sz="2800" dirty="0">
                <a:latin typeface="Palatino" charset="0"/>
              </a:rPr>
              <a:t>The “fixed” points for a pendulum can be found at </a:t>
            </a:r>
          </a:p>
          <a:p>
            <a:pPr marL="342900" indent="-342900" algn="l">
              <a:lnSpc>
                <a:spcPct val="150000"/>
              </a:lnSpc>
              <a:buSzTx/>
              <a:defRPr/>
            </a:pPr>
            <a:endParaRPr lang="en-US" sz="2800" dirty="0">
              <a:latin typeface="Palatino" charset="0"/>
            </a:endParaRPr>
          </a:p>
          <a:p>
            <a:pPr marL="342900" indent="-342900" algn="l">
              <a:buSzTx/>
              <a:defRPr/>
            </a:pPr>
            <a:r>
              <a:rPr lang="en-US" sz="2800" dirty="0">
                <a:latin typeface="Palatino" charset="0"/>
              </a:rPr>
              <a:t>The </a:t>
            </a:r>
            <a:r>
              <a:rPr lang="en-US" sz="2800" dirty="0" err="1">
                <a:latin typeface="Palatino" charset="0"/>
              </a:rPr>
              <a:t>Jacobian</a:t>
            </a:r>
            <a:r>
              <a:rPr lang="en-US" sz="2800" dirty="0">
                <a:latin typeface="Palatino" charset="0"/>
              </a:rPr>
              <a:t> matrix is </a:t>
            </a:r>
          </a:p>
          <a:p>
            <a:pPr marL="342900" indent="-342900" algn="l">
              <a:lnSpc>
                <a:spcPct val="200000"/>
              </a:lnSpc>
              <a:buSzTx/>
              <a:defRPr/>
            </a:pPr>
            <a:r>
              <a:rPr lang="en-US" sz="2800" dirty="0">
                <a:latin typeface="Palatino" charset="0"/>
              </a:rPr>
              <a:t>The eigenvalues are</a:t>
            </a:r>
          </a:p>
          <a:p>
            <a:pPr marL="342900" indent="-342900" algn="l">
              <a:buSzTx/>
              <a:defRPr/>
            </a:pPr>
            <a:r>
              <a:rPr lang="en-US" sz="2800" dirty="0">
                <a:latin typeface="+mn-lt"/>
              </a:rPr>
              <a:t>Two cases can be distinguished: </a:t>
            </a:r>
            <a:endParaRPr lang="en-US" dirty="0">
              <a:latin typeface="+mn-lt"/>
            </a:endParaRPr>
          </a:p>
          <a:p>
            <a:pPr marL="742950" lvl="1" indent="-285750" algn="l">
              <a:lnSpc>
                <a:spcPct val="120000"/>
              </a:lnSpc>
              <a:buClr>
                <a:schemeClr val="accent2"/>
              </a:buClr>
              <a:buSzPct val="80000"/>
              <a:buFont typeface="Wingdings" charset="0"/>
              <a:buChar char="q"/>
              <a:defRPr/>
            </a:pPr>
            <a:r>
              <a:rPr lang="en-US" sz="2000" dirty="0">
                <a:solidFill>
                  <a:srgbClr val="000000"/>
                </a:solidFill>
                <a:latin typeface="+mn-lt"/>
              </a:rPr>
              <a:t>                      , for which				           corresponding to elliptic fixed points </a:t>
            </a:r>
          </a:p>
          <a:p>
            <a:pPr marL="742950" lvl="1" indent="-285750" algn="l">
              <a:lnSpc>
                <a:spcPct val="120000"/>
              </a:lnSpc>
              <a:buClr>
                <a:schemeClr val="accent2"/>
              </a:buClr>
              <a:buSzPct val="80000"/>
              <a:buFont typeface="Wingdings" charset="0"/>
              <a:buChar char="q"/>
              <a:defRPr/>
            </a:pPr>
            <a:r>
              <a:rPr lang="en-US" sz="2000" dirty="0">
                <a:solidFill>
                  <a:srgbClr val="000000"/>
                </a:solidFill>
                <a:latin typeface="Palatino"/>
              </a:rPr>
              <a:t>  		 	, for which				           corresponding to hyperbolic fixed points</a:t>
            </a:r>
          </a:p>
          <a:p>
            <a:pPr marL="742950" lvl="1" indent="-285750" algn="l">
              <a:buClr>
                <a:schemeClr val="accent2"/>
              </a:buClr>
              <a:buSzPct val="80000"/>
              <a:buFont typeface="Wingdings" charset="0"/>
              <a:buChar char="q"/>
              <a:defRPr/>
            </a:pPr>
            <a:r>
              <a:rPr lang="en-US" sz="2000" dirty="0">
                <a:solidFill>
                  <a:srgbClr val="000000"/>
                </a:solidFill>
                <a:latin typeface="Palatino"/>
              </a:rPr>
              <a:t>The </a:t>
            </a:r>
            <a:r>
              <a:rPr lang="en-US" sz="2000" b="1" dirty="0" err="1">
                <a:solidFill>
                  <a:srgbClr val="000000"/>
                </a:solidFill>
                <a:latin typeface="Palatino"/>
              </a:rPr>
              <a:t>separatrix</a:t>
            </a:r>
            <a:r>
              <a:rPr lang="en-US" sz="2000" dirty="0">
                <a:solidFill>
                  <a:srgbClr val="000000"/>
                </a:solidFill>
                <a:latin typeface="Palatino"/>
              </a:rPr>
              <a:t> are the stable and unstable  		            manifolds passing through the hyperbolic 		           points, separating bounded </a:t>
            </a:r>
            <a:r>
              <a:rPr lang="en-US" sz="2000" b="1" dirty="0">
                <a:solidFill>
                  <a:srgbClr val="008000"/>
                </a:solidFill>
                <a:latin typeface="Palatino"/>
              </a:rPr>
              <a:t>librations</a:t>
            </a:r>
            <a:r>
              <a:rPr lang="en-US" sz="2000" dirty="0">
                <a:solidFill>
                  <a:srgbClr val="66FF33"/>
                </a:solidFill>
                <a:latin typeface="Palatino"/>
              </a:rPr>
              <a:t> </a:t>
            </a:r>
            <a:r>
              <a:rPr lang="en-US" sz="2000" dirty="0">
                <a:solidFill>
                  <a:srgbClr val="000000"/>
                </a:solidFill>
                <a:latin typeface="Palatino"/>
              </a:rPr>
              <a:t>and 		   unbounded </a:t>
            </a:r>
            <a:r>
              <a:rPr lang="en-US" sz="2000" b="1" dirty="0">
                <a:solidFill>
                  <a:srgbClr val="FF0000"/>
                </a:solidFill>
                <a:latin typeface="Palatino"/>
              </a:rPr>
              <a:t>rotations</a:t>
            </a:r>
            <a:endParaRPr lang="en-US" sz="2000" b="1" dirty="0">
              <a:solidFill>
                <a:srgbClr val="FF0000"/>
              </a:solidFill>
              <a:latin typeface="+mn-lt"/>
            </a:endParaRPr>
          </a:p>
        </p:txBody>
      </p:sp>
      <p:pic>
        <p:nvPicPr>
          <p:cNvPr id="29699" name="Picture 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173788" y="3598863"/>
            <a:ext cx="2862262" cy="285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0" name="Picture 5"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356100" y="1879600"/>
            <a:ext cx="2203450" cy="82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1" name="Picture 8" descr="latex-image-1.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995738" y="2781300"/>
            <a:ext cx="2447925"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02" name="Oval 13"/>
          <p:cNvSpPr>
            <a:spLocks noChangeArrowheads="1"/>
          </p:cNvSpPr>
          <p:nvPr/>
        </p:nvSpPr>
        <p:spPr bwMode="auto">
          <a:xfrm>
            <a:off x="6964363" y="4937125"/>
            <a:ext cx="74612" cy="76200"/>
          </a:xfrm>
          <a:prstGeom prst="ellipse">
            <a:avLst/>
          </a:prstGeom>
          <a:solidFill>
            <a:schemeClr val="accent1"/>
          </a:solidFill>
          <a:ln w="9525">
            <a:solidFill>
              <a:schemeClr val="tx1"/>
            </a:solidFill>
            <a:round/>
            <a:headEnd/>
            <a:tailEnd/>
          </a:ln>
        </p:spPr>
        <p:txBody>
          <a:bodyPr/>
          <a:lstStyle/>
          <a:p>
            <a:pPr marL="342900" indent="-342900"/>
            <a:endParaRPr lang="en-US"/>
          </a:p>
        </p:txBody>
      </p:sp>
      <p:sp>
        <p:nvSpPr>
          <p:cNvPr id="29703" name="Rectangle 14"/>
          <p:cNvSpPr>
            <a:spLocks noChangeArrowheads="1"/>
          </p:cNvSpPr>
          <p:nvPr/>
        </p:nvSpPr>
        <p:spPr bwMode="auto">
          <a:xfrm>
            <a:off x="6462713" y="3500438"/>
            <a:ext cx="11969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buFont typeface="Wingdings" charset="0"/>
              <a:buNone/>
            </a:pPr>
            <a:r>
              <a:rPr lang="en-US" b="1">
                <a:solidFill>
                  <a:srgbClr val="000000"/>
                </a:solidFill>
              </a:rPr>
              <a:t>elliptic</a:t>
            </a:r>
            <a:r>
              <a:rPr lang="en-US">
                <a:solidFill>
                  <a:srgbClr val="000000"/>
                </a:solidFill>
              </a:rPr>
              <a:t> </a:t>
            </a:r>
            <a:endParaRPr lang="en-US"/>
          </a:p>
        </p:txBody>
      </p:sp>
      <p:sp>
        <p:nvSpPr>
          <p:cNvPr id="29704" name="Rectangle 15"/>
          <p:cNvSpPr>
            <a:spLocks noChangeArrowheads="1"/>
          </p:cNvSpPr>
          <p:nvPr/>
        </p:nvSpPr>
        <p:spPr bwMode="auto">
          <a:xfrm>
            <a:off x="6389688" y="5876925"/>
            <a:ext cx="17494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buFont typeface="Wingdings" charset="0"/>
              <a:buNone/>
            </a:pPr>
            <a:r>
              <a:rPr lang="en-US" b="1">
                <a:solidFill>
                  <a:srgbClr val="000000"/>
                </a:solidFill>
              </a:rPr>
              <a:t>hyperbolic</a:t>
            </a:r>
            <a:r>
              <a:rPr lang="en-US">
                <a:solidFill>
                  <a:srgbClr val="000000"/>
                </a:solidFill>
              </a:rPr>
              <a:t> </a:t>
            </a:r>
            <a:endParaRPr lang="en-US"/>
          </a:p>
        </p:txBody>
      </p:sp>
      <p:cxnSp>
        <p:nvCxnSpPr>
          <p:cNvPr id="29705" name="Straight Arrow Connector 17"/>
          <p:cNvCxnSpPr>
            <a:cxnSpLocks noChangeShapeType="1"/>
          </p:cNvCxnSpPr>
          <p:nvPr/>
        </p:nvCxnSpPr>
        <p:spPr bwMode="auto">
          <a:xfrm flipV="1">
            <a:off x="7038975" y="5229225"/>
            <a:ext cx="0" cy="765175"/>
          </a:xfrm>
          <a:prstGeom prst="straightConnector1">
            <a:avLst/>
          </a:prstGeom>
          <a:noFill/>
          <a:ln w="9525">
            <a:solidFill>
              <a:schemeClr val="tx1"/>
            </a:solidFill>
            <a:round/>
            <a:headEnd/>
            <a:tailEnd type="arrow" w="med" len="med"/>
          </a:ln>
        </p:spPr>
      </p:cxnSp>
      <p:sp>
        <p:nvSpPr>
          <p:cNvPr id="29706" name="Oval 18"/>
          <p:cNvSpPr>
            <a:spLocks noChangeArrowheads="1"/>
          </p:cNvSpPr>
          <p:nvPr/>
        </p:nvSpPr>
        <p:spPr bwMode="auto">
          <a:xfrm>
            <a:off x="7612063" y="4941888"/>
            <a:ext cx="74612" cy="74612"/>
          </a:xfrm>
          <a:prstGeom prst="ellipse">
            <a:avLst/>
          </a:prstGeom>
          <a:solidFill>
            <a:schemeClr val="accent1"/>
          </a:solidFill>
          <a:ln w="9525">
            <a:solidFill>
              <a:schemeClr val="tx1"/>
            </a:solidFill>
            <a:round/>
            <a:headEnd/>
            <a:tailEnd/>
          </a:ln>
        </p:spPr>
        <p:txBody>
          <a:bodyPr/>
          <a:lstStyle/>
          <a:p>
            <a:pPr marL="342900" indent="-342900"/>
            <a:endParaRPr lang="en-US"/>
          </a:p>
        </p:txBody>
      </p:sp>
      <p:sp>
        <p:nvSpPr>
          <p:cNvPr id="29707" name="Oval 19"/>
          <p:cNvSpPr>
            <a:spLocks noChangeArrowheads="1"/>
          </p:cNvSpPr>
          <p:nvPr/>
        </p:nvSpPr>
        <p:spPr bwMode="auto">
          <a:xfrm>
            <a:off x="8261350" y="4937125"/>
            <a:ext cx="73025" cy="76200"/>
          </a:xfrm>
          <a:prstGeom prst="ellipse">
            <a:avLst/>
          </a:prstGeom>
          <a:solidFill>
            <a:schemeClr val="accent1"/>
          </a:solidFill>
          <a:ln w="9525">
            <a:solidFill>
              <a:schemeClr val="tx1"/>
            </a:solidFill>
            <a:round/>
            <a:headEnd/>
            <a:tailEnd/>
          </a:ln>
        </p:spPr>
        <p:txBody>
          <a:bodyPr/>
          <a:lstStyle/>
          <a:p>
            <a:pPr marL="342900" indent="-342900"/>
            <a:endParaRPr lang="en-US"/>
          </a:p>
        </p:txBody>
      </p:sp>
      <p:cxnSp>
        <p:nvCxnSpPr>
          <p:cNvPr id="29708" name="Straight Arrow Connector 21"/>
          <p:cNvCxnSpPr>
            <a:cxnSpLocks noChangeShapeType="1"/>
          </p:cNvCxnSpPr>
          <p:nvPr/>
        </p:nvCxnSpPr>
        <p:spPr bwMode="auto">
          <a:xfrm>
            <a:off x="7326313" y="4005263"/>
            <a:ext cx="287337" cy="792162"/>
          </a:xfrm>
          <a:prstGeom prst="straightConnector1">
            <a:avLst/>
          </a:prstGeom>
          <a:noFill/>
          <a:ln w="9525">
            <a:solidFill>
              <a:schemeClr val="tx1"/>
            </a:solidFill>
            <a:round/>
            <a:headEnd/>
            <a:tailEnd type="arrow" w="med" len="med"/>
          </a:ln>
        </p:spPr>
      </p:cxnSp>
      <p:cxnSp>
        <p:nvCxnSpPr>
          <p:cNvPr id="29709" name="Straight Arrow Connector 23"/>
          <p:cNvCxnSpPr>
            <a:cxnSpLocks noChangeShapeType="1"/>
          </p:cNvCxnSpPr>
          <p:nvPr/>
        </p:nvCxnSpPr>
        <p:spPr bwMode="auto">
          <a:xfrm flipV="1">
            <a:off x="7974013" y="5084763"/>
            <a:ext cx="288925" cy="792162"/>
          </a:xfrm>
          <a:prstGeom prst="straightConnector1">
            <a:avLst/>
          </a:prstGeom>
          <a:noFill/>
          <a:ln w="9525">
            <a:solidFill>
              <a:schemeClr val="tx1"/>
            </a:solidFill>
            <a:round/>
            <a:headEnd/>
            <a:tailEnd type="arrow" w="med" len="med"/>
          </a:ln>
        </p:spPr>
      </p:cxnSp>
      <p:pic>
        <p:nvPicPr>
          <p:cNvPr id="29710" name="Picture 25" descr="latex-image-1.pd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779838" y="3860800"/>
            <a:ext cx="1601787"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11" name="Picture 26" descr="latex-image-1.pdf"/>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4356100" y="4645025"/>
            <a:ext cx="1536700" cy="655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12" name="Picture 27" descr="latex-image-1.pdf"/>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2051050" y="1268413"/>
            <a:ext cx="5113338" cy="67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13" name="Picture 28" descr="latex-image-1.pdf"/>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1116013" y="4076700"/>
            <a:ext cx="1254125"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14" name="Picture 29" descr="latex-image-1.pdf"/>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1116013" y="4865688"/>
            <a:ext cx="1871662"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Grp="1" noChangeArrowheads="1"/>
          </p:cNvSpPr>
          <p:nvPr>
            <p:ph type="title"/>
          </p:nvPr>
        </p:nvSpPr>
        <p:spPr/>
        <p:txBody>
          <a:bodyPr/>
          <a:lstStyle/>
          <a:p>
            <a:pPr eaLnBrk="1" hangingPunct="1"/>
            <a:r>
              <a:rPr lang="en-US" sz="4400">
                <a:latin typeface="Palatino" charset="0"/>
                <a:ea typeface="ＭＳ Ｐゴシック" charset="0"/>
                <a:cs typeface="ＭＳ Ｐゴシック" charset="0"/>
              </a:rPr>
              <a:t>Contents of the 1</a:t>
            </a:r>
            <a:r>
              <a:rPr lang="en-US" sz="4400" baseline="30000">
                <a:latin typeface="Palatino" charset="0"/>
                <a:ea typeface="ＭＳ Ｐゴシック" charset="0"/>
                <a:cs typeface="ＭＳ Ｐゴシック" charset="0"/>
              </a:rPr>
              <a:t>st</a:t>
            </a:r>
            <a:r>
              <a:rPr lang="en-US" sz="4400">
                <a:latin typeface="Palatino" charset="0"/>
                <a:ea typeface="ＭＳ Ｐゴシック" charset="0"/>
                <a:cs typeface="ＭＳ Ｐゴシック" charset="0"/>
              </a:rPr>
              <a:t> lecture</a:t>
            </a:r>
          </a:p>
        </p:txBody>
      </p:sp>
      <p:sp>
        <p:nvSpPr>
          <p:cNvPr id="2" name="Content Placeholder 1"/>
          <p:cNvSpPr>
            <a:spLocks noGrp="1"/>
          </p:cNvSpPr>
          <p:nvPr>
            <p:ph sz="half" idx="1"/>
          </p:nvPr>
        </p:nvSpPr>
        <p:spPr>
          <a:xfrm>
            <a:off x="395288" y="647700"/>
            <a:ext cx="8640762" cy="6237288"/>
          </a:xfrm>
        </p:spPr>
        <p:txBody>
          <a:bodyPr>
            <a:normAutofit fontScale="77500" lnSpcReduction="20000"/>
          </a:bodyPr>
          <a:lstStyle/>
          <a:p>
            <a:pPr>
              <a:buClr>
                <a:schemeClr val="accent6">
                  <a:lumMod val="20000"/>
                  <a:lumOff val="80000"/>
                </a:schemeClr>
              </a:buClr>
              <a:defRPr/>
            </a:pPr>
            <a:r>
              <a:rPr lang="en-US" dirty="0">
                <a:solidFill>
                  <a:srgbClr val="E8E8F1"/>
                </a:solidFill>
                <a:latin typeface="Palatino" charset="0"/>
              </a:rPr>
              <a:t>Accelerator performance parameters and non-linear effects</a:t>
            </a:r>
          </a:p>
          <a:p>
            <a:pPr>
              <a:buClr>
                <a:schemeClr val="accent6">
                  <a:lumMod val="20000"/>
                  <a:lumOff val="80000"/>
                </a:schemeClr>
              </a:buClr>
              <a:defRPr/>
            </a:pPr>
            <a:r>
              <a:rPr lang="en-US" dirty="0">
                <a:solidFill>
                  <a:srgbClr val="E8E8F1"/>
                </a:solidFill>
                <a:latin typeface="Palatino" charset="0"/>
              </a:rPr>
              <a:t>Linear and non-linear </a:t>
            </a:r>
            <a:r>
              <a:rPr lang="en-US" dirty="0" smtClean="0">
                <a:solidFill>
                  <a:srgbClr val="E8E8F1"/>
                </a:solidFill>
                <a:latin typeface="Palatino" charset="0"/>
              </a:rPr>
              <a:t>oscillators</a:t>
            </a:r>
          </a:p>
          <a:p>
            <a:pPr lvl="1">
              <a:buClr>
                <a:schemeClr val="accent6">
                  <a:lumMod val="20000"/>
                  <a:lumOff val="80000"/>
                </a:schemeClr>
              </a:buClr>
              <a:defRPr/>
            </a:pPr>
            <a:r>
              <a:rPr lang="en-US" dirty="0" smtClean="0">
                <a:solidFill>
                  <a:srgbClr val="E8E8F1"/>
                </a:solidFill>
                <a:latin typeface="Palatino" charset="0"/>
              </a:rPr>
              <a:t>Integral and frequency of motion</a:t>
            </a:r>
          </a:p>
          <a:p>
            <a:pPr lvl="1">
              <a:buClr>
                <a:schemeClr val="accent6">
                  <a:lumMod val="20000"/>
                  <a:lumOff val="80000"/>
                </a:schemeClr>
              </a:buClr>
              <a:defRPr/>
            </a:pPr>
            <a:r>
              <a:rPr lang="en-US" dirty="0" smtClean="0">
                <a:solidFill>
                  <a:srgbClr val="E8E8F1"/>
                </a:solidFill>
                <a:latin typeface="Palatino" charset="0"/>
              </a:rPr>
              <a:t>The pendulum</a:t>
            </a:r>
          </a:p>
          <a:p>
            <a:pPr lvl="1">
              <a:buClr>
                <a:schemeClr val="accent6">
                  <a:lumMod val="20000"/>
                  <a:lumOff val="80000"/>
                </a:schemeClr>
              </a:buClr>
              <a:defRPr/>
            </a:pPr>
            <a:r>
              <a:rPr lang="en-US" dirty="0" smtClean="0">
                <a:solidFill>
                  <a:srgbClr val="E8E8F1"/>
                </a:solidFill>
                <a:latin typeface="Palatino" charset="0"/>
              </a:rPr>
              <a:t>Damped harmonic oscillator</a:t>
            </a:r>
          </a:p>
          <a:p>
            <a:pPr>
              <a:buClr>
                <a:schemeClr val="accent6">
                  <a:lumMod val="20000"/>
                  <a:lumOff val="80000"/>
                </a:schemeClr>
              </a:buClr>
              <a:defRPr/>
            </a:pPr>
            <a:r>
              <a:rPr lang="en-US" dirty="0" smtClean="0">
                <a:solidFill>
                  <a:srgbClr val="E8E8F1"/>
                </a:solidFill>
                <a:latin typeface="Palatino" charset="0"/>
              </a:rPr>
              <a:t>Phase space dynamics</a:t>
            </a:r>
          </a:p>
          <a:p>
            <a:pPr lvl="1">
              <a:buClr>
                <a:schemeClr val="accent6">
                  <a:lumMod val="20000"/>
                  <a:lumOff val="80000"/>
                </a:schemeClr>
              </a:buClr>
              <a:defRPr/>
            </a:pPr>
            <a:r>
              <a:rPr lang="en-US" dirty="0">
                <a:solidFill>
                  <a:srgbClr val="E8E8F1"/>
                </a:solidFill>
                <a:latin typeface="Palatino" charset="0"/>
              </a:rPr>
              <a:t>F</a:t>
            </a:r>
            <a:r>
              <a:rPr lang="en-US" dirty="0" smtClean="0">
                <a:solidFill>
                  <a:srgbClr val="E8E8F1"/>
                </a:solidFill>
                <a:latin typeface="Palatino" charset="0"/>
              </a:rPr>
              <a:t>ixed point analysis</a:t>
            </a:r>
          </a:p>
          <a:p>
            <a:pPr>
              <a:defRPr/>
            </a:pPr>
            <a:r>
              <a:rPr lang="en-US" dirty="0" smtClean="0">
                <a:latin typeface="Palatino" charset="0"/>
              </a:rPr>
              <a:t>Non-autonomous systems</a:t>
            </a:r>
          </a:p>
          <a:p>
            <a:pPr lvl="1">
              <a:defRPr/>
            </a:pPr>
            <a:r>
              <a:rPr lang="en-US" dirty="0" smtClean="0">
                <a:latin typeface="Palatino" charset="0"/>
              </a:rPr>
              <a:t>Driven (damped) harmonic oscillator, resonance conditions</a:t>
            </a:r>
          </a:p>
          <a:p>
            <a:pPr>
              <a:buClr>
                <a:schemeClr val="accent6">
                  <a:lumMod val="20000"/>
                  <a:lumOff val="80000"/>
                </a:schemeClr>
              </a:buClr>
              <a:defRPr/>
            </a:pPr>
            <a:r>
              <a:rPr lang="en-US" dirty="0" smtClean="0">
                <a:solidFill>
                  <a:srgbClr val="E8E8F1"/>
                </a:solidFill>
                <a:latin typeface="Palatino" charset="0"/>
              </a:rPr>
              <a:t>Linear equations with periodic coefficients – Hill’s equations</a:t>
            </a:r>
          </a:p>
          <a:p>
            <a:pPr lvl="1">
              <a:buClr>
                <a:schemeClr val="accent6">
                  <a:lumMod val="20000"/>
                  <a:lumOff val="80000"/>
                </a:schemeClr>
              </a:buClr>
              <a:defRPr/>
            </a:pPr>
            <a:r>
              <a:rPr lang="en-US" dirty="0" err="1" smtClean="0">
                <a:solidFill>
                  <a:srgbClr val="E8E8F1"/>
                </a:solidFill>
                <a:latin typeface="Palatino" charset="0"/>
              </a:rPr>
              <a:t>Floquet</a:t>
            </a:r>
            <a:r>
              <a:rPr lang="en-US" dirty="0" smtClean="0">
                <a:solidFill>
                  <a:srgbClr val="E8E8F1"/>
                </a:solidFill>
                <a:latin typeface="Palatino" charset="0"/>
              </a:rPr>
              <a:t> solutions and normalized coordinates</a:t>
            </a:r>
            <a:endParaRPr lang="en-US" dirty="0">
              <a:solidFill>
                <a:srgbClr val="E8E8F1"/>
              </a:solidFill>
              <a:latin typeface="Palatino" charset="0"/>
            </a:endParaRPr>
          </a:p>
          <a:p>
            <a:pPr>
              <a:buClr>
                <a:schemeClr val="accent6">
                  <a:lumMod val="20000"/>
                  <a:lumOff val="80000"/>
                </a:schemeClr>
              </a:buClr>
              <a:defRPr/>
            </a:pPr>
            <a:r>
              <a:rPr lang="en-US" dirty="0">
                <a:solidFill>
                  <a:srgbClr val="E8E8F1"/>
                </a:solidFill>
                <a:latin typeface="Palatino" charset="0"/>
              </a:rPr>
              <a:t>Perturbation theory </a:t>
            </a:r>
            <a:endParaRPr lang="en-US" dirty="0" smtClean="0">
              <a:solidFill>
                <a:srgbClr val="E8E8F1"/>
              </a:solidFill>
              <a:latin typeface="Palatino" charset="0"/>
            </a:endParaRPr>
          </a:p>
          <a:p>
            <a:pPr lvl="1">
              <a:buClr>
                <a:schemeClr val="accent6">
                  <a:lumMod val="20000"/>
                  <a:lumOff val="80000"/>
                </a:schemeClr>
              </a:buClr>
              <a:defRPr/>
            </a:pPr>
            <a:r>
              <a:rPr lang="en-US" dirty="0" smtClean="0">
                <a:solidFill>
                  <a:srgbClr val="E8E8F1"/>
                </a:solidFill>
                <a:latin typeface="Palatino" charset="0"/>
              </a:rPr>
              <a:t>Non-linear oscillator</a:t>
            </a:r>
            <a:endParaRPr lang="en-US" dirty="0">
              <a:solidFill>
                <a:srgbClr val="E8E8F1"/>
              </a:solidFill>
              <a:latin typeface="Palatino" charset="0"/>
            </a:endParaRPr>
          </a:p>
          <a:p>
            <a:pPr lvl="1">
              <a:buClr>
                <a:schemeClr val="accent6">
                  <a:lumMod val="20000"/>
                  <a:lumOff val="80000"/>
                </a:schemeClr>
              </a:buClr>
              <a:defRPr/>
            </a:pPr>
            <a:r>
              <a:rPr lang="en-US" dirty="0">
                <a:solidFill>
                  <a:srgbClr val="E8E8F1"/>
                </a:solidFill>
                <a:latin typeface="Palatino" charset="0"/>
              </a:rPr>
              <a:t>Perturbation  by periodic function – single dipole perturbation</a:t>
            </a:r>
          </a:p>
          <a:p>
            <a:pPr lvl="1">
              <a:buClr>
                <a:schemeClr val="accent6">
                  <a:lumMod val="20000"/>
                  <a:lumOff val="80000"/>
                </a:schemeClr>
              </a:buClr>
              <a:defRPr/>
            </a:pPr>
            <a:r>
              <a:rPr lang="en-US" dirty="0" smtClean="0">
                <a:solidFill>
                  <a:srgbClr val="E8E8F1"/>
                </a:solidFill>
                <a:latin typeface="Palatino" charset="0"/>
              </a:rPr>
              <a:t>Application to single multipole – resonance conditions</a:t>
            </a:r>
          </a:p>
          <a:p>
            <a:pPr lvl="1">
              <a:buClr>
                <a:schemeClr val="accent6">
                  <a:lumMod val="20000"/>
                  <a:lumOff val="80000"/>
                </a:schemeClr>
              </a:buClr>
              <a:defRPr/>
            </a:pPr>
            <a:r>
              <a:rPr lang="en-US" dirty="0" smtClean="0">
                <a:solidFill>
                  <a:srgbClr val="E8E8F1"/>
                </a:solidFill>
                <a:latin typeface="Palatino" charset="0"/>
              </a:rPr>
              <a:t>Examples: single quadrupole, sextupole, octupole perturbation</a:t>
            </a:r>
          </a:p>
          <a:p>
            <a:pPr lvl="1">
              <a:buClr>
                <a:schemeClr val="accent6">
                  <a:lumMod val="20000"/>
                  <a:lumOff val="80000"/>
                </a:schemeClr>
              </a:buClr>
              <a:defRPr/>
            </a:pPr>
            <a:r>
              <a:rPr lang="en-US" dirty="0" smtClean="0">
                <a:solidFill>
                  <a:srgbClr val="E8E8F1"/>
                </a:solidFill>
                <a:latin typeface="Palatino" charset="0"/>
              </a:rPr>
              <a:t>General multi-pole perturbation– example: linear coupling</a:t>
            </a:r>
          </a:p>
          <a:p>
            <a:pPr lvl="1">
              <a:buClr>
                <a:schemeClr val="accent6">
                  <a:lumMod val="20000"/>
                  <a:lumOff val="80000"/>
                </a:schemeClr>
              </a:buClr>
              <a:defRPr/>
            </a:pPr>
            <a:r>
              <a:rPr lang="en-US" dirty="0" smtClean="0">
                <a:solidFill>
                  <a:srgbClr val="E8E8F1"/>
                </a:solidFill>
                <a:latin typeface="Palatino" charset="0"/>
              </a:rPr>
              <a:t>Resonance conditions and working point choice</a:t>
            </a:r>
          </a:p>
          <a:p>
            <a:pPr>
              <a:buClr>
                <a:schemeClr val="accent6">
                  <a:lumMod val="20000"/>
                  <a:lumOff val="80000"/>
                </a:schemeClr>
              </a:buClr>
              <a:defRPr/>
            </a:pPr>
            <a:r>
              <a:rPr lang="en-US" dirty="0" smtClean="0">
                <a:solidFill>
                  <a:srgbClr val="E8E8F1"/>
                </a:solidFill>
                <a:latin typeface="Palatino" charset="0"/>
              </a:rPr>
              <a:t>Summary</a:t>
            </a:r>
          </a:p>
          <a:p>
            <a:pPr>
              <a:buClr>
                <a:schemeClr val="accent6">
                  <a:lumMod val="20000"/>
                  <a:lumOff val="80000"/>
                </a:schemeClr>
              </a:buClr>
              <a:defRPr/>
            </a:pPr>
            <a:r>
              <a:rPr lang="en-US" dirty="0" smtClean="0">
                <a:solidFill>
                  <a:srgbClr val="E8E8F1"/>
                </a:solidFill>
                <a:latin typeface="Palatino" charset="0"/>
              </a:rPr>
              <a:t>Appendix I: Multipole expansion</a:t>
            </a:r>
          </a:p>
        </p:txBody>
      </p:sp>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2"/>
          <p:cNvSpPr>
            <a:spLocks noGrp="1" noChangeArrowheads="1"/>
          </p:cNvSpPr>
          <p:nvPr>
            <p:ph type="title"/>
          </p:nvPr>
        </p:nvSpPr>
        <p:spPr>
          <a:xfrm>
            <a:off x="1208088" y="-26988"/>
            <a:ext cx="7467600" cy="536576"/>
          </a:xfrm>
        </p:spPr>
        <p:txBody>
          <a:bodyPr/>
          <a:lstStyle/>
          <a:p>
            <a:pPr eaLnBrk="1" hangingPunct="1"/>
            <a:r>
              <a:rPr lang="en-US" sz="4400">
                <a:latin typeface="Palatino" charset="0"/>
                <a:ea typeface="ＭＳ Ｐゴシック" charset="0"/>
                <a:cs typeface="ＭＳ Ｐゴシック" charset="0"/>
              </a:rPr>
              <a:t>Non-autonomous systems</a:t>
            </a:r>
          </a:p>
        </p:txBody>
      </p:sp>
      <p:sp>
        <p:nvSpPr>
          <p:cNvPr id="35842" name="Rectangle 3"/>
          <p:cNvSpPr>
            <a:spLocks noChangeArrowheads="1"/>
          </p:cNvSpPr>
          <p:nvPr/>
        </p:nvSpPr>
        <p:spPr bwMode="auto">
          <a:xfrm>
            <a:off x="304800" y="749300"/>
            <a:ext cx="8534400" cy="534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gn="l">
              <a:buSzTx/>
              <a:defRPr/>
            </a:pPr>
            <a:r>
              <a:rPr lang="en-US" dirty="0">
                <a:latin typeface="Palatino" charset="0"/>
              </a:rPr>
              <a:t>Consider a linear system with explicit dependence in time</a:t>
            </a:r>
          </a:p>
          <a:p>
            <a:pPr marL="342900" indent="-342900" algn="l">
              <a:lnSpc>
                <a:spcPct val="50000"/>
              </a:lnSpc>
              <a:buSzTx/>
              <a:defRPr/>
            </a:pPr>
            <a:endParaRPr lang="en-US" dirty="0">
              <a:latin typeface="Palatino" charset="0"/>
            </a:endParaRPr>
          </a:p>
          <a:p>
            <a:pPr algn="l">
              <a:buSzTx/>
              <a:buFont typeface="Wingdings" charset="0"/>
              <a:buNone/>
              <a:defRPr/>
            </a:pPr>
            <a:endParaRPr lang="en-US" dirty="0">
              <a:latin typeface="Palatino" charset="0"/>
            </a:endParaRPr>
          </a:p>
          <a:p>
            <a:pPr marL="342900" indent="-342900" algn="l">
              <a:buSzTx/>
              <a:defRPr/>
            </a:pPr>
            <a:r>
              <a:rPr lang="en-US" b="1" dirty="0">
                <a:latin typeface="Palatino" charset="0"/>
              </a:rPr>
              <a:t>Time</a:t>
            </a:r>
            <a:r>
              <a:rPr lang="en-US" dirty="0">
                <a:latin typeface="Palatino" charset="0"/>
              </a:rPr>
              <a:t> now is </a:t>
            </a:r>
            <a:r>
              <a:rPr lang="en-US" b="1" dirty="0">
                <a:latin typeface="Palatino" charset="0"/>
              </a:rPr>
              <a:t>not</a:t>
            </a:r>
            <a:r>
              <a:rPr lang="en-US" dirty="0">
                <a:latin typeface="Palatino" charset="0"/>
              </a:rPr>
              <a:t> an </a:t>
            </a:r>
            <a:r>
              <a:rPr lang="en-US" b="1" dirty="0">
                <a:latin typeface="Palatino" charset="0"/>
              </a:rPr>
              <a:t>independent</a:t>
            </a:r>
            <a:r>
              <a:rPr lang="en-US" dirty="0">
                <a:latin typeface="Palatino" charset="0"/>
              </a:rPr>
              <a:t> variable but can be considered as an </a:t>
            </a:r>
            <a:r>
              <a:rPr lang="en-US" b="1" dirty="0">
                <a:latin typeface="Palatino" charset="0"/>
              </a:rPr>
              <a:t>extra dimension </a:t>
            </a:r>
            <a:r>
              <a:rPr lang="en-US" dirty="0">
                <a:latin typeface="Palatino" charset="0"/>
              </a:rPr>
              <a:t>leading to a completely new type of behavior</a:t>
            </a:r>
          </a:p>
          <a:p>
            <a:pPr marL="342900" indent="-342900" algn="l">
              <a:buSzTx/>
              <a:defRPr/>
            </a:pPr>
            <a:r>
              <a:rPr lang="en-US" dirty="0">
                <a:latin typeface="Palatino" charset="0"/>
              </a:rPr>
              <a:t>Consider two independent solutions of the homogeneous equation 	       and</a:t>
            </a:r>
          </a:p>
          <a:p>
            <a:pPr marL="342900" indent="-342900" algn="l">
              <a:buSzTx/>
              <a:defRPr/>
            </a:pPr>
            <a:r>
              <a:rPr lang="en-US" dirty="0">
                <a:latin typeface="Palatino" charset="0"/>
              </a:rPr>
              <a:t>The general solution is a  sum of the homogeneous solutions				     and a particular solution, 				     ,  where the coefficients are computed as  						      </a:t>
            </a:r>
          </a:p>
          <a:p>
            <a:pPr marL="342900" indent="-342900" algn="l">
              <a:lnSpc>
                <a:spcPct val="70000"/>
              </a:lnSpc>
              <a:buSzTx/>
              <a:defRPr/>
            </a:pPr>
            <a:endParaRPr lang="en-US" dirty="0">
              <a:latin typeface="Palatino" charset="0"/>
            </a:endParaRPr>
          </a:p>
          <a:p>
            <a:pPr algn="l">
              <a:buSzTx/>
              <a:buFont typeface="Wingdings" charset="0"/>
              <a:buNone/>
              <a:defRPr/>
            </a:pPr>
            <a:r>
              <a:rPr lang="en-US" dirty="0">
                <a:latin typeface="Palatino" charset="0"/>
              </a:rPr>
              <a:t>    with the </a:t>
            </a:r>
            <a:r>
              <a:rPr lang="en-US" b="1" dirty="0" err="1">
                <a:latin typeface="Palatino" charset="0"/>
              </a:rPr>
              <a:t>Wronskian</a:t>
            </a:r>
            <a:r>
              <a:rPr lang="en-US" dirty="0">
                <a:latin typeface="Palatino" charset="0"/>
              </a:rPr>
              <a:t> of the system </a:t>
            </a:r>
          </a:p>
        </p:txBody>
      </p:sp>
      <p:pic>
        <p:nvPicPr>
          <p:cNvPr id="31747" name="Picture 2"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767013" y="1196975"/>
            <a:ext cx="2668587"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48" name="Picture 3"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051050" y="3500438"/>
            <a:ext cx="649288"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49" name="Picture 5" descr="latex-image-1.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484438" y="6165850"/>
            <a:ext cx="4319587"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0" name="Picture 13" descr="latex-image-1.pd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419475" y="3500438"/>
            <a:ext cx="647700"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1" name="Picture 6" descr="latex-image-1.pdf"/>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2051050" y="4292600"/>
            <a:ext cx="31686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2" name="Picture 7" descr="latex-image-1.pdf"/>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827088" y="4652963"/>
            <a:ext cx="3384550" cy="33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3" name="Picture 8" descr="latex-image-1.pdf"/>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2555875" y="5157788"/>
            <a:ext cx="4618038" cy="611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2"/>
          <p:cNvSpPr>
            <a:spLocks noGrp="1" noChangeArrowheads="1"/>
          </p:cNvSpPr>
          <p:nvPr>
            <p:ph type="title"/>
          </p:nvPr>
        </p:nvSpPr>
        <p:spPr>
          <a:xfrm>
            <a:off x="1208088" y="11113"/>
            <a:ext cx="7467600" cy="609600"/>
          </a:xfrm>
        </p:spPr>
        <p:txBody>
          <a:bodyPr/>
          <a:lstStyle/>
          <a:p>
            <a:pPr eaLnBrk="1" hangingPunct="1"/>
            <a:r>
              <a:rPr lang="en-US" sz="4000">
                <a:latin typeface="Palatino" charset="0"/>
                <a:ea typeface="ＭＳ Ｐゴシック" charset="0"/>
                <a:cs typeface="ＭＳ Ｐゴシック" charset="0"/>
              </a:rPr>
              <a:t>Driven harmonic oscillator</a:t>
            </a:r>
          </a:p>
        </p:txBody>
      </p:sp>
      <p:sp>
        <p:nvSpPr>
          <p:cNvPr id="32770" name="Rectangle 3"/>
          <p:cNvSpPr>
            <a:spLocks noChangeArrowheads="1"/>
          </p:cNvSpPr>
          <p:nvPr/>
        </p:nvSpPr>
        <p:spPr bwMode="auto">
          <a:xfrm>
            <a:off x="304800" y="749300"/>
            <a:ext cx="8534400" cy="534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gn="l">
              <a:buSzTx/>
            </a:pPr>
            <a:r>
              <a:rPr lang="en-US">
                <a:latin typeface="Palatino" charset="0"/>
              </a:rPr>
              <a:t>Consider periodic force pumping energy into the system</a:t>
            </a:r>
          </a:p>
          <a:p>
            <a:pPr marL="342900" indent="-342900" algn="l">
              <a:buSzTx/>
            </a:pPr>
            <a:endParaRPr lang="en-US">
              <a:latin typeface="Palatino" charset="0"/>
            </a:endParaRPr>
          </a:p>
          <a:p>
            <a:pPr marL="342900" indent="-342900" algn="l">
              <a:buSzTx/>
            </a:pPr>
            <a:endParaRPr lang="en-US">
              <a:latin typeface="Palatino" charset="0"/>
            </a:endParaRPr>
          </a:p>
          <a:p>
            <a:pPr marL="342900" indent="-342900" algn="l">
              <a:buSzTx/>
            </a:pPr>
            <a:r>
              <a:rPr lang="en-US">
                <a:latin typeface="Palatino" charset="0"/>
              </a:rPr>
              <a:t>General solution is a combination of the homogeneous and a particular solution found as</a:t>
            </a:r>
          </a:p>
          <a:p>
            <a:pPr marL="342900" indent="-342900" algn="l">
              <a:buSzTx/>
            </a:pPr>
            <a:endParaRPr lang="en-US">
              <a:latin typeface="Palatino" charset="0"/>
            </a:endParaRPr>
          </a:p>
          <a:p>
            <a:pPr marL="342900" indent="-342900" algn="l">
              <a:buSzTx/>
            </a:pPr>
            <a:r>
              <a:rPr lang="en-US">
                <a:latin typeface="Palatino" charset="0"/>
              </a:rPr>
              <a:t>Obviously a </a:t>
            </a:r>
            <a:r>
              <a:rPr lang="en-US" b="1">
                <a:latin typeface="Palatino" charset="0"/>
              </a:rPr>
              <a:t>resonance</a:t>
            </a:r>
            <a:r>
              <a:rPr lang="en-US">
                <a:latin typeface="Palatino" charset="0"/>
              </a:rPr>
              <a:t> condition appears when driving frequency hits the oscillator eigen-frequency. In the limit of  		the solution  becomes</a:t>
            </a:r>
          </a:p>
          <a:p>
            <a:pPr marL="342900" indent="-342900" algn="l">
              <a:buSzTx/>
            </a:pPr>
            <a:endParaRPr lang="en-US">
              <a:latin typeface="Palatino" charset="0"/>
            </a:endParaRPr>
          </a:p>
          <a:p>
            <a:pPr marL="342900" indent="-342900" algn="l">
              <a:buSzTx/>
            </a:pPr>
            <a:endParaRPr lang="en-US">
              <a:latin typeface="Palatino" charset="0"/>
            </a:endParaRPr>
          </a:p>
          <a:p>
            <a:pPr marL="342900" indent="-342900" algn="l">
              <a:buSzTx/>
            </a:pPr>
            <a:r>
              <a:rPr lang="en-US">
                <a:latin typeface="Palatino" charset="0"/>
              </a:rPr>
              <a:t>The 2</a:t>
            </a:r>
            <a:r>
              <a:rPr lang="en-US" baseline="30000">
                <a:latin typeface="Palatino" charset="0"/>
              </a:rPr>
              <a:t>nd</a:t>
            </a:r>
            <a:r>
              <a:rPr lang="en-US">
                <a:latin typeface="Palatino" charset="0"/>
              </a:rPr>
              <a:t> secular term implies unbounded growth of amplitude at resonance</a:t>
            </a:r>
          </a:p>
        </p:txBody>
      </p:sp>
      <p:grpSp>
        <p:nvGrpSpPr>
          <p:cNvPr id="32771" name="Group 1"/>
          <p:cNvGrpSpPr>
            <a:grpSpLocks/>
          </p:cNvGrpSpPr>
          <p:nvPr/>
        </p:nvGrpSpPr>
        <p:grpSpPr bwMode="auto">
          <a:xfrm>
            <a:off x="2049463" y="1268413"/>
            <a:ext cx="4251325" cy="827087"/>
            <a:chOff x="1186880" y="1268413"/>
            <a:chExt cx="4251266" cy="827434"/>
          </a:xfrm>
        </p:grpSpPr>
        <p:pic>
          <p:nvPicPr>
            <p:cNvPr id="32775" name="Picture 5" descr="txp_fig"/>
            <p:cNvPicPr>
              <a:picLocks noChangeAspect="1" noChangeArrowheads="1"/>
            </p:cNvPicPr>
            <p:nvPr>
              <p:custDataLst>
                <p:tags r:id="rId1"/>
              </p:custDataLst>
            </p:nvPr>
          </p:nvPicPr>
          <p:blipFill>
            <a:blip r:embed="rId5">
              <a:extLst>
                <a:ext uri="{28A0092B-C50C-407E-A947-70E740481C1C}">
                  <a14:useLocalDpi xmlns:a14="http://schemas.microsoft.com/office/drawing/2010/main" val="0"/>
                </a:ext>
              </a:extLst>
            </a:blip>
            <a:srcRect r="77531"/>
            <a:stretch>
              <a:fillRect/>
            </a:stretch>
          </p:blipFill>
          <p:spPr bwMode="auto">
            <a:xfrm>
              <a:off x="1186880" y="1268413"/>
              <a:ext cx="1301182" cy="827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76" name="Picture 5" descr="txp_fig"/>
            <p:cNvPicPr>
              <a:picLocks noChangeAspect="1" noChangeArrowheads="1"/>
            </p:cNvPicPr>
            <p:nvPr>
              <p:custDataLst>
                <p:tags r:id="rId2"/>
              </p:custDataLst>
            </p:nvPr>
          </p:nvPicPr>
          <p:blipFill>
            <a:blip r:embed="rId5">
              <a:extLst>
                <a:ext uri="{28A0092B-C50C-407E-A947-70E740481C1C}">
                  <a14:useLocalDpi xmlns:a14="http://schemas.microsoft.com/office/drawing/2010/main" val="0"/>
                </a:ext>
              </a:extLst>
            </a:blip>
            <a:srcRect l="50227"/>
            <a:stretch>
              <a:fillRect/>
            </a:stretch>
          </p:blipFill>
          <p:spPr bwMode="auto">
            <a:xfrm>
              <a:off x="2555776" y="1268760"/>
              <a:ext cx="2882370" cy="827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32772" name="Picture 2" descr="latex-image-1.pd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331913" y="2716213"/>
            <a:ext cx="6480175" cy="728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73" name="Picture 3" descr="latex-image-1.pdf"/>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35013" y="4149725"/>
            <a:ext cx="1316037"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74" name="Picture 4" descr="latex-image-1.pdf"/>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971550" y="4600575"/>
            <a:ext cx="6840538" cy="84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2"/>
          <p:cNvSpPr>
            <a:spLocks noGrp="1" noChangeArrowheads="1"/>
          </p:cNvSpPr>
          <p:nvPr>
            <p:ph type="title"/>
          </p:nvPr>
        </p:nvSpPr>
        <p:spPr>
          <a:xfrm>
            <a:off x="1208088" y="11113"/>
            <a:ext cx="7467600" cy="609600"/>
          </a:xfrm>
        </p:spPr>
        <p:txBody>
          <a:bodyPr/>
          <a:lstStyle/>
          <a:p>
            <a:pPr eaLnBrk="1" hangingPunct="1"/>
            <a:r>
              <a:rPr lang="en-US">
                <a:latin typeface="Palatino" charset="0"/>
                <a:ea typeface="ＭＳ Ｐゴシック" charset="0"/>
                <a:cs typeface="ＭＳ Ｐゴシック" charset="0"/>
              </a:rPr>
              <a:t>Damped oscillator with periodic driving</a:t>
            </a:r>
          </a:p>
        </p:txBody>
      </p:sp>
      <p:sp>
        <p:nvSpPr>
          <p:cNvPr id="39938" name="Rectangle 3"/>
          <p:cNvSpPr>
            <a:spLocks noChangeArrowheads="1"/>
          </p:cNvSpPr>
          <p:nvPr/>
        </p:nvSpPr>
        <p:spPr bwMode="auto">
          <a:xfrm>
            <a:off x="304800" y="749300"/>
            <a:ext cx="8534400" cy="534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gn="l">
              <a:buSzTx/>
              <a:defRPr/>
            </a:pPr>
            <a:r>
              <a:rPr lang="en-US" dirty="0">
                <a:latin typeface="Palatino" charset="0"/>
              </a:rPr>
              <a:t>Consider periodic force pumping energy into the system</a:t>
            </a:r>
          </a:p>
          <a:p>
            <a:pPr marL="342900" indent="-342900" algn="l">
              <a:buSzTx/>
              <a:defRPr/>
            </a:pPr>
            <a:endParaRPr lang="en-US" dirty="0">
              <a:latin typeface="Palatino" charset="0"/>
            </a:endParaRPr>
          </a:p>
          <a:p>
            <a:pPr marL="342900" indent="-342900" algn="l">
              <a:buSzTx/>
              <a:defRPr/>
            </a:pPr>
            <a:endParaRPr lang="en-US" dirty="0">
              <a:latin typeface="Palatino" charset="0"/>
            </a:endParaRPr>
          </a:p>
          <a:p>
            <a:pPr marL="342900" indent="-342900" algn="l">
              <a:buSzTx/>
              <a:defRPr/>
            </a:pPr>
            <a:r>
              <a:rPr lang="en-US" dirty="0">
                <a:latin typeface="Palatino" charset="0"/>
              </a:rPr>
              <a:t>The solution of the homogeneous system is</a:t>
            </a:r>
          </a:p>
          <a:p>
            <a:pPr marL="342900" indent="-342900" algn="l">
              <a:buSzTx/>
              <a:defRPr/>
            </a:pPr>
            <a:endParaRPr lang="en-US" dirty="0">
              <a:latin typeface="Palatino" charset="0"/>
            </a:endParaRPr>
          </a:p>
          <a:p>
            <a:pPr marL="342900" indent="-342900" algn="l">
              <a:buSzTx/>
              <a:defRPr/>
            </a:pPr>
            <a:r>
              <a:rPr lang="en-US" dirty="0">
                <a:latin typeface="Palatino" charset="0"/>
              </a:rPr>
              <a:t>The particular solution is</a:t>
            </a:r>
          </a:p>
          <a:p>
            <a:pPr marL="342900" indent="-342900" algn="l">
              <a:buSzTx/>
              <a:defRPr/>
            </a:pPr>
            <a:endParaRPr lang="en-US" dirty="0">
              <a:latin typeface="Palatino" charset="0"/>
            </a:endParaRPr>
          </a:p>
          <a:p>
            <a:pPr algn="l">
              <a:buSzTx/>
              <a:buFont typeface="Wingdings" charset="0"/>
              <a:buNone/>
              <a:defRPr/>
            </a:pPr>
            <a:endParaRPr lang="en-US" dirty="0">
              <a:latin typeface="Palatino" charset="0"/>
            </a:endParaRPr>
          </a:p>
          <a:p>
            <a:pPr marL="342900" indent="-342900" algn="l">
              <a:buSzTx/>
              <a:defRPr/>
            </a:pPr>
            <a:r>
              <a:rPr lang="en-US" dirty="0">
                <a:latin typeface="Palatino" charset="0"/>
              </a:rPr>
              <a:t>The homogeneous solution vanishes for	       ,  leaving only the particular one, for which there is an amplitude maximum for		but no divergence</a:t>
            </a:r>
          </a:p>
          <a:p>
            <a:pPr marL="342900" indent="-342900" algn="l">
              <a:buSzTx/>
              <a:defRPr/>
            </a:pPr>
            <a:r>
              <a:rPr lang="en-US" dirty="0">
                <a:latin typeface="Palatino" charset="0"/>
              </a:rPr>
              <a:t>In that case the energy pumped into the system compensate the friction, a steady state representing a limit cycle		 </a:t>
            </a:r>
          </a:p>
        </p:txBody>
      </p:sp>
      <p:pic>
        <p:nvPicPr>
          <p:cNvPr id="33795" name="Picture 5" descr="txp_fig"/>
          <p:cNvPicPr>
            <a:picLocks noChangeAspect="1" noChangeArrowheads="1"/>
          </p:cNvPicPr>
          <p:nvPr>
            <p:custDataLst>
              <p:tags r:id="rId1"/>
            </p:custDataLst>
          </p:nvPr>
        </p:nvPicPr>
        <p:blipFill>
          <a:blip r:embed="rId4">
            <a:extLst>
              <a:ext uri="{28A0092B-C50C-407E-A947-70E740481C1C}">
                <a14:useLocalDpi xmlns:a14="http://schemas.microsoft.com/office/drawing/2010/main" val="0"/>
              </a:ext>
            </a:extLst>
          </a:blip>
          <a:srcRect/>
          <a:stretch>
            <a:fillRect/>
          </a:stretch>
        </p:blipFill>
        <p:spPr bwMode="auto">
          <a:xfrm>
            <a:off x="1373188" y="1268413"/>
            <a:ext cx="5791200" cy="827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796" name="Picture 2" descr="latex-image-1.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331913" y="2555875"/>
            <a:ext cx="6408737"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797" name="Picture 10" descr="latex-image-1.pd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908175" y="3357563"/>
            <a:ext cx="4464050" cy="95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798" name="Picture 3" descr="latex-image-1.pdf"/>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6227763" y="4365625"/>
            <a:ext cx="1008062" cy="236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799" name="Picture 4" descr="latex-image-1.pdf"/>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2700338" y="5157788"/>
            <a:ext cx="1150937" cy="242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2"/>
          <p:cNvSpPr>
            <a:spLocks noGrp="1" noChangeArrowheads="1"/>
          </p:cNvSpPr>
          <p:nvPr>
            <p:ph type="title"/>
          </p:nvPr>
        </p:nvSpPr>
        <p:spPr>
          <a:xfrm>
            <a:off x="1258888" y="-26988"/>
            <a:ext cx="7467600" cy="609601"/>
          </a:xfrm>
        </p:spPr>
        <p:txBody>
          <a:bodyPr/>
          <a:lstStyle/>
          <a:p>
            <a:pPr eaLnBrk="1" hangingPunct="1"/>
            <a:r>
              <a:rPr lang="en-US" sz="3000">
                <a:latin typeface="Palatino" charset="0"/>
                <a:ea typeface="ＭＳ Ｐゴシック" charset="0"/>
                <a:cs typeface="ＭＳ Ｐゴシック" charset="0"/>
              </a:rPr>
              <a:t>Phase space for non-autonomous systems</a:t>
            </a:r>
          </a:p>
        </p:txBody>
      </p:sp>
      <p:sp>
        <p:nvSpPr>
          <p:cNvPr id="34818" name="Rectangle 3"/>
          <p:cNvSpPr>
            <a:spLocks noChangeArrowheads="1"/>
          </p:cNvSpPr>
          <p:nvPr/>
        </p:nvSpPr>
        <p:spPr bwMode="auto">
          <a:xfrm>
            <a:off x="250825" y="620713"/>
            <a:ext cx="6121400" cy="534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gn="l">
              <a:lnSpc>
                <a:spcPct val="110000"/>
              </a:lnSpc>
              <a:buSzTx/>
            </a:pPr>
            <a:r>
              <a:rPr lang="en-US" sz="2000">
                <a:latin typeface="Palatino" charset="0"/>
              </a:rPr>
              <a:t>Plotting the evolution of the </a:t>
            </a:r>
            <a:r>
              <a:rPr lang="en-US" sz="2000" b="1">
                <a:latin typeface="Palatino" charset="0"/>
              </a:rPr>
              <a:t>driven oscillator </a:t>
            </a:r>
            <a:r>
              <a:rPr lang="en-US" sz="2000">
                <a:latin typeface="Palatino" charset="0"/>
              </a:rPr>
              <a:t>in	   provides trajectories that intersect each other (top)</a:t>
            </a:r>
          </a:p>
          <a:p>
            <a:pPr marL="342900" indent="-342900" algn="l">
              <a:lnSpc>
                <a:spcPct val="110000"/>
              </a:lnSpc>
              <a:buSzTx/>
            </a:pPr>
            <a:r>
              <a:rPr lang="en-US" sz="2000">
                <a:latin typeface="Palatino" charset="0"/>
              </a:rPr>
              <a:t>The phase space has time as an extra 3</a:t>
            </a:r>
            <a:r>
              <a:rPr lang="en-US" sz="2000" baseline="30000">
                <a:latin typeface="Palatino" charset="0"/>
              </a:rPr>
              <a:t>rd</a:t>
            </a:r>
            <a:r>
              <a:rPr lang="en-US" sz="2000">
                <a:latin typeface="Palatino" charset="0"/>
              </a:rPr>
              <a:t> dimension</a:t>
            </a:r>
          </a:p>
          <a:p>
            <a:pPr marL="342900" indent="-342900" algn="l">
              <a:buSzTx/>
            </a:pPr>
            <a:r>
              <a:rPr lang="en-US" sz="2000">
                <a:latin typeface="Palatino" charset="0"/>
              </a:rPr>
              <a:t>By rescaling the time to become 	         and considering every integer interval of the new time variable, the phase space looks like the one of the harmonic oscillator (middle) </a:t>
            </a:r>
          </a:p>
          <a:p>
            <a:pPr marL="342900" indent="-342900" algn="l">
              <a:buSzTx/>
            </a:pPr>
            <a:r>
              <a:rPr lang="en-US" sz="2000">
                <a:latin typeface="Palatino" charset="0"/>
              </a:rPr>
              <a:t>This is the simplest version of a (Poincaré) </a:t>
            </a:r>
            <a:r>
              <a:rPr lang="en-US" sz="2000" b="1">
                <a:latin typeface="Palatino" charset="0"/>
              </a:rPr>
              <a:t>surface of section</a:t>
            </a:r>
            <a:r>
              <a:rPr lang="en-US" sz="2000">
                <a:latin typeface="Palatino" charset="0"/>
              </a:rPr>
              <a:t>, which is useful for studying geometrically phase space of multi-dimensional systems</a:t>
            </a:r>
          </a:p>
          <a:p>
            <a:pPr marL="342900" indent="-342900" algn="l">
              <a:buSzTx/>
            </a:pPr>
            <a:r>
              <a:rPr lang="en-US" sz="2000">
                <a:latin typeface="Palatino" charset="0"/>
              </a:rPr>
              <a:t>The fixed point in the surface of section is now a periodic orbit (bottom) defined by</a:t>
            </a:r>
          </a:p>
          <a:p>
            <a:pPr marL="342900" indent="-342900" algn="l">
              <a:spcBef>
                <a:spcPts val="1200"/>
              </a:spcBef>
              <a:buSzTx/>
            </a:pPr>
            <a:r>
              <a:rPr lang="en-US" sz="2000">
                <a:latin typeface="Palatino" charset="0"/>
              </a:rPr>
              <a:t>In that case, one can show the existence of two integrals of motion, but when a non-linearity is introduced, the system becomes non-integrable</a:t>
            </a:r>
          </a:p>
        </p:txBody>
      </p:sp>
      <p:pic>
        <p:nvPicPr>
          <p:cNvPr id="34819" name="Picture 2"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11188" y="981075"/>
            <a:ext cx="61118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20" name="Picture 3"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356100" y="2492375"/>
            <a:ext cx="993775"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21" name="Picture 5"/>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804025" y="725488"/>
            <a:ext cx="2339975" cy="2198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22" name="Picture 8"/>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6084888" y="2997200"/>
            <a:ext cx="3035300"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23" name="Picture 9"/>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6840538" y="4841875"/>
            <a:ext cx="2303462" cy="201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24" name="Picture 15" descr="latex-image-1.pdf"/>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4643438" y="5300663"/>
            <a:ext cx="1803400"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25" name="Oval 18"/>
          <p:cNvSpPr>
            <a:spLocks noChangeArrowheads="1"/>
          </p:cNvSpPr>
          <p:nvPr/>
        </p:nvSpPr>
        <p:spPr bwMode="auto">
          <a:xfrm>
            <a:off x="7739063" y="3789363"/>
            <a:ext cx="73025" cy="74612"/>
          </a:xfrm>
          <a:prstGeom prst="ellipse">
            <a:avLst/>
          </a:prstGeom>
          <a:solidFill>
            <a:schemeClr val="accent1"/>
          </a:solidFill>
          <a:ln w="9525">
            <a:solidFill>
              <a:schemeClr val="tx1"/>
            </a:solidFill>
            <a:round/>
            <a:headEnd/>
            <a:tailEnd/>
          </a:ln>
        </p:spPr>
        <p:txBody>
          <a:bodyPr/>
          <a:lstStyle/>
          <a:p>
            <a:pPr marL="342900" indent="-342900"/>
            <a:endParaRPr lang="en-US"/>
          </a:p>
        </p:txBody>
      </p:sp>
      <p:cxnSp>
        <p:nvCxnSpPr>
          <p:cNvPr id="34826" name="Straight Arrow Connector 17"/>
          <p:cNvCxnSpPr>
            <a:cxnSpLocks noChangeShapeType="1"/>
          </p:cNvCxnSpPr>
          <p:nvPr/>
        </p:nvCxnSpPr>
        <p:spPr bwMode="auto">
          <a:xfrm>
            <a:off x="7812088" y="3933825"/>
            <a:ext cx="73025" cy="863600"/>
          </a:xfrm>
          <a:prstGeom prst="straightConnector1">
            <a:avLst/>
          </a:prstGeom>
          <a:noFill/>
          <a:ln w="9525">
            <a:solidFill>
              <a:schemeClr val="tx1"/>
            </a:solidFill>
            <a:round/>
            <a:headEnd/>
            <a:tailEnd type="arrow" w="med" len="med"/>
          </a:ln>
        </p:spPr>
      </p:cxnSp>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2"/>
          <p:cNvSpPr>
            <a:spLocks noGrp="1" noChangeArrowheads="1"/>
          </p:cNvSpPr>
          <p:nvPr>
            <p:ph type="title"/>
          </p:nvPr>
        </p:nvSpPr>
        <p:spPr/>
        <p:txBody>
          <a:bodyPr/>
          <a:lstStyle/>
          <a:p>
            <a:pPr eaLnBrk="1" hangingPunct="1"/>
            <a:r>
              <a:rPr lang="en-US" sz="4400">
                <a:latin typeface="Palatino" charset="0"/>
                <a:ea typeface="ＭＳ Ｐゴシック" charset="0"/>
                <a:cs typeface="ＭＳ Ｐゴシック" charset="0"/>
              </a:rPr>
              <a:t>Contents of the 1</a:t>
            </a:r>
            <a:r>
              <a:rPr lang="en-US" sz="4400" baseline="30000">
                <a:latin typeface="Palatino" charset="0"/>
                <a:ea typeface="ＭＳ Ｐゴシック" charset="0"/>
                <a:cs typeface="ＭＳ Ｐゴシック" charset="0"/>
              </a:rPr>
              <a:t>st</a:t>
            </a:r>
            <a:r>
              <a:rPr lang="en-US" sz="4400">
                <a:latin typeface="Palatino" charset="0"/>
                <a:ea typeface="ＭＳ Ｐゴシック" charset="0"/>
                <a:cs typeface="ＭＳ Ｐゴシック" charset="0"/>
              </a:rPr>
              <a:t> lecture</a:t>
            </a:r>
          </a:p>
        </p:txBody>
      </p:sp>
      <p:sp>
        <p:nvSpPr>
          <p:cNvPr id="2" name="Content Placeholder 1"/>
          <p:cNvSpPr>
            <a:spLocks noGrp="1"/>
          </p:cNvSpPr>
          <p:nvPr>
            <p:ph sz="half" idx="1"/>
          </p:nvPr>
        </p:nvSpPr>
        <p:spPr>
          <a:xfrm>
            <a:off x="395288" y="647700"/>
            <a:ext cx="8640762" cy="6237288"/>
          </a:xfrm>
        </p:spPr>
        <p:txBody>
          <a:bodyPr>
            <a:normAutofit fontScale="77500" lnSpcReduction="20000"/>
          </a:bodyPr>
          <a:lstStyle/>
          <a:p>
            <a:pPr>
              <a:buClr>
                <a:schemeClr val="accent6">
                  <a:lumMod val="20000"/>
                  <a:lumOff val="80000"/>
                </a:schemeClr>
              </a:buClr>
              <a:defRPr/>
            </a:pPr>
            <a:r>
              <a:rPr lang="en-US" dirty="0">
                <a:solidFill>
                  <a:srgbClr val="E8E8F1"/>
                </a:solidFill>
                <a:latin typeface="Palatino" charset="0"/>
              </a:rPr>
              <a:t>Accelerator performance parameters and non-linear effects</a:t>
            </a:r>
          </a:p>
          <a:p>
            <a:pPr>
              <a:buClr>
                <a:schemeClr val="accent6">
                  <a:lumMod val="20000"/>
                  <a:lumOff val="80000"/>
                </a:schemeClr>
              </a:buClr>
              <a:defRPr/>
            </a:pPr>
            <a:r>
              <a:rPr lang="en-US" dirty="0">
                <a:solidFill>
                  <a:srgbClr val="E8E8F1"/>
                </a:solidFill>
                <a:latin typeface="Palatino" charset="0"/>
              </a:rPr>
              <a:t>Linear and non-linear </a:t>
            </a:r>
            <a:r>
              <a:rPr lang="en-US" dirty="0" smtClean="0">
                <a:solidFill>
                  <a:srgbClr val="E8E8F1"/>
                </a:solidFill>
                <a:latin typeface="Palatino" charset="0"/>
              </a:rPr>
              <a:t>oscillators</a:t>
            </a:r>
          </a:p>
          <a:p>
            <a:pPr lvl="1">
              <a:buClr>
                <a:schemeClr val="accent6">
                  <a:lumMod val="20000"/>
                  <a:lumOff val="80000"/>
                </a:schemeClr>
              </a:buClr>
              <a:defRPr/>
            </a:pPr>
            <a:r>
              <a:rPr lang="en-US" dirty="0" smtClean="0">
                <a:solidFill>
                  <a:srgbClr val="E8E8F1"/>
                </a:solidFill>
                <a:latin typeface="Palatino" charset="0"/>
              </a:rPr>
              <a:t>Integral and frequency of motion</a:t>
            </a:r>
          </a:p>
          <a:p>
            <a:pPr lvl="1">
              <a:buClr>
                <a:schemeClr val="accent6">
                  <a:lumMod val="20000"/>
                  <a:lumOff val="80000"/>
                </a:schemeClr>
              </a:buClr>
              <a:defRPr/>
            </a:pPr>
            <a:r>
              <a:rPr lang="en-US" dirty="0" smtClean="0">
                <a:solidFill>
                  <a:srgbClr val="E8E8F1"/>
                </a:solidFill>
                <a:latin typeface="Palatino" charset="0"/>
              </a:rPr>
              <a:t>The pendulum</a:t>
            </a:r>
          </a:p>
          <a:p>
            <a:pPr lvl="1">
              <a:buClr>
                <a:schemeClr val="accent6">
                  <a:lumMod val="20000"/>
                  <a:lumOff val="80000"/>
                </a:schemeClr>
              </a:buClr>
              <a:defRPr/>
            </a:pPr>
            <a:r>
              <a:rPr lang="en-US" dirty="0" smtClean="0">
                <a:solidFill>
                  <a:srgbClr val="E8E8F1"/>
                </a:solidFill>
                <a:latin typeface="Palatino" charset="0"/>
              </a:rPr>
              <a:t>Damped harmonic oscillator</a:t>
            </a:r>
          </a:p>
          <a:p>
            <a:pPr>
              <a:buClr>
                <a:schemeClr val="accent6">
                  <a:lumMod val="20000"/>
                  <a:lumOff val="80000"/>
                </a:schemeClr>
              </a:buClr>
              <a:defRPr/>
            </a:pPr>
            <a:r>
              <a:rPr lang="en-US" dirty="0" smtClean="0">
                <a:solidFill>
                  <a:srgbClr val="E8E8F1"/>
                </a:solidFill>
                <a:latin typeface="Palatino" charset="0"/>
              </a:rPr>
              <a:t>Phase space dynamics</a:t>
            </a:r>
          </a:p>
          <a:p>
            <a:pPr lvl="1">
              <a:buClr>
                <a:schemeClr val="accent6">
                  <a:lumMod val="20000"/>
                  <a:lumOff val="80000"/>
                </a:schemeClr>
              </a:buClr>
              <a:defRPr/>
            </a:pPr>
            <a:r>
              <a:rPr lang="en-US" dirty="0">
                <a:solidFill>
                  <a:srgbClr val="E8E8F1"/>
                </a:solidFill>
                <a:latin typeface="Palatino" charset="0"/>
              </a:rPr>
              <a:t>F</a:t>
            </a:r>
            <a:r>
              <a:rPr lang="en-US" dirty="0" smtClean="0">
                <a:solidFill>
                  <a:srgbClr val="E8E8F1"/>
                </a:solidFill>
                <a:latin typeface="Palatino" charset="0"/>
              </a:rPr>
              <a:t>ixed point analysis</a:t>
            </a:r>
          </a:p>
          <a:p>
            <a:pPr>
              <a:buClr>
                <a:schemeClr val="accent6">
                  <a:lumMod val="20000"/>
                  <a:lumOff val="80000"/>
                </a:schemeClr>
              </a:buClr>
              <a:defRPr/>
            </a:pPr>
            <a:r>
              <a:rPr lang="en-US" dirty="0" smtClean="0">
                <a:solidFill>
                  <a:srgbClr val="E8E8F1"/>
                </a:solidFill>
                <a:latin typeface="Palatino" charset="0"/>
              </a:rPr>
              <a:t>Non-autonomous systems</a:t>
            </a:r>
          </a:p>
          <a:p>
            <a:pPr lvl="1">
              <a:buClr>
                <a:schemeClr val="accent6">
                  <a:lumMod val="20000"/>
                  <a:lumOff val="80000"/>
                </a:schemeClr>
              </a:buClr>
              <a:defRPr/>
            </a:pPr>
            <a:r>
              <a:rPr lang="en-US" dirty="0" smtClean="0">
                <a:solidFill>
                  <a:srgbClr val="E8E8F1"/>
                </a:solidFill>
                <a:latin typeface="Palatino" charset="0"/>
              </a:rPr>
              <a:t>Driven (damped) harmonic oscillator, resonance conditions</a:t>
            </a:r>
          </a:p>
          <a:p>
            <a:pPr>
              <a:defRPr/>
            </a:pPr>
            <a:r>
              <a:rPr lang="en-US" dirty="0" smtClean="0">
                <a:latin typeface="Palatino" charset="0"/>
              </a:rPr>
              <a:t>Linear equations with periodic coefficients – Hill’s equations</a:t>
            </a:r>
          </a:p>
          <a:p>
            <a:pPr lvl="1">
              <a:defRPr/>
            </a:pPr>
            <a:r>
              <a:rPr lang="en-US" dirty="0" err="1" smtClean="0">
                <a:latin typeface="Palatino" charset="0"/>
              </a:rPr>
              <a:t>Floquet</a:t>
            </a:r>
            <a:r>
              <a:rPr lang="en-US" dirty="0" smtClean="0">
                <a:latin typeface="Palatino" charset="0"/>
              </a:rPr>
              <a:t> solutions and normalized coordinates</a:t>
            </a:r>
            <a:endParaRPr lang="en-US" dirty="0">
              <a:latin typeface="Palatino" charset="0"/>
            </a:endParaRPr>
          </a:p>
          <a:p>
            <a:pPr>
              <a:buClr>
                <a:schemeClr val="accent6">
                  <a:lumMod val="20000"/>
                  <a:lumOff val="80000"/>
                </a:schemeClr>
              </a:buClr>
              <a:defRPr/>
            </a:pPr>
            <a:r>
              <a:rPr lang="en-US" dirty="0">
                <a:solidFill>
                  <a:srgbClr val="E8E8F1"/>
                </a:solidFill>
                <a:latin typeface="Palatino" charset="0"/>
              </a:rPr>
              <a:t>Perturbation theory </a:t>
            </a:r>
            <a:endParaRPr lang="en-US" dirty="0" smtClean="0">
              <a:solidFill>
                <a:srgbClr val="E8E8F1"/>
              </a:solidFill>
              <a:latin typeface="Palatino" charset="0"/>
            </a:endParaRPr>
          </a:p>
          <a:p>
            <a:pPr lvl="1">
              <a:buClr>
                <a:schemeClr val="accent6">
                  <a:lumMod val="20000"/>
                  <a:lumOff val="80000"/>
                </a:schemeClr>
              </a:buClr>
              <a:defRPr/>
            </a:pPr>
            <a:r>
              <a:rPr lang="en-US" dirty="0" smtClean="0">
                <a:solidFill>
                  <a:srgbClr val="E8E8F1"/>
                </a:solidFill>
                <a:latin typeface="Palatino" charset="0"/>
              </a:rPr>
              <a:t>Non-linear oscillator</a:t>
            </a:r>
            <a:endParaRPr lang="en-US" dirty="0">
              <a:solidFill>
                <a:srgbClr val="E8E8F1"/>
              </a:solidFill>
              <a:latin typeface="Palatino" charset="0"/>
            </a:endParaRPr>
          </a:p>
          <a:p>
            <a:pPr lvl="1">
              <a:buClr>
                <a:schemeClr val="accent6">
                  <a:lumMod val="20000"/>
                  <a:lumOff val="80000"/>
                </a:schemeClr>
              </a:buClr>
              <a:defRPr/>
            </a:pPr>
            <a:r>
              <a:rPr lang="en-US" dirty="0">
                <a:solidFill>
                  <a:srgbClr val="E8E8F1"/>
                </a:solidFill>
                <a:latin typeface="Palatino" charset="0"/>
              </a:rPr>
              <a:t>Perturbation  by periodic function – single dipole perturbation</a:t>
            </a:r>
          </a:p>
          <a:p>
            <a:pPr lvl="1">
              <a:buClr>
                <a:schemeClr val="accent6">
                  <a:lumMod val="20000"/>
                  <a:lumOff val="80000"/>
                </a:schemeClr>
              </a:buClr>
              <a:defRPr/>
            </a:pPr>
            <a:r>
              <a:rPr lang="en-US" dirty="0" smtClean="0">
                <a:solidFill>
                  <a:srgbClr val="E8E8F1"/>
                </a:solidFill>
                <a:latin typeface="Palatino" charset="0"/>
              </a:rPr>
              <a:t>Application to single multipole – resonance conditions</a:t>
            </a:r>
          </a:p>
          <a:p>
            <a:pPr lvl="1">
              <a:buClr>
                <a:schemeClr val="accent6">
                  <a:lumMod val="20000"/>
                  <a:lumOff val="80000"/>
                </a:schemeClr>
              </a:buClr>
              <a:defRPr/>
            </a:pPr>
            <a:r>
              <a:rPr lang="en-US" dirty="0" smtClean="0">
                <a:solidFill>
                  <a:srgbClr val="E8E8F1"/>
                </a:solidFill>
                <a:latin typeface="Palatino" charset="0"/>
              </a:rPr>
              <a:t>Examples: single quadrupole, sextupole, octupole perturbation</a:t>
            </a:r>
          </a:p>
          <a:p>
            <a:pPr lvl="1">
              <a:buClr>
                <a:schemeClr val="accent6">
                  <a:lumMod val="20000"/>
                  <a:lumOff val="80000"/>
                </a:schemeClr>
              </a:buClr>
              <a:defRPr/>
            </a:pPr>
            <a:r>
              <a:rPr lang="en-US" dirty="0" smtClean="0">
                <a:solidFill>
                  <a:srgbClr val="E8E8F1"/>
                </a:solidFill>
                <a:latin typeface="Palatino" charset="0"/>
              </a:rPr>
              <a:t>General multi-pole perturbation– example: linear coupling</a:t>
            </a:r>
          </a:p>
          <a:p>
            <a:pPr lvl="1">
              <a:buClr>
                <a:schemeClr val="accent6">
                  <a:lumMod val="20000"/>
                  <a:lumOff val="80000"/>
                </a:schemeClr>
              </a:buClr>
              <a:defRPr/>
            </a:pPr>
            <a:r>
              <a:rPr lang="en-US" dirty="0" smtClean="0">
                <a:solidFill>
                  <a:srgbClr val="E8E8F1"/>
                </a:solidFill>
                <a:latin typeface="Palatino" charset="0"/>
              </a:rPr>
              <a:t>Resonance conditions and working point choice</a:t>
            </a:r>
          </a:p>
          <a:p>
            <a:pPr>
              <a:buClr>
                <a:schemeClr val="accent6">
                  <a:lumMod val="20000"/>
                  <a:lumOff val="80000"/>
                </a:schemeClr>
              </a:buClr>
              <a:defRPr/>
            </a:pPr>
            <a:r>
              <a:rPr lang="en-US" dirty="0" smtClean="0">
                <a:solidFill>
                  <a:srgbClr val="E8E8F1"/>
                </a:solidFill>
                <a:latin typeface="Palatino" charset="0"/>
              </a:rPr>
              <a:t>Summary</a:t>
            </a:r>
          </a:p>
          <a:p>
            <a:pPr>
              <a:buClr>
                <a:schemeClr val="accent6">
                  <a:lumMod val="20000"/>
                  <a:lumOff val="80000"/>
                </a:schemeClr>
              </a:buClr>
              <a:defRPr/>
            </a:pPr>
            <a:r>
              <a:rPr lang="en-US" dirty="0" smtClean="0">
                <a:solidFill>
                  <a:srgbClr val="E8E8F1"/>
                </a:solidFill>
                <a:latin typeface="Palatino" charset="0"/>
              </a:rPr>
              <a:t>Appendix I: Multipole expansion</a:t>
            </a:r>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2"/>
          <p:cNvSpPr>
            <a:spLocks noGrp="1" noChangeArrowheads="1"/>
          </p:cNvSpPr>
          <p:nvPr>
            <p:ph type="title"/>
          </p:nvPr>
        </p:nvSpPr>
        <p:spPr/>
        <p:txBody>
          <a:bodyPr/>
          <a:lstStyle/>
          <a:p>
            <a:pPr eaLnBrk="1" hangingPunct="1"/>
            <a:r>
              <a:rPr lang="en-US" sz="4400">
                <a:latin typeface="Palatino" charset="0"/>
                <a:ea typeface="ＭＳ Ｐゴシック" charset="0"/>
                <a:cs typeface="ＭＳ Ｐゴシック" charset="0"/>
              </a:rPr>
              <a:t>Contents of the 1</a:t>
            </a:r>
            <a:r>
              <a:rPr lang="en-US" sz="4400" baseline="30000">
                <a:latin typeface="Palatino" charset="0"/>
                <a:ea typeface="ＭＳ Ｐゴシック" charset="0"/>
                <a:cs typeface="ＭＳ Ｐゴシック" charset="0"/>
              </a:rPr>
              <a:t>st</a:t>
            </a:r>
            <a:r>
              <a:rPr lang="en-US" sz="4400">
                <a:latin typeface="Palatino" charset="0"/>
                <a:ea typeface="ＭＳ Ｐゴシック" charset="0"/>
                <a:cs typeface="ＭＳ Ｐゴシック" charset="0"/>
              </a:rPr>
              <a:t> lecture</a:t>
            </a:r>
          </a:p>
        </p:txBody>
      </p:sp>
      <p:sp>
        <p:nvSpPr>
          <p:cNvPr id="2" name="Content Placeholder 1"/>
          <p:cNvSpPr>
            <a:spLocks noGrp="1"/>
          </p:cNvSpPr>
          <p:nvPr>
            <p:ph sz="half" idx="1"/>
          </p:nvPr>
        </p:nvSpPr>
        <p:spPr>
          <a:xfrm>
            <a:off x="395288" y="647700"/>
            <a:ext cx="8640762" cy="6237288"/>
          </a:xfrm>
        </p:spPr>
        <p:txBody>
          <a:bodyPr>
            <a:normAutofit fontScale="77500" lnSpcReduction="20000"/>
          </a:bodyPr>
          <a:lstStyle/>
          <a:p>
            <a:pPr>
              <a:defRPr/>
            </a:pPr>
            <a:r>
              <a:rPr lang="en-US" dirty="0">
                <a:latin typeface="Palatino" charset="0"/>
              </a:rPr>
              <a:t>Accelerator performance parameters and non-linear effects</a:t>
            </a:r>
          </a:p>
          <a:p>
            <a:pPr>
              <a:defRPr/>
            </a:pPr>
            <a:r>
              <a:rPr lang="en-US" dirty="0">
                <a:latin typeface="Palatino" charset="0"/>
              </a:rPr>
              <a:t>Linear and non-linear </a:t>
            </a:r>
            <a:r>
              <a:rPr lang="en-US" dirty="0" smtClean="0">
                <a:latin typeface="Palatino" charset="0"/>
              </a:rPr>
              <a:t>oscillators</a:t>
            </a:r>
          </a:p>
          <a:p>
            <a:pPr lvl="1">
              <a:defRPr/>
            </a:pPr>
            <a:r>
              <a:rPr lang="en-US" dirty="0" smtClean="0">
                <a:latin typeface="Palatino" charset="0"/>
              </a:rPr>
              <a:t>Integral and frequency of motion</a:t>
            </a:r>
          </a:p>
          <a:p>
            <a:pPr lvl="1">
              <a:defRPr/>
            </a:pPr>
            <a:r>
              <a:rPr lang="en-US" dirty="0" smtClean="0">
                <a:latin typeface="Palatino" charset="0"/>
              </a:rPr>
              <a:t>The pendulum</a:t>
            </a:r>
          </a:p>
          <a:p>
            <a:pPr lvl="1">
              <a:defRPr/>
            </a:pPr>
            <a:r>
              <a:rPr lang="en-US" dirty="0" smtClean="0">
                <a:latin typeface="Palatino" charset="0"/>
              </a:rPr>
              <a:t>Damped harmonic oscillator</a:t>
            </a:r>
          </a:p>
          <a:p>
            <a:pPr>
              <a:defRPr/>
            </a:pPr>
            <a:r>
              <a:rPr lang="en-US" dirty="0" smtClean="0">
                <a:latin typeface="Palatino" charset="0"/>
              </a:rPr>
              <a:t>Phase space dynamics</a:t>
            </a:r>
          </a:p>
          <a:p>
            <a:pPr lvl="1">
              <a:defRPr/>
            </a:pPr>
            <a:r>
              <a:rPr lang="en-US" dirty="0">
                <a:latin typeface="Palatino" charset="0"/>
              </a:rPr>
              <a:t>F</a:t>
            </a:r>
            <a:r>
              <a:rPr lang="en-US" dirty="0" smtClean="0">
                <a:latin typeface="Palatino" charset="0"/>
              </a:rPr>
              <a:t>ixed point analysis</a:t>
            </a:r>
          </a:p>
          <a:p>
            <a:pPr>
              <a:defRPr/>
            </a:pPr>
            <a:r>
              <a:rPr lang="en-US" dirty="0" smtClean="0">
                <a:latin typeface="Palatino" charset="0"/>
              </a:rPr>
              <a:t>Non-autonomous systems</a:t>
            </a:r>
          </a:p>
          <a:p>
            <a:pPr lvl="1">
              <a:defRPr/>
            </a:pPr>
            <a:r>
              <a:rPr lang="en-US" dirty="0" smtClean="0">
                <a:latin typeface="Palatino" charset="0"/>
              </a:rPr>
              <a:t>Driven (damped) harmonic oscillator, resonance conditions</a:t>
            </a:r>
          </a:p>
          <a:p>
            <a:pPr>
              <a:defRPr/>
            </a:pPr>
            <a:r>
              <a:rPr lang="en-US" dirty="0" smtClean="0">
                <a:latin typeface="Palatino" charset="0"/>
              </a:rPr>
              <a:t>Linear equations with periodic coefficients – Hill’s equations</a:t>
            </a:r>
          </a:p>
          <a:p>
            <a:pPr lvl="1">
              <a:defRPr/>
            </a:pPr>
            <a:r>
              <a:rPr lang="en-US" dirty="0" err="1" smtClean="0">
                <a:latin typeface="Palatino" charset="0"/>
              </a:rPr>
              <a:t>Floquet</a:t>
            </a:r>
            <a:r>
              <a:rPr lang="en-US" dirty="0" smtClean="0">
                <a:latin typeface="Palatino" charset="0"/>
              </a:rPr>
              <a:t> solutions and normalized coordinates</a:t>
            </a:r>
            <a:endParaRPr lang="en-US" dirty="0">
              <a:latin typeface="Palatino" charset="0"/>
            </a:endParaRPr>
          </a:p>
          <a:p>
            <a:pPr>
              <a:defRPr/>
            </a:pPr>
            <a:r>
              <a:rPr lang="en-US" dirty="0">
                <a:latin typeface="Palatino" charset="0"/>
              </a:rPr>
              <a:t>Perturbation theory </a:t>
            </a:r>
            <a:endParaRPr lang="en-US" dirty="0" smtClean="0">
              <a:latin typeface="Palatino" charset="0"/>
            </a:endParaRPr>
          </a:p>
          <a:p>
            <a:pPr lvl="1">
              <a:defRPr/>
            </a:pPr>
            <a:r>
              <a:rPr lang="en-US" dirty="0" smtClean="0">
                <a:latin typeface="Palatino" charset="0"/>
              </a:rPr>
              <a:t>Non-linear oscillator</a:t>
            </a:r>
            <a:endParaRPr lang="en-US" dirty="0">
              <a:latin typeface="Palatino" charset="0"/>
            </a:endParaRPr>
          </a:p>
          <a:p>
            <a:pPr lvl="1">
              <a:defRPr/>
            </a:pPr>
            <a:r>
              <a:rPr lang="en-US" dirty="0">
                <a:latin typeface="Palatino" charset="0"/>
              </a:rPr>
              <a:t>Perturbation  by periodic function – single dipole perturbation</a:t>
            </a:r>
          </a:p>
          <a:p>
            <a:pPr lvl="1">
              <a:defRPr/>
            </a:pPr>
            <a:r>
              <a:rPr lang="en-US" dirty="0" smtClean="0">
                <a:latin typeface="Palatino" charset="0"/>
              </a:rPr>
              <a:t>Application to single multipole – resonance conditions</a:t>
            </a:r>
          </a:p>
          <a:p>
            <a:pPr lvl="1">
              <a:defRPr/>
            </a:pPr>
            <a:r>
              <a:rPr lang="en-US" dirty="0" smtClean="0">
                <a:latin typeface="Palatino" charset="0"/>
              </a:rPr>
              <a:t>Examples: single quadrupole, sextupole, octupole perturbation</a:t>
            </a:r>
          </a:p>
          <a:p>
            <a:pPr lvl="1">
              <a:defRPr/>
            </a:pPr>
            <a:r>
              <a:rPr lang="en-US" dirty="0" smtClean="0">
                <a:latin typeface="Palatino" charset="0"/>
              </a:rPr>
              <a:t>General multi-pole perturbation– example: linear coupling</a:t>
            </a:r>
          </a:p>
          <a:p>
            <a:pPr lvl="1">
              <a:defRPr/>
            </a:pPr>
            <a:r>
              <a:rPr lang="en-US" dirty="0" smtClean="0">
                <a:latin typeface="Palatino" charset="0"/>
              </a:rPr>
              <a:t>Resonance conditions and working point choice</a:t>
            </a:r>
          </a:p>
          <a:p>
            <a:pPr>
              <a:defRPr/>
            </a:pPr>
            <a:r>
              <a:rPr lang="en-US" dirty="0" smtClean="0">
                <a:latin typeface="Palatino" charset="0"/>
              </a:rPr>
              <a:t>Summary</a:t>
            </a:r>
          </a:p>
          <a:p>
            <a:pPr>
              <a:defRPr/>
            </a:pPr>
            <a:r>
              <a:rPr lang="en-US" dirty="0" smtClean="0">
                <a:latin typeface="Palatino" charset="0"/>
              </a:rPr>
              <a:t>Appendix I: Multipole expansion</a:t>
            </a:r>
          </a:p>
        </p:txBody>
      </p:sp>
    </p:spTree>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2"/>
          <p:cNvSpPr>
            <a:spLocks noGrp="1" noChangeArrowheads="1"/>
          </p:cNvSpPr>
          <p:nvPr>
            <p:ph type="title"/>
          </p:nvPr>
        </p:nvSpPr>
        <p:spPr>
          <a:xfrm>
            <a:off x="1187450" y="44450"/>
            <a:ext cx="7705725" cy="533400"/>
          </a:xfrm>
        </p:spPr>
        <p:txBody>
          <a:bodyPr/>
          <a:lstStyle/>
          <a:p>
            <a:pPr eaLnBrk="1" hangingPunct="1"/>
            <a:r>
              <a:rPr lang="en-US">
                <a:solidFill>
                  <a:srgbClr val="FFFFFF"/>
                </a:solidFill>
                <a:latin typeface="Palatino" charset="0"/>
                <a:ea typeface="ＭＳ Ｐゴシック" charset="0"/>
                <a:cs typeface="ＭＳ Ｐゴシック" charset="0"/>
              </a:rPr>
              <a:t>Linear equation with periodic coefficients</a:t>
            </a:r>
            <a:endParaRPr lang="en-GB">
              <a:latin typeface="Times New Roman" charset="0"/>
              <a:ea typeface="ＭＳ Ｐゴシック" charset="0"/>
              <a:cs typeface="ＭＳ Ｐゴシック" charset="0"/>
            </a:endParaRPr>
          </a:p>
        </p:txBody>
      </p:sp>
      <p:sp>
        <p:nvSpPr>
          <p:cNvPr id="171010" name="Rectangle 3"/>
          <p:cNvSpPr>
            <a:spLocks noChangeArrowheads="1"/>
          </p:cNvSpPr>
          <p:nvPr/>
        </p:nvSpPr>
        <p:spPr bwMode="auto">
          <a:xfrm>
            <a:off x="228600" y="762000"/>
            <a:ext cx="8763000" cy="571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gn="l">
              <a:lnSpc>
                <a:spcPct val="90000"/>
              </a:lnSpc>
              <a:spcBef>
                <a:spcPts val="0"/>
              </a:spcBef>
              <a:defRPr/>
            </a:pPr>
            <a:r>
              <a:rPr lang="en-US" dirty="0">
                <a:latin typeface="Palatino"/>
                <a:cs typeface="Palatino"/>
              </a:rPr>
              <a:t>A very important class of equations especially 	            for beam dynamics (but also solid state physics)		 are linear equations with periodic coefficients</a:t>
            </a:r>
            <a:endParaRPr lang="en-US" altLang="ja-JP" dirty="0">
              <a:latin typeface="Palatino"/>
              <a:cs typeface="Palatino"/>
            </a:endParaRPr>
          </a:p>
          <a:p>
            <a:pPr marL="342900" indent="-342900" algn="l">
              <a:lnSpc>
                <a:spcPct val="90000"/>
              </a:lnSpc>
              <a:spcBef>
                <a:spcPts val="0"/>
              </a:spcBef>
              <a:defRPr/>
            </a:pPr>
            <a:endParaRPr lang="en-US" dirty="0">
              <a:latin typeface="Palatino"/>
              <a:cs typeface="Palatino"/>
            </a:endParaRPr>
          </a:p>
          <a:p>
            <a:pPr algn="l">
              <a:lnSpc>
                <a:spcPct val="90000"/>
              </a:lnSpc>
              <a:spcBef>
                <a:spcPct val="50000"/>
              </a:spcBef>
              <a:buFont typeface="Wingdings" charset="0"/>
              <a:buNone/>
              <a:defRPr/>
            </a:pPr>
            <a:endParaRPr lang="en-US" dirty="0">
              <a:latin typeface="Palatino"/>
              <a:cs typeface="Palatino"/>
            </a:endParaRPr>
          </a:p>
          <a:p>
            <a:pPr marL="342900" indent="-342900" algn="l">
              <a:lnSpc>
                <a:spcPct val="150000"/>
              </a:lnSpc>
              <a:spcBef>
                <a:spcPct val="50000"/>
              </a:spcBef>
              <a:buFont typeface="Wingdings" charset="0"/>
              <a:buNone/>
              <a:defRPr/>
            </a:pPr>
            <a:r>
              <a:rPr lang="en-US" dirty="0">
                <a:latin typeface="Palatino"/>
                <a:cs typeface="Palatino"/>
              </a:rPr>
              <a:t>	with			  a periodic function of time</a:t>
            </a:r>
          </a:p>
          <a:p>
            <a:pPr marL="342900" indent="-342900" algn="l">
              <a:lnSpc>
                <a:spcPct val="90000"/>
              </a:lnSpc>
              <a:spcBef>
                <a:spcPct val="50000"/>
              </a:spcBef>
              <a:defRPr/>
            </a:pPr>
            <a:r>
              <a:rPr lang="en-US" dirty="0">
                <a:latin typeface="Palatino"/>
                <a:cs typeface="Palatino"/>
              </a:rPr>
              <a:t>These are called </a:t>
            </a:r>
            <a:r>
              <a:rPr lang="en-US" b="1" dirty="0">
                <a:latin typeface="Palatino"/>
                <a:cs typeface="Palatino"/>
              </a:rPr>
              <a:t>Hill</a:t>
            </a:r>
            <a:r>
              <a:rPr lang="ja-JP" altLang="en-US" b="1" dirty="0">
                <a:latin typeface="Palatino"/>
                <a:cs typeface="Palatino"/>
              </a:rPr>
              <a:t>’</a:t>
            </a:r>
            <a:r>
              <a:rPr lang="en-US" altLang="ja-JP" b="1" dirty="0">
                <a:latin typeface="Palatino"/>
                <a:cs typeface="Palatino"/>
              </a:rPr>
              <a:t>s equations </a:t>
            </a:r>
            <a:r>
              <a:rPr lang="en-US" altLang="ja-JP" dirty="0">
                <a:latin typeface="Palatino"/>
                <a:cs typeface="Palatino"/>
              </a:rPr>
              <a:t>and c</a:t>
            </a:r>
            <a:r>
              <a:rPr lang="en-US" dirty="0">
                <a:latin typeface="Palatino"/>
                <a:cs typeface="Palatino"/>
              </a:rPr>
              <a:t>an be thought as equations of harmonic oscillator with time dependent (periodic) frequency</a:t>
            </a:r>
          </a:p>
          <a:p>
            <a:pPr marL="342900" indent="-342900" algn="l">
              <a:buClr>
                <a:srgbClr val="00007D"/>
              </a:buClr>
              <a:buSzTx/>
              <a:defRPr/>
            </a:pPr>
            <a:r>
              <a:rPr lang="en-US" dirty="0">
                <a:solidFill>
                  <a:srgbClr val="000000"/>
                </a:solidFill>
                <a:latin typeface="Palatino"/>
                <a:cs typeface="Palatino"/>
              </a:rPr>
              <a:t>There are two solutions that can be written as	         with			periodic but also                           </a:t>
            </a:r>
            <a:r>
              <a:rPr lang="en-US" dirty="0">
                <a:latin typeface="Palatino"/>
                <a:cs typeface="Palatino"/>
              </a:rPr>
              <a:t>with     a constant which implies that			    is periodic</a:t>
            </a:r>
          </a:p>
          <a:p>
            <a:pPr marL="342900" indent="-342900" algn="l">
              <a:buClr>
                <a:srgbClr val="00007D"/>
              </a:buClr>
              <a:buSzTx/>
              <a:defRPr/>
            </a:pPr>
            <a:r>
              <a:rPr lang="en-US" dirty="0">
                <a:solidFill>
                  <a:srgbClr val="000000"/>
                </a:solidFill>
                <a:latin typeface="Palatino"/>
                <a:cs typeface="Palatino"/>
              </a:rPr>
              <a:t>The solutions are derived based on </a:t>
            </a:r>
            <a:r>
              <a:rPr lang="en-US" b="1" dirty="0" err="1">
                <a:solidFill>
                  <a:srgbClr val="000000"/>
                </a:solidFill>
                <a:latin typeface="Palatino"/>
                <a:cs typeface="Palatino"/>
              </a:rPr>
              <a:t>Floquet</a:t>
            </a:r>
            <a:r>
              <a:rPr lang="en-US" dirty="0">
                <a:solidFill>
                  <a:srgbClr val="000000"/>
                </a:solidFill>
                <a:latin typeface="Palatino"/>
                <a:cs typeface="Palatino"/>
              </a:rPr>
              <a:t> theory</a:t>
            </a:r>
          </a:p>
        </p:txBody>
      </p:sp>
      <p:grpSp>
        <p:nvGrpSpPr>
          <p:cNvPr id="36867" name="Group 4"/>
          <p:cNvGrpSpPr>
            <a:grpSpLocks/>
          </p:cNvGrpSpPr>
          <p:nvPr/>
        </p:nvGrpSpPr>
        <p:grpSpPr bwMode="auto">
          <a:xfrm>
            <a:off x="7167563" y="685800"/>
            <a:ext cx="1976437" cy="2389188"/>
            <a:chOff x="4510" y="624"/>
            <a:chExt cx="1113" cy="1445"/>
          </a:xfrm>
        </p:grpSpPr>
        <p:pic>
          <p:nvPicPr>
            <p:cNvPr id="36875" name="Picture 5" descr="hil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10" y="624"/>
              <a:ext cx="1113" cy="1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76" name="Text Box 6"/>
            <p:cNvSpPr txBox="1">
              <a:spLocks noChangeArrowheads="1"/>
            </p:cNvSpPr>
            <p:nvPr/>
          </p:nvSpPr>
          <p:spPr bwMode="auto">
            <a:xfrm>
              <a:off x="4739" y="1891"/>
              <a:ext cx="742" cy="1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55600" indent="-355600" eaLnBrk="0" hangingPunct="0">
                <a:defRPr sz="2400">
                  <a:solidFill>
                    <a:schemeClr val="tx1"/>
                  </a:solidFill>
                  <a:latin typeface="Baskerville" charset="0"/>
                  <a:ea typeface="ＭＳ Ｐゴシック" charset="0"/>
                  <a:cs typeface="ＭＳ Ｐゴシック" charset="0"/>
                </a:defRPr>
              </a:lvl1pPr>
              <a:lvl2pPr marL="742950" indent="-285750" eaLnBrk="0" hangingPunct="0">
                <a:defRPr sz="2400">
                  <a:solidFill>
                    <a:schemeClr val="tx1"/>
                  </a:solidFill>
                  <a:latin typeface="Baskerville" charset="0"/>
                  <a:ea typeface="ＭＳ Ｐゴシック" charset="0"/>
                </a:defRPr>
              </a:lvl2pPr>
              <a:lvl3pPr marL="1143000" indent="-228600" eaLnBrk="0" hangingPunct="0">
                <a:defRPr sz="2400">
                  <a:solidFill>
                    <a:schemeClr val="tx1"/>
                  </a:solidFill>
                  <a:latin typeface="Baskerville" charset="0"/>
                  <a:ea typeface="ＭＳ Ｐゴシック" charset="0"/>
                </a:defRPr>
              </a:lvl3pPr>
              <a:lvl4pPr marL="1600200" indent="-228600" eaLnBrk="0" hangingPunct="0">
                <a:defRPr sz="2400">
                  <a:solidFill>
                    <a:schemeClr val="tx1"/>
                  </a:solidFill>
                  <a:latin typeface="Baskerville" charset="0"/>
                  <a:ea typeface="ＭＳ Ｐゴシック" charset="0"/>
                </a:defRPr>
              </a:lvl4pPr>
              <a:lvl5pPr marL="2057400" indent="-228600" eaLnBrk="0" hangingPunct="0">
                <a:defRPr sz="2400">
                  <a:solidFill>
                    <a:schemeClr val="tx1"/>
                  </a:solidFill>
                  <a:latin typeface="Baskerville" charset="0"/>
                  <a:ea typeface="ＭＳ Ｐゴシック" charset="0"/>
                </a:defRPr>
              </a:lvl5pPr>
              <a:lvl6pPr marL="25146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algn="l" eaLnBrk="1" hangingPunct="1">
                <a:lnSpc>
                  <a:spcPct val="95000"/>
                </a:lnSpc>
                <a:spcBef>
                  <a:spcPct val="50000"/>
                </a:spcBef>
                <a:buClrTx/>
                <a:buSzPct val="70000"/>
                <a:buFont typeface="Wingdings" charset="0"/>
                <a:buNone/>
              </a:pPr>
              <a:r>
                <a:rPr lang="en-GB" sz="1400" b="1">
                  <a:latin typeface="Times New Roman" charset="0"/>
                </a:rPr>
                <a:t>George Hill</a:t>
              </a:r>
            </a:p>
          </p:txBody>
        </p:sp>
      </p:grpSp>
      <p:pic>
        <p:nvPicPr>
          <p:cNvPr id="36868" name="Picture 1"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195513" y="1844675"/>
            <a:ext cx="2908300" cy="884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869" name="Picture 2" descr="latex-image-1.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403350" y="2997200"/>
            <a:ext cx="2540000"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870" name="Picture 3" descr="latex-image-1.pd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6875463" y="4581525"/>
            <a:ext cx="2263775" cy="446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871" name="Picture 5" descr="latex-image-1.pdf"/>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6372225" y="4992688"/>
            <a:ext cx="266382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872" name="Picture 6" descr="latex-image-1.pdf"/>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1403350" y="5487988"/>
            <a:ext cx="215900" cy="17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873" name="Picture 7" descr="latex-image-1.pdf"/>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5724525" y="5300663"/>
            <a:ext cx="2087563"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874" name="Picture 8" descr="latex-image-1.pdf"/>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1403350" y="5008563"/>
            <a:ext cx="2227263" cy="33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2"/>
          <p:cNvSpPr>
            <a:spLocks noGrp="1" noChangeArrowheads="1"/>
          </p:cNvSpPr>
          <p:nvPr>
            <p:ph type="title"/>
          </p:nvPr>
        </p:nvSpPr>
        <p:spPr>
          <a:xfrm>
            <a:off x="1187450" y="44450"/>
            <a:ext cx="7705725" cy="533400"/>
          </a:xfrm>
        </p:spPr>
        <p:txBody>
          <a:bodyPr/>
          <a:lstStyle/>
          <a:p>
            <a:pPr eaLnBrk="1" hangingPunct="1"/>
            <a:r>
              <a:rPr lang="en-US" sz="4000">
                <a:solidFill>
                  <a:srgbClr val="FFFFFF"/>
                </a:solidFill>
                <a:latin typeface="Palatino" charset="0"/>
                <a:ea typeface="ＭＳ Ｐゴシック" charset="0"/>
                <a:cs typeface="ＭＳ Ｐゴシック" charset="0"/>
              </a:rPr>
              <a:t>Amplitude, phase and invariant</a:t>
            </a:r>
            <a:endParaRPr lang="en-GB" sz="4000">
              <a:latin typeface="Times New Roman" charset="0"/>
              <a:ea typeface="ＭＳ Ｐゴシック" charset="0"/>
              <a:cs typeface="ＭＳ Ｐゴシック" charset="0"/>
            </a:endParaRPr>
          </a:p>
        </p:txBody>
      </p:sp>
      <p:sp>
        <p:nvSpPr>
          <p:cNvPr id="171010" name="Rectangle 3"/>
          <p:cNvSpPr>
            <a:spLocks noChangeArrowheads="1"/>
          </p:cNvSpPr>
          <p:nvPr/>
        </p:nvSpPr>
        <p:spPr bwMode="auto">
          <a:xfrm>
            <a:off x="228600" y="762000"/>
            <a:ext cx="8763000" cy="571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gn="l">
              <a:buClr>
                <a:srgbClr val="00007D"/>
              </a:buClr>
              <a:buSzTx/>
              <a:defRPr/>
            </a:pPr>
            <a:r>
              <a:rPr lang="en-US" dirty="0">
                <a:solidFill>
                  <a:srgbClr val="000000"/>
                </a:solidFill>
                <a:latin typeface="Palatino"/>
                <a:cs typeface="Palatino"/>
              </a:rPr>
              <a:t>Differentiating the solutions twice and substituting  to Hill’s equation, </a:t>
            </a:r>
            <a:r>
              <a:rPr lang="en-US" dirty="0">
                <a:latin typeface="Palatino"/>
                <a:cs typeface="Palatino"/>
              </a:rPr>
              <a:t>the following two equations are obtained</a:t>
            </a:r>
          </a:p>
          <a:p>
            <a:pPr marL="342900" indent="-342900" algn="l">
              <a:buClr>
                <a:srgbClr val="00007D"/>
              </a:buClr>
              <a:buSzTx/>
              <a:defRPr/>
            </a:pPr>
            <a:endParaRPr lang="en-US" dirty="0">
              <a:solidFill>
                <a:srgbClr val="000000"/>
              </a:solidFill>
              <a:latin typeface="Palatino"/>
              <a:cs typeface="Palatino"/>
            </a:endParaRPr>
          </a:p>
          <a:p>
            <a:pPr marL="342900" indent="-342900" algn="l">
              <a:buClr>
                <a:srgbClr val="00007D"/>
              </a:buClr>
              <a:buSzTx/>
              <a:defRPr/>
            </a:pPr>
            <a:endParaRPr lang="en-US" dirty="0">
              <a:solidFill>
                <a:srgbClr val="000000"/>
              </a:solidFill>
              <a:latin typeface="Palatino"/>
              <a:cs typeface="Palatino"/>
            </a:endParaRPr>
          </a:p>
          <a:p>
            <a:pPr algn="l">
              <a:buClr>
                <a:srgbClr val="00007D"/>
              </a:buClr>
              <a:buSzTx/>
              <a:buFont typeface="Wingdings" charset="0"/>
              <a:buNone/>
              <a:defRPr/>
            </a:pPr>
            <a:endParaRPr lang="en-US" dirty="0">
              <a:solidFill>
                <a:srgbClr val="000000"/>
              </a:solidFill>
              <a:latin typeface="Palatino"/>
              <a:cs typeface="Palatino"/>
            </a:endParaRPr>
          </a:p>
          <a:p>
            <a:pPr marL="342900" indent="-342900" algn="l">
              <a:lnSpc>
                <a:spcPct val="110000"/>
              </a:lnSpc>
              <a:buClr>
                <a:srgbClr val="00007D"/>
              </a:buClr>
              <a:buSzTx/>
              <a:defRPr/>
            </a:pPr>
            <a:r>
              <a:rPr lang="en-US" dirty="0">
                <a:solidFill>
                  <a:srgbClr val="000000"/>
                </a:solidFill>
                <a:latin typeface="Palatino"/>
                <a:cs typeface="Palatino"/>
              </a:rPr>
              <a:t>The 2</a:t>
            </a:r>
            <a:r>
              <a:rPr lang="en-US" baseline="30000" dirty="0">
                <a:solidFill>
                  <a:srgbClr val="000000"/>
                </a:solidFill>
                <a:latin typeface="Palatino"/>
                <a:cs typeface="Palatino"/>
              </a:rPr>
              <a:t>nd</a:t>
            </a:r>
            <a:r>
              <a:rPr lang="en-US" dirty="0">
                <a:solidFill>
                  <a:srgbClr val="000000"/>
                </a:solidFill>
                <a:latin typeface="Palatino"/>
                <a:cs typeface="Palatino"/>
              </a:rPr>
              <a:t> one can be integrated to give 		 , i.e. the relation between the “phase” and the amplitude</a:t>
            </a:r>
          </a:p>
          <a:p>
            <a:pPr marL="342900" indent="-342900" algn="l">
              <a:buClr>
                <a:srgbClr val="00007D"/>
              </a:buClr>
              <a:buSzTx/>
              <a:defRPr/>
            </a:pPr>
            <a:r>
              <a:rPr lang="en-US" dirty="0">
                <a:solidFill>
                  <a:srgbClr val="000000"/>
                </a:solidFill>
                <a:latin typeface="Palatino"/>
                <a:cs typeface="Palatino"/>
              </a:rPr>
              <a:t>Substituting this to the 1</a:t>
            </a:r>
            <a:r>
              <a:rPr lang="en-US" baseline="30000" dirty="0">
                <a:solidFill>
                  <a:srgbClr val="000000"/>
                </a:solidFill>
                <a:latin typeface="Palatino"/>
                <a:cs typeface="Palatino"/>
              </a:rPr>
              <a:t>st</a:t>
            </a:r>
            <a:r>
              <a:rPr lang="en-US" dirty="0">
                <a:solidFill>
                  <a:srgbClr val="000000"/>
                </a:solidFill>
                <a:latin typeface="Palatino"/>
                <a:cs typeface="Palatino"/>
              </a:rPr>
              <a:t> equation, the amplitude equation is derived (or the beta function in accelerator jargon)</a:t>
            </a:r>
          </a:p>
          <a:p>
            <a:pPr marL="342900" indent="-342900" algn="l">
              <a:buClr>
                <a:srgbClr val="00007D"/>
              </a:buClr>
              <a:buSzTx/>
              <a:defRPr/>
            </a:pPr>
            <a:endParaRPr lang="en-US" dirty="0">
              <a:solidFill>
                <a:srgbClr val="000000"/>
              </a:solidFill>
              <a:latin typeface="Palatino"/>
              <a:cs typeface="Palatino"/>
            </a:endParaRPr>
          </a:p>
          <a:p>
            <a:pPr marL="342900" indent="-342900" algn="l">
              <a:spcBef>
                <a:spcPts val="1800"/>
              </a:spcBef>
              <a:buClr>
                <a:srgbClr val="00007D"/>
              </a:buClr>
              <a:buSzTx/>
              <a:defRPr/>
            </a:pPr>
            <a:r>
              <a:rPr lang="en-US" dirty="0">
                <a:solidFill>
                  <a:srgbClr val="000000"/>
                </a:solidFill>
                <a:latin typeface="Palatino"/>
                <a:cs typeface="Palatino"/>
              </a:rPr>
              <a:t>By evaluating the quadratic sum of the solution and its derivative an invariant can be constructed, with the form</a:t>
            </a:r>
          </a:p>
        </p:txBody>
      </p:sp>
      <p:pic>
        <p:nvPicPr>
          <p:cNvPr id="37891" name="Picture 9"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651500" y="2857500"/>
            <a:ext cx="1098550"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892" name="Picture 10"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411413" y="1557338"/>
            <a:ext cx="3455987" cy="127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893" name="Picture 11" descr="latex-image-1.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916238" y="4581525"/>
            <a:ext cx="2967037"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894" name="Picture 12" descr="latex-image-1.pd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195513" y="5957888"/>
            <a:ext cx="4679950" cy="855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noChangeArrowheads="1"/>
          </p:cNvSpPr>
          <p:nvPr>
            <p:ph type="title"/>
          </p:nvPr>
        </p:nvSpPr>
        <p:spPr>
          <a:xfrm>
            <a:off x="1447800" y="76200"/>
            <a:ext cx="7085013" cy="533400"/>
          </a:xfrm>
        </p:spPr>
        <p:txBody>
          <a:bodyPr/>
          <a:lstStyle/>
          <a:p>
            <a:r>
              <a:rPr lang="en-US" sz="4800">
                <a:latin typeface="Palatino" charset="0"/>
                <a:ea typeface="ＭＳ Ｐゴシック" charset="0"/>
                <a:cs typeface="ＭＳ Ｐゴシック" charset="0"/>
              </a:rPr>
              <a:t>Normalized coordinates</a:t>
            </a:r>
          </a:p>
        </p:txBody>
      </p:sp>
      <p:sp>
        <p:nvSpPr>
          <p:cNvPr id="21506" name="Rectangle 4"/>
          <p:cNvSpPr>
            <a:spLocks noGrp="1" noChangeArrowheads="1"/>
          </p:cNvSpPr>
          <p:nvPr>
            <p:ph type="body" idx="1"/>
          </p:nvPr>
        </p:nvSpPr>
        <p:spPr>
          <a:xfrm>
            <a:off x="152400" y="685800"/>
            <a:ext cx="8701088" cy="4057650"/>
          </a:xfrm>
        </p:spPr>
        <p:txBody>
          <a:bodyPr lIns="90488" tIns="44450" rIns="90488" bIns="44450"/>
          <a:lstStyle/>
          <a:p>
            <a:pPr>
              <a:defRPr/>
            </a:pPr>
            <a:r>
              <a:rPr lang="en-US" sz="2400" dirty="0">
                <a:latin typeface="Palatino" charset="0"/>
                <a:ea typeface="ＭＳ Ｐゴシック" charset="0"/>
                <a:cs typeface="ＭＳ Ｐゴシック" charset="0"/>
              </a:rPr>
              <a:t>Recall </a:t>
            </a:r>
            <a:r>
              <a:rPr lang="en-US" sz="2400" dirty="0" smtClean="0">
                <a:latin typeface="Palatino" charset="0"/>
                <a:ea typeface="ＭＳ Ｐゴシック" charset="0"/>
                <a:cs typeface="ＭＳ Ｐゴシック" charset="0"/>
              </a:rPr>
              <a:t>the </a:t>
            </a:r>
            <a:r>
              <a:rPr lang="en-US" sz="2400" dirty="0" err="1" smtClean="0">
                <a:latin typeface="Palatino" charset="0"/>
                <a:ea typeface="ＭＳ Ｐゴシック" charset="0"/>
                <a:cs typeface="ＭＳ Ｐゴシック" charset="0"/>
              </a:rPr>
              <a:t>Floquet</a:t>
            </a:r>
            <a:r>
              <a:rPr lang="en-US" sz="2400" dirty="0" smtClean="0">
                <a:latin typeface="Palatino" charset="0"/>
                <a:ea typeface="ＭＳ Ｐゴシック" charset="0"/>
                <a:cs typeface="ＭＳ Ｐゴシック" charset="0"/>
              </a:rPr>
              <a:t> solutions 				</a:t>
            </a:r>
            <a:r>
              <a:rPr lang="en-US" sz="2400" dirty="0">
                <a:latin typeface="Palatino" charset="0"/>
                <a:ea typeface="ＭＳ Ｐゴシック" charset="0"/>
                <a:cs typeface="ＭＳ Ｐゴシック" charset="0"/>
              </a:rPr>
              <a:t> </a:t>
            </a:r>
            <a:r>
              <a:rPr lang="en-US" sz="2400" dirty="0" smtClean="0">
                <a:latin typeface="Palatino" charset="0"/>
                <a:ea typeface="ＭＳ Ｐゴシック" charset="0"/>
                <a:cs typeface="ＭＳ Ｐゴシック" charset="0"/>
              </a:rPr>
              <a:t>          for </a:t>
            </a:r>
            <a:r>
              <a:rPr lang="en-US" sz="2400" dirty="0" err="1" smtClean="0">
                <a:latin typeface="Palatino" charset="0"/>
                <a:ea typeface="ＭＳ Ｐゴシック" charset="0"/>
                <a:cs typeface="ＭＳ Ｐゴシック" charset="0"/>
              </a:rPr>
              <a:t>betatron</a:t>
            </a:r>
            <a:r>
              <a:rPr lang="en-US" sz="2400" dirty="0" smtClean="0">
                <a:latin typeface="Palatino" charset="0"/>
                <a:ea typeface="ＭＳ Ｐゴシック" charset="0"/>
                <a:cs typeface="ＭＳ Ｐゴシック" charset="0"/>
              </a:rPr>
              <a:t>  motion</a:t>
            </a:r>
            <a:endParaRPr lang="en-US" sz="2400" dirty="0">
              <a:latin typeface="Palatino" charset="0"/>
              <a:ea typeface="ＭＳ Ｐゴシック" charset="0"/>
              <a:cs typeface="ＭＳ Ｐゴシック" charset="0"/>
            </a:endParaRPr>
          </a:p>
          <a:p>
            <a:pPr>
              <a:defRPr/>
            </a:pPr>
            <a:r>
              <a:rPr lang="en-US" sz="2400" dirty="0">
                <a:latin typeface="Palatino" charset="0"/>
                <a:ea typeface="ＭＳ Ｐゴシック" charset="0"/>
                <a:cs typeface="ＭＳ Ｐゴシック" charset="0"/>
              </a:rPr>
              <a:t>Introduce new </a:t>
            </a:r>
            <a:r>
              <a:rPr lang="en-US" sz="2400" dirty="0" smtClean="0">
                <a:latin typeface="Palatino" charset="0"/>
                <a:ea typeface="ＭＳ Ｐゴシック" charset="0"/>
                <a:cs typeface="ＭＳ Ｐゴシック" charset="0"/>
              </a:rPr>
              <a:t>variables</a:t>
            </a:r>
            <a:endParaRPr lang="en-US" sz="2400" dirty="0">
              <a:latin typeface="Palatino" charset="0"/>
              <a:ea typeface="ＭＳ Ｐゴシック" charset="0"/>
              <a:cs typeface="ＭＳ Ｐゴシック" charset="0"/>
            </a:endParaRPr>
          </a:p>
          <a:p>
            <a:pPr>
              <a:defRPr/>
            </a:pPr>
            <a:endParaRPr lang="en-US" sz="2400" dirty="0">
              <a:latin typeface="Palatino" charset="0"/>
              <a:ea typeface="ＭＳ Ｐゴシック" charset="0"/>
              <a:cs typeface="ＭＳ Ｐゴシック" charset="0"/>
            </a:endParaRPr>
          </a:p>
          <a:p>
            <a:pPr>
              <a:buFont typeface="Wingdings" charset="0"/>
              <a:buNone/>
              <a:defRPr/>
            </a:pPr>
            <a:endParaRPr lang="en-US" sz="2400" dirty="0">
              <a:latin typeface="Palatino" charset="0"/>
              <a:ea typeface="ＭＳ Ｐゴシック" charset="0"/>
              <a:cs typeface="ＭＳ Ｐゴシック" charset="0"/>
            </a:endParaRPr>
          </a:p>
          <a:p>
            <a:pPr>
              <a:lnSpc>
                <a:spcPct val="140000"/>
              </a:lnSpc>
              <a:defRPr/>
            </a:pPr>
            <a:r>
              <a:rPr lang="en-US" sz="2400" dirty="0" smtClean="0">
                <a:latin typeface="Palatino" charset="0"/>
                <a:ea typeface="ＭＳ Ｐゴシック" charset="0"/>
                <a:cs typeface="ＭＳ Ｐゴシック" charset="0"/>
              </a:rPr>
              <a:t>In </a:t>
            </a:r>
            <a:r>
              <a:rPr lang="en-US" sz="2400" dirty="0">
                <a:latin typeface="Palatino" charset="0"/>
                <a:ea typeface="ＭＳ Ｐゴシック" charset="0"/>
                <a:cs typeface="ＭＳ Ｐゴシック" charset="0"/>
              </a:rPr>
              <a:t>matrix form</a:t>
            </a:r>
          </a:p>
          <a:p>
            <a:pPr>
              <a:buFont typeface="Wingdings" charset="0"/>
              <a:buNone/>
              <a:defRPr/>
            </a:pPr>
            <a:endParaRPr lang="en-US" sz="2400" b="1" dirty="0">
              <a:latin typeface="Palatino" charset="0"/>
              <a:ea typeface="ＭＳ Ｐゴシック" charset="0"/>
              <a:cs typeface="ＭＳ Ｐゴシック" charset="0"/>
            </a:endParaRPr>
          </a:p>
          <a:p>
            <a:pPr>
              <a:lnSpc>
                <a:spcPct val="80000"/>
              </a:lnSpc>
              <a:spcAft>
                <a:spcPts val="1800"/>
              </a:spcAft>
              <a:defRPr/>
            </a:pPr>
            <a:r>
              <a:rPr lang="en-US" sz="2400" dirty="0" smtClean="0">
                <a:latin typeface="Palatino" charset="0"/>
                <a:ea typeface="ＭＳ Ｐゴシック" charset="0"/>
                <a:cs typeface="ＭＳ Ｐゴシック" charset="0"/>
              </a:rPr>
              <a:t>Hill</a:t>
            </a:r>
            <a:r>
              <a:rPr lang="ja-JP" altLang="en-US" sz="2400" dirty="0" smtClean="0">
                <a:latin typeface="Palatino" charset="0"/>
                <a:ea typeface="ＭＳ Ｐゴシック" charset="0"/>
                <a:cs typeface="ＭＳ Ｐゴシック" charset="0"/>
              </a:rPr>
              <a:t>’</a:t>
            </a:r>
            <a:r>
              <a:rPr lang="en-US" altLang="ja-JP" sz="2400" dirty="0" smtClean="0">
                <a:latin typeface="Palatino" charset="0"/>
                <a:ea typeface="ＭＳ Ｐゴシック" charset="0"/>
                <a:cs typeface="ＭＳ Ｐゴシック" charset="0"/>
              </a:rPr>
              <a:t>s </a:t>
            </a:r>
            <a:r>
              <a:rPr lang="en-US" altLang="ja-JP" sz="2400" dirty="0">
                <a:latin typeface="Palatino" charset="0"/>
                <a:ea typeface="ＭＳ Ｐゴシック" charset="0"/>
                <a:cs typeface="ＭＳ Ｐゴシック" charset="0"/>
              </a:rPr>
              <a:t>equation </a:t>
            </a:r>
            <a:r>
              <a:rPr lang="en-US" altLang="ja-JP" sz="2400" dirty="0" smtClean="0">
                <a:latin typeface="Palatino" charset="0"/>
                <a:ea typeface="ＭＳ Ｐゴシック" charset="0"/>
                <a:cs typeface="ＭＳ Ｐゴシック" charset="0"/>
              </a:rPr>
              <a:t>becomes </a:t>
            </a:r>
            <a:endParaRPr lang="en-US" altLang="ja-JP" sz="2400" dirty="0">
              <a:latin typeface="Palatino" charset="0"/>
              <a:ea typeface="ＭＳ Ｐゴシック" charset="0"/>
              <a:cs typeface="ＭＳ Ｐゴシック" charset="0"/>
            </a:endParaRPr>
          </a:p>
          <a:p>
            <a:pPr>
              <a:lnSpc>
                <a:spcPct val="80000"/>
              </a:lnSpc>
              <a:defRPr/>
            </a:pPr>
            <a:r>
              <a:rPr lang="en-US" sz="2400" dirty="0" smtClean="0">
                <a:latin typeface="Palatino" charset="0"/>
                <a:ea typeface="ＭＳ Ｐゴシック" charset="0"/>
                <a:cs typeface="ＭＳ Ｐゴシック" charset="0"/>
              </a:rPr>
              <a:t>System becomes harmonic oscillator with frequency 													    or</a:t>
            </a:r>
          </a:p>
          <a:p>
            <a:pPr>
              <a:defRPr/>
            </a:pPr>
            <a:endParaRPr lang="en-US" sz="2400" b="1" dirty="0" smtClean="0">
              <a:latin typeface="Palatino" charset="0"/>
              <a:ea typeface="ＭＳ Ｐゴシック" charset="0"/>
              <a:cs typeface="ＭＳ Ｐゴシック" charset="0"/>
            </a:endParaRPr>
          </a:p>
          <a:p>
            <a:pPr>
              <a:lnSpc>
                <a:spcPct val="90000"/>
              </a:lnSpc>
              <a:defRPr/>
            </a:pPr>
            <a:r>
              <a:rPr lang="en-US" sz="2400" b="1" dirty="0" err="1" smtClean="0">
                <a:latin typeface="Palatino" charset="0"/>
                <a:ea typeface="ＭＳ Ｐゴシック" charset="0"/>
                <a:cs typeface="ＭＳ Ｐゴシック" charset="0"/>
              </a:rPr>
              <a:t>Floquet</a:t>
            </a:r>
            <a:r>
              <a:rPr lang="en-US" sz="2400" b="1" dirty="0" smtClean="0">
                <a:latin typeface="Palatino" charset="0"/>
                <a:ea typeface="ＭＳ Ｐゴシック" charset="0"/>
                <a:cs typeface="ＭＳ Ｐゴシック" charset="0"/>
              </a:rPr>
              <a:t> transformation</a:t>
            </a:r>
            <a:r>
              <a:rPr lang="en-US" sz="2400" dirty="0" smtClean="0">
                <a:latin typeface="Palatino" charset="0"/>
                <a:ea typeface="ＭＳ Ｐゴシック" charset="0"/>
                <a:cs typeface="ＭＳ Ｐゴシック" charset="0"/>
              </a:rPr>
              <a:t> transforms 			      phase space in circles</a:t>
            </a:r>
          </a:p>
          <a:p>
            <a:pPr marL="0" indent="0">
              <a:buFont typeface="Wingdings" charset="0"/>
              <a:buNone/>
              <a:defRPr/>
            </a:pPr>
            <a:endParaRPr lang="en-US" sz="2400" dirty="0">
              <a:latin typeface="Palatino" charset="0"/>
              <a:ea typeface="ＭＳ Ｐゴシック" charset="0"/>
              <a:cs typeface="ＭＳ Ｐゴシック" charset="0"/>
            </a:endParaRPr>
          </a:p>
        </p:txBody>
      </p:sp>
      <p:pic>
        <p:nvPicPr>
          <p:cNvPr id="38915" name="Picture 38" descr="txp_fig.bmp"/>
          <p:cNvPicPr>
            <a:picLocks noChangeAspect="1" noChangeArrowheads="1"/>
          </p:cNvPicPr>
          <p:nvPr>
            <p:custDataLst>
              <p:tags r:id="rId1"/>
            </p:custDataLst>
          </p:nvPr>
        </p:nvPicPr>
        <p:blipFill>
          <a:blip r:embed="rId14">
            <a:extLst>
              <a:ext uri="{28A0092B-C50C-407E-A947-70E740481C1C}">
                <a14:useLocalDpi xmlns:a14="http://schemas.microsoft.com/office/drawing/2010/main" val="0"/>
              </a:ext>
            </a:extLst>
          </a:blip>
          <a:srcRect/>
          <a:stretch>
            <a:fillRect/>
          </a:stretch>
        </p:blipFill>
        <p:spPr bwMode="auto">
          <a:xfrm>
            <a:off x="2771775" y="2854325"/>
            <a:ext cx="3138488" cy="862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16" name="Picture 48" descr="txp_fig.bmp"/>
          <p:cNvPicPr>
            <a:picLocks noChangeAspect="1" noChangeArrowheads="1"/>
          </p:cNvPicPr>
          <p:nvPr>
            <p:custDataLst>
              <p:tags r:id="rId2"/>
            </p:custDataLst>
          </p:nvPr>
        </p:nvPicPr>
        <p:blipFill>
          <a:blip r:embed="rId15">
            <a:extLst>
              <a:ext uri="{28A0092B-C50C-407E-A947-70E740481C1C}">
                <a14:useLocalDpi xmlns:a14="http://schemas.microsoft.com/office/drawing/2010/main" val="0"/>
              </a:ext>
            </a:extLst>
          </a:blip>
          <a:srcRect/>
          <a:stretch>
            <a:fillRect/>
          </a:stretch>
        </p:blipFill>
        <p:spPr bwMode="auto">
          <a:xfrm>
            <a:off x="468313" y="4957763"/>
            <a:ext cx="3254375" cy="77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17" name="Picture 20" descr="txp_fig.bmp"/>
          <p:cNvPicPr>
            <a:picLocks noChangeAspect="1" noChangeArrowheads="1"/>
          </p:cNvPicPr>
          <p:nvPr>
            <p:custDataLst>
              <p:tags r:id="rId3"/>
            </p:custDataLst>
          </p:nvPr>
        </p:nvPicPr>
        <p:blipFill>
          <a:blip r:embed="rId16">
            <a:extLst>
              <a:ext uri="{28A0092B-C50C-407E-A947-70E740481C1C}">
                <a14:useLocalDpi xmlns:a14="http://schemas.microsoft.com/office/drawing/2010/main" val="0"/>
              </a:ext>
            </a:extLst>
          </a:blip>
          <a:srcRect/>
          <a:stretch>
            <a:fillRect/>
          </a:stretch>
        </p:blipFill>
        <p:spPr bwMode="auto">
          <a:xfrm>
            <a:off x="381000" y="2055813"/>
            <a:ext cx="8564563" cy="796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8918" name="Group 1"/>
          <p:cNvGrpSpPr>
            <a:grpSpLocks/>
          </p:cNvGrpSpPr>
          <p:nvPr/>
        </p:nvGrpSpPr>
        <p:grpSpPr bwMode="auto">
          <a:xfrm>
            <a:off x="4275138" y="836613"/>
            <a:ext cx="4868862" cy="873125"/>
            <a:chOff x="2051050" y="827088"/>
            <a:chExt cx="4868863" cy="873125"/>
          </a:xfrm>
        </p:grpSpPr>
        <p:pic>
          <p:nvPicPr>
            <p:cNvPr id="38938" name="Picture 12" descr="txp_fig"/>
            <p:cNvPicPr>
              <a:picLocks noChangeAspect="1" noChangeArrowheads="1"/>
            </p:cNvPicPr>
            <p:nvPr>
              <p:custDataLst>
                <p:tags r:id="rId10"/>
              </p:custDataLst>
            </p:nvPr>
          </p:nvPicPr>
          <p:blipFill>
            <a:blip r:embed="rId17">
              <a:extLst>
                <a:ext uri="{28A0092B-C50C-407E-A947-70E740481C1C}">
                  <a14:useLocalDpi xmlns:a14="http://schemas.microsoft.com/office/drawing/2010/main" val="0"/>
                </a:ext>
              </a:extLst>
            </a:blip>
            <a:srcRect/>
            <a:stretch>
              <a:fillRect/>
            </a:stretch>
          </p:blipFill>
          <p:spPr bwMode="auto">
            <a:xfrm>
              <a:off x="2195513" y="827088"/>
              <a:ext cx="302418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pic>
        <p:pic>
          <p:nvPicPr>
            <p:cNvPr id="38939" name="Picture 14" descr="txp_fig"/>
            <p:cNvPicPr>
              <a:picLocks noChangeAspect="1" noChangeArrowheads="1"/>
            </p:cNvPicPr>
            <p:nvPr>
              <p:custDataLst>
                <p:tags r:id="rId11"/>
              </p:custDataLst>
            </p:nvPr>
          </p:nvPicPr>
          <p:blipFill>
            <a:blip r:embed="rId18">
              <a:extLst>
                <a:ext uri="{28A0092B-C50C-407E-A947-70E740481C1C}">
                  <a14:useLocalDpi xmlns:a14="http://schemas.microsoft.com/office/drawing/2010/main" val="0"/>
                </a:ext>
              </a:extLst>
            </a:blip>
            <a:srcRect/>
            <a:stretch>
              <a:fillRect/>
            </a:stretch>
          </p:blipFill>
          <p:spPr bwMode="auto">
            <a:xfrm>
              <a:off x="2051050" y="1177925"/>
              <a:ext cx="4868863"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pic>
      </p:grpSp>
      <p:pic>
        <p:nvPicPr>
          <p:cNvPr id="38919" name="Picture 15" descr="txp_fig"/>
          <p:cNvPicPr>
            <a:picLocks noChangeAspect="1" noChangeArrowheads="1"/>
          </p:cNvPicPr>
          <p:nvPr>
            <p:custDataLst>
              <p:tags r:id="rId4"/>
            </p:custDataLst>
          </p:nvPr>
        </p:nvPicPr>
        <p:blipFill>
          <a:blip r:embed="rId19">
            <a:extLst>
              <a:ext uri="{28A0092B-C50C-407E-A947-70E740481C1C}">
                <a14:useLocalDpi xmlns:a14="http://schemas.microsoft.com/office/drawing/2010/main" val="0"/>
              </a:ext>
            </a:extLst>
          </a:blip>
          <a:srcRect l="23914" r="67126" b="-7016"/>
          <a:stretch>
            <a:fillRect/>
          </a:stretch>
        </p:blipFill>
        <p:spPr bwMode="auto">
          <a:xfrm>
            <a:off x="4932363" y="1268413"/>
            <a:ext cx="153987"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pic>
      <p:pic>
        <p:nvPicPr>
          <p:cNvPr id="38920" name="Picture 3" descr="latex-image-1.pdf"/>
          <p:cNvPicPr>
            <a:picLocks noChangeAspect="1"/>
          </p:cNvPicPr>
          <p:nvPr/>
        </p:nvPicPr>
        <p:blipFill>
          <a:blip r:embed="rId20">
            <a:extLst>
              <a:ext uri="{28A0092B-C50C-407E-A947-70E740481C1C}">
                <a14:useLocalDpi xmlns:a14="http://schemas.microsoft.com/office/drawing/2010/main" val="0"/>
              </a:ext>
            </a:extLst>
          </a:blip>
          <a:srcRect/>
          <a:stretch>
            <a:fillRect/>
          </a:stretch>
        </p:blipFill>
        <p:spPr bwMode="auto">
          <a:xfrm>
            <a:off x="5003800" y="5084763"/>
            <a:ext cx="18002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8921" name="Group 9"/>
          <p:cNvGrpSpPr>
            <a:grpSpLocks/>
          </p:cNvGrpSpPr>
          <p:nvPr/>
        </p:nvGrpSpPr>
        <p:grpSpPr bwMode="auto">
          <a:xfrm>
            <a:off x="5364163" y="5373688"/>
            <a:ext cx="3529012" cy="1412875"/>
            <a:chOff x="5364163" y="5445224"/>
            <a:chExt cx="3528317" cy="1412751"/>
          </a:xfrm>
        </p:grpSpPr>
        <p:cxnSp>
          <p:nvCxnSpPr>
            <p:cNvPr id="38923" name="Straight Arrow Connector 5"/>
            <p:cNvCxnSpPr>
              <a:cxnSpLocks noChangeShapeType="1"/>
              <a:endCxn id="38929" idx="7"/>
            </p:cNvCxnSpPr>
            <p:nvPr/>
          </p:nvCxnSpPr>
          <p:spPr bwMode="auto">
            <a:xfrm flipV="1">
              <a:off x="8172400" y="5946402"/>
              <a:ext cx="347979" cy="290910"/>
            </a:xfrm>
            <a:prstGeom prst="straightConnector1">
              <a:avLst/>
            </a:prstGeom>
            <a:noFill/>
            <a:ln w="9525">
              <a:solidFill>
                <a:schemeClr val="tx1"/>
              </a:solidFill>
              <a:round/>
              <a:headEnd/>
              <a:tailEnd type="arrow" w="med" len="med"/>
            </a:ln>
            <a:extLst>
              <a:ext uri="{909E8E84-426E-40dd-AFC4-6F175D3DCCD1}">
                <a14:hiddenFill xmlns:a14="http://schemas.microsoft.com/office/drawing/2010/main">
                  <a:noFill/>
                </a14:hiddenFill>
              </a:ext>
            </a:extLst>
          </p:spPr>
        </p:cxnSp>
        <p:grpSp>
          <p:nvGrpSpPr>
            <p:cNvPr id="38924" name="Group 1"/>
            <p:cNvGrpSpPr>
              <a:grpSpLocks/>
            </p:cNvGrpSpPr>
            <p:nvPr/>
          </p:nvGrpSpPr>
          <p:grpSpPr bwMode="auto">
            <a:xfrm>
              <a:off x="5364163" y="5445224"/>
              <a:ext cx="3528317" cy="1412751"/>
              <a:chOff x="4038600" y="2807568"/>
              <a:chExt cx="5029200" cy="2133600"/>
            </a:xfrm>
          </p:grpSpPr>
          <p:sp>
            <p:nvSpPr>
              <p:cNvPr id="38926" name="Line 13"/>
              <p:cNvSpPr>
                <a:spLocks noChangeShapeType="1"/>
              </p:cNvSpPr>
              <p:nvPr/>
            </p:nvSpPr>
            <p:spPr bwMode="auto">
              <a:xfrm>
                <a:off x="4329345" y="4039935"/>
                <a:ext cx="1827541" cy="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8927" name="Oval 8"/>
              <p:cNvSpPr>
                <a:spLocks noChangeArrowheads="1"/>
              </p:cNvSpPr>
              <p:nvPr/>
            </p:nvSpPr>
            <p:spPr bwMode="auto">
              <a:xfrm rot="2845411">
                <a:off x="4832325" y="2959455"/>
                <a:ext cx="655442" cy="2242892"/>
              </a:xfrm>
              <a:prstGeom prst="ellipse">
                <a:avLst/>
              </a:prstGeom>
              <a:noFill/>
              <a:ln w="254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8928" name="Line 9"/>
              <p:cNvSpPr>
                <a:spLocks noChangeShapeType="1"/>
              </p:cNvSpPr>
              <p:nvPr/>
            </p:nvSpPr>
            <p:spPr bwMode="auto">
              <a:xfrm>
                <a:off x="6323027" y="3548354"/>
                <a:ext cx="664560" cy="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8929" name="Oval 10"/>
              <p:cNvSpPr>
                <a:spLocks noChangeArrowheads="1"/>
              </p:cNvSpPr>
              <p:nvPr/>
            </p:nvSpPr>
            <p:spPr bwMode="auto">
              <a:xfrm>
                <a:off x="7402938" y="3384493"/>
                <a:ext cx="1329121" cy="1228954"/>
              </a:xfrm>
              <a:prstGeom prst="ellipse">
                <a:avLst/>
              </a:prstGeom>
              <a:noFill/>
              <a:ln w="254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8930" name="Line 11"/>
              <p:cNvSpPr>
                <a:spLocks noChangeShapeType="1"/>
              </p:cNvSpPr>
              <p:nvPr/>
            </p:nvSpPr>
            <p:spPr bwMode="auto">
              <a:xfrm>
                <a:off x="5243116" y="2892912"/>
                <a:ext cx="0" cy="2048256"/>
              </a:xfrm>
              <a:prstGeom prst="line">
                <a:avLst/>
              </a:prstGeom>
              <a:noFill/>
              <a:ln w="25400">
                <a:solidFill>
                  <a:schemeClr val="tx1"/>
                </a:solidFill>
                <a:round/>
                <a:headEnd type="triangle" w="med" len="med"/>
                <a:tailEnd/>
              </a:ln>
              <a:extLst>
                <a:ext uri="{909E8E84-426E-40dd-AFC4-6F175D3DCCD1}">
                  <a14:hiddenFill xmlns:a14="http://schemas.microsoft.com/office/drawing/2010/main">
                    <a:noFill/>
                  </a14:hiddenFill>
                </a:ext>
              </a:extLst>
            </p:spPr>
            <p:txBody>
              <a:bodyPr/>
              <a:lstStyle/>
              <a:p>
                <a:endParaRPr lang="en-US"/>
              </a:p>
            </p:txBody>
          </p:sp>
          <p:sp>
            <p:nvSpPr>
              <p:cNvPr id="38931" name="Line 22"/>
              <p:cNvSpPr>
                <a:spLocks noChangeShapeType="1"/>
              </p:cNvSpPr>
              <p:nvPr/>
            </p:nvSpPr>
            <p:spPr bwMode="auto">
              <a:xfrm>
                <a:off x="8067498" y="2892912"/>
                <a:ext cx="0" cy="2048256"/>
              </a:xfrm>
              <a:prstGeom prst="line">
                <a:avLst/>
              </a:prstGeom>
              <a:noFill/>
              <a:ln w="25400">
                <a:solidFill>
                  <a:schemeClr val="tx1"/>
                </a:solidFill>
                <a:round/>
                <a:headEnd type="triangle" w="med" len="med"/>
                <a:tailEnd/>
              </a:ln>
              <a:extLst>
                <a:ext uri="{909E8E84-426E-40dd-AFC4-6F175D3DCCD1}">
                  <a14:hiddenFill xmlns:a14="http://schemas.microsoft.com/office/drawing/2010/main">
                    <a:noFill/>
                  </a14:hiddenFill>
                </a:ext>
              </a:extLst>
            </p:spPr>
            <p:txBody>
              <a:bodyPr/>
              <a:lstStyle/>
              <a:p>
                <a:endParaRPr lang="en-US"/>
              </a:p>
            </p:txBody>
          </p:sp>
          <p:sp>
            <p:nvSpPr>
              <p:cNvPr id="38932" name="Line 23"/>
              <p:cNvSpPr>
                <a:spLocks noChangeShapeType="1"/>
              </p:cNvSpPr>
              <p:nvPr/>
            </p:nvSpPr>
            <p:spPr bwMode="auto">
              <a:xfrm>
                <a:off x="7153727" y="4039935"/>
                <a:ext cx="1827541" cy="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pic>
            <p:nvPicPr>
              <p:cNvPr id="38933" name="Picture 25" descr="txp_fig.bmp"/>
              <p:cNvPicPr>
                <a:picLocks noChangeAspect="1" noChangeArrowheads="1"/>
              </p:cNvPicPr>
              <p:nvPr>
                <p:custDataLst>
                  <p:tags r:id="rId5"/>
                </p:custDataLst>
              </p:nvPr>
            </p:nvPicPr>
            <p:blipFill>
              <a:blip r:embed="rId21">
                <a:extLst>
                  <a:ext uri="{28A0092B-C50C-407E-A947-70E740481C1C}">
                    <a14:useLocalDpi xmlns:a14="http://schemas.microsoft.com/office/drawing/2010/main" val="0"/>
                  </a:ext>
                </a:extLst>
              </a:blip>
              <a:srcRect/>
              <a:stretch>
                <a:fillRect/>
              </a:stretch>
            </p:blipFill>
            <p:spPr bwMode="auto">
              <a:xfrm>
                <a:off x="8815129" y="4121866"/>
                <a:ext cx="252671" cy="249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34" name="Picture 27" descr="txp_fig.bmp"/>
              <p:cNvPicPr>
                <a:picLocks noChangeAspect="1" noChangeArrowheads="1"/>
              </p:cNvPicPr>
              <p:nvPr>
                <p:custDataLst>
                  <p:tags r:id="rId6"/>
                </p:custDataLst>
              </p:nvPr>
            </p:nvPicPr>
            <p:blipFill>
              <a:blip r:embed="rId22">
                <a:extLst>
                  <a:ext uri="{28A0092B-C50C-407E-A947-70E740481C1C}">
                    <a14:useLocalDpi xmlns:a14="http://schemas.microsoft.com/office/drawing/2010/main" val="0"/>
                  </a:ext>
                </a:extLst>
              </a:blip>
              <a:srcRect/>
              <a:stretch>
                <a:fillRect/>
              </a:stretch>
            </p:blipFill>
            <p:spPr bwMode="auto">
              <a:xfrm>
                <a:off x="8200756" y="2875843"/>
                <a:ext cx="316705" cy="2816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35" name="Picture 29" descr="txp_fig.bmp"/>
              <p:cNvPicPr>
                <a:picLocks noChangeAspect="1" noChangeArrowheads="1"/>
              </p:cNvPicPr>
              <p:nvPr>
                <p:custDataLst>
                  <p:tags r:id="rId7"/>
                </p:custDataLst>
              </p:nvPr>
            </p:nvPicPr>
            <p:blipFill>
              <a:blip r:embed="rId23">
                <a:extLst>
                  <a:ext uri="{28A0092B-C50C-407E-A947-70E740481C1C}">
                    <a14:useLocalDpi xmlns:a14="http://schemas.microsoft.com/office/drawing/2010/main" val="0"/>
                  </a:ext>
                </a:extLst>
              </a:blip>
              <a:srcRect/>
              <a:stretch>
                <a:fillRect/>
              </a:stretch>
            </p:blipFill>
            <p:spPr bwMode="auto">
              <a:xfrm>
                <a:off x="5419640" y="2807568"/>
                <a:ext cx="376496" cy="371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36" name="Picture 31" descr="txp_fig.bmp"/>
              <p:cNvSpPr>
                <a:spLocks noChangeAspect="1" noChangeArrowheads="1"/>
              </p:cNvSpPr>
              <p:nvPr>
                <p:custDataLst>
                  <p:tags r:id="rId8"/>
                </p:custDataLst>
              </p:nvPr>
            </p:nvSpPr>
            <p:spPr bwMode="auto">
              <a:xfrm>
                <a:off x="5950942" y="4179900"/>
                <a:ext cx="190369" cy="1570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pic>
            <p:nvPicPr>
              <p:cNvPr id="38937" name="Picture 12" descr="txp_fig"/>
              <p:cNvPicPr>
                <a:picLocks noChangeAspect="1" noChangeArrowheads="1"/>
              </p:cNvPicPr>
              <p:nvPr>
                <p:custDataLst>
                  <p:tags r:id="rId9"/>
                </p:custDataLst>
              </p:nvPr>
            </p:nvPicPr>
            <p:blipFill>
              <a:blip r:embed="rId17">
                <a:extLst>
                  <a:ext uri="{28A0092B-C50C-407E-A947-70E740481C1C}">
                    <a14:useLocalDpi xmlns:a14="http://schemas.microsoft.com/office/drawing/2010/main" val="0"/>
                  </a:ext>
                </a:extLst>
              </a:blip>
              <a:srcRect t="2" r="94820" b="-3758"/>
              <a:stretch>
                <a:fillRect/>
              </a:stretch>
            </p:blipFill>
            <p:spPr bwMode="auto">
              <a:xfrm>
                <a:off x="6228184" y="3789040"/>
                <a:ext cx="288032" cy="5815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pic>
        </p:grpSp>
        <p:pic>
          <p:nvPicPr>
            <p:cNvPr id="38925" name="Picture 8" descr="latex-image-1.pdf"/>
            <p:cNvPicPr>
              <a:picLocks noChangeAspect="1"/>
            </p:cNvPicPr>
            <p:nvPr/>
          </p:nvPicPr>
          <p:blipFill>
            <a:blip r:embed="rId24">
              <a:extLst>
                <a:ext uri="{28A0092B-C50C-407E-A947-70E740481C1C}">
                  <a14:useLocalDpi xmlns:a14="http://schemas.microsoft.com/office/drawing/2010/main" val="0"/>
                </a:ext>
              </a:extLst>
            </a:blip>
            <a:srcRect/>
            <a:stretch>
              <a:fillRect/>
            </a:stretch>
          </p:blipFill>
          <p:spPr bwMode="auto">
            <a:xfrm>
              <a:off x="8316416" y="6051431"/>
              <a:ext cx="216024" cy="185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38922" name="Picture 2" descr="latex-image-1.pdf"/>
          <p:cNvPicPr>
            <a:picLocks noChangeAspect="1"/>
          </p:cNvPicPr>
          <p:nvPr/>
        </p:nvPicPr>
        <p:blipFill>
          <a:blip r:embed="rId25">
            <a:extLst>
              <a:ext uri="{28A0092B-C50C-407E-A947-70E740481C1C}">
                <a14:useLocalDpi xmlns:a14="http://schemas.microsoft.com/office/drawing/2010/main" val="0"/>
              </a:ext>
            </a:extLst>
          </a:blip>
          <a:srcRect/>
          <a:stretch>
            <a:fillRect/>
          </a:stretch>
        </p:blipFill>
        <p:spPr bwMode="auto">
          <a:xfrm>
            <a:off x="4067175" y="3716338"/>
            <a:ext cx="3168650" cy="73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2"/>
          <p:cNvSpPr>
            <a:spLocks noGrp="1" noChangeArrowheads="1"/>
          </p:cNvSpPr>
          <p:nvPr>
            <p:ph type="title"/>
          </p:nvPr>
        </p:nvSpPr>
        <p:spPr>
          <a:xfrm>
            <a:off x="1371600" y="152400"/>
            <a:ext cx="7088188" cy="457200"/>
          </a:xfrm>
        </p:spPr>
        <p:txBody>
          <a:bodyPr/>
          <a:lstStyle/>
          <a:p>
            <a:pPr eaLnBrk="1" hangingPunct="1"/>
            <a:r>
              <a:rPr lang="en-US" sz="3600">
                <a:latin typeface="Palatino" charset="0"/>
                <a:ea typeface="ＭＳ Ｐゴシック" charset="0"/>
                <a:cs typeface="ＭＳ Ｐゴシック" charset="0"/>
              </a:rPr>
              <a:t>Perturbation of Hill</a:t>
            </a:r>
            <a:r>
              <a:rPr lang="ja-JP" altLang="en-US" sz="3600">
                <a:latin typeface="Palatino" charset="0"/>
                <a:ea typeface="ＭＳ Ｐゴシック" charset="0"/>
                <a:cs typeface="ＭＳ Ｐゴシック" charset="0"/>
              </a:rPr>
              <a:t>’</a:t>
            </a:r>
            <a:r>
              <a:rPr lang="en-US" altLang="ja-JP" sz="3600">
                <a:latin typeface="Palatino" charset="0"/>
                <a:ea typeface="ＭＳ Ｐゴシック" charset="0"/>
                <a:cs typeface="ＭＳ Ｐゴシック" charset="0"/>
              </a:rPr>
              <a:t>s equations</a:t>
            </a:r>
            <a:endParaRPr lang="en-US" sz="3600">
              <a:latin typeface="Palatino" charset="0"/>
              <a:ea typeface="ＭＳ Ｐゴシック" charset="0"/>
              <a:cs typeface="ＭＳ Ｐゴシック" charset="0"/>
            </a:endParaRPr>
          </a:p>
        </p:txBody>
      </p:sp>
      <p:sp>
        <p:nvSpPr>
          <p:cNvPr id="39938" name="Text Box 3"/>
          <p:cNvSpPr txBox="1">
            <a:spLocks noChangeArrowheads="1"/>
          </p:cNvSpPr>
          <p:nvPr/>
        </p:nvSpPr>
        <p:spPr bwMode="auto">
          <a:xfrm>
            <a:off x="4038600" y="1143000"/>
            <a:ext cx="4953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Baskerville" charset="0"/>
                <a:ea typeface="ＭＳ Ｐゴシック" charset="0"/>
                <a:cs typeface="ＭＳ Ｐゴシック" charset="0"/>
              </a:defRPr>
            </a:lvl1pPr>
            <a:lvl2pPr marL="742950" indent="-285750" eaLnBrk="0" hangingPunct="0">
              <a:defRPr sz="2400">
                <a:solidFill>
                  <a:schemeClr val="tx1"/>
                </a:solidFill>
                <a:latin typeface="Baskerville" charset="0"/>
                <a:ea typeface="ＭＳ Ｐゴシック" charset="0"/>
              </a:defRPr>
            </a:lvl2pPr>
            <a:lvl3pPr marL="1143000" indent="-228600" eaLnBrk="0" hangingPunct="0">
              <a:defRPr sz="2400">
                <a:solidFill>
                  <a:schemeClr val="tx1"/>
                </a:solidFill>
                <a:latin typeface="Baskerville" charset="0"/>
                <a:ea typeface="ＭＳ Ｐゴシック" charset="0"/>
              </a:defRPr>
            </a:lvl3pPr>
            <a:lvl4pPr marL="1600200" indent="-228600" eaLnBrk="0" hangingPunct="0">
              <a:defRPr sz="2400">
                <a:solidFill>
                  <a:schemeClr val="tx1"/>
                </a:solidFill>
                <a:latin typeface="Baskerville" charset="0"/>
                <a:ea typeface="ＭＳ Ｐゴシック" charset="0"/>
              </a:defRPr>
            </a:lvl4pPr>
            <a:lvl5pPr marL="2057400" indent="-228600" eaLnBrk="0" hangingPunct="0">
              <a:defRPr sz="2400">
                <a:solidFill>
                  <a:schemeClr val="tx1"/>
                </a:solidFill>
                <a:latin typeface="Baskerville" charset="0"/>
                <a:ea typeface="ＭＳ Ｐゴシック" charset="0"/>
              </a:defRPr>
            </a:lvl5pPr>
            <a:lvl6pPr marL="25146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algn="l" eaLnBrk="1" hangingPunct="1">
              <a:spcBef>
                <a:spcPct val="50000"/>
              </a:spcBef>
              <a:buClrTx/>
              <a:buSzTx/>
              <a:buFontTx/>
              <a:buNone/>
            </a:pPr>
            <a:endParaRPr lang="en-GB">
              <a:latin typeface="Times New Roman" charset="0"/>
            </a:endParaRPr>
          </a:p>
        </p:txBody>
      </p:sp>
      <p:sp>
        <p:nvSpPr>
          <p:cNvPr id="39939" name="Rectangle 4"/>
          <p:cNvSpPr>
            <a:spLocks noChangeArrowheads="1"/>
          </p:cNvSpPr>
          <p:nvPr/>
        </p:nvSpPr>
        <p:spPr bwMode="auto">
          <a:xfrm>
            <a:off x="304800" y="762000"/>
            <a:ext cx="8610600" cy="534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gn="l">
              <a:buSzTx/>
            </a:pPr>
            <a:r>
              <a:rPr lang="en-US">
                <a:latin typeface="Palatino" charset="0"/>
              </a:rPr>
              <a:t>Hill</a:t>
            </a:r>
            <a:r>
              <a:rPr lang="ja-JP" altLang="en-US">
                <a:latin typeface="Palatino" charset="0"/>
              </a:rPr>
              <a:t>’</a:t>
            </a:r>
            <a:r>
              <a:rPr lang="en-US" altLang="ja-JP">
                <a:latin typeface="Palatino" charset="0"/>
              </a:rPr>
              <a:t>s equations in normalized coordinates  with harmonic perturbation, using			and </a:t>
            </a:r>
          </a:p>
          <a:p>
            <a:pPr marL="342900" indent="-342900" algn="l">
              <a:buSzTx/>
            </a:pPr>
            <a:endParaRPr lang="en-US">
              <a:latin typeface="Palatino" charset="0"/>
            </a:endParaRPr>
          </a:p>
          <a:p>
            <a:pPr marL="342900" indent="-342900" algn="l">
              <a:buSzTx/>
            </a:pPr>
            <a:endParaRPr lang="en-US">
              <a:latin typeface="Palatino" charset="0"/>
            </a:endParaRPr>
          </a:p>
          <a:p>
            <a:pPr marL="342900" indent="-342900" algn="l">
              <a:buSzTx/>
              <a:buFont typeface="Wingdings" charset="0"/>
              <a:buNone/>
            </a:pPr>
            <a:r>
              <a:rPr lang="en-US">
                <a:latin typeface="Palatino" charset="0"/>
              </a:rPr>
              <a:t>	where the </a:t>
            </a:r>
            <a:r>
              <a:rPr lang="en-US" i="1">
                <a:latin typeface="Palatino" charset="0"/>
              </a:rPr>
              <a:t>F</a:t>
            </a:r>
            <a:r>
              <a:rPr lang="en-US">
                <a:latin typeface="Palatino" charset="0"/>
              </a:rPr>
              <a:t> is the Lorentz force from perturbing fields</a:t>
            </a:r>
          </a:p>
          <a:p>
            <a:pPr marL="742950" lvl="1" indent="-285750" algn="l">
              <a:buClr>
                <a:schemeClr val="accent2"/>
              </a:buClr>
              <a:buSzPct val="80000"/>
              <a:buFont typeface="Wingdings" charset="0"/>
              <a:buChar char="q"/>
            </a:pPr>
            <a:r>
              <a:rPr lang="en-US" sz="2000" b="1">
                <a:latin typeface="Palatino" charset="0"/>
              </a:rPr>
              <a:t>Linear magnet imperfections</a:t>
            </a:r>
            <a:r>
              <a:rPr lang="en-US" sz="2000">
                <a:latin typeface="Palatino" charset="0"/>
              </a:rPr>
              <a:t>: deviation from the design dipole and quadrupole fields due to powering and alignment errors</a:t>
            </a:r>
          </a:p>
          <a:p>
            <a:pPr marL="742950" lvl="1" indent="-285750" algn="l">
              <a:buClr>
                <a:schemeClr val="accent2"/>
              </a:buClr>
              <a:buSzPct val="80000"/>
              <a:buFont typeface="Wingdings" charset="0"/>
              <a:buChar char="q"/>
            </a:pPr>
            <a:r>
              <a:rPr lang="en-US" sz="2000" b="1">
                <a:latin typeface="Palatino" charset="0"/>
              </a:rPr>
              <a:t>Time varying fields</a:t>
            </a:r>
            <a:r>
              <a:rPr lang="en-US" sz="2000">
                <a:latin typeface="Palatino" charset="0"/>
              </a:rPr>
              <a:t>: feedback systems (damper) and wake fields due to collective effects (wall currents)</a:t>
            </a:r>
          </a:p>
          <a:p>
            <a:pPr marL="742950" lvl="1" indent="-285750" algn="l">
              <a:buClr>
                <a:schemeClr val="accent2"/>
              </a:buClr>
              <a:buSzPct val="80000"/>
              <a:buFont typeface="Wingdings" charset="0"/>
              <a:buChar char="q"/>
            </a:pPr>
            <a:r>
              <a:rPr lang="en-US" sz="2000" b="1">
                <a:latin typeface="Palatino" charset="0"/>
              </a:rPr>
              <a:t>Non-linear magnets</a:t>
            </a:r>
            <a:r>
              <a:rPr lang="en-US" sz="2000">
                <a:latin typeface="Palatino" charset="0"/>
              </a:rPr>
              <a:t>: sextupole magnets for chromaticity correction and octupole magnets for Landau damping</a:t>
            </a:r>
          </a:p>
          <a:p>
            <a:pPr marL="742950" lvl="1" indent="-285750" algn="l">
              <a:buClr>
                <a:schemeClr val="accent2"/>
              </a:buClr>
              <a:buSzPct val="80000"/>
              <a:buFont typeface="Wingdings" charset="0"/>
              <a:buChar char="q"/>
            </a:pPr>
            <a:r>
              <a:rPr lang="en-US" sz="2000" b="1">
                <a:latin typeface="Palatino" charset="0"/>
              </a:rPr>
              <a:t>Beam-beam interactions</a:t>
            </a:r>
            <a:r>
              <a:rPr lang="en-US" sz="2000">
                <a:latin typeface="Palatino" charset="0"/>
              </a:rPr>
              <a:t>: strongly non-linear field</a:t>
            </a:r>
          </a:p>
          <a:p>
            <a:pPr marL="742950" lvl="1" indent="-285750" algn="l">
              <a:buClr>
                <a:schemeClr val="accent2"/>
              </a:buClr>
              <a:buSzPct val="80000"/>
              <a:buFont typeface="Wingdings" charset="0"/>
              <a:buChar char="q"/>
            </a:pPr>
            <a:r>
              <a:rPr lang="en-US" sz="2000" b="1">
                <a:latin typeface="Palatino" charset="0"/>
              </a:rPr>
              <a:t>Space charge effects</a:t>
            </a:r>
            <a:r>
              <a:rPr lang="en-US" sz="2000">
                <a:latin typeface="Palatino" charset="0"/>
              </a:rPr>
              <a:t>: very important for high intensity beams </a:t>
            </a:r>
          </a:p>
          <a:p>
            <a:pPr marL="742950" lvl="1" indent="-285750" algn="l">
              <a:buClr>
                <a:schemeClr val="accent2"/>
              </a:buClr>
              <a:buSzPct val="80000"/>
              <a:buFont typeface="Wingdings" charset="0"/>
              <a:buChar char="q"/>
            </a:pPr>
            <a:r>
              <a:rPr lang="en-US" sz="2000" b="1">
                <a:latin typeface="Palatino" charset="0"/>
              </a:rPr>
              <a:t>non-linear magnetic field imperfections</a:t>
            </a:r>
            <a:r>
              <a:rPr lang="en-US" sz="2000">
                <a:latin typeface="Palatino" charset="0"/>
              </a:rPr>
              <a:t>: particularly difficult to control for super conducting magnets where the field quality is entirely determined by the coil winding accuracy</a:t>
            </a:r>
          </a:p>
        </p:txBody>
      </p:sp>
      <p:pic>
        <p:nvPicPr>
          <p:cNvPr id="39940" name="Picture 3"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63938" y="1231900"/>
            <a:ext cx="2016125" cy="34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41" name="Picture 4"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403350" y="1628775"/>
            <a:ext cx="6200775" cy="877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42" name="Picture 5" descr="latex-image-1.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588125" y="1196975"/>
            <a:ext cx="2016125"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43" name="TextBox 12"/>
          <p:cNvSpPr txBox="1">
            <a:spLocks noChangeArrowheads="1"/>
          </p:cNvSpPr>
          <p:nvPr/>
        </p:nvSpPr>
        <p:spPr bwMode="auto">
          <a:xfrm>
            <a:off x="3132138" y="1773238"/>
            <a:ext cx="144462" cy="2873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Baskerville" charset="0"/>
                <a:ea typeface="ＭＳ Ｐゴシック" charset="0"/>
                <a:cs typeface="ＭＳ Ｐゴシック" charset="0"/>
              </a:defRPr>
            </a:lvl1pPr>
            <a:lvl2pPr marL="742950" indent="-285750" eaLnBrk="0" hangingPunct="0">
              <a:defRPr sz="2400">
                <a:solidFill>
                  <a:schemeClr val="tx1"/>
                </a:solidFill>
                <a:latin typeface="Baskerville" charset="0"/>
                <a:ea typeface="ＭＳ Ｐゴシック" charset="0"/>
              </a:defRPr>
            </a:lvl2pPr>
            <a:lvl3pPr marL="1143000" indent="-228600" eaLnBrk="0" hangingPunct="0">
              <a:defRPr sz="2400">
                <a:solidFill>
                  <a:schemeClr val="tx1"/>
                </a:solidFill>
                <a:latin typeface="Baskerville" charset="0"/>
                <a:ea typeface="ＭＳ Ｐゴシック" charset="0"/>
              </a:defRPr>
            </a:lvl3pPr>
            <a:lvl4pPr marL="1600200" indent="-228600" eaLnBrk="0" hangingPunct="0">
              <a:defRPr sz="2400">
                <a:solidFill>
                  <a:schemeClr val="tx1"/>
                </a:solidFill>
                <a:latin typeface="Baskerville" charset="0"/>
                <a:ea typeface="ＭＳ Ｐゴシック" charset="0"/>
              </a:defRPr>
            </a:lvl4pPr>
            <a:lvl5pPr marL="2057400" indent="-228600" eaLnBrk="0" hangingPunct="0">
              <a:defRPr sz="2400">
                <a:solidFill>
                  <a:schemeClr val="tx1"/>
                </a:solidFill>
                <a:latin typeface="Baskerville" charset="0"/>
                <a:ea typeface="ＭＳ Ｐゴシック" charset="0"/>
              </a:defRPr>
            </a:lvl5pPr>
            <a:lvl6pPr marL="25146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buFont typeface="Wingdings" charset="0"/>
              <a:buNone/>
            </a:pPr>
            <a:endParaRPr lang="en-US"/>
          </a:p>
        </p:txBody>
      </p:sp>
    </p:spTree>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2"/>
          <p:cNvSpPr>
            <a:spLocks noGrp="1" noChangeArrowheads="1"/>
          </p:cNvSpPr>
          <p:nvPr>
            <p:ph type="title"/>
          </p:nvPr>
        </p:nvSpPr>
        <p:spPr/>
        <p:txBody>
          <a:bodyPr/>
          <a:lstStyle/>
          <a:p>
            <a:pPr eaLnBrk="1" hangingPunct="1"/>
            <a:r>
              <a:rPr lang="en-US" sz="4400">
                <a:latin typeface="Palatino" charset="0"/>
                <a:ea typeface="ＭＳ Ｐゴシック" charset="0"/>
                <a:cs typeface="ＭＳ Ｐゴシック" charset="0"/>
              </a:rPr>
              <a:t>Contents of the 1</a:t>
            </a:r>
            <a:r>
              <a:rPr lang="en-US" sz="4400" baseline="30000">
                <a:latin typeface="Palatino" charset="0"/>
                <a:ea typeface="ＭＳ Ｐゴシック" charset="0"/>
                <a:cs typeface="ＭＳ Ｐゴシック" charset="0"/>
              </a:rPr>
              <a:t>st</a:t>
            </a:r>
            <a:r>
              <a:rPr lang="en-US" sz="4400">
                <a:latin typeface="Palatino" charset="0"/>
                <a:ea typeface="ＭＳ Ｐゴシック" charset="0"/>
                <a:cs typeface="ＭＳ Ｐゴシック" charset="0"/>
              </a:rPr>
              <a:t> lecture</a:t>
            </a:r>
          </a:p>
        </p:txBody>
      </p:sp>
      <p:sp>
        <p:nvSpPr>
          <p:cNvPr id="2" name="Content Placeholder 1"/>
          <p:cNvSpPr>
            <a:spLocks noGrp="1"/>
          </p:cNvSpPr>
          <p:nvPr>
            <p:ph sz="half" idx="1"/>
          </p:nvPr>
        </p:nvSpPr>
        <p:spPr>
          <a:xfrm>
            <a:off x="395288" y="647700"/>
            <a:ext cx="8640762" cy="6237288"/>
          </a:xfrm>
        </p:spPr>
        <p:txBody>
          <a:bodyPr>
            <a:normAutofit fontScale="77500" lnSpcReduction="20000"/>
          </a:bodyPr>
          <a:lstStyle/>
          <a:p>
            <a:pPr>
              <a:buClr>
                <a:schemeClr val="accent6">
                  <a:lumMod val="20000"/>
                  <a:lumOff val="80000"/>
                </a:schemeClr>
              </a:buClr>
              <a:defRPr/>
            </a:pPr>
            <a:r>
              <a:rPr lang="en-US" dirty="0">
                <a:solidFill>
                  <a:srgbClr val="E8E8F1"/>
                </a:solidFill>
                <a:latin typeface="Palatino" charset="0"/>
              </a:rPr>
              <a:t>Accelerator performance parameters and non-linear effects</a:t>
            </a:r>
          </a:p>
          <a:p>
            <a:pPr>
              <a:buClr>
                <a:schemeClr val="accent6">
                  <a:lumMod val="20000"/>
                  <a:lumOff val="80000"/>
                </a:schemeClr>
              </a:buClr>
              <a:defRPr/>
            </a:pPr>
            <a:r>
              <a:rPr lang="en-US" dirty="0">
                <a:solidFill>
                  <a:srgbClr val="E8E8F1"/>
                </a:solidFill>
                <a:latin typeface="Palatino" charset="0"/>
              </a:rPr>
              <a:t>Linear and non-linear </a:t>
            </a:r>
            <a:r>
              <a:rPr lang="en-US" dirty="0" smtClean="0">
                <a:solidFill>
                  <a:srgbClr val="E8E8F1"/>
                </a:solidFill>
                <a:latin typeface="Palatino" charset="0"/>
              </a:rPr>
              <a:t>oscillators</a:t>
            </a:r>
          </a:p>
          <a:p>
            <a:pPr lvl="1">
              <a:buClr>
                <a:schemeClr val="accent6">
                  <a:lumMod val="20000"/>
                  <a:lumOff val="80000"/>
                </a:schemeClr>
              </a:buClr>
              <a:defRPr/>
            </a:pPr>
            <a:r>
              <a:rPr lang="en-US" dirty="0" smtClean="0">
                <a:solidFill>
                  <a:srgbClr val="E8E8F1"/>
                </a:solidFill>
                <a:latin typeface="Palatino" charset="0"/>
              </a:rPr>
              <a:t>Integral and frequency of motion</a:t>
            </a:r>
          </a:p>
          <a:p>
            <a:pPr lvl="1">
              <a:buClr>
                <a:schemeClr val="accent6">
                  <a:lumMod val="20000"/>
                  <a:lumOff val="80000"/>
                </a:schemeClr>
              </a:buClr>
              <a:defRPr/>
            </a:pPr>
            <a:r>
              <a:rPr lang="en-US" dirty="0" smtClean="0">
                <a:solidFill>
                  <a:srgbClr val="E8E8F1"/>
                </a:solidFill>
                <a:latin typeface="Palatino" charset="0"/>
              </a:rPr>
              <a:t>The pendulum</a:t>
            </a:r>
          </a:p>
          <a:p>
            <a:pPr lvl="1">
              <a:buClr>
                <a:schemeClr val="accent6">
                  <a:lumMod val="20000"/>
                  <a:lumOff val="80000"/>
                </a:schemeClr>
              </a:buClr>
              <a:defRPr/>
            </a:pPr>
            <a:r>
              <a:rPr lang="en-US" dirty="0" smtClean="0">
                <a:solidFill>
                  <a:srgbClr val="E8E8F1"/>
                </a:solidFill>
                <a:latin typeface="Palatino" charset="0"/>
              </a:rPr>
              <a:t>Damped harmonic oscillator</a:t>
            </a:r>
          </a:p>
          <a:p>
            <a:pPr>
              <a:buClr>
                <a:schemeClr val="accent6">
                  <a:lumMod val="20000"/>
                  <a:lumOff val="80000"/>
                </a:schemeClr>
              </a:buClr>
              <a:defRPr/>
            </a:pPr>
            <a:r>
              <a:rPr lang="en-US" dirty="0" smtClean="0">
                <a:solidFill>
                  <a:srgbClr val="E8E8F1"/>
                </a:solidFill>
                <a:latin typeface="Palatino" charset="0"/>
              </a:rPr>
              <a:t>Phase space dynamics</a:t>
            </a:r>
          </a:p>
          <a:p>
            <a:pPr lvl="1">
              <a:buClr>
                <a:schemeClr val="accent6">
                  <a:lumMod val="20000"/>
                  <a:lumOff val="80000"/>
                </a:schemeClr>
              </a:buClr>
              <a:defRPr/>
            </a:pPr>
            <a:r>
              <a:rPr lang="en-US" dirty="0">
                <a:solidFill>
                  <a:srgbClr val="E8E8F1"/>
                </a:solidFill>
                <a:latin typeface="Palatino" charset="0"/>
              </a:rPr>
              <a:t>F</a:t>
            </a:r>
            <a:r>
              <a:rPr lang="en-US" dirty="0" smtClean="0">
                <a:solidFill>
                  <a:srgbClr val="E8E8F1"/>
                </a:solidFill>
                <a:latin typeface="Palatino" charset="0"/>
              </a:rPr>
              <a:t>ixed point analysis</a:t>
            </a:r>
          </a:p>
          <a:p>
            <a:pPr>
              <a:buClr>
                <a:schemeClr val="accent6">
                  <a:lumMod val="20000"/>
                  <a:lumOff val="80000"/>
                </a:schemeClr>
              </a:buClr>
              <a:defRPr/>
            </a:pPr>
            <a:r>
              <a:rPr lang="en-US" dirty="0" smtClean="0">
                <a:solidFill>
                  <a:srgbClr val="E8E8F1"/>
                </a:solidFill>
                <a:latin typeface="Palatino" charset="0"/>
              </a:rPr>
              <a:t>Non-autonomous systems</a:t>
            </a:r>
          </a:p>
          <a:p>
            <a:pPr lvl="1">
              <a:buClr>
                <a:schemeClr val="accent6">
                  <a:lumMod val="20000"/>
                  <a:lumOff val="80000"/>
                </a:schemeClr>
              </a:buClr>
              <a:defRPr/>
            </a:pPr>
            <a:r>
              <a:rPr lang="en-US" dirty="0" smtClean="0">
                <a:solidFill>
                  <a:srgbClr val="E8E8F1"/>
                </a:solidFill>
                <a:latin typeface="Palatino" charset="0"/>
              </a:rPr>
              <a:t>Driven (damped) harmonic oscillator, resonance conditions</a:t>
            </a:r>
          </a:p>
          <a:p>
            <a:pPr>
              <a:buClr>
                <a:schemeClr val="accent6">
                  <a:lumMod val="20000"/>
                  <a:lumOff val="80000"/>
                </a:schemeClr>
              </a:buClr>
              <a:defRPr/>
            </a:pPr>
            <a:r>
              <a:rPr lang="en-US" dirty="0" smtClean="0">
                <a:solidFill>
                  <a:srgbClr val="E8E8F1"/>
                </a:solidFill>
                <a:latin typeface="Palatino" charset="0"/>
              </a:rPr>
              <a:t>Linear equations with periodic coefficients – Hill’s equations</a:t>
            </a:r>
          </a:p>
          <a:p>
            <a:pPr lvl="1">
              <a:buClr>
                <a:schemeClr val="accent6">
                  <a:lumMod val="20000"/>
                  <a:lumOff val="80000"/>
                </a:schemeClr>
              </a:buClr>
              <a:defRPr/>
            </a:pPr>
            <a:r>
              <a:rPr lang="en-US" dirty="0" err="1" smtClean="0">
                <a:solidFill>
                  <a:srgbClr val="E8E8F1"/>
                </a:solidFill>
                <a:latin typeface="Palatino" charset="0"/>
              </a:rPr>
              <a:t>Floquet</a:t>
            </a:r>
            <a:r>
              <a:rPr lang="en-US" dirty="0" smtClean="0">
                <a:solidFill>
                  <a:srgbClr val="E8E8F1"/>
                </a:solidFill>
                <a:latin typeface="Palatino" charset="0"/>
              </a:rPr>
              <a:t> solutions and normalized coordinates</a:t>
            </a:r>
            <a:endParaRPr lang="en-US" dirty="0">
              <a:solidFill>
                <a:srgbClr val="E8E8F1"/>
              </a:solidFill>
              <a:latin typeface="Palatino" charset="0"/>
            </a:endParaRPr>
          </a:p>
          <a:p>
            <a:pPr>
              <a:defRPr/>
            </a:pPr>
            <a:r>
              <a:rPr lang="en-US" dirty="0">
                <a:latin typeface="Palatino" charset="0"/>
              </a:rPr>
              <a:t>Perturbation theory </a:t>
            </a:r>
            <a:endParaRPr lang="en-US" dirty="0" smtClean="0">
              <a:latin typeface="Palatino" charset="0"/>
            </a:endParaRPr>
          </a:p>
          <a:p>
            <a:pPr lvl="1">
              <a:defRPr/>
            </a:pPr>
            <a:r>
              <a:rPr lang="en-US" dirty="0" smtClean="0">
                <a:latin typeface="Palatino" charset="0"/>
              </a:rPr>
              <a:t>Non-linear oscillator</a:t>
            </a:r>
            <a:endParaRPr lang="en-US" dirty="0">
              <a:latin typeface="Palatino" charset="0"/>
            </a:endParaRPr>
          </a:p>
          <a:p>
            <a:pPr lvl="1">
              <a:defRPr/>
            </a:pPr>
            <a:r>
              <a:rPr lang="en-US" dirty="0">
                <a:latin typeface="Palatino" charset="0"/>
              </a:rPr>
              <a:t>Perturbation  by periodic function – single dipole perturbation</a:t>
            </a:r>
          </a:p>
          <a:p>
            <a:pPr lvl="1">
              <a:defRPr/>
            </a:pPr>
            <a:r>
              <a:rPr lang="en-US" dirty="0" smtClean="0">
                <a:latin typeface="Palatino" charset="0"/>
              </a:rPr>
              <a:t>Application to single multipole – resonance conditions</a:t>
            </a:r>
          </a:p>
          <a:p>
            <a:pPr lvl="1">
              <a:defRPr/>
            </a:pPr>
            <a:r>
              <a:rPr lang="en-US" dirty="0" smtClean="0">
                <a:latin typeface="Palatino" charset="0"/>
              </a:rPr>
              <a:t>Examples: single quadrupole, sextupole, octupole perturbation</a:t>
            </a:r>
          </a:p>
          <a:p>
            <a:pPr lvl="1">
              <a:defRPr/>
            </a:pPr>
            <a:r>
              <a:rPr lang="en-US" dirty="0" smtClean="0">
                <a:latin typeface="Palatino" charset="0"/>
              </a:rPr>
              <a:t>General multi-pole perturbation– example: linear coupling</a:t>
            </a:r>
          </a:p>
          <a:p>
            <a:pPr lvl="1">
              <a:buClr>
                <a:schemeClr val="accent6">
                  <a:lumMod val="20000"/>
                  <a:lumOff val="80000"/>
                </a:schemeClr>
              </a:buClr>
              <a:defRPr/>
            </a:pPr>
            <a:r>
              <a:rPr lang="en-US" dirty="0" smtClean="0">
                <a:latin typeface="Palatino" charset="0"/>
              </a:rPr>
              <a:t>Resonance conditions and working point choice</a:t>
            </a:r>
            <a:endParaRPr lang="en-US" dirty="0" smtClean="0">
              <a:solidFill>
                <a:srgbClr val="E8E8F1"/>
              </a:solidFill>
              <a:latin typeface="Palatino" charset="0"/>
            </a:endParaRPr>
          </a:p>
          <a:p>
            <a:pPr>
              <a:buClr>
                <a:schemeClr val="accent6">
                  <a:lumMod val="20000"/>
                  <a:lumOff val="80000"/>
                </a:schemeClr>
              </a:buClr>
              <a:defRPr/>
            </a:pPr>
            <a:r>
              <a:rPr lang="en-US" dirty="0" smtClean="0">
                <a:solidFill>
                  <a:srgbClr val="E8E8F1"/>
                </a:solidFill>
                <a:latin typeface="Palatino" charset="0"/>
              </a:rPr>
              <a:t>Summary</a:t>
            </a:r>
          </a:p>
          <a:p>
            <a:pPr>
              <a:buClr>
                <a:schemeClr val="accent6">
                  <a:lumMod val="20000"/>
                  <a:lumOff val="80000"/>
                </a:schemeClr>
              </a:buClr>
              <a:defRPr/>
            </a:pPr>
            <a:r>
              <a:rPr lang="en-US" dirty="0" smtClean="0">
                <a:solidFill>
                  <a:srgbClr val="E8E8F1"/>
                </a:solidFill>
                <a:latin typeface="Palatino" charset="0"/>
              </a:rPr>
              <a:t>Appendix I: Multipole expansion</a:t>
            </a:r>
          </a:p>
        </p:txBody>
      </p:sp>
    </p:spTree>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2"/>
          <p:cNvSpPr>
            <a:spLocks noChangeArrowheads="1"/>
          </p:cNvSpPr>
          <p:nvPr/>
        </p:nvSpPr>
        <p:spPr bwMode="auto">
          <a:xfrm>
            <a:off x="320675" y="646113"/>
            <a:ext cx="8823325" cy="6383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a:buSzTx/>
              <a:defRPr/>
            </a:pPr>
            <a:r>
              <a:rPr lang="en-US" sz="2800" dirty="0">
                <a:latin typeface="+mn-lt"/>
              </a:rPr>
              <a:t> Completely integrable systems are exceptional</a:t>
            </a:r>
          </a:p>
          <a:p>
            <a:pPr algn="l">
              <a:spcBef>
                <a:spcPts val="624"/>
              </a:spcBef>
              <a:buSzTx/>
              <a:defRPr/>
            </a:pPr>
            <a:r>
              <a:rPr lang="en-US" sz="2800" dirty="0">
                <a:latin typeface="+mn-lt"/>
              </a:rPr>
              <a:t> For understanding dynamics of general non-linear systems composed of a part whose solution 	       is known and a part parameterized by a small constant    , perturbation theory is employed</a:t>
            </a:r>
          </a:p>
          <a:p>
            <a:pPr algn="l">
              <a:spcBef>
                <a:spcPts val="0"/>
              </a:spcBef>
              <a:buSzTx/>
              <a:defRPr/>
            </a:pPr>
            <a:r>
              <a:rPr lang="en-US" sz="2800" dirty="0">
                <a:latin typeface="+mn-lt"/>
              </a:rPr>
              <a:t> The general idea is to expand the solution in a power series</a:t>
            </a:r>
          </a:p>
          <a:p>
            <a:pPr algn="l">
              <a:spcBef>
                <a:spcPts val="0"/>
              </a:spcBef>
              <a:buSzTx/>
              <a:buFont typeface="Wingdings" charset="0"/>
              <a:buNone/>
              <a:defRPr/>
            </a:pPr>
            <a:r>
              <a:rPr lang="en-US" sz="2800" dirty="0">
                <a:latin typeface="+mn-lt"/>
              </a:rPr>
              <a:t>and compute recursively the corrections			 hoping that a few terms will be sufficient to find an accurate representation of the general solution</a:t>
            </a:r>
          </a:p>
          <a:p>
            <a:pPr algn="l">
              <a:spcBef>
                <a:spcPts val="24"/>
              </a:spcBef>
              <a:buSzTx/>
              <a:defRPr/>
            </a:pPr>
            <a:r>
              <a:rPr lang="en-US" sz="2800" dirty="0">
                <a:latin typeface="+mn-lt"/>
              </a:rPr>
              <a:t> This may not be true for all times, i.e. facing series convergence problems</a:t>
            </a:r>
          </a:p>
          <a:p>
            <a:pPr algn="l">
              <a:spcBef>
                <a:spcPts val="24"/>
              </a:spcBef>
              <a:buSzTx/>
              <a:defRPr/>
            </a:pPr>
            <a:r>
              <a:rPr lang="en-US" sz="2800" dirty="0">
                <a:latin typeface="+mn-lt"/>
              </a:rPr>
              <a:t> In addition, any series expansion breaks in the vicinity of a resonance</a:t>
            </a:r>
          </a:p>
        </p:txBody>
      </p:sp>
      <p:sp>
        <p:nvSpPr>
          <p:cNvPr id="41986" name="Rectangle 5"/>
          <p:cNvSpPr>
            <a:spLocks noGrp="1" noChangeArrowheads="1"/>
          </p:cNvSpPr>
          <p:nvPr>
            <p:ph type="title"/>
          </p:nvPr>
        </p:nvSpPr>
        <p:spPr>
          <a:xfrm>
            <a:off x="1300163" y="-26988"/>
            <a:ext cx="7664450" cy="576263"/>
          </a:xfrm>
        </p:spPr>
        <p:txBody>
          <a:bodyPr/>
          <a:lstStyle/>
          <a:p>
            <a:pPr eaLnBrk="1" hangingPunct="1"/>
            <a:r>
              <a:rPr lang="en-US" sz="4400">
                <a:latin typeface="Palatino" charset="0"/>
                <a:ea typeface="ＭＳ Ｐゴシック" charset="0"/>
                <a:cs typeface="ＭＳ Ｐゴシック" charset="0"/>
              </a:rPr>
              <a:t>Perturbation theory</a:t>
            </a:r>
          </a:p>
        </p:txBody>
      </p:sp>
      <p:pic>
        <p:nvPicPr>
          <p:cNvPr id="41987" name="Picture 1"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835150" y="2636838"/>
            <a:ext cx="1365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988" name="Picture 2"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538413" y="3332163"/>
            <a:ext cx="62103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989" name="Picture 3" descr="latex-image-1.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451725" y="1700213"/>
            <a:ext cx="720725"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990" name="Picture 4" descr="latex-image-1.pd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6804025" y="3848100"/>
            <a:ext cx="2266950" cy="373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2"/>
          <p:cNvSpPr>
            <a:spLocks noChangeArrowheads="1"/>
          </p:cNvSpPr>
          <p:nvPr/>
        </p:nvSpPr>
        <p:spPr bwMode="auto">
          <a:xfrm>
            <a:off x="320675" y="711200"/>
            <a:ext cx="8823325" cy="614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indent="-342900" algn="l">
              <a:buSzTx/>
              <a:defRPr/>
            </a:pPr>
            <a:r>
              <a:rPr lang="en-US" dirty="0">
                <a:latin typeface="+mn-lt"/>
              </a:rPr>
              <a:t>Consider a non-linear harmonic oscillator, </a:t>
            </a:r>
          </a:p>
          <a:p>
            <a:pPr algn="l">
              <a:spcBef>
                <a:spcPts val="1200"/>
              </a:spcBef>
              <a:buSzTx/>
              <a:defRPr/>
            </a:pPr>
            <a:r>
              <a:rPr lang="en-US" dirty="0">
                <a:latin typeface="+mn-lt"/>
              </a:rPr>
              <a:t> This is just the pendulum expanded to 3</a:t>
            </a:r>
            <a:r>
              <a:rPr lang="en-US" baseline="30000" dirty="0">
                <a:latin typeface="+mn-lt"/>
              </a:rPr>
              <a:t>rd</a:t>
            </a:r>
            <a:r>
              <a:rPr lang="en-US" dirty="0">
                <a:latin typeface="+mn-lt"/>
              </a:rPr>
              <a:t> order in </a:t>
            </a:r>
          </a:p>
          <a:p>
            <a:pPr algn="l">
              <a:spcBef>
                <a:spcPts val="0"/>
              </a:spcBef>
              <a:buSzTx/>
              <a:defRPr/>
            </a:pPr>
            <a:r>
              <a:rPr lang="en-US" dirty="0">
                <a:latin typeface="+mn-lt"/>
              </a:rPr>
              <a:t> Note that     is a dimensionless measure of smallness, which may represent a scaling factor of 	   (e.g.            without loss of generality) </a:t>
            </a:r>
          </a:p>
          <a:p>
            <a:pPr algn="l">
              <a:buSzTx/>
              <a:defRPr/>
            </a:pPr>
            <a:r>
              <a:rPr lang="en-US" dirty="0">
                <a:latin typeface="+mn-lt"/>
              </a:rPr>
              <a:t> Expanding 					and separating the equations with equal power in   :</a:t>
            </a:r>
          </a:p>
          <a:p>
            <a:pPr marL="547200" lvl="1" indent="-342900" algn="l">
              <a:spcBef>
                <a:spcPts val="1200"/>
              </a:spcBef>
              <a:buSzTx/>
              <a:buFont typeface="Wingdings" charset="2"/>
              <a:buChar char="q"/>
              <a:defRPr/>
            </a:pPr>
            <a:r>
              <a:rPr lang="en-US" sz="2000" dirty="0">
                <a:latin typeface="+mn-lt"/>
              </a:rPr>
              <a:t>Order 0:</a:t>
            </a:r>
          </a:p>
          <a:p>
            <a:pPr marL="547200" lvl="1" indent="-342900" algn="l">
              <a:spcBef>
                <a:spcPts val="2400"/>
              </a:spcBef>
              <a:buSzTx/>
              <a:buFont typeface="Wingdings" charset="2"/>
              <a:buChar char="q"/>
              <a:defRPr/>
            </a:pPr>
            <a:r>
              <a:rPr lang="en-US" sz="2000" dirty="0">
                <a:latin typeface="+mn-lt"/>
              </a:rPr>
              <a:t>Order 1: </a:t>
            </a:r>
          </a:p>
          <a:p>
            <a:pPr algn="l">
              <a:spcBef>
                <a:spcPts val="1800"/>
              </a:spcBef>
              <a:buSzTx/>
              <a:defRPr/>
            </a:pPr>
            <a:r>
              <a:rPr lang="en-US" dirty="0">
                <a:latin typeface="+mn-lt"/>
              </a:rPr>
              <a:t> The 2</a:t>
            </a:r>
            <a:r>
              <a:rPr lang="en-US" baseline="30000" dirty="0">
                <a:latin typeface="+mn-lt"/>
              </a:rPr>
              <a:t>nd</a:t>
            </a:r>
            <a:r>
              <a:rPr lang="en-US" dirty="0">
                <a:latin typeface="+mn-lt"/>
              </a:rPr>
              <a:t> equation has a particular solution with two terms. A well behaved one			  and	</a:t>
            </a:r>
          </a:p>
          <a:p>
            <a:pPr algn="l">
              <a:spcBef>
                <a:spcPts val="600"/>
              </a:spcBef>
              <a:buSzTx/>
              <a:buFont typeface="Wingdings" charset="0"/>
              <a:buNone/>
              <a:defRPr/>
            </a:pPr>
            <a:r>
              <a:rPr lang="en-US" dirty="0">
                <a:latin typeface="+mn-lt"/>
              </a:rPr>
              <a:t>the first part of which grows linearly with time (</a:t>
            </a:r>
            <a:r>
              <a:rPr lang="en-US" b="1" dirty="0">
                <a:latin typeface="+mn-lt"/>
              </a:rPr>
              <a:t>secular</a:t>
            </a:r>
            <a:r>
              <a:rPr lang="en-US" dirty="0">
                <a:latin typeface="+mn-lt"/>
              </a:rPr>
              <a:t> term)</a:t>
            </a:r>
          </a:p>
          <a:p>
            <a:pPr algn="l">
              <a:spcBef>
                <a:spcPts val="24"/>
              </a:spcBef>
              <a:buSzTx/>
              <a:defRPr/>
            </a:pPr>
            <a:r>
              <a:rPr lang="en-US" dirty="0">
                <a:latin typeface="+mn-lt"/>
              </a:rPr>
              <a:t> But this cannot be true, the pendulum does not present such behavior. </a:t>
            </a:r>
            <a:r>
              <a:rPr lang="en-US" b="1" dirty="0">
                <a:latin typeface="+mn-lt"/>
              </a:rPr>
              <a:t>What did it go wrong?</a:t>
            </a:r>
          </a:p>
        </p:txBody>
      </p:sp>
      <p:sp>
        <p:nvSpPr>
          <p:cNvPr id="43010" name="Rectangle 5"/>
          <p:cNvSpPr>
            <a:spLocks noGrp="1" noChangeArrowheads="1"/>
          </p:cNvSpPr>
          <p:nvPr>
            <p:ph type="title"/>
          </p:nvPr>
        </p:nvSpPr>
        <p:spPr>
          <a:xfrm>
            <a:off x="1187450" y="44450"/>
            <a:ext cx="7664450" cy="576263"/>
          </a:xfrm>
        </p:spPr>
        <p:txBody>
          <a:bodyPr/>
          <a:lstStyle/>
          <a:p>
            <a:pPr eaLnBrk="1" hangingPunct="1"/>
            <a:r>
              <a:rPr lang="en-US" sz="3600">
                <a:latin typeface="Palatino" charset="0"/>
                <a:ea typeface="ＭＳ Ｐゴシック" charset="0"/>
                <a:cs typeface="ＭＳ Ｐゴシック" charset="0"/>
              </a:rPr>
              <a:t>Perturbation of non-linear oscillator </a:t>
            </a:r>
          </a:p>
        </p:txBody>
      </p:sp>
      <p:pic>
        <p:nvPicPr>
          <p:cNvPr id="43011" name="Picture 8"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124075" y="1773238"/>
            <a:ext cx="1365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12" name="Picture 9"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268538" y="2852738"/>
            <a:ext cx="4464050" cy="328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13" name="Picture 10"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83175" y="3284538"/>
            <a:ext cx="1365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14" name="Picture 7" descr="latex-image-1.pdf"/>
          <p:cNvPicPr>
            <a:picLocks noChangeAspect="1"/>
          </p:cNvPicPr>
          <p:nvPr/>
        </p:nvPicPr>
        <p:blipFill>
          <a:blip r:embed="rId5">
            <a:extLst>
              <a:ext uri="{28A0092B-C50C-407E-A947-70E740481C1C}">
                <a14:useLocalDpi xmlns:a14="http://schemas.microsoft.com/office/drawing/2010/main" val="0"/>
              </a:ext>
            </a:extLst>
          </a:blip>
          <a:srcRect l="47963"/>
          <a:stretch>
            <a:fillRect/>
          </a:stretch>
        </p:blipFill>
        <p:spPr bwMode="auto">
          <a:xfrm>
            <a:off x="3606800" y="3573463"/>
            <a:ext cx="2405063"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15" name="Picture 11" descr="latex-image-1.pd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6516688" y="744538"/>
            <a:ext cx="25193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16" name="Picture 13" descr="latex-image-1.pdf"/>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1908175" y="4202113"/>
            <a:ext cx="7235825"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17" name="Picture 14" descr="latex-image-1.pdf"/>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596188" y="1412875"/>
            <a:ext cx="160337" cy="144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18" name="Picture 17" descr="latex-image-1.pdf"/>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4875213" y="2154238"/>
            <a:ext cx="201612" cy="17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19" name="Picture 15" descr="latex-image-1.pdf"/>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5884863" y="2060575"/>
            <a:ext cx="7747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20" name="Picture 16" descr="latex-image-1.pdf"/>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2843213" y="5157788"/>
            <a:ext cx="2265362"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21" name="Picture 18" descr="latex-image-1.pdf"/>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5784850" y="5157788"/>
            <a:ext cx="3359150"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Oval 1"/>
          <p:cNvSpPr>
            <a:spLocks noChangeArrowheads="1"/>
          </p:cNvSpPr>
          <p:nvPr/>
        </p:nvSpPr>
        <p:spPr bwMode="auto">
          <a:xfrm>
            <a:off x="6948488" y="5300663"/>
            <a:ext cx="360362" cy="288925"/>
          </a:xfrm>
          <a:prstGeom prst="ellipse">
            <a:avLst/>
          </a:prstGeom>
          <a:noFill/>
          <a:ln w="19050">
            <a:solidFill>
              <a:srgbClr val="FF0000"/>
            </a:solidFill>
            <a:prstDash val="sysDash"/>
            <a:round/>
            <a:headEnd/>
            <a:tailEnd/>
          </a:ln>
          <a:extLst>
            <a:ext uri="{909E8E84-426E-40dd-AFC4-6F175D3DCCD1}">
              <a14:hiddenFill xmlns:a14="http://schemas.microsoft.com/office/drawing/2010/main">
                <a:solidFill>
                  <a:srgbClr val="FFFFFF"/>
                </a:solidFill>
              </a14:hiddenFill>
            </a:ext>
          </a:extLst>
        </p:spPr>
        <p:txBody>
          <a:bodyPr/>
          <a:lstStyle/>
          <a:p>
            <a:pPr marL="342900" indent="-342900"/>
            <a:endParaRPr lang="en-US"/>
          </a:p>
        </p:txBody>
      </p:sp>
      <p:pic>
        <p:nvPicPr>
          <p:cNvPr id="43023" name="Picture 2" descr="latex-image-1.pdf"/>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79613" y="3624263"/>
            <a:ext cx="1584325" cy="48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2"/>
          <p:cNvSpPr>
            <a:spLocks noChangeArrowheads="1"/>
          </p:cNvSpPr>
          <p:nvPr/>
        </p:nvSpPr>
        <p:spPr bwMode="auto">
          <a:xfrm>
            <a:off x="320675" y="620713"/>
            <a:ext cx="8823325" cy="6318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92500" lnSpcReduction="20000"/>
          </a:bodyPr>
          <a:lstStyle/>
          <a:p>
            <a:pPr marL="342900" indent="-342900" algn="l">
              <a:lnSpc>
                <a:spcPct val="120000"/>
              </a:lnSpc>
              <a:buSzTx/>
              <a:defRPr/>
            </a:pPr>
            <a:r>
              <a:rPr lang="en-US" sz="2800" dirty="0">
                <a:latin typeface="+mn-lt"/>
              </a:rPr>
              <a:t>It was already shown that the pendulum has an amplitude dependent frequency, so the frequency has to be developed as well (</a:t>
            </a:r>
            <a:r>
              <a:rPr lang="en-US" sz="2800" b="1" dirty="0" err="1">
                <a:latin typeface="+mn-lt"/>
              </a:rPr>
              <a:t>Poincaré-Linstead</a:t>
            </a:r>
            <a:r>
              <a:rPr lang="en-US" sz="2800" b="1" dirty="0">
                <a:latin typeface="+mn-lt"/>
              </a:rPr>
              <a:t> </a:t>
            </a:r>
            <a:r>
              <a:rPr lang="en-US" sz="2800" dirty="0">
                <a:latin typeface="+mn-lt"/>
              </a:rPr>
              <a:t>method):</a:t>
            </a:r>
          </a:p>
          <a:p>
            <a:pPr marL="342900" indent="-342900" algn="l">
              <a:buSzTx/>
              <a:defRPr/>
            </a:pPr>
            <a:endParaRPr lang="en-US" sz="2800" dirty="0">
              <a:latin typeface="+mn-lt"/>
            </a:endParaRPr>
          </a:p>
          <a:p>
            <a:pPr marL="342900" indent="-342900" algn="l">
              <a:lnSpc>
                <a:spcPct val="120000"/>
              </a:lnSpc>
              <a:buSzTx/>
              <a:defRPr/>
            </a:pPr>
            <a:r>
              <a:rPr lang="en-US" sz="2800" dirty="0">
                <a:latin typeface="+mn-lt"/>
              </a:rPr>
              <a:t>Assume that the solution is a periodic function of                which becomes the new independent variable. The equation at zero order gives the solution                   	     and at leading perturbation order becomes</a:t>
            </a:r>
          </a:p>
          <a:p>
            <a:pPr marL="342900" indent="-342900" algn="l">
              <a:buSzTx/>
              <a:defRPr/>
            </a:pPr>
            <a:endParaRPr lang="en-US" sz="2800" dirty="0">
              <a:latin typeface="+mn-lt"/>
            </a:endParaRPr>
          </a:p>
          <a:p>
            <a:pPr marL="342900" indent="-342900" algn="l">
              <a:lnSpc>
                <a:spcPct val="140000"/>
              </a:lnSpc>
              <a:spcBef>
                <a:spcPts val="1200"/>
              </a:spcBef>
              <a:buSzTx/>
              <a:defRPr/>
            </a:pPr>
            <a:r>
              <a:rPr lang="en-US" sz="2800" dirty="0">
                <a:latin typeface="+mn-lt"/>
              </a:rPr>
              <a:t>The last term has to be zero, if not it gives secular terms, thus		   which reveals the decrease of the frequency with the oscillation amplitude</a:t>
            </a:r>
          </a:p>
          <a:p>
            <a:pPr marL="342900" indent="-342900" algn="l">
              <a:lnSpc>
                <a:spcPct val="120000"/>
              </a:lnSpc>
              <a:buSzTx/>
              <a:defRPr/>
            </a:pPr>
            <a:r>
              <a:rPr lang="en-US" sz="2800" dirty="0">
                <a:latin typeface="+mn-lt"/>
              </a:rPr>
              <a:t>Finally, the solution			                           is the leading order correction due to the non-linear term </a:t>
            </a:r>
          </a:p>
        </p:txBody>
      </p:sp>
      <p:sp>
        <p:nvSpPr>
          <p:cNvPr id="44034" name="Rectangle 5"/>
          <p:cNvSpPr>
            <a:spLocks noGrp="1" noChangeArrowheads="1"/>
          </p:cNvSpPr>
          <p:nvPr>
            <p:ph type="title"/>
          </p:nvPr>
        </p:nvSpPr>
        <p:spPr>
          <a:xfrm>
            <a:off x="1187450" y="44450"/>
            <a:ext cx="7664450" cy="576263"/>
          </a:xfrm>
        </p:spPr>
        <p:txBody>
          <a:bodyPr/>
          <a:lstStyle/>
          <a:p>
            <a:pPr eaLnBrk="1" hangingPunct="1"/>
            <a:r>
              <a:rPr lang="en-US" sz="3600">
                <a:latin typeface="Palatino" charset="0"/>
                <a:ea typeface="ＭＳ Ｐゴシック" charset="0"/>
                <a:cs typeface="ＭＳ Ｐゴシック" charset="0"/>
              </a:rPr>
              <a:t>Perturbation of non-linear oscillator </a:t>
            </a:r>
          </a:p>
        </p:txBody>
      </p:sp>
      <p:pic>
        <p:nvPicPr>
          <p:cNvPr id="44035" name="Picture 1"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979613" y="1844675"/>
            <a:ext cx="4570412"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36" name="Picture 3"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051800" y="2420938"/>
            <a:ext cx="98425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37" name="Picture 4" descr="latex-image-1.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06400" y="3933825"/>
            <a:ext cx="8712200" cy="627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38" name="Picture 6" descr="latex-image-1.pd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6732588" y="3213100"/>
            <a:ext cx="2251075"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39" name="Picture 19" descr="latex-image-1.pdf"/>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1535113" y="4900613"/>
            <a:ext cx="1524000"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40" name="Picture 20" descr="latex-image-1.pdf"/>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3756025" y="5827713"/>
            <a:ext cx="4103688"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2"/>
          <p:cNvSpPr>
            <a:spLocks noGrp="1" noChangeArrowheads="1"/>
          </p:cNvSpPr>
          <p:nvPr>
            <p:ph type="title"/>
          </p:nvPr>
        </p:nvSpPr>
        <p:spPr>
          <a:xfrm>
            <a:off x="1208088" y="11113"/>
            <a:ext cx="7685087" cy="609600"/>
          </a:xfrm>
        </p:spPr>
        <p:txBody>
          <a:bodyPr/>
          <a:lstStyle/>
          <a:p>
            <a:pPr eaLnBrk="1" hangingPunct="1"/>
            <a:r>
              <a:rPr lang="en-US" sz="3600">
                <a:latin typeface="Palatino" charset="0"/>
                <a:ea typeface="ＭＳ Ｐゴシック" charset="0"/>
                <a:cs typeface="ＭＳ Ｐゴシック" charset="0"/>
              </a:rPr>
              <a:t>Perturbation by periodic function</a:t>
            </a:r>
          </a:p>
        </p:txBody>
      </p:sp>
      <p:sp>
        <p:nvSpPr>
          <p:cNvPr id="37890" name="Rectangle 3"/>
          <p:cNvSpPr>
            <a:spLocks noChangeArrowheads="1"/>
          </p:cNvSpPr>
          <p:nvPr/>
        </p:nvSpPr>
        <p:spPr bwMode="auto">
          <a:xfrm>
            <a:off x="304800" y="749300"/>
            <a:ext cx="8534400" cy="534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gn="l">
              <a:buSzTx/>
              <a:defRPr/>
            </a:pPr>
            <a:r>
              <a:rPr lang="en-US" dirty="0">
                <a:latin typeface="Palatino" charset="0"/>
              </a:rPr>
              <a:t>In beam dynamics, perturbing fields are periodic functions</a:t>
            </a:r>
          </a:p>
          <a:p>
            <a:pPr marL="342900" indent="-342900" algn="l">
              <a:buSzTx/>
              <a:defRPr/>
            </a:pPr>
            <a:r>
              <a:rPr lang="en-US" dirty="0">
                <a:latin typeface="Palatino" charset="0"/>
              </a:rPr>
              <a:t>The problem to solve is a generalization of the driven harmonic oscillator,</a:t>
            </a:r>
          </a:p>
          <a:p>
            <a:pPr algn="l">
              <a:lnSpc>
                <a:spcPct val="200000"/>
              </a:lnSpc>
              <a:spcBef>
                <a:spcPts val="0"/>
              </a:spcBef>
              <a:buSzTx/>
              <a:buFont typeface="Wingdings" charset="0"/>
              <a:buNone/>
              <a:defRPr/>
            </a:pPr>
            <a:r>
              <a:rPr lang="en-US" dirty="0">
                <a:latin typeface="Palatino" charset="0"/>
              </a:rPr>
              <a:t>    with a general periodic function         , with frequency </a:t>
            </a:r>
          </a:p>
          <a:p>
            <a:pPr marL="342900" indent="-342900" algn="l">
              <a:spcBef>
                <a:spcPts val="1200"/>
              </a:spcBef>
              <a:buSzTx/>
              <a:defRPr/>
            </a:pPr>
            <a:r>
              <a:rPr lang="en-US" dirty="0">
                <a:latin typeface="Palatino" charset="0"/>
              </a:rPr>
              <a:t>The right side can be Fourier analyzed:</a:t>
            </a:r>
          </a:p>
          <a:p>
            <a:pPr marL="342900" indent="-342900" algn="l">
              <a:spcBef>
                <a:spcPts val="2400"/>
              </a:spcBef>
              <a:buSzTx/>
              <a:defRPr/>
            </a:pPr>
            <a:r>
              <a:rPr lang="en-US" dirty="0">
                <a:latin typeface="Palatino" charset="0"/>
              </a:rPr>
              <a:t>The homogeneous solution is</a:t>
            </a:r>
          </a:p>
          <a:p>
            <a:pPr marL="342900" indent="-342900" algn="l">
              <a:lnSpc>
                <a:spcPct val="150000"/>
              </a:lnSpc>
              <a:spcBef>
                <a:spcPts val="0"/>
              </a:spcBef>
              <a:buSzTx/>
              <a:defRPr/>
            </a:pPr>
            <a:r>
              <a:rPr lang="en-US" dirty="0">
                <a:latin typeface="Palatino" charset="0"/>
              </a:rPr>
              <a:t>The particular solution can be found by considering that           has the same form as         : </a:t>
            </a:r>
          </a:p>
          <a:p>
            <a:pPr marL="342900" indent="-342900" algn="l">
              <a:lnSpc>
                <a:spcPct val="120000"/>
              </a:lnSpc>
              <a:spcBef>
                <a:spcPts val="800"/>
              </a:spcBef>
              <a:buSzTx/>
              <a:defRPr/>
            </a:pPr>
            <a:r>
              <a:rPr lang="en-US" dirty="0">
                <a:latin typeface="Palatino" charset="0"/>
              </a:rPr>
              <a:t>By substituting we find the following relation for the Fourier coefficients of the particular solution	</a:t>
            </a:r>
          </a:p>
          <a:p>
            <a:pPr marL="342900" indent="-342900" algn="l">
              <a:spcBef>
                <a:spcPts val="600"/>
              </a:spcBef>
              <a:buSzTx/>
              <a:defRPr/>
            </a:pPr>
            <a:r>
              <a:rPr lang="en-US" dirty="0">
                <a:latin typeface="Palatino" charset="0"/>
              </a:rPr>
              <a:t>There is a </a:t>
            </a:r>
            <a:r>
              <a:rPr lang="en-US" b="1" dirty="0">
                <a:latin typeface="Palatino" charset="0"/>
              </a:rPr>
              <a:t>resonance condition </a:t>
            </a:r>
            <a:r>
              <a:rPr lang="en-US" dirty="0">
                <a:latin typeface="Palatino" charset="0"/>
              </a:rPr>
              <a:t>for infinite number of frequencies satisfying </a:t>
            </a:r>
          </a:p>
        </p:txBody>
      </p:sp>
      <p:pic>
        <p:nvPicPr>
          <p:cNvPr id="45059" name="Picture 5"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100638" y="2276475"/>
            <a:ext cx="550862" cy="357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060" name="Picture 6"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001000" y="2420938"/>
            <a:ext cx="242888" cy="18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061" name="Picture 7" descr="latex-image-1.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563938" y="1571625"/>
            <a:ext cx="2725737" cy="704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062" name="Picture 12" descr="latex-image-1.pd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6156325" y="2636838"/>
            <a:ext cx="273685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063" name="Picture 9" descr="latex-image-1.pdf"/>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4859338" y="3573463"/>
            <a:ext cx="3687762" cy="33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064" name="Picture 10" descr="latex-image-1.pdf"/>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8388350" y="4076700"/>
            <a:ext cx="565150"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065" name="Picture 15"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635375" y="4638675"/>
            <a:ext cx="550863" cy="357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066" name="Picture 11" descr="latex-image-1.pdf"/>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4500563" y="4440238"/>
            <a:ext cx="2663825" cy="735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067" name="Picture 16" descr="latex-image-1.pdf"/>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3851275" y="6461125"/>
            <a:ext cx="1441450"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068" name="Picture 17" descr="latex-image-1.pdf"/>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6804025" y="5516563"/>
            <a:ext cx="2305050" cy="60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2"/>
          <p:cNvSpPr>
            <a:spLocks noGrp="1" noChangeArrowheads="1"/>
          </p:cNvSpPr>
          <p:nvPr>
            <p:ph type="title"/>
          </p:nvPr>
        </p:nvSpPr>
        <p:spPr>
          <a:xfrm>
            <a:off x="1377950" y="44450"/>
            <a:ext cx="7385050" cy="457200"/>
          </a:xfrm>
        </p:spPr>
        <p:txBody>
          <a:bodyPr/>
          <a:lstStyle/>
          <a:p>
            <a:pPr eaLnBrk="1" hangingPunct="1"/>
            <a:r>
              <a:rPr lang="en-US" sz="4000">
                <a:latin typeface="Palatino" charset="0"/>
                <a:ea typeface="ＭＳ Ｐゴシック" charset="0"/>
                <a:cs typeface="ＭＳ Ｐゴシック" charset="0"/>
              </a:rPr>
              <a:t>Perturbation by single dipole</a:t>
            </a:r>
          </a:p>
        </p:txBody>
      </p:sp>
      <p:sp>
        <p:nvSpPr>
          <p:cNvPr id="52226" name="Rectangle 9"/>
          <p:cNvSpPr>
            <a:spLocks noChangeArrowheads="1"/>
          </p:cNvSpPr>
          <p:nvPr/>
        </p:nvSpPr>
        <p:spPr bwMode="auto">
          <a:xfrm>
            <a:off x="381000" y="692150"/>
            <a:ext cx="8583613" cy="616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a:buSzTx/>
              <a:defRPr/>
            </a:pPr>
            <a:r>
              <a:rPr lang="en-US" sz="2800" dirty="0">
                <a:latin typeface="+mn-lt"/>
              </a:rPr>
              <a:t> Hill</a:t>
            </a:r>
            <a:r>
              <a:rPr lang="ja-JP" altLang="en-US" sz="2800" dirty="0">
                <a:latin typeface="+mn-lt"/>
              </a:rPr>
              <a:t>’</a:t>
            </a:r>
            <a:r>
              <a:rPr lang="en-US" altLang="ja-JP" sz="2800" dirty="0">
                <a:latin typeface="+mn-lt"/>
              </a:rPr>
              <a:t>s equations in normalized coordinates with single dipole perturbation:</a:t>
            </a:r>
          </a:p>
          <a:p>
            <a:pPr algn="l">
              <a:buSzTx/>
              <a:buFont typeface="Wingdings" charset="0"/>
              <a:buNone/>
              <a:defRPr/>
            </a:pPr>
            <a:endParaRPr lang="en-US" sz="2800" dirty="0">
              <a:latin typeface="+mn-lt"/>
            </a:endParaRPr>
          </a:p>
          <a:p>
            <a:pPr algn="l">
              <a:buSzTx/>
              <a:defRPr/>
            </a:pPr>
            <a:endParaRPr lang="en-US" sz="2800" dirty="0">
              <a:latin typeface="+mn-lt"/>
            </a:endParaRPr>
          </a:p>
          <a:p>
            <a:pPr algn="l">
              <a:buSzTx/>
              <a:defRPr/>
            </a:pPr>
            <a:r>
              <a:rPr lang="en-US" sz="2800" dirty="0">
                <a:latin typeface="+mn-lt"/>
              </a:rPr>
              <a:t> The dipole perturbation is periodic, so it can be expanded in a Fourier series</a:t>
            </a:r>
          </a:p>
          <a:p>
            <a:pPr algn="l">
              <a:buSzTx/>
              <a:buFont typeface="Wingdings" charset="0"/>
              <a:buNone/>
              <a:defRPr/>
            </a:pPr>
            <a:endParaRPr lang="en-US" sz="2800" dirty="0">
              <a:latin typeface="+mn-lt"/>
            </a:endParaRPr>
          </a:p>
          <a:p>
            <a:pPr algn="l">
              <a:spcBef>
                <a:spcPts val="3000"/>
              </a:spcBef>
              <a:buSzTx/>
              <a:defRPr/>
            </a:pPr>
            <a:r>
              <a:rPr lang="en-US" sz="2800" dirty="0">
                <a:latin typeface="+mn-lt"/>
              </a:rPr>
              <a:t> Note, as before that a periodic kick introduces infinite number of integer driving frequencies</a:t>
            </a:r>
          </a:p>
          <a:p>
            <a:pPr algn="l">
              <a:buSzTx/>
              <a:defRPr/>
            </a:pPr>
            <a:r>
              <a:rPr lang="en-US" sz="2800" dirty="0">
                <a:latin typeface="+mn-lt"/>
              </a:rPr>
              <a:t> The resonance condition occurs when </a:t>
            </a:r>
          </a:p>
          <a:p>
            <a:pPr algn="l">
              <a:spcBef>
                <a:spcPts val="0"/>
              </a:spcBef>
              <a:buSzTx/>
              <a:buFont typeface="Wingdings" charset="0"/>
              <a:buNone/>
              <a:defRPr/>
            </a:pPr>
            <a:r>
              <a:rPr lang="en-US" sz="2800" dirty="0">
                <a:latin typeface="+mn-lt"/>
              </a:rPr>
              <a:t>i.e. </a:t>
            </a:r>
            <a:r>
              <a:rPr lang="en-US" sz="2800" b="1" dirty="0">
                <a:latin typeface="+mn-lt"/>
              </a:rPr>
              <a:t>integer tunes </a:t>
            </a:r>
            <a:r>
              <a:rPr lang="en-US" sz="2800" dirty="0">
                <a:latin typeface="+mn-lt"/>
              </a:rPr>
              <a:t>should be avoided (remember orbit distortion due to single dipole kick)</a:t>
            </a:r>
            <a:endParaRPr lang="en-GB" sz="2800" dirty="0">
              <a:latin typeface="+mn-lt"/>
            </a:endParaRPr>
          </a:p>
        </p:txBody>
      </p:sp>
      <p:pic>
        <p:nvPicPr>
          <p:cNvPr id="46083" name="Picture 3"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555875" y="3571875"/>
            <a:ext cx="3552825" cy="966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84" name="Picture 4"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858000" y="5445125"/>
            <a:ext cx="1817688" cy="360363"/>
          </a:xfrm>
          <a:prstGeom prst="rect">
            <a:avLst/>
          </a:prstGeom>
          <a:noFill/>
          <a:ln w="19050" cap="sq">
            <a:solidFill>
              <a:srgbClr val="FF0000"/>
            </a:solidFill>
            <a:miter lim="800000"/>
            <a:headEnd/>
            <a:tailEnd/>
          </a:ln>
          <a:extLst>
            <a:ext uri="{909E8E84-426E-40dd-AFC4-6F175D3DCCD1}">
              <a14:hiddenFill xmlns:a14="http://schemas.microsoft.com/office/drawing/2010/main">
                <a:solidFill>
                  <a:srgbClr val="FFFFFF"/>
                </a:solidFill>
              </a14:hiddenFill>
            </a:ext>
          </a:extLst>
        </p:spPr>
      </p:pic>
      <p:pic>
        <p:nvPicPr>
          <p:cNvPr id="46085" name="Picture 6" descr="latex-image-1.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908175" y="1771650"/>
            <a:ext cx="5330825" cy="877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Rectangle 2"/>
          <p:cNvSpPr>
            <a:spLocks noGrp="1" noChangeArrowheads="1"/>
          </p:cNvSpPr>
          <p:nvPr>
            <p:ph type="title"/>
          </p:nvPr>
        </p:nvSpPr>
        <p:spPr/>
        <p:txBody>
          <a:bodyPr/>
          <a:lstStyle/>
          <a:p>
            <a:pPr eaLnBrk="1" hangingPunct="1"/>
            <a:r>
              <a:rPr lang="en-US" sz="4400">
                <a:latin typeface="Palatino" charset="0"/>
                <a:ea typeface="ＭＳ Ｐゴシック" charset="0"/>
                <a:cs typeface="ＭＳ Ｐゴシック" charset="0"/>
              </a:rPr>
              <a:t>Contents of the 1</a:t>
            </a:r>
            <a:r>
              <a:rPr lang="en-US" sz="4400" baseline="30000">
                <a:latin typeface="Palatino" charset="0"/>
                <a:ea typeface="ＭＳ Ｐゴシック" charset="0"/>
                <a:cs typeface="ＭＳ Ｐゴシック" charset="0"/>
              </a:rPr>
              <a:t>st</a:t>
            </a:r>
            <a:r>
              <a:rPr lang="en-US" sz="4400">
                <a:latin typeface="Palatino" charset="0"/>
                <a:ea typeface="ＭＳ Ｐゴシック" charset="0"/>
                <a:cs typeface="ＭＳ Ｐゴシック" charset="0"/>
              </a:rPr>
              <a:t> lecture</a:t>
            </a:r>
          </a:p>
        </p:txBody>
      </p:sp>
      <p:sp>
        <p:nvSpPr>
          <p:cNvPr id="2" name="Content Placeholder 1"/>
          <p:cNvSpPr>
            <a:spLocks noGrp="1"/>
          </p:cNvSpPr>
          <p:nvPr>
            <p:ph sz="half" idx="1"/>
          </p:nvPr>
        </p:nvSpPr>
        <p:spPr>
          <a:xfrm>
            <a:off x="395288" y="647700"/>
            <a:ext cx="8640762" cy="6237288"/>
          </a:xfrm>
        </p:spPr>
        <p:txBody>
          <a:bodyPr>
            <a:normAutofit fontScale="77500" lnSpcReduction="20000"/>
          </a:bodyPr>
          <a:lstStyle/>
          <a:p>
            <a:pPr>
              <a:defRPr/>
            </a:pPr>
            <a:r>
              <a:rPr lang="en-US" dirty="0">
                <a:latin typeface="Palatino" charset="0"/>
              </a:rPr>
              <a:t>Accelerator performance parameters and non-linear effects</a:t>
            </a:r>
          </a:p>
          <a:p>
            <a:pPr>
              <a:buClr>
                <a:schemeClr val="accent6">
                  <a:lumMod val="20000"/>
                  <a:lumOff val="80000"/>
                </a:schemeClr>
              </a:buClr>
              <a:defRPr/>
            </a:pPr>
            <a:r>
              <a:rPr lang="en-US" dirty="0">
                <a:solidFill>
                  <a:srgbClr val="E8E8F1"/>
                </a:solidFill>
                <a:latin typeface="Palatino" charset="0"/>
              </a:rPr>
              <a:t>Linear and non-linear </a:t>
            </a:r>
            <a:r>
              <a:rPr lang="en-US" dirty="0" smtClean="0">
                <a:solidFill>
                  <a:srgbClr val="E8E8F1"/>
                </a:solidFill>
                <a:latin typeface="Palatino" charset="0"/>
              </a:rPr>
              <a:t>oscillators</a:t>
            </a:r>
          </a:p>
          <a:p>
            <a:pPr lvl="1">
              <a:buClr>
                <a:schemeClr val="accent6">
                  <a:lumMod val="20000"/>
                  <a:lumOff val="80000"/>
                </a:schemeClr>
              </a:buClr>
              <a:defRPr/>
            </a:pPr>
            <a:r>
              <a:rPr lang="en-US" dirty="0" smtClean="0">
                <a:solidFill>
                  <a:srgbClr val="E8E8F1"/>
                </a:solidFill>
                <a:latin typeface="Palatino" charset="0"/>
              </a:rPr>
              <a:t>Integral and frequency of motion</a:t>
            </a:r>
          </a:p>
          <a:p>
            <a:pPr lvl="1">
              <a:buClr>
                <a:schemeClr val="accent6">
                  <a:lumMod val="20000"/>
                  <a:lumOff val="80000"/>
                </a:schemeClr>
              </a:buClr>
              <a:defRPr/>
            </a:pPr>
            <a:r>
              <a:rPr lang="en-US" dirty="0" smtClean="0">
                <a:solidFill>
                  <a:srgbClr val="E8E8F1"/>
                </a:solidFill>
                <a:latin typeface="Palatino" charset="0"/>
              </a:rPr>
              <a:t>The pendulum</a:t>
            </a:r>
          </a:p>
          <a:p>
            <a:pPr lvl="1">
              <a:buClr>
                <a:schemeClr val="accent6">
                  <a:lumMod val="20000"/>
                  <a:lumOff val="80000"/>
                </a:schemeClr>
              </a:buClr>
              <a:defRPr/>
            </a:pPr>
            <a:r>
              <a:rPr lang="en-US" dirty="0" smtClean="0">
                <a:solidFill>
                  <a:srgbClr val="E8E8F1"/>
                </a:solidFill>
                <a:latin typeface="Palatino" charset="0"/>
              </a:rPr>
              <a:t>Damped harmonic oscillator</a:t>
            </a:r>
          </a:p>
          <a:p>
            <a:pPr>
              <a:buClr>
                <a:schemeClr val="accent6">
                  <a:lumMod val="20000"/>
                  <a:lumOff val="80000"/>
                </a:schemeClr>
              </a:buClr>
              <a:defRPr/>
            </a:pPr>
            <a:r>
              <a:rPr lang="en-US" dirty="0" smtClean="0">
                <a:solidFill>
                  <a:srgbClr val="E8E8F1"/>
                </a:solidFill>
                <a:latin typeface="Palatino" charset="0"/>
              </a:rPr>
              <a:t>Phase space dynamics</a:t>
            </a:r>
          </a:p>
          <a:p>
            <a:pPr lvl="1">
              <a:buClr>
                <a:schemeClr val="accent6">
                  <a:lumMod val="20000"/>
                  <a:lumOff val="80000"/>
                </a:schemeClr>
              </a:buClr>
              <a:defRPr/>
            </a:pPr>
            <a:r>
              <a:rPr lang="en-US" dirty="0">
                <a:solidFill>
                  <a:srgbClr val="E8E8F1"/>
                </a:solidFill>
                <a:latin typeface="Palatino" charset="0"/>
              </a:rPr>
              <a:t>F</a:t>
            </a:r>
            <a:r>
              <a:rPr lang="en-US" dirty="0" smtClean="0">
                <a:solidFill>
                  <a:srgbClr val="E8E8F1"/>
                </a:solidFill>
                <a:latin typeface="Palatino" charset="0"/>
              </a:rPr>
              <a:t>ixed point analysis</a:t>
            </a:r>
          </a:p>
          <a:p>
            <a:pPr>
              <a:buClr>
                <a:schemeClr val="accent6">
                  <a:lumMod val="20000"/>
                  <a:lumOff val="80000"/>
                </a:schemeClr>
              </a:buClr>
              <a:defRPr/>
            </a:pPr>
            <a:r>
              <a:rPr lang="en-US" dirty="0" smtClean="0">
                <a:solidFill>
                  <a:srgbClr val="E8E8F1"/>
                </a:solidFill>
                <a:latin typeface="Palatino" charset="0"/>
              </a:rPr>
              <a:t>Non-autonomous systems</a:t>
            </a:r>
          </a:p>
          <a:p>
            <a:pPr lvl="1">
              <a:buClr>
                <a:schemeClr val="accent6">
                  <a:lumMod val="20000"/>
                  <a:lumOff val="80000"/>
                </a:schemeClr>
              </a:buClr>
              <a:defRPr/>
            </a:pPr>
            <a:r>
              <a:rPr lang="en-US" dirty="0" smtClean="0">
                <a:solidFill>
                  <a:srgbClr val="E8E8F1"/>
                </a:solidFill>
                <a:latin typeface="Palatino" charset="0"/>
              </a:rPr>
              <a:t>Driven (damped) harmonic oscillator, resonance conditions</a:t>
            </a:r>
          </a:p>
          <a:p>
            <a:pPr>
              <a:buClr>
                <a:schemeClr val="accent6">
                  <a:lumMod val="20000"/>
                  <a:lumOff val="80000"/>
                </a:schemeClr>
              </a:buClr>
              <a:defRPr/>
            </a:pPr>
            <a:r>
              <a:rPr lang="en-US" dirty="0" smtClean="0">
                <a:solidFill>
                  <a:srgbClr val="E8E8F1"/>
                </a:solidFill>
                <a:latin typeface="Palatino" charset="0"/>
              </a:rPr>
              <a:t>Linear equations with periodic coefficients – Hill’s equations</a:t>
            </a:r>
          </a:p>
          <a:p>
            <a:pPr lvl="1">
              <a:buClr>
                <a:schemeClr val="accent6">
                  <a:lumMod val="20000"/>
                  <a:lumOff val="80000"/>
                </a:schemeClr>
              </a:buClr>
              <a:defRPr/>
            </a:pPr>
            <a:r>
              <a:rPr lang="en-US" dirty="0" err="1" smtClean="0">
                <a:solidFill>
                  <a:srgbClr val="E8E8F1"/>
                </a:solidFill>
                <a:latin typeface="Palatino" charset="0"/>
              </a:rPr>
              <a:t>Floquet</a:t>
            </a:r>
            <a:r>
              <a:rPr lang="en-US" dirty="0" smtClean="0">
                <a:solidFill>
                  <a:srgbClr val="E8E8F1"/>
                </a:solidFill>
                <a:latin typeface="Palatino" charset="0"/>
              </a:rPr>
              <a:t> solutions and normalized coordinates</a:t>
            </a:r>
            <a:endParaRPr lang="en-US" dirty="0">
              <a:solidFill>
                <a:srgbClr val="E8E8F1"/>
              </a:solidFill>
              <a:latin typeface="Palatino" charset="0"/>
            </a:endParaRPr>
          </a:p>
          <a:p>
            <a:pPr>
              <a:buClr>
                <a:schemeClr val="accent6">
                  <a:lumMod val="20000"/>
                  <a:lumOff val="80000"/>
                </a:schemeClr>
              </a:buClr>
              <a:defRPr/>
            </a:pPr>
            <a:r>
              <a:rPr lang="en-US" dirty="0">
                <a:solidFill>
                  <a:srgbClr val="E8E8F1"/>
                </a:solidFill>
                <a:latin typeface="Palatino" charset="0"/>
              </a:rPr>
              <a:t>Perturbation theory </a:t>
            </a:r>
            <a:endParaRPr lang="en-US" dirty="0" smtClean="0">
              <a:solidFill>
                <a:srgbClr val="E8E8F1"/>
              </a:solidFill>
              <a:latin typeface="Palatino" charset="0"/>
            </a:endParaRPr>
          </a:p>
          <a:p>
            <a:pPr lvl="1">
              <a:buClr>
                <a:schemeClr val="accent6">
                  <a:lumMod val="20000"/>
                  <a:lumOff val="80000"/>
                </a:schemeClr>
              </a:buClr>
              <a:defRPr/>
            </a:pPr>
            <a:r>
              <a:rPr lang="en-US" dirty="0" smtClean="0">
                <a:solidFill>
                  <a:srgbClr val="E8E8F1"/>
                </a:solidFill>
                <a:latin typeface="Palatino" charset="0"/>
              </a:rPr>
              <a:t>Non-linear oscillator</a:t>
            </a:r>
            <a:endParaRPr lang="en-US" dirty="0">
              <a:solidFill>
                <a:srgbClr val="E8E8F1"/>
              </a:solidFill>
              <a:latin typeface="Palatino" charset="0"/>
            </a:endParaRPr>
          </a:p>
          <a:p>
            <a:pPr lvl="1">
              <a:buClr>
                <a:schemeClr val="accent6">
                  <a:lumMod val="20000"/>
                  <a:lumOff val="80000"/>
                </a:schemeClr>
              </a:buClr>
              <a:defRPr/>
            </a:pPr>
            <a:r>
              <a:rPr lang="en-US" dirty="0">
                <a:solidFill>
                  <a:srgbClr val="E8E8F1"/>
                </a:solidFill>
                <a:latin typeface="Palatino" charset="0"/>
              </a:rPr>
              <a:t>Perturbation  by periodic function – single dipole perturbation</a:t>
            </a:r>
          </a:p>
          <a:p>
            <a:pPr lvl="1">
              <a:buClr>
                <a:schemeClr val="accent6">
                  <a:lumMod val="20000"/>
                  <a:lumOff val="80000"/>
                </a:schemeClr>
              </a:buClr>
              <a:defRPr/>
            </a:pPr>
            <a:r>
              <a:rPr lang="en-US" dirty="0" smtClean="0">
                <a:solidFill>
                  <a:srgbClr val="E8E8F1"/>
                </a:solidFill>
                <a:latin typeface="Palatino" charset="0"/>
              </a:rPr>
              <a:t>Application to single multipole – resonance conditions</a:t>
            </a:r>
          </a:p>
          <a:p>
            <a:pPr lvl="1">
              <a:buClr>
                <a:schemeClr val="accent6">
                  <a:lumMod val="20000"/>
                  <a:lumOff val="80000"/>
                </a:schemeClr>
              </a:buClr>
              <a:defRPr/>
            </a:pPr>
            <a:r>
              <a:rPr lang="en-US" dirty="0" smtClean="0">
                <a:solidFill>
                  <a:srgbClr val="E8E8F1"/>
                </a:solidFill>
                <a:latin typeface="Palatino" charset="0"/>
              </a:rPr>
              <a:t>Examples: single quadrupole, sextupole, octupole perturbation</a:t>
            </a:r>
          </a:p>
          <a:p>
            <a:pPr lvl="1">
              <a:buClr>
                <a:schemeClr val="accent6">
                  <a:lumMod val="20000"/>
                  <a:lumOff val="80000"/>
                </a:schemeClr>
              </a:buClr>
              <a:defRPr/>
            </a:pPr>
            <a:r>
              <a:rPr lang="en-US" dirty="0" smtClean="0">
                <a:solidFill>
                  <a:srgbClr val="E8E8F1"/>
                </a:solidFill>
                <a:latin typeface="Palatino" charset="0"/>
              </a:rPr>
              <a:t>General multi-pole perturbation– example: linear coupling</a:t>
            </a:r>
          </a:p>
          <a:p>
            <a:pPr lvl="1">
              <a:buClr>
                <a:schemeClr val="accent6">
                  <a:lumMod val="20000"/>
                  <a:lumOff val="80000"/>
                </a:schemeClr>
              </a:buClr>
              <a:defRPr/>
            </a:pPr>
            <a:r>
              <a:rPr lang="en-US" dirty="0" smtClean="0">
                <a:solidFill>
                  <a:srgbClr val="E8E8F1"/>
                </a:solidFill>
                <a:latin typeface="Palatino" charset="0"/>
              </a:rPr>
              <a:t>Resonance conditions and working point choice</a:t>
            </a:r>
          </a:p>
          <a:p>
            <a:pPr>
              <a:buClr>
                <a:schemeClr val="accent6">
                  <a:lumMod val="20000"/>
                  <a:lumOff val="80000"/>
                </a:schemeClr>
              </a:buClr>
              <a:defRPr/>
            </a:pPr>
            <a:r>
              <a:rPr lang="en-US" dirty="0" smtClean="0">
                <a:solidFill>
                  <a:srgbClr val="E8E8F1"/>
                </a:solidFill>
                <a:latin typeface="Palatino" charset="0"/>
              </a:rPr>
              <a:t>Summary</a:t>
            </a:r>
          </a:p>
          <a:p>
            <a:pPr>
              <a:buClr>
                <a:schemeClr val="accent6">
                  <a:lumMod val="20000"/>
                  <a:lumOff val="80000"/>
                </a:schemeClr>
              </a:buClr>
              <a:defRPr/>
            </a:pPr>
            <a:r>
              <a:rPr lang="en-US" dirty="0" smtClean="0">
                <a:solidFill>
                  <a:srgbClr val="E8E8F1"/>
                </a:solidFill>
                <a:latin typeface="Palatino" charset="0"/>
              </a:rPr>
              <a:t>Appendix I: Multipole expansion</a:t>
            </a:r>
          </a:p>
        </p:txBody>
      </p:sp>
    </p:spTree>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noChangeArrowheads="1"/>
          </p:cNvSpPr>
          <p:nvPr>
            <p:ph type="title"/>
          </p:nvPr>
        </p:nvSpPr>
        <p:spPr>
          <a:xfrm>
            <a:off x="1377950" y="49213"/>
            <a:ext cx="7385050" cy="457200"/>
          </a:xfrm>
        </p:spPr>
        <p:txBody>
          <a:bodyPr/>
          <a:lstStyle/>
          <a:p>
            <a:pPr eaLnBrk="1" hangingPunct="1"/>
            <a:r>
              <a:rPr lang="en-US" sz="3600">
                <a:latin typeface="Palatino" charset="0"/>
                <a:ea typeface="ＭＳ Ｐゴシック" charset="0"/>
                <a:cs typeface="ＭＳ Ｐゴシック" charset="0"/>
              </a:rPr>
              <a:t>Perturbation by single multi-pole</a:t>
            </a:r>
          </a:p>
        </p:txBody>
      </p:sp>
      <p:sp>
        <p:nvSpPr>
          <p:cNvPr id="47106" name="Rectangle 9"/>
          <p:cNvSpPr>
            <a:spLocks noChangeArrowheads="1"/>
          </p:cNvSpPr>
          <p:nvPr/>
        </p:nvSpPr>
        <p:spPr bwMode="auto">
          <a:xfrm>
            <a:off x="381000" y="696913"/>
            <a:ext cx="8763000" cy="526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a:lnSpc>
                <a:spcPct val="70000"/>
              </a:lnSpc>
              <a:buSzTx/>
            </a:pPr>
            <a:r>
              <a:rPr lang="en-US">
                <a:latin typeface="Palatino" charset="0"/>
                <a:cs typeface="Palatino" charset="0"/>
              </a:rPr>
              <a:t> For a generalized multi-pole perturbation, Hill’s equation is:</a:t>
            </a:r>
          </a:p>
          <a:p>
            <a:pPr algn="l">
              <a:lnSpc>
                <a:spcPct val="150000"/>
              </a:lnSpc>
              <a:buSzTx/>
              <a:buFont typeface="Wingdings" charset="0"/>
              <a:buNone/>
            </a:pPr>
            <a:endParaRPr lang="en-US">
              <a:latin typeface="Palatino" charset="0"/>
              <a:cs typeface="Palatino" charset="0"/>
            </a:endParaRPr>
          </a:p>
          <a:p>
            <a:pPr algn="l">
              <a:spcBef>
                <a:spcPct val="0"/>
              </a:spcBef>
              <a:buSzTx/>
            </a:pPr>
            <a:r>
              <a:rPr lang="en-US">
                <a:latin typeface="Palatino" charset="0"/>
                <a:cs typeface="Palatino" charset="0"/>
              </a:rPr>
              <a:t> As before, the multipole coefficient                     	            can be expanded in Fourier series</a:t>
            </a:r>
          </a:p>
          <a:p>
            <a:pPr algn="l">
              <a:buSzTx/>
            </a:pPr>
            <a:r>
              <a:rPr lang="en-US">
                <a:latin typeface="Palatino" charset="0"/>
                <a:cs typeface="Palatino" charset="0"/>
              </a:rPr>
              <a:t> Following the perturbation steps, the zero-order solution is given by the homogeneous equation</a:t>
            </a:r>
          </a:p>
          <a:p>
            <a:pPr algn="l">
              <a:spcBef>
                <a:spcPct val="0"/>
              </a:spcBef>
              <a:buSzTx/>
            </a:pPr>
            <a:r>
              <a:rPr lang="en-US">
                <a:latin typeface="Palatino" charset="0"/>
                <a:cs typeface="Palatino" charset="0"/>
              </a:rPr>
              <a:t> Then the position can be expressed as </a:t>
            </a:r>
          </a:p>
          <a:p>
            <a:pPr algn="l">
              <a:buSzTx/>
              <a:buFont typeface="Wingdings" charset="0"/>
              <a:buNone/>
            </a:pPr>
            <a:endParaRPr lang="en-US">
              <a:latin typeface="Palatino" charset="0"/>
              <a:cs typeface="Palatino" charset="0"/>
            </a:endParaRPr>
          </a:p>
          <a:p>
            <a:pPr algn="l">
              <a:buSzTx/>
              <a:buFont typeface="Wingdings" charset="0"/>
              <a:buNone/>
            </a:pPr>
            <a:endParaRPr lang="en-US">
              <a:latin typeface="Palatino" charset="0"/>
              <a:cs typeface="Palatino" charset="0"/>
            </a:endParaRPr>
          </a:p>
          <a:p>
            <a:pPr algn="l">
              <a:lnSpc>
                <a:spcPct val="300000"/>
              </a:lnSpc>
              <a:spcBef>
                <a:spcPct val="0"/>
              </a:spcBef>
              <a:buSzTx/>
              <a:buFont typeface="Wingdings" charset="0"/>
              <a:buNone/>
            </a:pPr>
            <a:r>
              <a:rPr lang="en-US">
                <a:latin typeface="Palatino" charset="0"/>
                <a:cs typeface="Palatino" charset="0"/>
              </a:rPr>
              <a:t>    with </a:t>
            </a:r>
          </a:p>
          <a:p>
            <a:pPr algn="l">
              <a:spcBef>
                <a:spcPct val="0"/>
              </a:spcBef>
              <a:buSzTx/>
            </a:pPr>
            <a:r>
              <a:rPr lang="en-US">
                <a:latin typeface="Palatino" charset="0"/>
                <a:cs typeface="Palatino" charset="0"/>
              </a:rPr>
              <a:t> The first order solution is written as</a:t>
            </a:r>
            <a:endParaRPr lang="en-GB">
              <a:latin typeface="Palatino" charset="0"/>
              <a:cs typeface="Palatino" charset="0"/>
            </a:endParaRPr>
          </a:p>
        </p:txBody>
      </p:sp>
      <p:pic>
        <p:nvPicPr>
          <p:cNvPr id="47107" name="Picture 3"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724525" y="1709738"/>
            <a:ext cx="2655888"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08" name="Picture 19"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908175" y="1000125"/>
            <a:ext cx="5759450" cy="70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09" name="Picture 6" descr="latex-image-1.pdf"/>
          <p:cNvPicPr>
            <a:picLocks noChangeAspect="1"/>
          </p:cNvPicPr>
          <p:nvPr/>
        </p:nvPicPr>
        <p:blipFill>
          <a:blip r:embed="rId5">
            <a:extLst>
              <a:ext uri="{28A0092B-C50C-407E-A947-70E740481C1C}">
                <a14:useLocalDpi xmlns:a14="http://schemas.microsoft.com/office/drawing/2010/main" val="0"/>
              </a:ext>
            </a:extLst>
          </a:blip>
          <a:srcRect l="14043"/>
          <a:stretch>
            <a:fillRect/>
          </a:stretch>
        </p:blipFill>
        <p:spPr bwMode="auto">
          <a:xfrm>
            <a:off x="5508625" y="2825750"/>
            <a:ext cx="3455988" cy="315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7110" name="Group 10"/>
          <p:cNvGrpSpPr>
            <a:grpSpLocks/>
          </p:cNvGrpSpPr>
          <p:nvPr/>
        </p:nvGrpSpPr>
        <p:grpSpPr bwMode="auto">
          <a:xfrm>
            <a:off x="468313" y="3573463"/>
            <a:ext cx="8207375" cy="1800225"/>
            <a:chOff x="467544" y="3775780"/>
            <a:chExt cx="8208912" cy="1800200"/>
          </a:xfrm>
        </p:grpSpPr>
        <p:pic>
          <p:nvPicPr>
            <p:cNvPr id="47113" name="Picture 4" descr="latex-image-1.pd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67544" y="4228943"/>
              <a:ext cx="8208912" cy="856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14" name="Picture 5" descr="latex-image-1.pdf"/>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1691680" y="5290975"/>
              <a:ext cx="5122788" cy="2850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115" name="Left Brace 6"/>
            <p:cNvSpPr>
              <a:spLocks/>
            </p:cNvSpPr>
            <p:nvPr/>
          </p:nvSpPr>
          <p:spPr bwMode="auto">
            <a:xfrm rot="5400000">
              <a:off x="3167844" y="2888940"/>
              <a:ext cx="288032" cy="2664296"/>
            </a:xfrm>
            <a:prstGeom prst="leftBrace">
              <a:avLst>
                <a:gd name="adj1" fmla="val 8351"/>
                <a:gd name="adj2" fmla="val 50000"/>
              </a:avLst>
            </a:prstGeom>
            <a:noFill/>
            <a:ln w="1905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pPr marL="342900" indent="-342900"/>
              <a:endParaRPr lang="en-US"/>
            </a:p>
          </p:txBody>
        </p:sp>
        <p:sp>
          <p:nvSpPr>
            <p:cNvPr id="47116" name="Left Brace 18"/>
            <p:cNvSpPr>
              <a:spLocks/>
            </p:cNvSpPr>
            <p:nvPr/>
          </p:nvSpPr>
          <p:spPr bwMode="auto">
            <a:xfrm rot="16200000" flipH="1">
              <a:off x="5256076" y="3897052"/>
              <a:ext cx="216024" cy="864096"/>
            </a:xfrm>
            <a:prstGeom prst="leftBrace">
              <a:avLst>
                <a:gd name="adj1" fmla="val 8333"/>
                <a:gd name="adj2" fmla="val 50000"/>
              </a:avLst>
            </a:prstGeom>
            <a:noFill/>
            <a:ln w="1905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pPr marL="342900" indent="-342900"/>
              <a:endParaRPr lang="en-US"/>
            </a:p>
          </p:txBody>
        </p:sp>
        <p:pic>
          <p:nvPicPr>
            <p:cNvPr id="47117" name="Picture 7" descr="latex-image-1.pdf"/>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3203848" y="3775780"/>
              <a:ext cx="462181" cy="37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47111" name="Picture 12" descr="latex-image-1.pdf"/>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468313" y="5830888"/>
            <a:ext cx="8496300" cy="98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12" name="Picture 18" descr="latex-image-1.pdf"/>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4716463" y="3644900"/>
            <a:ext cx="4103687" cy="284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Grp="1" noChangeArrowheads="1"/>
          </p:cNvSpPr>
          <p:nvPr>
            <p:ph type="title"/>
          </p:nvPr>
        </p:nvSpPr>
        <p:spPr>
          <a:xfrm>
            <a:off x="1377950" y="49213"/>
            <a:ext cx="7385050" cy="457200"/>
          </a:xfrm>
        </p:spPr>
        <p:txBody>
          <a:bodyPr/>
          <a:lstStyle/>
          <a:p>
            <a:pPr eaLnBrk="1" hangingPunct="1"/>
            <a:r>
              <a:rPr lang="en-US" sz="3600">
                <a:latin typeface="Palatino" charset="0"/>
                <a:ea typeface="ＭＳ Ｐゴシック" charset="0"/>
                <a:cs typeface="ＭＳ Ｐゴシック" charset="0"/>
              </a:rPr>
              <a:t>Resonances for single multi-pole</a:t>
            </a:r>
          </a:p>
        </p:txBody>
      </p:sp>
      <p:sp>
        <p:nvSpPr>
          <p:cNvPr id="48130" name="Rectangle 9"/>
          <p:cNvSpPr>
            <a:spLocks noChangeArrowheads="1"/>
          </p:cNvSpPr>
          <p:nvPr/>
        </p:nvSpPr>
        <p:spPr bwMode="auto">
          <a:xfrm>
            <a:off x="381000" y="765175"/>
            <a:ext cx="8583613" cy="551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a:buSzTx/>
            </a:pPr>
            <a:r>
              <a:rPr lang="en-US">
                <a:latin typeface="Palatino" charset="0"/>
                <a:cs typeface="Palatino" charset="0"/>
              </a:rPr>
              <a:t> Following the discussion on the periodic perturbation, the solution can be found by setting the leading order solution to be periodic with the same frequency as the right hand side</a:t>
            </a:r>
          </a:p>
          <a:p>
            <a:pPr algn="l">
              <a:buSzTx/>
            </a:pPr>
            <a:endParaRPr lang="en-US">
              <a:latin typeface="Palatino" charset="0"/>
              <a:cs typeface="Palatino" charset="0"/>
            </a:endParaRPr>
          </a:p>
          <a:p>
            <a:pPr algn="l">
              <a:spcBef>
                <a:spcPts val="4200"/>
              </a:spcBef>
              <a:buSzTx/>
            </a:pPr>
            <a:r>
              <a:rPr lang="en-US">
                <a:latin typeface="Palatino" charset="0"/>
                <a:cs typeface="Palatino" charset="0"/>
              </a:rPr>
              <a:t> Equating terms of equal exponential powers, the  Fourier amplitudes are found to satisfy the relationship</a:t>
            </a:r>
          </a:p>
          <a:p>
            <a:pPr algn="l">
              <a:lnSpc>
                <a:spcPct val="130000"/>
              </a:lnSpc>
              <a:spcBef>
                <a:spcPct val="0"/>
              </a:spcBef>
              <a:buSzTx/>
              <a:buFont typeface="Wingdings" charset="0"/>
              <a:buNone/>
            </a:pPr>
            <a:endParaRPr lang="en-US">
              <a:latin typeface="Palatino" charset="0"/>
              <a:cs typeface="Palatino" charset="0"/>
            </a:endParaRPr>
          </a:p>
          <a:p>
            <a:pPr algn="l">
              <a:lnSpc>
                <a:spcPct val="130000"/>
              </a:lnSpc>
              <a:spcBef>
                <a:spcPct val="0"/>
              </a:spcBef>
              <a:buSzTx/>
            </a:pPr>
            <a:endParaRPr lang="en-US">
              <a:latin typeface="Palatino" charset="0"/>
              <a:cs typeface="Palatino" charset="0"/>
            </a:endParaRPr>
          </a:p>
          <a:p>
            <a:pPr algn="l">
              <a:lnSpc>
                <a:spcPct val="150000"/>
              </a:lnSpc>
              <a:spcBef>
                <a:spcPct val="0"/>
              </a:spcBef>
              <a:buSzTx/>
            </a:pPr>
            <a:r>
              <a:rPr lang="en-US">
                <a:latin typeface="Palatino" charset="0"/>
                <a:cs typeface="Palatino" charset="0"/>
              </a:rPr>
              <a:t> This provides the </a:t>
            </a:r>
            <a:r>
              <a:rPr lang="en-US" b="1">
                <a:latin typeface="Palatino" charset="0"/>
                <a:cs typeface="Palatino" charset="0"/>
              </a:rPr>
              <a:t>resonance condition </a:t>
            </a:r>
            <a:r>
              <a:rPr lang="en-US">
                <a:latin typeface="Palatino" charset="0"/>
                <a:cs typeface="Palatino" charset="0"/>
              </a:rPr>
              <a:t>		                       or		         which means that there are resonant frequencies for  and “infinite” number of rationals</a:t>
            </a:r>
          </a:p>
        </p:txBody>
      </p:sp>
      <p:pic>
        <p:nvPicPr>
          <p:cNvPr id="48131" name="Picture 3"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114550" y="1963738"/>
            <a:ext cx="4402138" cy="88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32" name="Picture 4"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471738" y="3789363"/>
            <a:ext cx="3324225" cy="792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33" name="Picture 5" descr="latex-image-1.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121400" y="4652963"/>
            <a:ext cx="2627313"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34" name="Picture 6" descr="latex-image-1.pd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900113" y="5124450"/>
            <a:ext cx="1871662" cy="75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2"/>
          <p:cNvSpPr>
            <a:spLocks noGrp="1" noChangeArrowheads="1"/>
          </p:cNvSpPr>
          <p:nvPr>
            <p:ph type="title"/>
          </p:nvPr>
        </p:nvSpPr>
        <p:spPr>
          <a:xfrm>
            <a:off x="1377950" y="49213"/>
            <a:ext cx="7385050" cy="457200"/>
          </a:xfrm>
        </p:spPr>
        <p:txBody>
          <a:bodyPr/>
          <a:lstStyle/>
          <a:p>
            <a:pPr eaLnBrk="1" hangingPunct="1"/>
            <a:r>
              <a:rPr lang="en-US" sz="3600">
                <a:latin typeface="Palatino" charset="0"/>
                <a:ea typeface="ＭＳ Ｐゴシック" charset="0"/>
                <a:cs typeface="ＭＳ Ｐゴシック" charset="0"/>
              </a:rPr>
              <a:t>Tune-shift for single multi-pole</a:t>
            </a:r>
          </a:p>
        </p:txBody>
      </p:sp>
      <p:sp>
        <p:nvSpPr>
          <p:cNvPr id="49154" name="Rectangle 9"/>
          <p:cNvSpPr>
            <a:spLocks noChangeArrowheads="1"/>
          </p:cNvSpPr>
          <p:nvPr/>
        </p:nvSpPr>
        <p:spPr bwMode="auto">
          <a:xfrm>
            <a:off x="381000" y="765175"/>
            <a:ext cx="8583613" cy="6151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a:buSzTx/>
            </a:pPr>
            <a:r>
              <a:rPr lang="en-US">
                <a:latin typeface="Palatino" charset="0"/>
                <a:cs typeface="Palatino" charset="0"/>
              </a:rPr>
              <a:t> Note that for even multi-poles and             or	             , </a:t>
            </a:r>
            <a:r>
              <a:rPr lang="en-GB">
                <a:latin typeface="Palatino" charset="0"/>
                <a:cs typeface="Palatino" charset="0"/>
              </a:rPr>
              <a:t>there is a Fourier coefficient         , which is independent of        and represents the average value of the periodic perturbation</a:t>
            </a:r>
          </a:p>
          <a:p>
            <a:pPr algn="l">
              <a:buSzTx/>
            </a:pPr>
            <a:r>
              <a:rPr lang="en-GB">
                <a:latin typeface="Palatino" charset="0"/>
                <a:cs typeface="Palatino" charset="0"/>
              </a:rPr>
              <a:t> The perturbing term in the r.h.s. is</a:t>
            </a:r>
          </a:p>
          <a:p>
            <a:pPr algn="l">
              <a:spcBef>
                <a:spcPct val="0"/>
              </a:spcBef>
              <a:buSzTx/>
              <a:buFont typeface="Wingdings" charset="0"/>
              <a:buNone/>
            </a:pPr>
            <a:endParaRPr lang="en-GB">
              <a:latin typeface="Palatino" charset="0"/>
              <a:cs typeface="Palatino" charset="0"/>
            </a:endParaRPr>
          </a:p>
          <a:p>
            <a:pPr algn="l">
              <a:spcBef>
                <a:spcPct val="0"/>
              </a:spcBef>
              <a:buSzTx/>
            </a:pPr>
            <a:endParaRPr lang="en-GB">
              <a:latin typeface="Palatino" charset="0"/>
              <a:cs typeface="Palatino" charset="0"/>
            </a:endParaRPr>
          </a:p>
          <a:p>
            <a:pPr algn="l">
              <a:spcBef>
                <a:spcPct val="0"/>
              </a:spcBef>
              <a:buSzTx/>
              <a:buFont typeface="Wingdings" charset="0"/>
              <a:buNone/>
            </a:pPr>
            <a:r>
              <a:rPr lang="en-GB">
                <a:latin typeface="Palatino" charset="0"/>
                <a:cs typeface="Palatino" charset="0"/>
              </a:rPr>
              <a:t>which can be obtained for 		       (it is indeed an integer only for even multi-poles)</a:t>
            </a:r>
          </a:p>
          <a:p>
            <a:pPr algn="l">
              <a:spcBef>
                <a:spcPct val="0"/>
              </a:spcBef>
              <a:buSzTx/>
            </a:pPr>
            <a:r>
              <a:rPr lang="en-GB">
                <a:latin typeface="Palatino" charset="0"/>
                <a:cs typeface="Palatino" charset="0"/>
              </a:rPr>
              <a:t> Following the approach of the perturbed non-linear harmonic oscillator, this term will be secular unless a perturbation in the frequency is considered, thereby resulting to a tune-shift equal to </a:t>
            </a:r>
          </a:p>
          <a:p>
            <a:pPr algn="l">
              <a:lnSpc>
                <a:spcPct val="200000"/>
              </a:lnSpc>
              <a:spcBef>
                <a:spcPct val="0"/>
              </a:spcBef>
              <a:buSzTx/>
              <a:buFont typeface="Wingdings" charset="0"/>
              <a:buNone/>
            </a:pPr>
            <a:r>
              <a:rPr lang="en-GB">
                <a:latin typeface="Palatino" charset="0"/>
                <a:cs typeface="Palatino" charset="0"/>
              </a:rPr>
              <a:t>					         with</a:t>
            </a:r>
          </a:p>
          <a:p>
            <a:pPr algn="l">
              <a:spcBef>
                <a:spcPct val="0"/>
              </a:spcBef>
              <a:buSzTx/>
              <a:buFont typeface="Wingdings" charset="0"/>
              <a:buNone/>
            </a:pPr>
            <a:endParaRPr lang="en-GB">
              <a:latin typeface="Palatino" charset="0"/>
              <a:cs typeface="Palatino" charset="0"/>
            </a:endParaRPr>
          </a:p>
          <a:p>
            <a:pPr algn="l">
              <a:spcBef>
                <a:spcPct val="0"/>
              </a:spcBef>
              <a:buSzTx/>
            </a:pPr>
            <a:r>
              <a:rPr lang="en-GB">
                <a:latin typeface="Palatino" charset="0"/>
                <a:cs typeface="Palatino" charset="0"/>
              </a:rPr>
              <a:t> This tune-shift is amplitude dependent for 	       </a:t>
            </a:r>
          </a:p>
        </p:txBody>
      </p:sp>
      <p:pic>
        <p:nvPicPr>
          <p:cNvPr id="49155" name="Picture 8"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543550" y="893763"/>
            <a:ext cx="757238" cy="30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156" name="Picture 9"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877050" y="890588"/>
            <a:ext cx="863600"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157" name="Picture 1" descr="latex-image-1.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547813" y="2349500"/>
            <a:ext cx="6624637"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158" name="Picture 2" descr="latex-image-1.pd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067175" y="3027363"/>
            <a:ext cx="1311275"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159" name="Picture 4" descr="latex-image-1.pdf"/>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3630613" y="1196975"/>
            <a:ext cx="436562" cy="34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160" name="Picture 5" descr="latex-image-1.pdf"/>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740650" y="1196975"/>
            <a:ext cx="2159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161" name="Picture 6" descr="latex-image-1.pdf"/>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702425" y="5561013"/>
            <a:ext cx="2046288" cy="388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162" name="Picture 12" descr="latex-image-1.pdf"/>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395288" y="5326063"/>
            <a:ext cx="5108575" cy="91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163" name="Picture 18" descr="latex-image-1.pdf"/>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6659563" y="6421438"/>
            <a:ext cx="792162"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2"/>
          <p:cNvSpPr>
            <a:spLocks noGrp="1" noChangeArrowheads="1"/>
          </p:cNvSpPr>
          <p:nvPr>
            <p:ph type="title"/>
          </p:nvPr>
        </p:nvSpPr>
        <p:spPr>
          <a:xfrm>
            <a:off x="1187450" y="49213"/>
            <a:ext cx="7575550" cy="457200"/>
          </a:xfrm>
        </p:spPr>
        <p:txBody>
          <a:bodyPr/>
          <a:lstStyle/>
          <a:p>
            <a:pPr eaLnBrk="1" hangingPunct="1"/>
            <a:r>
              <a:rPr lang="en-US" sz="3000">
                <a:latin typeface="Palatino" charset="0"/>
                <a:ea typeface="ＭＳ Ｐゴシック" charset="0"/>
                <a:cs typeface="ＭＳ Ｐゴシック" charset="0"/>
              </a:rPr>
              <a:t>Example: single quadrupole perturbation</a:t>
            </a:r>
          </a:p>
        </p:txBody>
      </p:sp>
      <p:sp>
        <p:nvSpPr>
          <p:cNvPr id="50178" name="Rectangle 9"/>
          <p:cNvSpPr>
            <a:spLocks noChangeArrowheads="1"/>
          </p:cNvSpPr>
          <p:nvPr/>
        </p:nvSpPr>
        <p:spPr bwMode="auto">
          <a:xfrm>
            <a:off x="381000" y="696913"/>
            <a:ext cx="8583613" cy="5973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a:lnSpc>
                <a:spcPct val="70000"/>
              </a:lnSpc>
              <a:buSzTx/>
            </a:pPr>
            <a:r>
              <a:rPr lang="en-US">
                <a:latin typeface="Palatino" charset="0"/>
                <a:cs typeface="Palatino" charset="0"/>
              </a:rPr>
              <a:t> Consider single quadrupole kick in one normalized plane:</a:t>
            </a:r>
          </a:p>
          <a:p>
            <a:pPr algn="l">
              <a:lnSpc>
                <a:spcPct val="150000"/>
              </a:lnSpc>
              <a:buSzTx/>
              <a:buFont typeface="Wingdings" charset="0"/>
              <a:buNone/>
            </a:pPr>
            <a:endParaRPr lang="en-US">
              <a:latin typeface="Palatino" charset="0"/>
              <a:cs typeface="Palatino" charset="0"/>
            </a:endParaRPr>
          </a:p>
          <a:p>
            <a:pPr algn="l">
              <a:buSzTx/>
            </a:pPr>
            <a:r>
              <a:rPr lang="en-US">
                <a:latin typeface="Palatino" charset="0"/>
                <a:cs typeface="Palatino" charset="0"/>
              </a:rPr>
              <a:t> The quadrupole perturbation can be expanded in a Fourier series</a:t>
            </a:r>
          </a:p>
          <a:p>
            <a:pPr algn="l">
              <a:lnSpc>
                <a:spcPct val="130000"/>
              </a:lnSpc>
              <a:spcBef>
                <a:spcPts val="2400"/>
              </a:spcBef>
              <a:buSzTx/>
            </a:pPr>
            <a:r>
              <a:rPr lang="en-US">
                <a:latin typeface="Palatino" charset="0"/>
                <a:cs typeface="Palatino" charset="0"/>
              </a:rPr>
              <a:t> Following the perturbation approach, the 1</a:t>
            </a:r>
            <a:r>
              <a:rPr lang="en-US" baseline="30000">
                <a:latin typeface="Palatino" charset="0"/>
                <a:cs typeface="Palatino" charset="0"/>
              </a:rPr>
              <a:t>st</a:t>
            </a:r>
            <a:r>
              <a:rPr lang="en-US">
                <a:latin typeface="Palatino" charset="0"/>
                <a:cs typeface="Palatino" charset="0"/>
              </a:rPr>
              <a:t> order equation becomes						    with</a:t>
            </a:r>
          </a:p>
          <a:p>
            <a:pPr algn="l">
              <a:lnSpc>
                <a:spcPct val="140000"/>
              </a:lnSpc>
              <a:spcBef>
                <a:spcPts val="1800"/>
              </a:spcBef>
              <a:buSzTx/>
            </a:pPr>
            <a:r>
              <a:rPr lang="en-US">
                <a:latin typeface="Palatino" charset="0"/>
                <a:cs typeface="Palatino" charset="0"/>
              </a:rPr>
              <a:t> For 	       	, the resonance conditions are</a:t>
            </a:r>
          </a:p>
          <a:p>
            <a:pPr algn="l">
              <a:lnSpc>
                <a:spcPct val="110000"/>
              </a:lnSpc>
              <a:buSzTx/>
              <a:buFont typeface="Wingdings" charset="0"/>
              <a:buNone/>
            </a:pPr>
            <a:r>
              <a:rPr lang="en-US">
                <a:latin typeface="Palatino" charset="0"/>
                <a:cs typeface="Palatino" charset="0"/>
              </a:rPr>
              <a:t>i.e. </a:t>
            </a:r>
            <a:r>
              <a:rPr lang="en-US" b="1">
                <a:latin typeface="Palatino" charset="0"/>
                <a:cs typeface="Palatino" charset="0"/>
              </a:rPr>
              <a:t>integer</a:t>
            </a:r>
            <a:r>
              <a:rPr lang="en-US">
                <a:latin typeface="Palatino" charset="0"/>
                <a:cs typeface="Palatino" charset="0"/>
              </a:rPr>
              <a:t> and </a:t>
            </a:r>
            <a:r>
              <a:rPr lang="en-US" b="1">
                <a:latin typeface="Palatino" charset="0"/>
                <a:cs typeface="Palatino" charset="0"/>
              </a:rPr>
              <a:t>half-integer tunes </a:t>
            </a:r>
            <a:r>
              <a:rPr lang="en-US">
                <a:latin typeface="Palatino" charset="0"/>
                <a:cs typeface="Palatino" charset="0"/>
              </a:rPr>
              <a:t>should be avoided</a:t>
            </a:r>
          </a:p>
          <a:p>
            <a:pPr algn="l">
              <a:buSzTx/>
            </a:pPr>
            <a:r>
              <a:rPr lang="en-GB">
                <a:latin typeface="Palatino" charset="0"/>
                <a:cs typeface="Palatino" charset="0"/>
              </a:rPr>
              <a:t> For	         ,  the condition				      corresponds to a non-vanishing average value       , which can be absorbed in the left-hand side providing a </a:t>
            </a:r>
            <a:r>
              <a:rPr lang="en-GB" b="1">
                <a:latin typeface="Palatino" charset="0"/>
                <a:cs typeface="Palatino" charset="0"/>
              </a:rPr>
              <a:t>tune-shift</a:t>
            </a:r>
            <a:r>
              <a:rPr lang="en-GB">
                <a:latin typeface="Palatino" charset="0"/>
                <a:cs typeface="Palatino" charset="0"/>
              </a:rPr>
              <a:t>: </a:t>
            </a:r>
          </a:p>
          <a:p>
            <a:pPr algn="l">
              <a:lnSpc>
                <a:spcPct val="120000"/>
              </a:lnSpc>
              <a:buSzTx/>
              <a:buFont typeface="Wingdings" charset="0"/>
              <a:buNone/>
            </a:pPr>
            <a:r>
              <a:rPr lang="en-GB">
                <a:latin typeface="Palatino" charset="0"/>
                <a:cs typeface="Palatino" charset="0"/>
              </a:rPr>
              <a:t>		or</a:t>
            </a:r>
          </a:p>
        </p:txBody>
      </p:sp>
      <p:pic>
        <p:nvPicPr>
          <p:cNvPr id="50179" name="Picture 1"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195513" y="1052513"/>
            <a:ext cx="4367212"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180" name="Picture 5"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916238" y="2060575"/>
            <a:ext cx="2874962" cy="782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181" name="Picture 9" descr="latex-image-1.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189413" y="5013325"/>
            <a:ext cx="3190875"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182" name="Picture 10" descr="latex-image-1.pd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6348413" y="4005263"/>
            <a:ext cx="2735262" cy="496887"/>
          </a:xfrm>
          <a:prstGeom prst="rect">
            <a:avLst/>
          </a:prstGeom>
          <a:noFill/>
          <a:ln w="28575" cap="rnd">
            <a:solidFill>
              <a:srgbClr val="FF0000"/>
            </a:solidFill>
            <a:miter lim="800000"/>
            <a:headEnd/>
            <a:tailEnd/>
          </a:ln>
          <a:extLst>
            <a:ext uri="{909E8E84-426E-40dd-AFC4-6F175D3DCCD1}">
              <a14:hiddenFill xmlns:a14="http://schemas.microsoft.com/office/drawing/2010/main">
                <a:solidFill>
                  <a:srgbClr val="FFFFFF"/>
                </a:solidFill>
              </a14:hiddenFill>
            </a:ext>
          </a:extLst>
        </p:spPr>
      </p:pic>
      <p:pic>
        <p:nvPicPr>
          <p:cNvPr id="50183" name="Picture 11" descr="latex-image-1.pdf"/>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6807200" y="5373688"/>
            <a:ext cx="357188" cy="287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184" name="Picture 2" descr="latex-image-1.pdf"/>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1331913" y="4157663"/>
            <a:ext cx="936625"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185" name="Picture 3" descr="latex-image-1.pdf"/>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1311275" y="5013325"/>
            <a:ext cx="739775"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186" name="Picture 6" descr="latex-image-1.pdf"/>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2700338" y="6092825"/>
            <a:ext cx="278765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187" name="Picture 7" descr="latex-image-1.pdf"/>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533400" y="6237288"/>
            <a:ext cx="1662113" cy="34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188" name="Picture 8" descr="latex-image-1.pdf"/>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7956550" y="3378200"/>
            <a:ext cx="863600"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189" name="Picture 10" descr="latex-image-1.pdf"/>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763713" y="3157538"/>
            <a:ext cx="5256212" cy="823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2"/>
          <p:cNvSpPr>
            <a:spLocks noGrp="1" noChangeArrowheads="1"/>
          </p:cNvSpPr>
          <p:nvPr>
            <p:ph type="title"/>
          </p:nvPr>
        </p:nvSpPr>
        <p:spPr>
          <a:xfrm>
            <a:off x="1371600" y="0"/>
            <a:ext cx="7086600" cy="609600"/>
          </a:xfrm>
        </p:spPr>
        <p:txBody>
          <a:bodyPr/>
          <a:lstStyle/>
          <a:p>
            <a:pPr eaLnBrk="1" hangingPunct="1"/>
            <a:r>
              <a:rPr lang="en-US" sz="4000">
                <a:latin typeface="Palatino" charset="0"/>
                <a:ea typeface="ＭＳ Ｐゴシック" charset="0"/>
                <a:cs typeface="ＭＳ Ｐゴシック" charset="0"/>
              </a:rPr>
              <a:t>Single Sextupole Perturbation</a:t>
            </a:r>
            <a:endParaRPr lang="en-US">
              <a:latin typeface="Palatino" charset="0"/>
              <a:ea typeface="ＭＳ Ｐゴシック" charset="0"/>
              <a:cs typeface="ＭＳ Ｐゴシック" charset="0"/>
            </a:endParaRPr>
          </a:p>
        </p:txBody>
      </p:sp>
      <p:sp>
        <p:nvSpPr>
          <p:cNvPr id="51202" name="Rectangle 3"/>
          <p:cNvSpPr>
            <a:spLocks noChangeArrowheads="1"/>
          </p:cNvSpPr>
          <p:nvPr/>
        </p:nvSpPr>
        <p:spPr bwMode="auto">
          <a:xfrm>
            <a:off x="395288" y="660400"/>
            <a:ext cx="8610600" cy="6343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a:spcAft>
                <a:spcPts val="1800"/>
              </a:spcAft>
              <a:buSzTx/>
            </a:pPr>
            <a:r>
              <a:rPr lang="en-US">
                <a:latin typeface="Palatino" charset="0"/>
                <a:cs typeface="Palatino" charset="0"/>
              </a:rPr>
              <a:t> Consider a localized sextupole perturbation in the horizontal plane</a:t>
            </a:r>
          </a:p>
          <a:p>
            <a:pPr algn="l">
              <a:spcBef>
                <a:spcPts val="4200"/>
              </a:spcBef>
              <a:spcAft>
                <a:spcPts val="1800"/>
              </a:spcAft>
              <a:buSzTx/>
            </a:pPr>
            <a:r>
              <a:rPr lang="en-US">
                <a:latin typeface="Palatino" charset="0"/>
                <a:cs typeface="Palatino" charset="0"/>
              </a:rPr>
              <a:t> After replacing the perturbation by its Fourier transform and inserting the unperturbed solution to the right hand side</a:t>
            </a:r>
          </a:p>
          <a:p>
            <a:pPr algn="l">
              <a:buSzTx/>
              <a:buFont typeface="Wingdings" charset="0"/>
              <a:buNone/>
            </a:pPr>
            <a:r>
              <a:rPr lang="en-US">
                <a:latin typeface="Palatino" charset="0"/>
                <a:cs typeface="Palatino" charset="0"/>
              </a:rPr>
              <a:t>						with </a:t>
            </a:r>
          </a:p>
          <a:p>
            <a:pPr algn="l">
              <a:buSzTx/>
              <a:buFont typeface="Wingdings" charset="0"/>
              <a:buNone/>
            </a:pPr>
            <a:endParaRPr lang="en-US">
              <a:latin typeface="Palatino" charset="0"/>
              <a:cs typeface="Palatino" charset="0"/>
            </a:endParaRPr>
          </a:p>
          <a:p>
            <a:pPr algn="l">
              <a:buSzTx/>
            </a:pPr>
            <a:r>
              <a:rPr lang="en-US">
                <a:latin typeface="Palatino" charset="0"/>
                <a:cs typeface="Palatino" charset="0"/>
              </a:rPr>
              <a:t> Resonance conditions:</a:t>
            </a:r>
          </a:p>
          <a:p>
            <a:pPr algn="l">
              <a:spcBef>
                <a:spcPts val="1200"/>
              </a:spcBef>
              <a:buSzTx/>
            </a:pPr>
            <a:r>
              <a:rPr lang="en-US">
                <a:latin typeface="Palatino" charset="0"/>
                <a:cs typeface="Palatino" charset="0"/>
              </a:rPr>
              <a:t> Note that there is not a tune-spread associated. This is only true for small perturbations (first order perturbation treatment)</a:t>
            </a:r>
          </a:p>
          <a:p>
            <a:pPr algn="l">
              <a:spcBef>
                <a:spcPct val="0"/>
              </a:spcBef>
              <a:buSzTx/>
            </a:pPr>
            <a:r>
              <a:rPr lang="en-US">
                <a:latin typeface="Palatino" charset="0"/>
                <a:cs typeface="Palatino" charset="0"/>
              </a:rPr>
              <a:t> Although perturbation treatment can provide approximations for evolution of motion, there is no exact solution</a:t>
            </a:r>
          </a:p>
        </p:txBody>
      </p:sp>
      <p:pic>
        <p:nvPicPr>
          <p:cNvPr id="51203" name="Picture 11"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47813" y="1412875"/>
            <a:ext cx="5832475"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04" name="Picture 7"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829300" y="4292600"/>
            <a:ext cx="3206750"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05" name="Picture 8" descr="latex-image-1.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684838" y="3716338"/>
            <a:ext cx="3240087" cy="350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06" name="TextBox 9"/>
          <p:cNvSpPr txBox="1">
            <a:spLocks noChangeArrowheads="1"/>
          </p:cNvSpPr>
          <p:nvPr/>
        </p:nvSpPr>
        <p:spPr bwMode="auto">
          <a:xfrm>
            <a:off x="3625850" y="3644900"/>
            <a:ext cx="16843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Baskerville" charset="0"/>
                <a:ea typeface="ＭＳ Ｐゴシック" charset="0"/>
                <a:cs typeface="ＭＳ Ｐゴシック" charset="0"/>
              </a:defRPr>
            </a:lvl1pPr>
            <a:lvl2pPr marL="742950" indent="-285750" eaLnBrk="0" hangingPunct="0">
              <a:defRPr sz="2400">
                <a:solidFill>
                  <a:schemeClr val="tx1"/>
                </a:solidFill>
                <a:latin typeface="Baskerville" charset="0"/>
                <a:ea typeface="ＭＳ Ｐゴシック" charset="0"/>
              </a:defRPr>
            </a:lvl2pPr>
            <a:lvl3pPr marL="1143000" indent="-228600" eaLnBrk="0" hangingPunct="0">
              <a:defRPr sz="2400">
                <a:solidFill>
                  <a:schemeClr val="tx1"/>
                </a:solidFill>
                <a:latin typeface="Baskerville" charset="0"/>
                <a:ea typeface="ＭＳ Ｐゴシック" charset="0"/>
              </a:defRPr>
            </a:lvl3pPr>
            <a:lvl4pPr marL="1600200" indent="-228600" eaLnBrk="0" hangingPunct="0">
              <a:defRPr sz="2400">
                <a:solidFill>
                  <a:schemeClr val="tx1"/>
                </a:solidFill>
                <a:latin typeface="Baskerville" charset="0"/>
                <a:ea typeface="ＭＳ Ｐゴシック" charset="0"/>
              </a:defRPr>
            </a:lvl4pPr>
            <a:lvl5pPr marL="2057400" indent="-228600" eaLnBrk="0" hangingPunct="0">
              <a:defRPr sz="2400">
                <a:solidFill>
                  <a:schemeClr val="tx1"/>
                </a:solidFill>
                <a:latin typeface="Baskerville" charset="0"/>
                <a:ea typeface="ＭＳ Ｐゴシック" charset="0"/>
              </a:defRPr>
            </a:lvl5pPr>
            <a:lvl6pPr marL="25146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buFont typeface="Wingdings" charset="0"/>
              <a:buNone/>
            </a:pPr>
            <a:r>
              <a:rPr lang="en-US" b="1"/>
              <a:t>3</a:t>
            </a:r>
            <a:r>
              <a:rPr lang="en-US" b="1" baseline="30000"/>
              <a:t>rd</a:t>
            </a:r>
            <a:r>
              <a:rPr lang="en-US" b="1"/>
              <a:t> integer</a:t>
            </a:r>
          </a:p>
        </p:txBody>
      </p:sp>
      <p:sp>
        <p:nvSpPr>
          <p:cNvPr id="51207" name="TextBox 21"/>
          <p:cNvSpPr txBox="1">
            <a:spLocks noChangeArrowheads="1"/>
          </p:cNvSpPr>
          <p:nvPr/>
        </p:nvSpPr>
        <p:spPr bwMode="auto">
          <a:xfrm>
            <a:off x="3867150" y="4149725"/>
            <a:ext cx="1300163"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Baskerville" charset="0"/>
                <a:ea typeface="ＭＳ Ｐゴシック" charset="0"/>
                <a:cs typeface="ＭＳ Ｐゴシック" charset="0"/>
              </a:defRPr>
            </a:lvl1pPr>
            <a:lvl2pPr marL="742950" indent="-285750" eaLnBrk="0" hangingPunct="0">
              <a:defRPr sz="2400">
                <a:solidFill>
                  <a:schemeClr val="tx1"/>
                </a:solidFill>
                <a:latin typeface="Baskerville" charset="0"/>
                <a:ea typeface="ＭＳ Ｐゴシック" charset="0"/>
              </a:defRPr>
            </a:lvl2pPr>
            <a:lvl3pPr marL="1143000" indent="-228600" eaLnBrk="0" hangingPunct="0">
              <a:defRPr sz="2400">
                <a:solidFill>
                  <a:schemeClr val="tx1"/>
                </a:solidFill>
                <a:latin typeface="Baskerville" charset="0"/>
                <a:ea typeface="ＭＳ Ｐゴシック" charset="0"/>
              </a:defRPr>
            </a:lvl3pPr>
            <a:lvl4pPr marL="1600200" indent="-228600" eaLnBrk="0" hangingPunct="0">
              <a:defRPr sz="2400">
                <a:solidFill>
                  <a:schemeClr val="tx1"/>
                </a:solidFill>
                <a:latin typeface="Baskerville" charset="0"/>
                <a:ea typeface="ＭＳ Ｐゴシック" charset="0"/>
              </a:defRPr>
            </a:lvl4pPr>
            <a:lvl5pPr marL="2057400" indent="-228600" eaLnBrk="0" hangingPunct="0">
              <a:defRPr sz="2400">
                <a:solidFill>
                  <a:schemeClr val="tx1"/>
                </a:solidFill>
                <a:latin typeface="Baskerville" charset="0"/>
                <a:ea typeface="ＭＳ Ｐゴシック" charset="0"/>
              </a:defRPr>
            </a:lvl5pPr>
            <a:lvl6pPr marL="25146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buFont typeface="Wingdings" charset="0"/>
              <a:buNone/>
            </a:pPr>
            <a:r>
              <a:rPr lang="en-US" b="1"/>
              <a:t> integer</a:t>
            </a:r>
          </a:p>
        </p:txBody>
      </p:sp>
      <p:cxnSp>
        <p:nvCxnSpPr>
          <p:cNvPr id="51208" name="Straight Arrow Connector 12"/>
          <p:cNvCxnSpPr>
            <a:cxnSpLocks noChangeShapeType="1"/>
          </p:cNvCxnSpPr>
          <p:nvPr/>
        </p:nvCxnSpPr>
        <p:spPr bwMode="auto">
          <a:xfrm>
            <a:off x="5253038" y="3933825"/>
            <a:ext cx="287337" cy="0"/>
          </a:xfrm>
          <a:prstGeom prst="straightConnector1">
            <a:avLst/>
          </a:prstGeom>
          <a:noFill/>
          <a:ln w="9525">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51209" name="Straight Arrow Connector 24"/>
          <p:cNvCxnSpPr>
            <a:cxnSpLocks noChangeShapeType="1"/>
          </p:cNvCxnSpPr>
          <p:nvPr/>
        </p:nvCxnSpPr>
        <p:spPr bwMode="auto">
          <a:xfrm>
            <a:off x="5253038" y="4437063"/>
            <a:ext cx="287337" cy="0"/>
          </a:xfrm>
          <a:prstGeom prst="straightConnector1">
            <a:avLst/>
          </a:prstGeom>
          <a:noFill/>
          <a:ln w="9525">
            <a:solidFill>
              <a:schemeClr val="tx1"/>
            </a:solidFill>
            <a:round/>
            <a:headEnd/>
            <a:tailEnd type="arrow" w="med" len="med"/>
          </a:ln>
          <a:extLst>
            <a:ext uri="{909E8E84-426E-40dd-AFC4-6F175D3DCCD1}">
              <a14:hiddenFill xmlns:a14="http://schemas.microsoft.com/office/drawing/2010/main">
                <a:noFill/>
              </a14:hiddenFill>
            </a:ext>
          </a:extLst>
        </p:spPr>
      </p:cxnSp>
      <p:sp>
        <p:nvSpPr>
          <p:cNvPr id="51210" name="TextBox 25"/>
          <p:cNvSpPr txBox="1">
            <a:spLocks noChangeArrowheads="1"/>
          </p:cNvSpPr>
          <p:nvPr/>
        </p:nvSpPr>
        <p:spPr bwMode="auto">
          <a:xfrm>
            <a:off x="1835150" y="2924175"/>
            <a:ext cx="144463" cy="2889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Baskerville" charset="0"/>
                <a:ea typeface="ＭＳ Ｐゴシック" charset="0"/>
                <a:cs typeface="ＭＳ Ｐゴシック" charset="0"/>
              </a:defRPr>
            </a:lvl1pPr>
            <a:lvl2pPr marL="742950" indent="-285750" eaLnBrk="0" hangingPunct="0">
              <a:defRPr sz="2400">
                <a:solidFill>
                  <a:schemeClr val="tx1"/>
                </a:solidFill>
                <a:latin typeface="Baskerville" charset="0"/>
                <a:ea typeface="ＭＳ Ｐゴシック" charset="0"/>
              </a:defRPr>
            </a:lvl2pPr>
            <a:lvl3pPr marL="1143000" indent="-228600" eaLnBrk="0" hangingPunct="0">
              <a:defRPr sz="2400">
                <a:solidFill>
                  <a:schemeClr val="tx1"/>
                </a:solidFill>
                <a:latin typeface="Baskerville" charset="0"/>
                <a:ea typeface="ＭＳ Ｐゴシック" charset="0"/>
              </a:defRPr>
            </a:lvl3pPr>
            <a:lvl4pPr marL="1600200" indent="-228600" eaLnBrk="0" hangingPunct="0">
              <a:defRPr sz="2400">
                <a:solidFill>
                  <a:schemeClr val="tx1"/>
                </a:solidFill>
                <a:latin typeface="Baskerville" charset="0"/>
                <a:ea typeface="ＭＳ Ｐゴシック" charset="0"/>
              </a:defRPr>
            </a:lvl4pPr>
            <a:lvl5pPr marL="2057400" indent="-228600" eaLnBrk="0" hangingPunct="0">
              <a:defRPr sz="2400">
                <a:solidFill>
                  <a:schemeClr val="tx1"/>
                </a:solidFill>
                <a:latin typeface="Baskerville" charset="0"/>
                <a:ea typeface="ＭＳ Ｐゴシック" charset="0"/>
              </a:defRPr>
            </a:lvl5pPr>
            <a:lvl6pPr marL="25146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buFont typeface="Wingdings" charset="0"/>
              <a:buNone/>
            </a:pPr>
            <a:endParaRPr lang="en-US"/>
          </a:p>
        </p:txBody>
      </p:sp>
      <p:pic>
        <p:nvPicPr>
          <p:cNvPr id="51211" name="Picture 1" descr="latex-image-1.pd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68313" y="2952750"/>
            <a:ext cx="5327650" cy="836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12" name="Picture 2" descr="latex-image-1.pdf"/>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6716713" y="3252788"/>
            <a:ext cx="2176462"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2"/>
          <p:cNvSpPr>
            <a:spLocks noChangeArrowheads="1"/>
          </p:cNvSpPr>
          <p:nvPr/>
        </p:nvSpPr>
        <p:spPr bwMode="auto">
          <a:xfrm>
            <a:off x="320675" y="692150"/>
            <a:ext cx="8715375" cy="600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a:buSzTx/>
            </a:pPr>
            <a:r>
              <a:rPr lang="en-US">
                <a:latin typeface="Palatino" charset="0"/>
                <a:cs typeface="Palatino" charset="0"/>
              </a:rPr>
              <a:t> Equations of motion including any multi-pole error term, in both planes </a:t>
            </a:r>
          </a:p>
          <a:p>
            <a:pPr algn="l">
              <a:buSzTx/>
              <a:buFont typeface="Wingdings" charset="0"/>
              <a:buNone/>
            </a:pPr>
            <a:r>
              <a:rPr lang="en-US">
                <a:latin typeface="Palatino" charset="0"/>
                <a:cs typeface="Palatino" charset="0"/>
              </a:rPr>
              <a:t> </a:t>
            </a:r>
          </a:p>
          <a:p>
            <a:pPr algn="l">
              <a:buSzTx/>
              <a:buFont typeface="Wingdings" charset="0"/>
              <a:buNone/>
            </a:pPr>
            <a:r>
              <a:rPr lang="en-US">
                <a:latin typeface="Palatino" charset="0"/>
                <a:cs typeface="Palatino" charset="0"/>
              </a:rPr>
              <a:t> </a:t>
            </a:r>
          </a:p>
          <a:p>
            <a:pPr algn="l">
              <a:buSzTx/>
            </a:pPr>
            <a:r>
              <a:rPr lang="en-US">
                <a:latin typeface="Palatino" charset="0"/>
                <a:cs typeface="Palatino" charset="0"/>
              </a:rPr>
              <a:t> Expanding perturbation coefficient in Fourier series and inserting the solution of the unperturbed system on the rhs  gives the following series: </a:t>
            </a:r>
          </a:p>
          <a:p>
            <a:pPr algn="l">
              <a:buSzTx/>
            </a:pPr>
            <a:endParaRPr lang="en-US">
              <a:latin typeface="Palatino" charset="0"/>
              <a:cs typeface="Palatino" charset="0"/>
            </a:endParaRPr>
          </a:p>
          <a:p>
            <a:pPr algn="l">
              <a:buSzTx/>
              <a:buFont typeface="Wingdings" charset="0"/>
              <a:buNone/>
            </a:pPr>
            <a:endParaRPr lang="en-US">
              <a:latin typeface="Palatino" charset="0"/>
              <a:cs typeface="Palatino" charset="0"/>
            </a:endParaRPr>
          </a:p>
          <a:p>
            <a:pPr algn="l">
              <a:lnSpc>
                <a:spcPct val="120000"/>
              </a:lnSpc>
              <a:buSzTx/>
            </a:pPr>
            <a:r>
              <a:rPr lang="en-US">
                <a:latin typeface="Palatino" charset="0"/>
                <a:cs typeface="Palatino" charset="0"/>
              </a:rPr>
              <a:t> The equation of motion becomes</a:t>
            </a:r>
          </a:p>
          <a:p>
            <a:pPr algn="l">
              <a:buSzTx/>
            </a:pPr>
            <a:endParaRPr lang="en-US">
              <a:latin typeface="Palatino" charset="0"/>
              <a:cs typeface="Palatino" charset="0"/>
            </a:endParaRPr>
          </a:p>
          <a:p>
            <a:pPr algn="l">
              <a:buSzTx/>
              <a:buFont typeface="Wingdings" charset="0"/>
              <a:buNone/>
            </a:pPr>
            <a:endParaRPr lang="en-US">
              <a:latin typeface="Palatino" charset="0"/>
              <a:cs typeface="Palatino" charset="0"/>
            </a:endParaRPr>
          </a:p>
          <a:p>
            <a:pPr algn="l">
              <a:buSzTx/>
            </a:pPr>
            <a:r>
              <a:rPr lang="en-US">
                <a:latin typeface="Palatino" charset="0"/>
                <a:cs typeface="Palatino" charset="0"/>
              </a:rPr>
              <a:t> In principle, same perturbation steps can be followed for getting an approximate solution in both planes</a:t>
            </a:r>
          </a:p>
        </p:txBody>
      </p:sp>
      <p:sp>
        <p:nvSpPr>
          <p:cNvPr id="52226" name="Rectangle 5"/>
          <p:cNvSpPr>
            <a:spLocks noGrp="1" noChangeArrowheads="1"/>
          </p:cNvSpPr>
          <p:nvPr>
            <p:ph type="title"/>
          </p:nvPr>
        </p:nvSpPr>
        <p:spPr>
          <a:xfrm>
            <a:off x="1187450" y="44450"/>
            <a:ext cx="7664450" cy="609600"/>
          </a:xfrm>
        </p:spPr>
        <p:txBody>
          <a:bodyPr/>
          <a:lstStyle/>
          <a:p>
            <a:pPr eaLnBrk="1" hangingPunct="1"/>
            <a:r>
              <a:rPr lang="en-US" sz="4000">
                <a:latin typeface="Palatino" charset="0"/>
                <a:ea typeface="ＭＳ Ｐゴシック" charset="0"/>
                <a:cs typeface="ＭＳ Ｐゴシック" charset="0"/>
              </a:rPr>
              <a:t>General multi-pole perturbation</a:t>
            </a:r>
          </a:p>
        </p:txBody>
      </p:sp>
      <p:pic>
        <p:nvPicPr>
          <p:cNvPr id="52227" name="Picture 3"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476375" y="1484313"/>
            <a:ext cx="6234113" cy="1008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228" name="Picture 9"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68313" y="3573463"/>
            <a:ext cx="3452812" cy="792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229" name="Picture 16" descr="latex-image-1.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900113" y="4984750"/>
            <a:ext cx="7400925"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230" name="Picture 1" descr="latex-image-1.pd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356100" y="3141663"/>
            <a:ext cx="439261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231" name="Picture 2" descr="latex-image-1.pdf"/>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4275138" y="3978275"/>
            <a:ext cx="4618037" cy="890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2"/>
          <p:cNvSpPr>
            <a:spLocks noChangeArrowheads="1"/>
          </p:cNvSpPr>
          <p:nvPr/>
        </p:nvSpPr>
        <p:spPr bwMode="auto">
          <a:xfrm>
            <a:off x="320675" y="692150"/>
            <a:ext cx="8715375" cy="4586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a:buSzTx/>
              <a:defRPr/>
            </a:pPr>
            <a:r>
              <a:rPr lang="en-US" dirty="0">
                <a:latin typeface="+mn-lt"/>
              </a:rPr>
              <a:t> For a localized skew quadrupole we have</a:t>
            </a:r>
          </a:p>
          <a:p>
            <a:pPr algn="l">
              <a:buSzTx/>
              <a:buFont typeface="Wingdings" charset="0"/>
              <a:buNone/>
              <a:defRPr/>
            </a:pPr>
            <a:endParaRPr lang="en-US" dirty="0">
              <a:latin typeface="+mn-lt"/>
            </a:endParaRPr>
          </a:p>
          <a:p>
            <a:pPr algn="l">
              <a:buSzTx/>
              <a:buFont typeface="Wingdings" charset="0"/>
              <a:buNone/>
              <a:defRPr/>
            </a:pPr>
            <a:endParaRPr lang="en-US" dirty="0">
              <a:latin typeface="+mn-lt"/>
            </a:endParaRPr>
          </a:p>
          <a:p>
            <a:pPr algn="l">
              <a:buSzTx/>
              <a:buFont typeface="Wingdings" charset="0"/>
              <a:buNone/>
              <a:defRPr/>
            </a:pPr>
            <a:r>
              <a:rPr lang="en-US" dirty="0">
                <a:latin typeface="+mn-lt"/>
              </a:rPr>
              <a:t> </a:t>
            </a:r>
          </a:p>
          <a:p>
            <a:pPr algn="l">
              <a:buSzTx/>
              <a:defRPr/>
            </a:pPr>
            <a:r>
              <a:rPr lang="en-US" dirty="0">
                <a:latin typeface="+mn-lt"/>
              </a:rPr>
              <a:t> Expanding perturbation coefficient in Fourier series and inserting the solution of the unperturbed system gives the following equation:</a:t>
            </a:r>
          </a:p>
          <a:p>
            <a:pPr algn="l">
              <a:lnSpc>
                <a:spcPct val="120000"/>
              </a:lnSpc>
              <a:buSzTx/>
              <a:buFont typeface="Wingdings" charset="0"/>
              <a:buNone/>
              <a:defRPr/>
            </a:pPr>
            <a:r>
              <a:rPr lang="en-US" dirty="0">
                <a:latin typeface="+mn-lt"/>
              </a:rPr>
              <a:t>							    </a:t>
            </a:r>
          </a:p>
          <a:p>
            <a:pPr algn="l">
              <a:lnSpc>
                <a:spcPct val="50000"/>
              </a:lnSpc>
              <a:buSzTx/>
              <a:buFont typeface="Wingdings" charset="0"/>
              <a:buNone/>
              <a:defRPr/>
            </a:pPr>
            <a:r>
              <a:rPr lang="en-US" dirty="0">
                <a:latin typeface="+mn-lt"/>
              </a:rPr>
              <a:t>							        with </a:t>
            </a:r>
          </a:p>
          <a:p>
            <a:pPr algn="l">
              <a:lnSpc>
                <a:spcPct val="70000"/>
              </a:lnSpc>
              <a:buSzTx/>
              <a:buFont typeface="Wingdings" charset="0"/>
              <a:buNone/>
              <a:defRPr/>
            </a:pPr>
            <a:endParaRPr lang="en-US" dirty="0">
              <a:latin typeface="+mn-lt"/>
            </a:endParaRPr>
          </a:p>
          <a:p>
            <a:pPr algn="l">
              <a:lnSpc>
                <a:spcPct val="120000"/>
              </a:lnSpc>
              <a:buSzTx/>
              <a:defRPr/>
            </a:pPr>
            <a:r>
              <a:rPr lang="en-US" dirty="0">
                <a:latin typeface="+mn-lt"/>
              </a:rPr>
              <a:t> The coupling resonance are found for </a:t>
            </a:r>
          </a:p>
        </p:txBody>
      </p:sp>
      <p:sp>
        <p:nvSpPr>
          <p:cNvPr id="53250" name="Rectangle 5"/>
          <p:cNvSpPr>
            <a:spLocks noGrp="1" noChangeArrowheads="1"/>
          </p:cNvSpPr>
          <p:nvPr>
            <p:ph type="title"/>
          </p:nvPr>
        </p:nvSpPr>
        <p:spPr>
          <a:xfrm>
            <a:off x="1300163" y="44450"/>
            <a:ext cx="7664450" cy="609600"/>
          </a:xfrm>
        </p:spPr>
        <p:txBody>
          <a:bodyPr/>
          <a:lstStyle/>
          <a:p>
            <a:pPr eaLnBrk="1" hangingPunct="1"/>
            <a:r>
              <a:rPr lang="en-US" sz="4000">
                <a:latin typeface="Palatino" charset="0"/>
                <a:ea typeface="ＭＳ Ｐゴシック" charset="0"/>
                <a:cs typeface="ＭＳ Ｐゴシック" charset="0"/>
              </a:rPr>
              <a:t>Example: Linear Coupling</a:t>
            </a:r>
          </a:p>
        </p:txBody>
      </p:sp>
      <p:pic>
        <p:nvPicPr>
          <p:cNvPr id="53251" name="Picture 1"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124075" y="1339850"/>
            <a:ext cx="5167313" cy="1081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252" name="Picture 5"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28625" y="3573463"/>
            <a:ext cx="6951663" cy="1008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253" name="Picture 6" descr="latex-image-1.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8143875" y="4040188"/>
            <a:ext cx="1000125" cy="325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254" name="Picture 10" descr="latex-image-1.pd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6011863" y="4724400"/>
            <a:ext cx="1562100"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2471" name="TextBox 19"/>
          <p:cNvSpPr txBox="1">
            <a:spLocks noChangeArrowheads="1"/>
          </p:cNvSpPr>
          <p:nvPr/>
        </p:nvSpPr>
        <p:spPr bwMode="auto">
          <a:xfrm>
            <a:off x="452438" y="5173663"/>
            <a:ext cx="32448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Baskerville" charset="0"/>
                <a:ea typeface="ＭＳ Ｐゴシック" charset="0"/>
                <a:cs typeface="ＭＳ Ｐゴシック" charset="0"/>
              </a:defRPr>
            </a:lvl1pPr>
            <a:lvl2pPr marL="742950" indent="-285750" eaLnBrk="0" hangingPunct="0">
              <a:defRPr sz="2400">
                <a:solidFill>
                  <a:schemeClr val="tx1"/>
                </a:solidFill>
                <a:latin typeface="Baskerville" charset="0"/>
                <a:ea typeface="ＭＳ Ｐゴシック" charset="0"/>
              </a:defRPr>
            </a:lvl2pPr>
            <a:lvl3pPr marL="1143000" indent="-228600" eaLnBrk="0" hangingPunct="0">
              <a:defRPr sz="2400">
                <a:solidFill>
                  <a:schemeClr val="tx1"/>
                </a:solidFill>
                <a:latin typeface="Baskerville" charset="0"/>
                <a:ea typeface="ＭＳ Ｐゴシック" charset="0"/>
              </a:defRPr>
            </a:lvl3pPr>
            <a:lvl4pPr marL="1600200" indent="-228600" eaLnBrk="0" hangingPunct="0">
              <a:defRPr sz="2400">
                <a:solidFill>
                  <a:schemeClr val="tx1"/>
                </a:solidFill>
                <a:latin typeface="Baskerville" charset="0"/>
                <a:ea typeface="ＭＳ Ｐゴシック" charset="0"/>
              </a:defRPr>
            </a:lvl4pPr>
            <a:lvl5pPr marL="2057400" indent="-228600" eaLnBrk="0" hangingPunct="0">
              <a:defRPr sz="2400">
                <a:solidFill>
                  <a:schemeClr val="tx1"/>
                </a:solidFill>
                <a:latin typeface="Baskerville" charset="0"/>
                <a:ea typeface="ＭＳ Ｐゴシック" charset="0"/>
              </a:defRPr>
            </a:lvl5pPr>
            <a:lvl6pPr marL="25146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buFont typeface="Wingdings" charset="0"/>
              <a:buNone/>
              <a:defRPr/>
            </a:pPr>
            <a:r>
              <a:rPr lang="en-US" b="1">
                <a:latin typeface="+mn-lt"/>
              </a:rPr>
              <a:t>Linear sum resonance</a:t>
            </a:r>
          </a:p>
        </p:txBody>
      </p:sp>
      <p:sp>
        <p:nvSpPr>
          <p:cNvPr id="62472" name="TextBox 20"/>
          <p:cNvSpPr txBox="1">
            <a:spLocks noChangeArrowheads="1"/>
          </p:cNvSpPr>
          <p:nvPr/>
        </p:nvSpPr>
        <p:spPr bwMode="auto">
          <a:xfrm>
            <a:off x="4878388" y="5173663"/>
            <a:ext cx="407828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Baskerville" charset="0"/>
                <a:ea typeface="ＭＳ Ｐゴシック" charset="0"/>
                <a:cs typeface="ＭＳ Ｐゴシック" charset="0"/>
              </a:defRPr>
            </a:lvl1pPr>
            <a:lvl2pPr marL="742950" indent="-285750" eaLnBrk="0" hangingPunct="0">
              <a:defRPr sz="2400">
                <a:solidFill>
                  <a:schemeClr val="tx1"/>
                </a:solidFill>
                <a:latin typeface="Baskerville" charset="0"/>
                <a:ea typeface="ＭＳ Ｐゴシック" charset="0"/>
              </a:defRPr>
            </a:lvl2pPr>
            <a:lvl3pPr marL="1143000" indent="-228600" eaLnBrk="0" hangingPunct="0">
              <a:defRPr sz="2400">
                <a:solidFill>
                  <a:schemeClr val="tx1"/>
                </a:solidFill>
                <a:latin typeface="Baskerville" charset="0"/>
                <a:ea typeface="ＭＳ Ｐゴシック" charset="0"/>
              </a:defRPr>
            </a:lvl3pPr>
            <a:lvl4pPr marL="1600200" indent="-228600" eaLnBrk="0" hangingPunct="0">
              <a:defRPr sz="2400">
                <a:solidFill>
                  <a:schemeClr val="tx1"/>
                </a:solidFill>
                <a:latin typeface="Baskerville" charset="0"/>
                <a:ea typeface="ＭＳ Ｐゴシック" charset="0"/>
              </a:defRPr>
            </a:lvl4pPr>
            <a:lvl5pPr marL="2057400" indent="-228600" eaLnBrk="0" hangingPunct="0">
              <a:defRPr sz="2400">
                <a:solidFill>
                  <a:schemeClr val="tx1"/>
                </a:solidFill>
                <a:latin typeface="Baskerville" charset="0"/>
                <a:ea typeface="ＭＳ Ｐゴシック" charset="0"/>
              </a:defRPr>
            </a:lvl5pPr>
            <a:lvl6pPr marL="25146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buFont typeface="Wingdings" charset="0"/>
              <a:buNone/>
              <a:defRPr/>
            </a:pPr>
            <a:r>
              <a:rPr lang="en-US" b="1" dirty="0">
                <a:latin typeface="+mn-lt"/>
              </a:rPr>
              <a:t>Linear difference resonance</a:t>
            </a:r>
          </a:p>
        </p:txBody>
      </p:sp>
      <p:pic>
        <p:nvPicPr>
          <p:cNvPr id="53257" name="Picture 11" descr="latex-image-1.pdf"/>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638175" y="5746750"/>
            <a:ext cx="2781300" cy="419100"/>
          </a:xfrm>
          <a:prstGeom prst="rect">
            <a:avLst/>
          </a:prstGeom>
          <a:noFill/>
          <a:ln w="28575" cap="rnd">
            <a:solidFill>
              <a:srgbClr val="FF0000"/>
            </a:solidFill>
            <a:miter lim="800000"/>
            <a:headEnd/>
            <a:tailEnd/>
          </a:ln>
          <a:extLst>
            <a:ext uri="{909E8E84-426E-40dd-AFC4-6F175D3DCCD1}">
              <a14:hiddenFill xmlns:a14="http://schemas.microsoft.com/office/drawing/2010/main">
                <a:solidFill>
                  <a:srgbClr val="FFFFFF"/>
                </a:solidFill>
              </a14:hiddenFill>
            </a:ext>
          </a:extLst>
        </p:spPr>
      </p:pic>
      <p:pic>
        <p:nvPicPr>
          <p:cNvPr id="53258" name="Picture 15" descr="latex-image-1.pdf"/>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5508625" y="5805488"/>
            <a:ext cx="2781300" cy="342900"/>
          </a:xfrm>
          <a:prstGeom prst="rect">
            <a:avLst/>
          </a:prstGeom>
          <a:noFill/>
          <a:ln w="28575" cap="rnd">
            <a:solidFill>
              <a:srgbClr val="FF000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2"/>
          <p:cNvSpPr>
            <a:spLocks noChangeArrowheads="1"/>
          </p:cNvSpPr>
          <p:nvPr/>
        </p:nvSpPr>
        <p:spPr bwMode="auto">
          <a:xfrm>
            <a:off x="320675" y="692150"/>
            <a:ext cx="8715375" cy="312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a:spcBef>
                <a:spcPts val="0"/>
              </a:spcBef>
              <a:buSzTx/>
              <a:defRPr/>
            </a:pPr>
            <a:r>
              <a:rPr lang="en-US" dirty="0">
                <a:latin typeface="Palatino"/>
                <a:cs typeface="Palatino"/>
              </a:rPr>
              <a:t> The general resonance conditions is </a:t>
            </a:r>
          </a:p>
          <a:p>
            <a:pPr algn="l">
              <a:lnSpc>
                <a:spcPct val="120000"/>
              </a:lnSpc>
              <a:spcBef>
                <a:spcPts val="0"/>
              </a:spcBef>
              <a:buSzTx/>
              <a:buFont typeface="Wingdings" charset="0"/>
              <a:buNone/>
              <a:defRPr/>
            </a:pPr>
            <a:r>
              <a:rPr lang="en-US" dirty="0">
                <a:latin typeface="Palatino"/>
                <a:cs typeface="Palatino"/>
              </a:rPr>
              <a:t>or 			         	, with order </a:t>
            </a:r>
            <a:endParaRPr lang="en-US" dirty="0">
              <a:latin typeface="+mj-lt"/>
              <a:cs typeface="Palatino"/>
            </a:endParaRPr>
          </a:p>
          <a:p>
            <a:pPr algn="l">
              <a:spcBef>
                <a:spcPts val="0"/>
              </a:spcBef>
              <a:buSzTx/>
              <a:defRPr/>
            </a:pPr>
            <a:r>
              <a:rPr lang="en-US" dirty="0">
                <a:latin typeface="+mj-lt"/>
                <a:cs typeface="Palatino"/>
              </a:rPr>
              <a:t> The same condition can be obtained in the vertical plane  </a:t>
            </a:r>
          </a:p>
          <a:p>
            <a:pPr algn="l">
              <a:spcBef>
                <a:spcPts val="0"/>
              </a:spcBef>
              <a:buSzTx/>
              <a:defRPr/>
            </a:pPr>
            <a:r>
              <a:rPr lang="en-US" dirty="0">
                <a:latin typeface="+mj-lt"/>
                <a:cs typeface="Palatino"/>
              </a:rPr>
              <a:t> For all the polynomial field terms of a       -pole, the </a:t>
            </a:r>
            <a:r>
              <a:rPr lang="en-US" b="1" dirty="0">
                <a:latin typeface="+mj-lt"/>
                <a:cs typeface="Palatino"/>
              </a:rPr>
              <a:t>main</a:t>
            </a:r>
            <a:r>
              <a:rPr lang="en-US" dirty="0">
                <a:latin typeface="+mj-lt"/>
                <a:cs typeface="Palatino"/>
              </a:rPr>
              <a:t> excited resonances satisfy the condition                          </a:t>
            </a:r>
            <a:r>
              <a:rPr lang="en-US" dirty="0">
                <a:solidFill>
                  <a:srgbClr val="000000"/>
                </a:solidFill>
                <a:latin typeface="Palatino"/>
                <a:cs typeface="Palatino"/>
              </a:rPr>
              <a:t>but there are also </a:t>
            </a:r>
            <a:r>
              <a:rPr lang="en-US" b="1" dirty="0">
                <a:solidFill>
                  <a:srgbClr val="000000"/>
                </a:solidFill>
                <a:latin typeface="Palatino"/>
                <a:cs typeface="Palatino"/>
              </a:rPr>
              <a:t>sub-resonances </a:t>
            </a:r>
            <a:r>
              <a:rPr lang="en-US" dirty="0">
                <a:solidFill>
                  <a:srgbClr val="000000"/>
                </a:solidFill>
                <a:latin typeface="Palatino"/>
                <a:cs typeface="Palatino"/>
              </a:rPr>
              <a:t>for which 	</a:t>
            </a:r>
            <a:r>
              <a:rPr lang="en-US" dirty="0">
                <a:latin typeface="+mj-lt"/>
                <a:cs typeface="Palatino"/>
              </a:rPr>
              <a:t> 	</a:t>
            </a:r>
          </a:p>
          <a:p>
            <a:pPr algn="l">
              <a:spcBef>
                <a:spcPts val="0"/>
              </a:spcBef>
              <a:buSzTx/>
              <a:defRPr/>
            </a:pPr>
            <a:r>
              <a:rPr lang="en-US" dirty="0">
                <a:latin typeface="+mj-lt"/>
                <a:cs typeface="Palatino"/>
              </a:rPr>
              <a:t> </a:t>
            </a:r>
            <a:r>
              <a:rPr lang="en-US" dirty="0">
                <a:latin typeface="Palatino"/>
                <a:cs typeface="Palatino"/>
              </a:rPr>
              <a:t>For  </a:t>
            </a:r>
            <a:r>
              <a:rPr lang="en-US" b="1" dirty="0">
                <a:latin typeface="Palatino"/>
                <a:cs typeface="Palatino"/>
              </a:rPr>
              <a:t>normal</a:t>
            </a:r>
            <a:r>
              <a:rPr lang="en-US" dirty="0">
                <a:latin typeface="Palatino"/>
                <a:cs typeface="Palatino"/>
              </a:rPr>
              <a:t> (erect) multi</a:t>
            </a:r>
            <a:r>
              <a:rPr lang="el-GR" dirty="0">
                <a:latin typeface="Palatino"/>
                <a:cs typeface="Palatino"/>
              </a:rPr>
              <a:t>-</a:t>
            </a:r>
            <a:r>
              <a:rPr lang="en-US" dirty="0">
                <a:latin typeface="Palatino"/>
                <a:cs typeface="Palatino"/>
              </a:rPr>
              <a:t>poles, the main resonances are 				              whereas for </a:t>
            </a:r>
            <a:r>
              <a:rPr lang="en-US" b="1" dirty="0">
                <a:latin typeface="Palatino"/>
                <a:cs typeface="Palatino"/>
              </a:rPr>
              <a:t>skew </a:t>
            </a:r>
            <a:r>
              <a:rPr lang="en-US" dirty="0">
                <a:latin typeface="Palatino"/>
                <a:cs typeface="Palatino"/>
              </a:rPr>
              <a:t>multi-poles</a:t>
            </a:r>
            <a:endParaRPr lang="en-US" dirty="0">
              <a:latin typeface="+mj-lt"/>
              <a:cs typeface="Palatino"/>
            </a:endParaRPr>
          </a:p>
        </p:txBody>
      </p:sp>
      <p:sp>
        <p:nvSpPr>
          <p:cNvPr id="54274" name="Rectangle 5"/>
          <p:cNvSpPr>
            <a:spLocks noGrp="1" noChangeArrowheads="1"/>
          </p:cNvSpPr>
          <p:nvPr>
            <p:ph type="title"/>
          </p:nvPr>
        </p:nvSpPr>
        <p:spPr>
          <a:xfrm>
            <a:off x="1300163" y="44450"/>
            <a:ext cx="7664450" cy="609600"/>
          </a:xfrm>
        </p:spPr>
        <p:txBody>
          <a:bodyPr/>
          <a:lstStyle/>
          <a:p>
            <a:pPr eaLnBrk="1" hangingPunct="1"/>
            <a:r>
              <a:rPr lang="en-US" sz="4000">
                <a:latin typeface="Palatino" charset="0"/>
                <a:ea typeface="ＭＳ Ｐゴシック" charset="0"/>
                <a:cs typeface="ＭＳ Ｐゴシック" charset="0"/>
              </a:rPr>
              <a:t>General resonance conditions</a:t>
            </a:r>
          </a:p>
        </p:txBody>
      </p:sp>
      <p:pic>
        <p:nvPicPr>
          <p:cNvPr id="54275" name="Picture 8" descr="resline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08625" y="3703638"/>
            <a:ext cx="3635375" cy="318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276" name="Picture 24"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580063" y="836613"/>
            <a:ext cx="3384550" cy="293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277" name="Picture 13" descr="latex-image-1.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827088" y="1190625"/>
            <a:ext cx="3168650" cy="371475"/>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pic>
      <p:pic>
        <p:nvPicPr>
          <p:cNvPr id="54278" name="Picture 14" descr="latex-image-1.pd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5724525" y="1196975"/>
            <a:ext cx="1776413" cy="327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279" name="Rectangle 1"/>
          <p:cNvSpPr>
            <a:spLocks noChangeArrowheads="1"/>
          </p:cNvSpPr>
          <p:nvPr/>
        </p:nvSpPr>
        <p:spPr bwMode="auto">
          <a:xfrm>
            <a:off x="323850" y="3767138"/>
            <a:ext cx="5543550" cy="304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a:spcBef>
                <a:spcPct val="0"/>
              </a:spcBef>
              <a:buSzTx/>
              <a:buFont typeface="Wingdings" charset="0"/>
              <a:buNone/>
            </a:pPr>
            <a:endParaRPr lang="en-US">
              <a:latin typeface="Palatino" charset="0"/>
              <a:cs typeface="Palatino" charset="0"/>
            </a:endParaRPr>
          </a:p>
          <a:p>
            <a:pPr algn="l">
              <a:spcBef>
                <a:spcPct val="0"/>
              </a:spcBef>
              <a:buSzTx/>
            </a:pPr>
            <a:r>
              <a:rPr lang="en-US">
                <a:latin typeface="Palatino" charset="0"/>
                <a:cs typeface="Palatino" charset="0"/>
              </a:rPr>
              <a:t> If perturbation is large, </a:t>
            </a:r>
            <a:r>
              <a:rPr lang="en-US" b="1">
                <a:latin typeface="Palatino" charset="0"/>
                <a:cs typeface="Palatino" charset="0"/>
              </a:rPr>
              <a:t>all</a:t>
            </a:r>
            <a:r>
              <a:rPr lang="en-US">
                <a:latin typeface="Palatino" charset="0"/>
                <a:cs typeface="Palatino" charset="0"/>
              </a:rPr>
              <a:t> resonances can be potentially excited </a:t>
            </a:r>
            <a:endParaRPr lang="en-US">
              <a:solidFill>
                <a:srgbClr val="000000"/>
              </a:solidFill>
              <a:latin typeface="Palatino" charset="0"/>
              <a:cs typeface="Palatino" charset="0"/>
            </a:endParaRPr>
          </a:p>
          <a:p>
            <a:pPr algn="l">
              <a:spcBef>
                <a:spcPct val="0"/>
              </a:spcBef>
              <a:buClr>
                <a:srgbClr val="00007D"/>
              </a:buClr>
              <a:buSzTx/>
            </a:pPr>
            <a:r>
              <a:rPr lang="en-US">
                <a:solidFill>
                  <a:srgbClr val="000000"/>
                </a:solidFill>
                <a:latin typeface="Palatino" charset="0"/>
                <a:cs typeface="Palatino" charset="0"/>
              </a:rPr>
              <a:t> The resonance conditions form lines in the frequency space and fill it up as the order grows (the rational numbers form a dense set inside the real numbers)</a:t>
            </a:r>
            <a:endParaRPr lang="en-US">
              <a:latin typeface="Palatino" charset="0"/>
              <a:cs typeface="Palatino" charset="0"/>
            </a:endParaRPr>
          </a:p>
        </p:txBody>
      </p:sp>
      <p:pic>
        <p:nvPicPr>
          <p:cNvPr id="54280" name="Picture 2" descr="latex-image-1.pdf"/>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5815013" y="2249488"/>
            <a:ext cx="1709737" cy="39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281" name="Picture 3" descr="latex-image-1.pdf"/>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5292725" y="2636838"/>
            <a:ext cx="1692275" cy="38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282" name="Picture 5" descr="latex-image-1.pdf"/>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323850" y="3429000"/>
            <a:ext cx="3743325" cy="31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283" name="Picture 6" descr="latex-image-1.pdf"/>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323850" y="3832225"/>
            <a:ext cx="446405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284" name="Picture 7" descr="latex-image-1.pdf"/>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5924550" y="1960563"/>
            <a:ext cx="376238"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2"/>
          <p:cNvSpPr>
            <a:spLocks noChangeArrowheads="1"/>
          </p:cNvSpPr>
          <p:nvPr/>
        </p:nvSpPr>
        <p:spPr bwMode="auto">
          <a:xfrm>
            <a:off x="320675" y="692150"/>
            <a:ext cx="8715375" cy="595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a:buClr>
                <a:srgbClr val="00007D"/>
              </a:buClr>
              <a:buSzTx/>
              <a:defRPr/>
            </a:pPr>
            <a:r>
              <a:rPr lang="en-US" sz="2800" dirty="0">
                <a:solidFill>
                  <a:srgbClr val="000000"/>
                </a:solidFill>
                <a:latin typeface="Palatino"/>
                <a:cs typeface="Palatino"/>
              </a:rPr>
              <a:t> If lattice is made out of 	  identical cells, and the perturbation follows the same periodicity, resulting in a reduction of the resonance conditions to the ones satisfying</a:t>
            </a:r>
          </a:p>
          <a:p>
            <a:pPr algn="l">
              <a:buClr>
                <a:srgbClr val="00007D"/>
              </a:buClr>
              <a:buSzTx/>
              <a:defRPr/>
            </a:pPr>
            <a:r>
              <a:rPr lang="en-US" sz="2800" dirty="0">
                <a:solidFill>
                  <a:srgbClr val="000000"/>
                </a:solidFill>
                <a:latin typeface="Palatino"/>
                <a:cs typeface="Palatino"/>
              </a:rPr>
              <a:t> These are called 				     </a:t>
            </a:r>
            <a:r>
              <a:rPr lang="en-US" sz="2800" b="1" dirty="0">
                <a:solidFill>
                  <a:srgbClr val="000000"/>
                </a:solidFill>
                <a:latin typeface="Palatino"/>
                <a:cs typeface="Palatino"/>
              </a:rPr>
              <a:t>systematic</a:t>
            </a:r>
            <a:r>
              <a:rPr lang="en-US" sz="2800" dirty="0">
                <a:solidFill>
                  <a:srgbClr val="000000"/>
                </a:solidFill>
                <a:latin typeface="Palatino"/>
                <a:cs typeface="Palatino"/>
              </a:rPr>
              <a:t> 	resonances</a:t>
            </a:r>
          </a:p>
          <a:p>
            <a:pPr algn="l">
              <a:buClr>
                <a:srgbClr val="00007D"/>
              </a:buClr>
              <a:buSzTx/>
              <a:defRPr/>
            </a:pPr>
            <a:r>
              <a:rPr lang="en-US" sz="2800" dirty="0">
                <a:solidFill>
                  <a:srgbClr val="000000"/>
                </a:solidFill>
                <a:latin typeface="Palatino"/>
                <a:cs typeface="Palatino"/>
              </a:rPr>
              <a:t> Practically, any (linear)					      lattice perturbation breaks 					        super-periodicity and any 				   	   </a:t>
            </a:r>
            <a:r>
              <a:rPr lang="en-US" sz="2800" b="1" dirty="0">
                <a:solidFill>
                  <a:srgbClr val="000000"/>
                </a:solidFill>
                <a:latin typeface="Palatino"/>
                <a:cs typeface="Palatino"/>
              </a:rPr>
              <a:t>random</a:t>
            </a:r>
            <a:r>
              <a:rPr lang="en-US" sz="2800" dirty="0">
                <a:solidFill>
                  <a:srgbClr val="000000"/>
                </a:solidFill>
                <a:latin typeface="Palatino"/>
                <a:cs typeface="Palatino"/>
              </a:rPr>
              <a:t> resonance can be 					     excited </a:t>
            </a:r>
          </a:p>
          <a:p>
            <a:pPr algn="l">
              <a:buClr>
                <a:srgbClr val="00007D"/>
              </a:buClr>
              <a:buSzTx/>
              <a:defRPr/>
            </a:pPr>
            <a:r>
              <a:rPr lang="en-US" sz="2800" dirty="0">
                <a:solidFill>
                  <a:srgbClr val="000000"/>
                </a:solidFill>
                <a:latin typeface="Palatino"/>
                <a:cs typeface="Palatino"/>
              </a:rPr>
              <a:t>Careful choice of the 				         working point is necessary</a:t>
            </a:r>
            <a:endParaRPr lang="en-US" sz="2800" dirty="0">
              <a:latin typeface="+mj-lt"/>
              <a:cs typeface="Palatino"/>
            </a:endParaRPr>
          </a:p>
        </p:txBody>
      </p:sp>
      <p:sp>
        <p:nvSpPr>
          <p:cNvPr id="55298" name="Rectangle 5"/>
          <p:cNvSpPr>
            <a:spLocks noGrp="1" noChangeArrowheads="1"/>
          </p:cNvSpPr>
          <p:nvPr>
            <p:ph type="title"/>
          </p:nvPr>
        </p:nvSpPr>
        <p:spPr>
          <a:xfrm>
            <a:off x="1300163" y="44450"/>
            <a:ext cx="7664450" cy="609600"/>
          </a:xfrm>
        </p:spPr>
        <p:txBody>
          <a:bodyPr/>
          <a:lstStyle/>
          <a:p>
            <a:pPr eaLnBrk="1" hangingPunct="1"/>
            <a:r>
              <a:rPr lang="en-US" sz="3600">
                <a:latin typeface="Palatino" charset="0"/>
                <a:ea typeface="ＭＳ Ｐゴシック" charset="0"/>
                <a:cs typeface="ＭＳ Ｐゴシック" charset="0"/>
              </a:rPr>
              <a:t>Systematic and random resonances</a:t>
            </a:r>
          </a:p>
        </p:txBody>
      </p:sp>
      <p:pic>
        <p:nvPicPr>
          <p:cNvPr id="55299" name="Picture 4" descr="latex-image-1.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575175" y="836613"/>
            <a:ext cx="284163" cy="239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300" name="Picture 13" descr="latex-image-1.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627313" y="2060575"/>
            <a:ext cx="3886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301" name="Picture 1"/>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811713" y="2708275"/>
            <a:ext cx="4297362" cy="409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p:txBody>
          <a:bodyPr/>
          <a:lstStyle/>
          <a:p>
            <a:pPr eaLnBrk="1" hangingPunct="1"/>
            <a:r>
              <a:rPr lang="en-US" sz="4400">
                <a:latin typeface="Palatino" charset="0"/>
                <a:ea typeface="ＭＳ Ｐゴシック" charset="0"/>
                <a:cs typeface="ＭＳ Ｐゴシック" charset="0"/>
              </a:rPr>
              <a:t>Contents of the 1</a:t>
            </a:r>
            <a:r>
              <a:rPr lang="en-US" sz="4400" baseline="30000">
                <a:latin typeface="Palatino" charset="0"/>
                <a:ea typeface="ＭＳ Ｐゴシック" charset="0"/>
                <a:cs typeface="ＭＳ Ｐゴシック" charset="0"/>
              </a:rPr>
              <a:t>st</a:t>
            </a:r>
            <a:r>
              <a:rPr lang="en-US" sz="4400">
                <a:latin typeface="Palatino" charset="0"/>
                <a:ea typeface="ＭＳ Ｐゴシック" charset="0"/>
                <a:cs typeface="ＭＳ Ｐゴシック" charset="0"/>
              </a:rPr>
              <a:t> lecture</a:t>
            </a:r>
          </a:p>
        </p:txBody>
      </p:sp>
      <p:sp>
        <p:nvSpPr>
          <p:cNvPr id="2" name="Content Placeholder 1"/>
          <p:cNvSpPr>
            <a:spLocks noGrp="1"/>
          </p:cNvSpPr>
          <p:nvPr>
            <p:ph sz="half" idx="1"/>
          </p:nvPr>
        </p:nvSpPr>
        <p:spPr>
          <a:xfrm>
            <a:off x="395288" y="647700"/>
            <a:ext cx="8640762" cy="6237288"/>
          </a:xfrm>
        </p:spPr>
        <p:txBody>
          <a:bodyPr>
            <a:normAutofit fontScale="77500" lnSpcReduction="20000"/>
          </a:bodyPr>
          <a:lstStyle/>
          <a:p>
            <a:pPr>
              <a:buClr>
                <a:schemeClr val="accent6">
                  <a:lumMod val="20000"/>
                  <a:lumOff val="80000"/>
                </a:schemeClr>
              </a:buClr>
              <a:defRPr/>
            </a:pPr>
            <a:r>
              <a:rPr lang="en-US" dirty="0">
                <a:solidFill>
                  <a:srgbClr val="E8E8F1"/>
                </a:solidFill>
                <a:latin typeface="Palatino" charset="0"/>
              </a:rPr>
              <a:t>Accelerator performance parameters and non-linear effects</a:t>
            </a:r>
          </a:p>
          <a:p>
            <a:pPr>
              <a:buClr>
                <a:schemeClr val="accent6">
                  <a:lumMod val="20000"/>
                  <a:lumOff val="80000"/>
                </a:schemeClr>
              </a:buClr>
              <a:defRPr/>
            </a:pPr>
            <a:r>
              <a:rPr lang="en-US" dirty="0">
                <a:solidFill>
                  <a:srgbClr val="E8E8F1"/>
                </a:solidFill>
                <a:latin typeface="Palatino" charset="0"/>
              </a:rPr>
              <a:t>Linear and non-linear </a:t>
            </a:r>
            <a:r>
              <a:rPr lang="en-US" dirty="0" smtClean="0">
                <a:solidFill>
                  <a:srgbClr val="E8E8F1"/>
                </a:solidFill>
                <a:latin typeface="Palatino" charset="0"/>
              </a:rPr>
              <a:t>oscillators</a:t>
            </a:r>
          </a:p>
          <a:p>
            <a:pPr lvl="1">
              <a:buClr>
                <a:schemeClr val="accent6">
                  <a:lumMod val="20000"/>
                  <a:lumOff val="80000"/>
                </a:schemeClr>
              </a:buClr>
              <a:defRPr/>
            </a:pPr>
            <a:r>
              <a:rPr lang="en-US" dirty="0" smtClean="0">
                <a:solidFill>
                  <a:srgbClr val="E8E8F1"/>
                </a:solidFill>
                <a:latin typeface="Palatino" charset="0"/>
              </a:rPr>
              <a:t>Integral and frequency of motion</a:t>
            </a:r>
          </a:p>
          <a:p>
            <a:pPr lvl="1">
              <a:buClr>
                <a:schemeClr val="accent6">
                  <a:lumMod val="20000"/>
                  <a:lumOff val="80000"/>
                </a:schemeClr>
              </a:buClr>
              <a:defRPr/>
            </a:pPr>
            <a:r>
              <a:rPr lang="en-US" dirty="0" smtClean="0">
                <a:solidFill>
                  <a:srgbClr val="E8E8F1"/>
                </a:solidFill>
                <a:latin typeface="Palatino" charset="0"/>
              </a:rPr>
              <a:t>The pendulum</a:t>
            </a:r>
          </a:p>
          <a:p>
            <a:pPr lvl="1">
              <a:buClr>
                <a:schemeClr val="accent6">
                  <a:lumMod val="20000"/>
                  <a:lumOff val="80000"/>
                </a:schemeClr>
              </a:buClr>
              <a:defRPr/>
            </a:pPr>
            <a:r>
              <a:rPr lang="en-US" dirty="0" smtClean="0">
                <a:solidFill>
                  <a:srgbClr val="E8E8F1"/>
                </a:solidFill>
                <a:latin typeface="Palatino" charset="0"/>
              </a:rPr>
              <a:t>Damped harmonic oscillator</a:t>
            </a:r>
          </a:p>
          <a:p>
            <a:pPr>
              <a:buClr>
                <a:schemeClr val="accent6">
                  <a:lumMod val="20000"/>
                  <a:lumOff val="80000"/>
                </a:schemeClr>
              </a:buClr>
              <a:defRPr/>
            </a:pPr>
            <a:r>
              <a:rPr lang="en-US" dirty="0" smtClean="0">
                <a:solidFill>
                  <a:srgbClr val="E8E8F1"/>
                </a:solidFill>
                <a:latin typeface="Palatino" charset="0"/>
              </a:rPr>
              <a:t>Phase space dynamics</a:t>
            </a:r>
          </a:p>
          <a:p>
            <a:pPr lvl="1">
              <a:buClr>
                <a:schemeClr val="accent6">
                  <a:lumMod val="20000"/>
                  <a:lumOff val="80000"/>
                </a:schemeClr>
              </a:buClr>
              <a:defRPr/>
            </a:pPr>
            <a:r>
              <a:rPr lang="en-US" dirty="0">
                <a:solidFill>
                  <a:srgbClr val="E8E8F1"/>
                </a:solidFill>
                <a:latin typeface="Palatino" charset="0"/>
              </a:rPr>
              <a:t>F</a:t>
            </a:r>
            <a:r>
              <a:rPr lang="en-US" dirty="0" smtClean="0">
                <a:solidFill>
                  <a:srgbClr val="E8E8F1"/>
                </a:solidFill>
                <a:latin typeface="Palatino" charset="0"/>
              </a:rPr>
              <a:t>ixed point analysis</a:t>
            </a:r>
          </a:p>
          <a:p>
            <a:pPr>
              <a:buClr>
                <a:schemeClr val="accent6">
                  <a:lumMod val="20000"/>
                  <a:lumOff val="80000"/>
                </a:schemeClr>
              </a:buClr>
              <a:defRPr/>
            </a:pPr>
            <a:r>
              <a:rPr lang="en-US" dirty="0" smtClean="0">
                <a:solidFill>
                  <a:srgbClr val="E8E8F1"/>
                </a:solidFill>
                <a:latin typeface="Palatino" charset="0"/>
              </a:rPr>
              <a:t>Non-autonomous systems</a:t>
            </a:r>
          </a:p>
          <a:p>
            <a:pPr lvl="1">
              <a:buClr>
                <a:schemeClr val="accent6">
                  <a:lumMod val="20000"/>
                  <a:lumOff val="80000"/>
                </a:schemeClr>
              </a:buClr>
              <a:defRPr/>
            </a:pPr>
            <a:r>
              <a:rPr lang="en-US" dirty="0" smtClean="0">
                <a:solidFill>
                  <a:srgbClr val="E8E8F1"/>
                </a:solidFill>
                <a:latin typeface="Palatino" charset="0"/>
              </a:rPr>
              <a:t>Driven (damped) harmonic oscillator, resonance conditions</a:t>
            </a:r>
          </a:p>
          <a:p>
            <a:pPr>
              <a:buClr>
                <a:schemeClr val="accent6">
                  <a:lumMod val="20000"/>
                  <a:lumOff val="80000"/>
                </a:schemeClr>
              </a:buClr>
              <a:defRPr/>
            </a:pPr>
            <a:r>
              <a:rPr lang="en-US" dirty="0" smtClean="0">
                <a:solidFill>
                  <a:srgbClr val="E8E8F1"/>
                </a:solidFill>
                <a:latin typeface="Palatino" charset="0"/>
              </a:rPr>
              <a:t>Linear equations with periodic coefficients – Hill’s equations</a:t>
            </a:r>
          </a:p>
          <a:p>
            <a:pPr lvl="1">
              <a:buClr>
                <a:schemeClr val="accent6">
                  <a:lumMod val="20000"/>
                  <a:lumOff val="80000"/>
                </a:schemeClr>
              </a:buClr>
              <a:defRPr/>
            </a:pPr>
            <a:r>
              <a:rPr lang="en-US" dirty="0" err="1" smtClean="0">
                <a:solidFill>
                  <a:srgbClr val="E8E8F1"/>
                </a:solidFill>
                <a:latin typeface="Palatino" charset="0"/>
              </a:rPr>
              <a:t>Floquet</a:t>
            </a:r>
            <a:r>
              <a:rPr lang="en-US" dirty="0" smtClean="0">
                <a:solidFill>
                  <a:srgbClr val="E8E8F1"/>
                </a:solidFill>
                <a:latin typeface="Palatino" charset="0"/>
              </a:rPr>
              <a:t> solutions and normalized coordinates</a:t>
            </a:r>
            <a:endParaRPr lang="en-US" dirty="0">
              <a:solidFill>
                <a:srgbClr val="E8E8F1"/>
              </a:solidFill>
              <a:latin typeface="Palatino" charset="0"/>
            </a:endParaRPr>
          </a:p>
          <a:p>
            <a:pPr>
              <a:buClr>
                <a:schemeClr val="accent6">
                  <a:lumMod val="20000"/>
                  <a:lumOff val="80000"/>
                </a:schemeClr>
              </a:buClr>
              <a:defRPr/>
            </a:pPr>
            <a:r>
              <a:rPr lang="en-US" dirty="0">
                <a:solidFill>
                  <a:srgbClr val="E8E8F1"/>
                </a:solidFill>
                <a:latin typeface="Palatino" charset="0"/>
              </a:rPr>
              <a:t>Perturbation theory </a:t>
            </a:r>
            <a:endParaRPr lang="en-US" dirty="0" smtClean="0">
              <a:solidFill>
                <a:srgbClr val="E8E8F1"/>
              </a:solidFill>
              <a:latin typeface="Palatino" charset="0"/>
            </a:endParaRPr>
          </a:p>
          <a:p>
            <a:pPr lvl="1">
              <a:buClr>
                <a:schemeClr val="accent6">
                  <a:lumMod val="20000"/>
                  <a:lumOff val="80000"/>
                </a:schemeClr>
              </a:buClr>
              <a:defRPr/>
            </a:pPr>
            <a:r>
              <a:rPr lang="en-US" dirty="0" smtClean="0">
                <a:solidFill>
                  <a:srgbClr val="E8E8F1"/>
                </a:solidFill>
                <a:latin typeface="Palatino" charset="0"/>
              </a:rPr>
              <a:t>Non-linear oscillator</a:t>
            </a:r>
            <a:endParaRPr lang="en-US" dirty="0">
              <a:solidFill>
                <a:srgbClr val="E8E8F1"/>
              </a:solidFill>
              <a:latin typeface="Palatino" charset="0"/>
            </a:endParaRPr>
          </a:p>
          <a:p>
            <a:pPr lvl="1">
              <a:buClr>
                <a:schemeClr val="accent6">
                  <a:lumMod val="20000"/>
                  <a:lumOff val="80000"/>
                </a:schemeClr>
              </a:buClr>
              <a:defRPr/>
            </a:pPr>
            <a:r>
              <a:rPr lang="en-US" dirty="0">
                <a:solidFill>
                  <a:srgbClr val="E8E8F1"/>
                </a:solidFill>
                <a:latin typeface="Palatino" charset="0"/>
              </a:rPr>
              <a:t>Perturbation  by periodic function – single dipole perturbation</a:t>
            </a:r>
          </a:p>
          <a:p>
            <a:pPr lvl="1">
              <a:buClr>
                <a:schemeClr val="accent6">
                  <a:lumMod val="20000"/>
                  <a:lumOff val="80000"/>
                </a:schemeClr>
              </a:buClr>
              <a:defRPr/>
            </a:pPr>
            <a:r>
              <a:rPr lang="en-US" dirty="0" smtClean="0">
                <a:solidFill>
                  <a:srgbClr val="E8E8F1"/>
                </a:solidFill>
                <a:latin typeface="Palatino" charset="0"/>
              </a:rPr>
              <a:t>Application to single multipole – resonance conditions</a:t>
            </a:r>
          </a:p>
          <a:p>
            <a:pPr lvl="1">
              <a:buClr>
                <a:schemeClr val="accent6">
                  <a:lumMod val="20000"/>
                  <a:lumOff val="80000"/>
                </a:schemeClr>
              </a:buClr>
              <a:defRPr/>
            </a:pPr>
            <a:r>
              <a:rPr lang="en-US" dirty="0" smtClean="0">
                <a:solidFill>
                  <a:srgbClr val="E8E8F1"/>
                </a:solidFill>
                <a:latin typeface="Palatino" charset="0"/>
              </a:rPr>
              <a:t>Examples: single quadrupole, sextupole, octupole perturbation</a:t>
            </a:r>
          </a:p>
          <a:p>
            <a:pPr lvl="1">
              <a:buClr>
                <a:schemeClr val="accent6">
                  <a:lumMod val="20000"/>
                  <a:lumOff val="80000"/>
                </a:schemeClr>
              </a:buClr>
              <a:defRPr/>
            </a:pPr>
            <a:r>
              <a:rPr lang="en-US" dirty="0" smtClean="0">
                <a:solidFill>
                  <a:srgbClr val="E8E8F1"/>
                </a:solidFill>
                <a:latin typeface="Palatino" charset="0"/>
              </a:rPr>
              <a:t>General multi-pole perturbation– example: linear coupling</a:t>
            </a:r>
          </a:p>
          <a:p>
            <a:pPr lvl="1">
              <a:buClr>
                <a:schemeClr val="accent6">
                  <a:lumMod val="20000"/>
                  <a:lumOff val="80000"/>
                </a:schemeClr>
              </a:buClr>
              <a:defRPr/>
            </a:pPr>
            <a:r>
              <a:rPr lang="en-US" dirty="0" smtClean="0">
                <a:solidFill>
                  <a:srgbClr val="E8E8F1"/>
                </a:solidFill>
                <a:latin typeface="Palatino" charset="0"/>
              </a:rPr>
              <a:t>Resonance conditions and working point choice</a:t>
            </a:r>
          </a:p>
          <a:p>
            <a:pPr>
              <a:defRPr/>
            </a:pPr>
            <a:r>
              <a:rPr lang="en-US" dirty="0" smtClean="0">
                <a:latin typeface="Palatino" charset="0"/>
              </a:rPr>
              <a:t>Summary</a:t>
            </a:r>
          </a:p>
          <a:p>
            <a:pPr>
              <a:defRPr/>
            </a:pPr>
            <a:r>
              <a:rPr lang="en-US" dirty="0" smtClean="0">
                <a:latin typeface="Palatino" charset="0"/>
              </a:rPr>
              <a:t>Appendix I: Multipole expansion</a:t>
            </a: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59"/>
          <p:cNvSpPr>
            <a:spLocks noChangeArrowheads="1"/>
          </p:cNvSpPr>
          <p:nvPr/>
        </p:nvSpPr>
        <p:spPr bwMode="auto">
          <a:xfrm>
            <a:off x="3492500" y="692150"/>
            <a:ext cx="5543550" cy="541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92500"/>
          </a:bodyPr>
          <a:lstStyle/>
          <a:p>
            <a:pPr marL="285750" indent="-285750" algn="l">
              <a:defRPr/>
            </a:pPr>
            <a:r>
              <a:rPr lang="en-US" dirty="0">
                <a:solidFill>
                  <a:schemeClr val="tx2"/>
                </a:solidFill>
                <a:latin typeface="Palatino" charset="0"/>
                <a:cs typeface="Palatino" charset="0"/>
              </a:rPr>
              <a:t>Colliders</a:t>
            </a:r>
            <a:endParaRPr lang="el-GR" dirty="0">
              <a:solidFill>
                <a:schemeClr val="tx2"/>
              </a:solidFill>
              <a:latin typeface="Palatino" charset="0"/>
              <a:cs typeface="Palatino" charset="0"/>
            </a:endParaRPr>
          </a:p>
          <a:p>
            <a:pPr marL="685800" lvl="1" indent="-228600" algn="l">
              <a:buClr>
                <a:srgbClr val="666666"/>
              </a:buClr>
              <a:buFont typeface="Wingdings" charset="0"/>
              <a:buChar char="¨"/>
              <a:defRPr/>
            </a:pPr>
            <a:r>
              <a:rPr lang="en-US" sz="2000" dirty="0">
                <a:solidFill>
                  <a:schemeClr val="tx2"/>
                </a:solidFill>
                <a:latin typeface="Palatino" charset="0"/>
                <a:cs typeface="Palatino" charset="0"/>
              </a:rPr>
              <a:t> Luminosity (i.e. rate of particle production)</a:t>
            </a:r>
            <a:endParaRPr lang="el-GR" sz="2000" dirty="0">
              <a:solidFill>
                <a:schemeClr val="tx2"/>
              </a:solidFill>
              <a:latin typeface="Palatino" charset="0"/>
              <a:cs typeface="Palatino" charset="0"/>
            </a:endParaRPr>
          </a:p>
          <a:p>
            <a:pPr marL="1143000" lvl="2" indent="-228600" algn="l">
              <a:defRPr/>
            </a:pPr>
            <a:r>
              <a:rPr lang="el-GR" sz="1400" i="1" dirty="0">
                <a:solidFill>
                  <a:schemeClr val="tx2"/>
                </a:solidFill>
                <a:latin typeface="Palatino" charset="0"/>
                <a:cs typeface="Palatino" charset="0"/>
              </a:rPr>
              <a:t>Ν</a:t>
            </a:r>
            <a:r>
              <a:rPr lang="en-US" sz="1400" i="1" baseline="-20000" dirty="0">
                <a:solidFill>
                  <a:schemeClr val="tx2"/>
                </a:solidFill>
                <a:latin typeface="Palatino" charset="0"/>
                <a:cs typeface="Palatino" charset="0"/>
              </a:rPr>
              <a:t>b</a:t>
            </a:r>
            <a:r>
              <a:rPr lang="el-GR" sz="1400" dirty="0">
                <a:solidFill>
                  <a:schemeClr val="tx2"/>
                </a:solidFill>
                <a:latin typeface="Palatino" charset="0"/>
                <a:cs typeface="Palatino" charset="0"/>
              </a:rPr>
              <a:t> </a:t>
            </a:r>
            <a:r>
              <a:rPr lang="en-US" sz="1400" dirty="0">
                <a:solidFill>
                  <a:schemeClr val="tx2"/>
                </a:solidFill>
                <a:latin typeface="Palatino" charset="0"/>
                <a:cs typeface="Palatino" charset="0"/>
              </a:rPr>
              <a:t>bunch population</a:t>
            </a:r>
            <a:endParaRPr lang="el-GR" sz="1400" dirty="0">
              <a:solidFill>
                <a:schemeClr val="tx2"/>
              </a:solidFill>
              <a:latin typeface="Palatino" charset="0"/>
              <a:cs typeface="Palatino" charset="0"/>
            </a:endParaRPr>
          </a:p>
          <a:p>
            <a:pPr marL="1143000" lvl="2" indent="-228600" algn="l">
              <a:defRPr/>
            </a:pPr>
            <a:r>
              <a:rPr lang="en-US" sz="1400" i="1" dirty="0">
                <a:solidFill>
                  <a:schemeClr val="tx2"/>
                </a:solidFill>
                <a:latin typeface="Palatino" charset="0"/>
                <a:cs typeface="Palatino" charset="0"/>
              </a:rPr>
              <a:t>k</a:t>
            </a:r>
            <a:r>
              <a:rPr lang="en-US" sz="1400" i="1" baseline="-20000" dirty="0">
                <a:solidFill>
                  <a:schemeClr val="tx2"/>
                </a:solidFill>
                <a:latin typeface="Palatino" charset="0"/>
                <a:cs typeface="Palatino" charset="0"/>
              </a:rPr>
              <a:t>b</a:t>
            </a:r>
            <a:r>
              <a:rPr lang="en-US" sz="1400" dirty="0">
                <a:solidFill>
                  <a:schemeClr val="tx2"/>
                </a:solidFill>
                <a:latin typeface="Palatino" charset="0"/>
                <a:cs typeface="Palatino" charset="0"/>
              </a:rPr>
              <a:t> number of bunches</a:t>
            </a:r>
            <a:endParaRPr lang="el-GR" sz="1400" dirty="0">
              <a:solidFill>
                <a:schemeClr val="tx2"/>
              </a:solidFill>
              <a:latin typeface="Palatino" charset="0"/>
              <a:cs typeface="Palatino" charset="0"/>
            </a:endParaRPr>
          </a:p>
          <a:p>
            <a:pPr marL="1143000" lvl="2" indent="-228600" algn="l">
              <a:defRPr/>
            </a:pPr>
            <a:r>
              <a:rPr lang="el-GR" sz="1400" dirty="0">
                <a:solidFill>
                  <a:schemeClr val="tx2"/>
                </a:solidFill>
                <a:latin typeface="Palatino" charset="0"/>
                <a:cs typeface="Palatino" charset="0"/>
              </a:rPr>
              <a:t>γ </a:t>
            </a:r>
            <a:r>
              <a:rPr lang="en-US" sz="1400" dirty="0">
                <a:solidFill>
                  <a:schemeClr val="tx2"/>
                </a:solidFill>
                <a:latin typeface="Palatino" charset="0"/>
                <a:cs typeface="Palatino" charset="0"/>
              </a:rPr>
              <a:t>relativistic reduced energy</a:t>
            </a:r>
            <a:endParaRPr lang="el-GR" sz="1400" dirty="0">
              <a:solidFill>
                <a:schemeClr val="tx2"/>
              </a:solidFill>
              <a:latin typeface="Palatino" charset="0"/>
              <a:cs typeface="Palatino" charset="0"/>
            </a:endParaRPr>
          </a:p>
          <a:p>
            <a:pPr marL="1143000" lvl="2" indent="-228600" algn="l">
              <a:defRPr/>
            </a:pPr>
            <a:r>
              <a:rPr lang="el-GR" sz="1400" i="1" dirty="0">
                <a:solidFill>
                  <a:schemeClr val="tx2"/>
                </a:solidFill>
                <a:latin typeface="Palatino" charset="0"/>
                <a:cs typeface="Palatino" charset="0"/>
              </a:rPr>
              <a:t>ε</a:t>
            </a:r>
            <a:r>
              <a:rPr lang="en-US" sz="1400" i="1" baseline="-20000" dirty="0">
                <a:solidFill>
                  <a:schemeClr val="tx2"/>
                </a:solidFill>
                <a:latin typeface="Palatino" charset="0"/>
                <a:cs typeface="Palatino" charset="0"/>
              </a:rPr>
              <a:t>n </a:t>
            </a:r>
            <a:r>
              <a:rPr lang="en-US" sz="1400" dirty="0">
                <a:solidFill>
                  <a:schemeClr val="tx2"/>
                </a:solidFill>
                <a:latin typeface="Palatino" charset="0"/>
                <a:cs typeface="Palatino" charset="0"/>
              </a:rPr>
              <a:t>normalized emittance</a:t>
            </a:r>
            <a:endParaRPr lang="el-GR" sz="1400" dirty="0">
              <a:solidFill>
                <a:schemeClr val="tx2"/>
              </a:solidFill>
              <a:latin typeface="Palatino" charset="0"/>
              <a:cs typeface="Palatino" charset="0"/>
            </a:endParaRPr>
          </a:p>
          <a:p>
            <a:pPr marL="1143000" lvl="2" indent="-228600" algn="l">
              <a:defRPr/>
            </a:pPr>
            <a:r>
              <a:rPr lang="el-GR" sz="1400" dirty="0">
                <a:solidFill>
                  <a:schemeClr val="tx2"/>
                </a:solidFill>
                <a:latin typeface="Palatino" charset="0"/>
                <a:cs typeface="Palatino" charset="0"/>
              </a:rPr>
              <a:t>β* </a:t>
            </a:r>
            <a:r>
              <a:rPr lang="ja-JP" altLang="en-US" sz="1400" dirty="0">
                <a:solidFill>
                  <a:schemeClr val="tx2"/>
                </a:solidFill>
                <a:latin typeface="Palatino" charset="0"/>
                <a:cs typeface="Palatino" charset="0"/>
              </a:rPr>
              <a:t>“</a:t>
            </a:r>
            <a:r>
              <a:rPr lang="en-US" altLang="ja-JP" sz="1400" dirty="0" err="1">
                <a:solidFill>
                  <a:schemeClr val="tx2"/>
                </a:solidFill>
                <a:latin typeface="Palatino" charset="0"/>
                <a:cs typeface="Palatino" charset="0"/>
              </a:rPr>
              <a:t>betatron</a:t>
            </a:r>
            <a:r>
              <a:rPr lang="ja-JP" altLang="en-US" sz="1400" dirty="0">
                <a:solidFill>
                  <a:schemeClr val="tx2"/>
                </a:solidFill>
                <a:latin typeface="Palatino" charset="0"/>
                <a:cs typeface="Palatino" charset="0"/>
              </a:rPr>
              <a:t>”</a:t>
            </a:r>
            <a:r>
              <a:rPr lang="en-US" altLang="ja-JP" sz="1400" dirty="0">
                <a:solidFill>
                  <a:schemeClr val="tx2"/>
                </a:solidFill>
                <a:latin typeface="Palatino" charset="0"/>
                <a:cs typeface="Palatino" charset="0"/>
              </a:rPr>
              <a:t> amplitude function at collision point</a:t>
            </a:r>
            <a:endParaRPr lang="el-GR" altLang="ja-JP" sz="1400" dirty="0">
              <a:solidFill>
                <a:schemeClr val="tx2"/>
              </a:solidFill>
              <a:latin typeface="Palatino" charset="0"/>
              <a:cs typeface="Palatino" charset="0"/>
            </a:endParaRPr>
          </a:p>
          <a:p>
            <a:pPr marL="285750" indent="-285750" algn="l">
              <a:defRPr/>
            </a:pPr>
            <a:r>
              <a:rPr lang="en-US" dirty="0">
                <a:solidFill>
                  <a:schemeClr val="tx2"/>
                </a:solidFill>
                <a:latin typeface="Palatino" charset="0"/>
                <a:cs typeface="Palatino" charset="0"/>
              </a:rPr>
              <a:t>High intensity accelerators</a:t>
            </a:r>
            <a:endParaRPr lang="el-GR" dirty="0">
              <a:solidFill>
                <a:schemeClr val="tx2"/>
              </a:solidFill>
              <a:latin typeface="Palatino" charset="0"/>
              <a:cs typeface="Palatino" charset="0"/>
            </a:endParaRPr>
          </a:p>
          <a:p>
            <a:pPr marL="685800" lvl="1" indent="-228600" algn="l">
              <a:buClr>
                <a:srgbClr val="666666"/>
              </a:buClr>
              <a:buFont typeface="Wingdings" charset="0"/>
              <a:buChar char="¨"/>
              <a:defRPr/>
            </a:pPr>
            <a:r>
              <a:rPr lang="en-US" sz="2000" dirty="0">
                <a:solidFill>
                  <a:schemeClr val="tx2"/>
                </a:solidFill>
                <a:latin typeface="Palatino" charset="0"/>
                <a:cs typeface="Palatino" charset="0"/>
              </a:rPr>
              <a:t> Average beam power</a:t>
            </a:r>
            <a:endParaRPr lang="el-GR" sz="2000" dirty="0">
              <a:solidFill>
                <a:schemeClr val="tx2"/>
              </a:solidFill>
              <a:latin typeface="Palatino" charset="0"/>
              <a:cs typeface="Palatino" charset="0"/>
            </a:endParaRPr>
          </a:p>
          <a:p>
            <a:pPr marL="1143000" lvl="2" indent="-228600" algn="l">
              <a:defRPr/>
            </a:pPr>
            <a:r>
              <a:rPr lang="en-US" sz="1400" dirty="0">
                <a:solidFill>
                  <a:schemeClr val="tx2"/>
                </a:solidFill>
                <a:latin typeface="Palatino" charset="0"/>
                <a:cs typeface="Palatino" charset="0"/>
              </a:rPr>
              <a:t>  mean current intensity</a:t>
            </a:r>
            <a:endParaRPr lang="el-GR" sz="1400" dirty="0">
              <a:solidFill>
                <a:schemeClr val="tx2"/>
              </a:solidFill>
              <a:latin typeface="Palatino" charset="0"/>
              <a:cs typeface="Palatino" charset="0"/>
            </a:endParaRPr>
          </a:p>
          <a:p>
            <a:pPr marL="1143000" lvl="2" indent="-228600" algn="l">
              <a:defRPr/>
            </a:pPr>
            <a:r>
              <a:rPr lang="el-GR" sz="1400" i="1" dirty="0">
                <a:solidFill>
                  <a:schemeClr val="tx2"/>
                </a:solidFill>
                <a:latin typeface="Palatino" charset="0"/>
                <a:cs typeface="Palatino" charset="0"/>
              </a:rPr>
              <a:t>Ε</a:t>
            </a:r>
            <a:r>
              <a:rPr lang="el-GR" sz="1400" dirty="0">
                <a:solidFill>
                  <a:schemeClr val="tx2"/>
                </a:solidFill>
                <a:latin typeface="Palatino" charset="0"/>
                <a:cs typeface="Palatino" charset="0"/>
              </a:rPr>
              <a:t> </a:t>
            </a:r>
            <a:r>
              <a:rPr lang="en-US" sz="1400" dirty="0">
                <a:solidFill>
                  <a:schemeClr val="tx2"/>
                </a:solidFill>
                <a:latin typeface="Palatino" charset="0"/>
                <a:cs typeface="Palatino" charset="0"/>
              </a:rPr>
              <a:t>energy</a:t>
            </a:r>
            <a:endParaRPr lang="el-GR" sz="1400" dirty="0">
              <a:solidFill>
                <a:schemeClr val="tx2"/>
              </a:solidFill>
              <a:latin typeface="Palatino" charset="0"/>
              <a:cs typeface="Palatino" charset="0"/>
            </a:endParaRPr>
          </a:p>
          <a:p>
            <a:pPr marL="1143000" lvl="2" indent="-228600" algn="l">
              <a:defRPr/>
            </a:pPr>
            <a:r>
              <a:rPr lang="en-US" sz="1400" i="1" dirty="0" err="1">
                <a:solidFill>
                  <a:schemeClr val="tx2"/>
                </a:solidFill>
                <a:latin typeface="Palatino" charset="0"/>
                <a:cs typeface="Palatino" charset="0"/>
              </a:rPr>
              <a:t>f</a:t>
            </a:r>
            <a:r>
              <a:rPr lang="en-US" sz="1400" i="1" baseline="-20000" dirty="0" err="1">
                <a:solidFill>
                  <a:schemeClr val="tx2"/>
                </a:solidFill>
                <a:latin typeface="Palatino" charset="0"/>
                <a:cs typeface="Palatino" charset="0"/>
              </a:rPr>
              <a:t>N</a:t>
            </a:r>
            <a:r>
              <a:rPr lang="en-US" sz="1400" dirty="0">
                <a:solidFill>
                  <a:schemeClr val="tx2"/>
                </a:solidFill>
                <a:latin typeface="Palatino" charset="0"/>
                <a:cs typeface="Palatino" charset="0"/>
              </a:rPr>
              <a:t> repetition rate</a:t>
            </a:r>
          </a:p>
          <a:p>
            <a:pPr marL="1143000" lvl="2" indent="-228600" algn="l">
              <a:defRPr/>
            </a:pPr>
            <a:r>
              <a:rPr lang="el-GR" sz="1400" i="1" dirty="0">
                <a:solidFill>
                  <a:schemeClr val="tx2"/>
                </a:solidFill>
                <a:latin typeface="Palatino" charset="0"/>
                <a:cs typeface="Palatino" charset="0"/>
              </a:rPr>
              <a:t>Ν</a:t>
            </a:r>
            <a:r>
              <a:rPr lang="el-GR" sz="1400" dirty="0">
                <a:solidFill>
                  <a:schemeClr val="tx2"/>
                </a:solidFill>
                <a:latin typeface="Palatino" charset="0"/>
                <a:cs typeface="Palatino" charset="0"/>
              </a:rPr>
              <a:t> </a:t>
            </a:r>
            <a:r>
              <a:rPr lang="en-US" sz="1400" dirty="0">
                <a:solidFill>
                  <a:schemeClr val="tx2"/>
                </a:solidFill>
                <a:latin typeface="Palatino" charset="0"/>
                <a:cs typeface="Palatino" charset="0"/>
              </a:rPr>
              <a:t>number of particles/pulse</a:t>
            </a:r>
            <a:endParaRPr lang="el-GR" sz="1400" dirty="0">
              <a:solidFill>
                <a:schemeClr val="tx2"/>
              </a:solidFill>
              <a:latin typeface="Palatino" charset="0"/>
              <a:cs typeface="Palatino" charset="0"/>
            </a:endParaRPr>
          </a:p>
          <a:p>
            <a:pPr marL="285750" indent="-285750" algn="l">
              <a:defRPr/>
            </a:pPr>
            <a:r>
              <a:rPr lang="en-US" dirty="0">
                <a:solidFill>
                  <a:schemeClr val="tx2"/>
                </a:solidFill>
                <a:latin typeface="Palatino" charset="0"/>
                <a:cs typeface="Palatino" charset="0"/>
              </a:rPr>
              <a:t>Synchrotron light sources (low emittance rings)</a:t>
            </a:r>
            <a:endParaRPr lang="el-GR" dirty="0">
              <a:solidFill>
                <a:schemeClr val="tx2"/>
              </a:solidFill>
              <a:latin typeface="Palatino" charset="0"/>
              <a:cs typeface="Palatino" charset="0"/>
            </a:endParaRPr>
          </a:p>
          <a:p>
            <a:pPr marL="685800" lvl="1" indent="-228600" algn="l">
              <a:buClr>
                <a:srgbClr val="666666"/>
              </a:buClr>
              <a:buFont typeface="Wingdings" charset="0"/>
              <a:buChar char="¨"/>
              <a:defRPr/>
            </a:pPr>
            <a:r>
              <a:rPr lang="en-US" sz="2000" dirty="0">
                <a:solidFill>
                  <a:schemeClr val="tx2"/>
                </a:solidFill>
                <a:latin typeface="Palatino" charset="0"/>
                <a:cs typeface="Palatino" charset="0"/>
              </a:rPr>
              <a:t> Brightness (photon density in phase space)</a:t>
            </a:r>
            <a:endParaRPr lang="el-GR" sz="2000" dirty="0">
              <a:solidFill>
                <a:schemeClr val="tx2"/>
              </a:solidFill>
              <a:latin typeface="Palatino" charset="0"/>
              <a:cs typeface="Palatino" charset="0"/>
            </a:endParaRPr>
          </a:p>
          <a:p>
            <a:pPr marL="1143000" lvl="2" indent="-228600" algn="l">
              <a:defRPr/>
            </a:pPr>
            <a:r>
              <a:rPr lang="el-GR" sz="1400" i="1" dirty="0">
                <a:solidFill>
                  <a:schemeClr val="tx2"/>
                </a:solidFill>
                <a:latin typeface="Palatino" charset="0"/>
                <a:cs typeface="Palatino" charset="0"/>
              </a:rPr>
              <a:t>Ν</a:t>
            </a:r>
            <a:r>
              <a:rPr lang="en-US" sz="1400" i="1" baseline="-20000" dirty="0">
                <a:solidFill>
                  <a:schemeClr val="tx2"/>
                </a:solidFill>
                <a:latin typeface="Palatino" charset="0"/>
                <a:cs typeface="Palatino" charset="0"/>
              </a:rPr>
              <a:t>p</a:t>
            </a:r>
            <a:r>
              <a:rPr lang="el-GR" sz="1400" dirty="0">
                <a:solidFill>
                  <a:schemeClr val="tx2"/>
                </a:solidFill>
                <a:latin typeface="Palatino" charset="0"/>
                <a:cs typeface="Palatino" charset="0"/>
              </a:rPr>
              <a:t> </a:t>
            </a:r>
            <a:r>
              <a:rPr lang="en-US" sz="1400" dirty="0">
                <a:solidFill>
                  <a:schemeClr val="tx2"/>
                </a:solidFill>
                <a:latin typeface="Palatino" charset="0"/>
                <a:cs typeface="Palatino" charset="0"/>
              </a:rPr>
              <a:t>number of photons </a:t>
            </a:r>
            <a:endParaRPr lang="el-GR" sz="1400" dirty="0">
              <a:solidFill>
                <a:schemeClr val="tx2"/>
              </a:solidFill>
              <a:latin typeface="Palatino" charset="0"/>
              <a:cs typeface="Palatino" charset="0"/>
            </a:endParaRPr>
          </a:p>
          <a:p>
            <a:pPr marL="1143000" lvl="2" indent="-228600" algn="l">
              <a:defRPr/>
            </a:pPr>
            <a:r>
              <a:rPr lang="el-GR" sz="1400" i="1" dirty="0">
                <a:solidFill>
                  <a:schemeClr val="tx2"/>
                </a:solidFill>
                <a:latin typeface="Palatino" charset="0"/>
                <a:cs typeface="Palatino" charset="0"/>
              </a:rPr>
              <a:t>ε</a:t>
            </a:r>
            <a:r>
              <a:rPr lang="en-US" sz="1400" i="1" baseline="-20000" dirty="0" err="1">
                <a:solidFill>
                  <a:schemeClr val="tx2"/>
                </a:solidFill>
                <a:latin typeface="Palatino" charset="0"/>
                <a:cs typeface="Palatino" charset="0"/>
              </a:rPr>
              <a:t>x,,y</a:t>
            </a:r>
            <a:r>
              <a:rPr lang="en-US" sz="1400" i="1" baseline="-20000" dirty="0">
                <a:solidFill>
                  <a:schemeClr val="tx2"/>
                </a:solidFill>
                <a:latin typeface="Palatino" charset="0"/>
                <a:cs typeface="Palatino" charset="0"/>
              </a:rPr>
              <a:t> </a:t>
            </a:r>
            <a:r>
              <a:rPr lang="en-US" sz="1400" dirty="0">
                <a:solidFill>
                  <a:schemeClr val="tx2"/>
                </a:solidFill>
                <a:latin typeface="Palatino" charset="0"/>
                <a:cs typeface="Palatino" charset="0"/>
              </a:rPr>
              <a:t>transverse emittances</a:t>
            </a:r>
            <a:endParaRPr lang="el-GR" sz="1400" dirty="0">
              <a:solidFill>
                <a:schemeClr val="tx2"/>
              </a:solidFill>
              <a:latin typeface="Palatino" charset="0"/>
              <a:cs typeface="Palatino" charset="0"/>
            </a:endParaRPr>
          </a:p>
        </p:txBody>
      </p:sp>
      <p:pic>
        <p:nvPicPr>
          <p:cNvPr id="11266" name="Picture 152" descr="txp_fig"/>
          <p:cNvPicPr>
            <a:picLocks noChangeAspect="1" noChangeArrowheads="1"/>
          </p:cNvPicPr>
          <p:nvPr>
            <p:custDataLst>
              <p:tags r:id="rId1"/>
            </p:custDataLst>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81000" y="3352800"/>
            <a:ext cx="2971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pic>
      <p:pic>
        <p:nvPicPr>
          <p:cNvPr id="11267" name="Picture 158" descr="txp_fig"/>
          <p:cNvPicPr>
            <a:picLocks noChangeAspect="1" noChangeArrowheads="1"/>
          </p:cNvPicPr>
          <p:nvPr>
            <p:custDataLst>
              <p:tags r:id="rId2"/>
            </p:custDataLst>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04800" y="4608513"/>
            <a:ext cx="2308225" cy="1030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pic>
      <p:pic>
        <p:nvPicPr>
          <p:cNvPr id="11268" name="Picture 163" descr="txp_fig"/>
          <p:cNvPicPr>
            <a:picLocks noChangeAspect="1" noChangeArrowheads="1"/>
          </p:cNvPicPr>
          <p:nvPr>
            <p:custDataLst>
              <p:tags r:id="rId3"/>
            </p:custDataLst>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30200" y="1447800"/>
            <a:ext cx="2184400" cy="1030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pic>
      <p:sp>
        <p:nvSpPr>
          <p:cNvPr id="11269" name="Title 1"/>
          <p:cNvSpPr>
            <a:spLocks noGrp="1"/>
          </p:cNvSpPr>
          <p:nvPr>
            <p:ph type="title"/>
          </p:nvPr>
        </p:nvSpPr>
        <p:spPr>
          <a:xfrm>
            <a:off x="1136650" y="-41275"/>
            <a:ext cx="7467600" cy="727075"/>
          </a:xfrm>
        </p:spPr>
        <p:txBody>
          <a:bodyPr/>
          <a:lstStyle/>
          <a:p>
            <a:r>
              <a:rPr lang="en-US">
                <a:latin typeface="Bookman Old Style" charset="0"/>
                <a:ea typeface="ＭＳ Ｐゴシック" charset="0"/>
                <a:cs typeface="ＭＳ Ｐゴシック" charset="0"/>
              </a:rPr>
              <a:t>Accelerator performance parameters</a:t>
            </a:r>
          </a:p>
        </p:txBody>
      </p:sp>
      <p:sp>
        <p:nvSpPr>
          <p:cNvPr id="9" name="Rectangle 8"/>
          <p:cNvSpPr/>
          <p:nvPr/>
        </p:nvSpPr>
        <p:spPr>
          <a:xfrm>
            <a:off x="4499992" y="3275692"/>
            <a:ext cx="304800" cy="369332"/>
          </a:xfrm>
          <a:prstGeom prst="rect">
            <a:avLst/>
          </a:prstGeom>
        </p:spPr>
        <p:txBody>
          <a:bodyPr>
            <a:spAutoFit/>
            <a:scene3d>
              <a:camera prst="orthographicFront">
                <a:rot lat="0" lon="0" rev="10800000"/>
              </a:camera>
              <a:lightRig rig="threePt" dir="t"/>
            </a:scene3d>
          </a:bodyPr>
          <a:lstStyle/>
          <a:p>
            <a:pPr>
              <a:buFont typeface="Wingdings" charset="2"/>
              <a:buNone/>
              <a:defRPr/>
            </a:pPr>
            <a:r>
              <a:rPr lang="en-US" sz="1800" i="1" u="sng" dirty="0">
                <a:solidFill>
                  <a:srgbClr val="2F1F58"/>
                </a:solidFill>
                <a:latin typeface="Palatino"/>
                <a:ea typeface="Arial" charset="0"/>
                <a:cs typeface="Palatino"/>
              </a:rPr>
              <a:t>I</a:t>
            </a:r>
            <a:endParaRPr lang="en-US" sz="1800" i="1" dirty="0">
              <a:latin typeface="Palatino"/>
              <a:ea typeface="+mn-ea"/>
              <a:cs typeface="Palatino"/>
            </a:endParaRPr>
          </a:p>
        </p:txBody>
      </p:sp>
      <p:sp>
        <p:nvSpPr>
          <p:cNvPr id="11271" name="Rectangle 2"/>
          <p:cNvSpPr>
            <a:spLocks noChangeArrowheads="1"/>
          </p:cNvSpPr>
          <p:nvPr/>
        </p:nvSpPr>
        <p:spPr bwMode="auto">
          <a:xfrm>
            <a:off x="228600" y="5951538"/>
            <a:ext cx="8915400" cy="259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85750" indent="-285750" algn="l"/>
            <a:r>
              <a:rPr lang="en-US">
                <a:solidFill>
                  <a:schemeClr val="tx2"/>
                </a:solidFill>
                <a:latin typeface="Palatino" charset="0"/>
                <a:cs typeface="Palatino" charset="0"/>
              </a:rPr>
              <a:t>Non-linear effects limit performance of particle accelerators but impact also design cost</a:t>
            </a:r>
            <a:endParaRPr lang="el-GR" sz="1600">
              <a:solidFill>
                <a:schemeClr val="tx2"/>
              </a:solidFill>
              <a:latin typeface="Palatino" charset="0"/>
              <a:cs typeface="Palatino" charset="0"/>
            </a:endParaRPr>
          </a:p>
        </p:txBody>
      </p:sp>
    </p:spTree>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5"/>
          <p:cNvSpPr>
            <a:spLocks noGrp="1" noChangeArrowheads="1"/>
          </p:cNvSpPr>
          <p:nvPr>
            <p:ph type="title"/>
          </p:nvPr>
        </p:nvSpPr>
        <p:spPr/>
        <p:txBody>
          <a:bodyPr/>
          <a:lstStyle/>
          <a:p>
            <a:pPr eaLnBrk="1" hangingPunct="1"/>
            <a:r>
              <a:rPr lang="en-US" sz="4000">
                <a:latin typeface="Palatino" charset="0"/>
                <a:ea typeface="ＭＳ Ｐゴシック" charset="0"/>
                <a:cs typeface="ＭＳ Ｐゴシック" charset="0"/>
              </a:rPr>
              <a:t>Summary</a:t>
            </a:r>
          </a:p>
        </p:txBody>
      </p:sp>
      <p:sp>
        <p:nvSpPr>
          <p:cNvPr id="2" name="Content Placeholder 1"/>
          <p:cNvSpPr>
            <a:spLocks noGrp="1"/>
          </p:cNvSpPr>
          <p:nvPr>
            <p:ph sz="half" idx="1"/>
          </p:nvPr>
        </p:nvSpPr>
        <p:spPr>
          <a:xfrm>
            <a:off x="395288" y="765175"/>
            <a:ext cx="8497887" cy="5976938"/>
          </a:xfrm>
        </p:spPr>
        <p:txBody>
          <a:bodyPr>
            <a:normAutofit fontScale="92500" lnSpcReduction="10000"/>
          </a:bodyPr>
          <a:lstStyle/>
          <a:p>
            <a:pPr>
              <a:defRPr/>
            </a:pPr>
            <a:r>
              <a:rPr lang="en-US" dirty="0" smtClean="0"/>
              <a:t>Accelerator performance depends heavily on the understanding and control of non-linear effects</a:t>
            </a:r>
          </a:p>
          <a:p>
            <a:pPr>
              <a:defRPr/>
            </a:pPr>
            <a:r>
              <a:rPr lang="en-US" dirty="0" smtClean="0"/>
              <a:t>The ability to integrate differential equations has a deep impact to the dynamics of the system</a:t>
            </a:r>
          </a:p>
          <a:p>
            <a:pPr>
              <a:defRPr/>
            </a:pPr>
            <a:r>
              <a:rPr lang="en-US" dirty="0" smtClean="0"/>
              <a:t>Phase space is the natural space to study this dynamics</a:t>
            </a:r>
          </a:p>
          <a:p>
            <a:pPr>
              <a:defRPr/>
            </a:pPr>
            <a:r>
              <a:rPr lang="en-US" dirty="0" smtClean="0"/>
              <a:t>Perturbation theory helps integrate iteratively differential equations and reveals appearance of resonances</a:t>
            </a:r>
          </a:p>
          <a:p>
            <a:pPr>
              <a:defRPr/>
            </a:pPr>
            <a:r>
              <a:rPr lang="en-US" dirty="0" smtClean="0"/>
              <a:t>Periodic perturbations drive infinite number of resonances</a:t>
            </a:r>
          </a:p>
          <a:p>
            <a:pPr>
              <a:defRPr/>
            </a:pPr>
            <a:r>
              <a:rPr lang="en-US" dirty="0" smtClean="0"/>
              <a:t>There is an amplitude dependent tune-shift at 1</a:t>
            </a:r>
            <a:r>
              <a:rPr lang="en-US" baseline="30000" dirty="0" smtClean="0"/>
              <a:t>st</a:t>
            </a:r>
            <a:r>
              <a:rPr lang="en-US" dirty="0" smtClean="0"/>
              <a:t> order for even multi-poles</a:t>
            </a:r>
          </a:p>
          <a:p>
            <a:pPr>
              <a:defRPr/>
            </a:pPr>
            <a:r>
              <a:rPr lang="en-US" dirty="0" smtClean="0"/>
              <a:t>Periodicity of the lattice very important for reducing number of lines excited at first order</a:t>
            </a:r>
          </a:p>
          <a:p>
            <a:pPr>
              <a:defRPr/>
            </a:pPr>
            <a:endParaRPr lang="en-US" dirty="0" smtClean="0"/>
          </a:p>
          <a:p>
            <a:pPr>
              <a:defRPr/>
            </a:pPr>
            <a:endParaRPr lang="en-US" dirty="0" smtClean="0"/>
          </a:p>
          <a:p>
            <a:pPr>
              <a:defRPr/>
            </a:pPr>
            <a:endParaRPr lang="en-US" dirty="0"/>
          </a:p>
        </p:txBody>
      </p:sp>
    </p:spTree>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69" name="Picture 2" descr="txp_fig"/>
          <p:cNvPicPr>
            <a:picLocks noChangeAspect="1" noChangeArrowheads="1"/>
          </p:cNvPicPr>
          <p:nvPr>
            <p:custDataLst>
              <p:tags r:id="rId1"/>
            </p:custDataLst>
          </p:nvPr>
        </p:nvPicPr>
        <p:blipFill>
          <a:blip r:embed="rId7">
            <a:extLst>
              <a:ext uri="{28A0092B-C50C-407E-A947-70E740481C1C}">
                <a14:useLocalDpi xmlns:a14="http://schemas.microsoft.com/office/drawing/2010/main" val="0"/>
              </a:ext>
            </a:extLst>
          </a:blip>
          <a:srcRect/>
          <a:stretch>
            <a:fillRect/>
          </a:stretch>
        </p:blipFill>
        <p:spPr bwMode="auto">
          <a:xfrm>
            <a:off x="1403350" y="3316288"/>
            <a:ext cx="6019800" cy="760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370" name="Rectangle 3"/>
          <p:cNvSpPr>
            <a:spLocks noGrp="1" noChangeArrowheads="1"/>
          </p:cNvSpPr>
          <p:nvPr>
            <p:ph type="title"/>
          </p:nvPr>
        </p:nvSpPr>
        <p:spPr>
          <a:xfrm>
            <a:off x="1371600" y="44450"/>
            <a:ext cx="7162800" cy="609600"/>
          </a:xfrm>
        </p:spPr>
        <p:txBody>
          <a:bodyPr/>
          <a:lstStyle/>
          <a:p>
            <a:pPr eaLnBrk="1" hangingPunct="1"/>
            <a:r>
              <a:rPr lang="en-US" sz="4000">
                <a:latin typeface="Palatino" charset="0"/>
                <a:ea typeface="ＭＳ Ｐゴシック" charset="0"/>
                <a:cs typeface="ＭＳ Ｐゴシック" charset="0"/>
              </a:rPr>
              <a:t>Magnetic multipole expansion</a:t>
            </a:r>
            <a:endParaRPr lang="en-US">
              <a:latin typeface="Palatino" charset="0"/>
              <a:ea typeface="ＭＳ Ｐゴシック" charset="0"/>
              <a:cs typeface="ＭＳ Ｐゴシック" charset="0"/>
            </a:endParaRPr>
          </a:p>
        </p:txBody>
      </p:sp>
      <p:sp>
        <p:nvSpPr>
          <p:cNvPr id="58371" name="Rectangle 4"/>
          <p:cNvSpPr>
            <a:spLocks noGrp="1" noChangeArrowheads="1"/>
          </p:cNvSpPr>
          <p:nvPr>
            <p:ph type="body" idx="1"/>
          </p:nvPr>
        </p:nvSpPr>
        <p:spPr>
          <a:xfrm>
            <a:off x="179388" y="685800"/>
            <a:ext cx="8831262" cy="2671763"/>
          </a:xfrm>
        </p:spPr>
        <p:txBody>
          <a:bodyPr/>
          <a:lstStyle/>
          <a:p>
            <a:pPr eaLnBrk="1" hangingPunct="1">
              <a:lnSpc>
                <a:spcPct val="90000"/>
              </a:lnSpc>
            </a:pPr>
            <a:r>
              <a:rPr lang="en-US" sz="2400">
                <a:latin typeface="Palatino" charset="0"/>
                <a:ea typeface="ＭＳ Ｐゴシック" charset="0"/>
                <a:cs typeface="ＭＳ Ｐゴシック" charset="0"/>
              </a:rPr>
              <a:t>From Gauss law of magnetostatics, a vector potential exist </a:t>
            </a:r>
          </a:p>
          <a:p>
            <a:pPr eaLnBrk="1" hangingPunct="1">
              <a:lnSpc>
                <a:spcPct val="90000"/>
              </a:lnSpc>
            </a:pPr>
            <a:endParaRPr lang="en-US" sz="2400">
              <a:latin typeface="Palatino" charset="0"/>
              <a:ea typeface="ＭＳ Ｐゴシック" charset="0"/>
              <a:cs typeface="ＭＳ Ｐゴシック" charset="0"/>
            </a:endParaRPr>
          </a:p>
          <a:p>
            <a:pPr eaLnBrk="1" hangingPunct="1">
              <a:lnSpc>
                <a:spcPct val="90000"/>
              </a:lnSpc>
            </a:pPr>
            <a:r>
              <a:rPr lang="en-US" sz="2400">
                <a:latin typeface="Palatino" charset="0"/>
                <a:ea typeface="ＭＳ Ｐゴシック" charset="0"/>
                <a:cs typeface="ＭＳ Ｐゴシック" charset="0"/>
              </a:rPr>
              <a:t>Assuming transverse 2D field, vector potential has only one component </a:t>
            </a:r>
            <a:r>
              <a:rPr lang="en-US" sz="2400" i="1">
                <a:latin typeface="Palatino" charset="0"/>
                <a:ea typeface="ＭＳ Ｐゴシック" charset="0"/>
                <a:cs typeface="ＭＳ Ｐゴシック" charset="0"/>
              </a:rPr>
              <a:t>A</a:t>
            </a:r>
            <a:r>
              <a:rPr lang="en-US" sz="2400" i="1" baseline="-25000">
                <a:latin typeface="Palatino" charset="0"/>
                <a:ea typeface="ＭＳ Ｐゴシック" charset="0"/>
                <a:cs typeface="ＭＳ Ｐゴシック" charset="0"/>
              </a:rPr>
              <a:t>s</a:t>
            </a:r>
            <a:r>
              <a:rPr lang="en-US" sz="2400">
                <a:latin typeface="Palatino" charset="0"/>
                <a:ea typeface="ＭＳ Ｐゴシック" charset="0"/>
                <a:cs typeface="ＭＳ Ｐゴシック" charset="0"/>
              </a:rPr>
              <a:t>. The Ampere</a:t>
            </a:r>
            <a:r>
              <a:rPr lang="ja-JP" altLang="en-US" sz="2400">
                <a:latin typeface="Palatino" charset="0"/>
                <a:ea typeface="ＭＳ Ｐゴシック" charset="0"/>
                <a:cs typeface="ＭＳ Ｐゴシック" charset="0"/>
              </a:rPr>
              <a:t>’</a:t>
            </a:r>
            <a:r>
              <a:rPr lang="en-US" altLang="ja-JP" sz="2400">
                <a:latin typeface="Palatino" charset="0"/>
                <a:ea typeface="ＭＳ Ｐゴシック" charset="0"/>
                <a:cs typeface="ＭＳ Ｐゴシック" charset="0"/>
              </a:rPr>
              <a:t>s law in vacuum (inside the beam pipe) </a:t>
            </a:r>
          </a:p>
          <a:p>
            <a:pPr eaLnBrk="1" hangingPunct="1">
              <a:lnSpc>
                <a:spcPct val="90000"/>
              </a:lnSpc>
            </a:pPr>
            <a:r>
              <a:rPr lang="en-US" sz="2400">
                <a:latin typeface="Palatino" charset="0"/>
                <a:ea typeface="ＭＳ Ｐゴシック" charset="0"/>
                <a:cs typeface="ＭＳ Ｐゴシック" charset="0"/>
              </a:rPr>
              <a:t>Using the previous equations, the relations between field components and potentials are</a:t>
            </a:r>
          </a:p>
        </p:txBody>
      </p:sp>
      <p:pic>
        <p:nvPicPr>
          <p:cNvPr id="58372" name="Picture 5" descr="txp_fig"/>
          <p:cNvPicPr>
            <a:picLocks noChangeAspect="1" noChangeArrowheads="1"/>
          </p:cNvPicPr>
          <p:nvPr>
            <p:custDataLst>
              <p:tags r:id="rId2"/>
            </p:custDataLst>
          </p:nvPr>
        </p:nvPicPr>
        <p:blipFill>
          <a:blip r:embed="rId8">
            <a:extLst>
              <a:ext uri="{28A0092B-C50C-407E-A947-70E740481C1C}">
                <a14:useLocalDpi xmlns:a14="http://schemas.microsoft.com/office/drawing/2010/main" val="0"/>
              </a:ext>
            </a:extLst>
          </a:blip>
          <a:srcRect/>
          <a:stretch>
            <a:fillRect/>
          </a:stretch>
        </p:blipFill>
        <p:spPr bwMode="auto">
          <a:xfrm>
            <a:off x="1763713" y="1143000"/>
            <a:ext cx="5562600" cy="341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133" name="Rectangle 6"/>
          <p:cNvSpPr>
            <a:spLocks noChangeArrowheads="1"/>
          </p:cNvSpPr>
          <p:nvPr/>
        </p:nvSpPr>
        <p:spPr bwMode="auto">
          <a:xfrm>
            <a:off x="323850" y="4005263"/>
            <a:ext cx="6551613" cy="2085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a:buFont typeface="Wingdings" charset="0"/>
              <a:buNone/>
              <a:defRPr/>
            </a:pPr>
            <a:r>
              <a:rPr lang="en-US" dirty="0">
                <a:latin typeface="+mn-lt"/>
              </a:rPr>
              <a:t>i.e. Riemann conditions of an analytic function</a:t>
            </a:r>
          </a:p>
          <a:p>
            <a:pPr algn="l">
              <a:buFont typeface="Wingdings" charset="0"/>
              <a:buNone/>
              <a:defRPr/>
            </a:pPr>
            <a:endParaRPr lang="en-US" dirty="0">
              <a:latin typeface="+mn-lt"/>
            </a:endParaRPr>
          </a:p>
          <a:p>
            <a:pPr algn="l">
              <a:buFont typeface="Wingdings" charset="0"/>
              <a:buNone/>
              <a:defRPr/>
            </a:pPr>
            <a:r>
              <a:rPr lang="en-US" dirty="0">
                <a:latin typeface="+mn-lt"/>
              </a:rPr>
              <a:t>Exists complex potential of </a:t>
            </a:r>
            <a:r>
              <a:rPr lang="en-US" i="1" dirty="0">
                <a:latin typeface="+mn-lt"/>
              </a:rPr>
              <a:t>		</a:t>
            </a:r>
            <a:r>
              <a:rPr lang="en-US" dirty="0">
                <a:latin typeface="+mn-lt"/>
              </a:rPr>
              <a:t>with  power series expansion convergent in a circle with radius </a:t>
            </a:r>
            <a:r>
              <a:rPr lang="en-US" i="1" dirty="0">
                <a:latin typeface="+mn-lt"/>
              </a:rPr>
              <a:t>		</a:t>
            </a:r>
            <a:r>
              <a:rPr lang="en-US" dirty="0">
                <a:latin typeface="+mn-lt"/>
              </a:rPr>
              <a:t>(distance from iron yoke)</a:t>
            </a:r>
          </a:p>
        </p:txBody>
      </p:sp>
      <p:pic>
        <p:nvPicPr>
          <p:cNvPr id="58374" name="Picture 7" descr="txp_fig"/>
          <p:cNvPicPr>
            <a:picLocks noChangeAspect="1" noChangeArrowheads="1"/>
          </p:cNvPicPr>
          <p:nvPr>
            <p:custDataLst>
              <p:tags r:id="rId3"/>
            </p:custDataLst>
          </p:nvPr>
        </p:nvPicPr>
        <p:blipFill>
          <a:blip r:embed="rId9">
            <a:extLst>
              <a:ext uri="{28A0092B-C50C-407E-A947-70E740481C1C}">
                <a14:useLocalDpi xmlns:a14="http://schemas.microsoft.com/office/drawing/2010/main" val="0"/>
              </a:ext>
            </a:extLst>
          </a:blip>
          <a:srcRect/>
          <a:stretch>
            <a:fillRect/>
          </a:stretch>
        </p:blipFill>
        <p:spPr bwMode="auto">
          <a:xfrm>
            <a:off x="381000" y="6046788"/>
            <a:ext cx="8305800" cy="766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8375" name="Group 8"/>
          <p:cNvGrpSpPr>
            <a:grpSpLocks/>
          </p:cNvGrpSpPr>
          <p:nvPr/>
        </p:nvGrpSpPr>
        <p:grpSpPr bwMode="auto">
          <a:xfrm>
            <a:off x="6629400" y="3798888"/>
            <a:ext cx="2525713" cy="2438400"/>
            <a:chOff x="4320" y="2256"/>
            <a:chExt cx="1323" cy="1200"/>
          </a:xfrm>
        </p:grpSpPr>
        <p:sp>
          <p:nvSpPr>
            <p:cNvPr id="58380" name="Oval 9"/>
            <p:cNvSpPr>
              <a:spLocks noChangeArrowheads="1"/>
            </p:cNvSpPr>
            <p:nvPr/>
          </p:nvSpPr>
          <p:spPr bwMode="auto">
            <a:xfrm>
              <a:off x="4464" y="2640"/>
              <a:ext cx="768" cy="768"/>
            </a:xfrm>
            <a:prstGeom prst="ellipse">
              <a:avLst/>
            </a:prstGeom>
            <a:noFill/>
            <a:ln w="254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8381" name="Line 10"/>
            <p:cNvSpPr>
              <a:spLocks noChangeShapeType="1"/>
            </p:cNvSpPr>
            <p:nvPr/>
          </p:nvSpPr>
          <p:spPr bwMode="auto">
            <a:xfrm flipV="1">
              <a:off x="4848" y="2736"/>
              <a:ext cx="240" cy="288"/>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382" name="Line 11"/>
            <p:cNvSpPr>
              <a:spLocks noChangeShapeType="1"/>
            </p:cNvSpPr>
            <p:nvPr/>
          </p:nvSpPr>
          <p:spPr bwMode="auto">
            <a:xfrm>
              <a:off x="4320" y="3024"/>
              <a:ext cx="1296" cy="1"/>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8383" name="Line 12"/>
            <p:cNvSpPr>
              <a:spLocks noChangeShapeType="1"/>
            </p:cNvSpPr>
            <p:nvPr/>
          </p:nvSpPr>
          <p:spPr bwMode="auto">
            <a:xfrm flipV="1">
              <a:off x="4848" y="2400"/>
              <a:ext cx="1" cy="1056"/>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8384" name="Rectangle 13"/>
            <p:cNvSpPr>
              <a:spLocks noChangeArrowheads="1"/>
            </p:cNvSpPr>
            <p:nvPr/>
          </p:nvSpPr>
          <p:spPr bwMode="auto">
            <a:xfrm>
              <a:off x="5480" y="2966"/>
              <a:ext cx="163" cy="1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p>
              <a:pPr>
                <a:buFont typeface="Wingdings" charset="0"/>
                <a:buNone/>
              </a:pPr>
              <a:r>
                <a:rPr lang="en-US" sz="2000" b="1" i="1">
                  <a:latin typeface="Times New Roman" charset="0"/>
                </a:rPr>
                <a:t>x</a:t>
              </a:r>
              <a:endParaRPr lang="en-GB" sz="2000" b="1" i="1">
                <a:latin typeface="Times New Roman" charset="0"/>
              </a:endParaRPr>
            </a:p>
          </p:txBody>
        </p:sp>
        <p:sp>
          <p:nvSpPr>
            <p:cNvPr id="58385" name="Rectangle 14"/>
            <p:cNvSpPr>
              <a:spLocks noChangeArrowheads="1"/>
            </p:cNvSpPr>
            <p:nvPr/>
          </p:nvSpPr>
          <p:spPr bwMode="auto">
            <a:xfrm>
              <a:off x="4715" y="2256"/>
              <a:ext cx="155" cy="1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p>
              <a:pPr>
                <a:buFont typeface="Wingdings" charset="0"/>
                <a:buNone/>
              </a:pPr>
              <a:r>
                <a:rPr lang="en-US" sz="2000" b="1" i="1">
                  <a:latin typeface="Times New Roman" charset="0"/>
                </a:rPr>
                <a:t>y</a:t>
              </a:r>
              <a:endParaRPr lang="en-GB" sz="2000" b="1" i="1">
                <a:latin typeface="Times New Roman" charset="0"/>
              </a:endParaRPr>
            </a:p>
          </p:txBody>
        </p:sp>
        <p:sp>
          <p:nvSpPr>
            <p:cNvPr id="58386" name="Freeform 15"/>
            <p:cNvSpPr>
              <a:spLocks/>
            </p:cNvSpPr>
            <p:nvPr/>
          </p:nvSpPr>
          <p:spPr bwMode="auto">
            <a:xfrm>
              <a:off x="4944" y="2448"/>
              <a:ext cx="528" cy="360"/>
            </a:xfrm>
            <a:custGeom>
              <a:avLst/>
              <a:gdLst>
                <a:gd name="T0" fmla="*/ 0 w 288"/>
                <a:gd name="T1" fmla="*/ 0 h 168"/>
                <a:gd name="T2" fmla="*/ 41201 w 288"/>
                <a:gd name="T3" fmla="*/ 294409 h 168"/>
                <a:gd name="T4" fmla="*/ 123569 w 288"/>
                <a:gd name="T5" fmla="*/ 294409 h 168"/>
                <a:gd name="T6" fmla="*/ 0 60000 65536"/>
                <a:gd name="T7" fmla="*/ 0 60000 65536"/>
                <a:gd name="T8" fmla="*/ 0 60000 65536"/>
                <a:gd name="T9" fmla="*/ 0 w 288"/>
                <a:gd name="T10" fmla="*/ 0 h 168"/>
                <a:gd name="T11" fmla="*/ 288 w 288"/>
                <a:gd name="T12" fmla="*/ 168 h 168"/>
              </a:gdLst>
              <a:ahLst/>
              <a:cxnLst>
                <a:cxn ang="T6">
                  <a:pos x="T0" y="T1"/>
                </a:cxn>
                <a:cxn ang="T7">
                  <a:pos x="T2" y="T3"/>
                </a:cxn>
                <a:cxn ang="T8">
                  <a:pos x="T4" y="T5"/>
                </a:cxn>
              </a:cxnLst>
              <a:rect l="T9" t="T10" r="T11" b="T12"/>
              <a:pathLst>
                <a:path w="288" h="168">
                  <a:moveTo>
                    <a:pt x="0" y="0"/>
                  </a:moveTo>
                  <a:cubicBezTo>
                    <a:pt x="24" y="60"/>
                    <a:pt x="48" y="120"/>
                    <a:pt x="96" y="144"/>
                  </a:cubicBezTo>
                  <a:cubicBezTo>
                    <a:pt x="144" y="168"/>
                    <a:pt x="256" y="144"/>
                    <a:pt x="288" y="144"/>
                  </a:cubicBezTo>
                </a:path>
              </a:pathLst>
            </a:custGeom>
            <a:noFill/>
            <a:ln w="254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8387" name="Rectangle 16"/>
            <p:cNvSpPr>
              <a:spLocks noChangeArrowheads="1"/>
            </p:cNvSpPr>
            <p:nvPr/>
          </p:nvSpPr>
          <p:spPr bwMode="auto">
            <a:xfrm>
              <a:off x="4992" y="2448"/>
              <a:ext cx="333" cy="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p>
              <a:pPr algn="l">
                <a:buFont typeface="Wingdings" charset="0"/>
                <a:buNone/>
              </a:pPr>
              <a:r>
                <a:rPr lang="en-US" sz="2000" b="1">
                  <a:solidFill>
                    <a:srgbClr val="FF0000"/>
                  </a:solidFill>
                  <a:latin typeface="Times New Roman" charset="0"/>
                </a:rPr>
                <a:t>iron</a:t>
              </a:r>
              <a:endParaRPr lang="en-GB" sz="2000" b="1">
                <a:solidFill>
                  <a:srgbClr val="FF0000"/>
                </a:solidFill>
                <a:latin typeface="Times New Roman" charset="0"/>
              </a:endParaRPr>
            </a:p>
          </p:txBody>
        </p:sp>
        <p:sp>
          <p:nvSpPr>
            <p:cNvPr id="58388" name="Rectangle 17"/>
            <p:cNvSpPr>
              <a:spLocks noChangeArrowheads="1"/>
            </p:cNvSpPr>
            <p:nvPr/>
          </p:nvSpPr>
          <p:spPr bwMode="auto">
            <a:xfrm>
              <a:off x="4969" y="2784"/>
              <a:ext cx="186" cy="1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p>
              <a:pPr>
                <a:buFont typeface="Wingdings" charset="0"/>
                <a:buNone/>
              </a:pPr>
              <a:r>
                <a:rPr lang="en-US" sz="2000" b="1" i="1">
                  <a:latin typeface="Times New Roman" charset="0"/>
                </a:rPr>
                <a:t>r</a:t>
              </a:r>
              <a:r>
                <a:rPr lang="en-US" sz="2000" b="1" i="1" baseline="-25000">
                  <a:latin typeface="Times New Roman" charset="0"/>
                </a:rPr>
                <a:t>c</a:t>
              </a:r>
              <a:endParaRPr lang="en-GB" sz="2000" b="1" i="1" baseline="-25000">
                <a:latin typeface="Times New Roman" charset="0"/>
              </a:endParaRPr>
            </a:p>
          </p:txBody>
        </p:sp>
      </p:grpSp>
      <p:pic>
        <p:nvPicPr>
          <p:cNvPr id="58376" name="Picture 18" descr="txp_fig"/>
          <p:cNvPicPr>
            <a:picLocks noChangeAspect="1" noChangeArrowheads="1"/>
          </p:cNvPicPr>
          <p:nvPr>
            <p:custDataLst>
              <p:tags r:id="rId4"/>
            </p:custDataLst>
          </p:nvPr>
        </p:nvPicPr>
        <p:blipFill>
          <a:blip r:embed="rId10">
            <a:extLst>
              <a:ext uri="{28A0092B-C50C-407E-A947-70E740481C1C}">
                <a14:useLocalDpi xmlns:a14="http://schemas.microsoft.com/office/drawing/2010/main" val="0"/>
              </a:ext>
            </a:extLst>
          </a:blip>
          <a:srcRect/>
          <a:stretch>
            <a:fillRect/>
          </a:stretch>
        </p:blipFill>
        <p:spPr bwMode="auto">
          <a:xfrm>
            <a:off x="2195513" y="2246313"/>
            <a:ext cx="5224462" cy="319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377" name="AutoShape 19"/>
          <p:cNvSpPr>
            <a:spLocks noChangeArrowheads="1"/>
          </p:cNvSpPr>
          <p:nvPr/>
        </p:nvSpPr>
        <p:spPr bwMode="auto">
          <a:xfrm>
            <a:off x="3059113" y="4508500"/>
            <a:ext cx="431800" cy="431800"/>
          </a:xfrm>
          <a:prstGeom prst="downArrow">
            <a:avLst>
              <a:gd name="adj1" fmla="val 50000"/>
              <a:gd name="adj2" fmla="val 25000"/>
            </a:avLst>
          </a:prstGeom>
          <a:solidFill>
            <a:srgbClr val="FF0000"/>
          </a:solidFill>
          <a:ln w="9525">
            <a:solidFill>
              <a:srgbClr val="FF0000"/>
            </a:solidFill>
            <a:miter lim="800000"/>
            <a:headEnd/>
            <a:tailEnd/>
          </a:ln>
        </p:spPr>
        <p:txBody>
          <a:bodyPr wrap="none" anchor="ctr"/>
          <a:lstStyle/>
          <a:p>
            <a:endParaRPr lang="en-US"/>
          </a:p>
        </p:txBody>
      </p:sp>
      <p:pic>
        <p:nvPicPr>
          <p:cNvPr id="58378" name="Picture 1" descr="latex-image-1.pdf"/>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4124325" y="5013325"/>
            <a:ext cx="138430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379" name="Picture 2" descr="latex-image-1.pdf"/>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2124075" y="5734050"/>
            <a:ext cx="8636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2"/>
          <p:cNvSpPr>
            <a:spLocks noGrp="1" noChangeArrowheads="1"/>
          </p:cNvSpPr>
          <p:nvPr>
            <p:ph type="title"/>
          </p:nvPr>
        </p:nvSpPr>
        <p:spPr>
          <a:xfrm>
            <a:off x="1371600" y="44450"/>
            <a:ext cx="7620000" cy="609600"/>
          </a:xfrm>
        </p:spPr>
        <p:txBody>
          <a:bodyPr/>
          <a:lstStyle/>
          <a:p>
            <a:pPr eaLnBrk="1" hangingPunct="1"/>
            <a:r>
              <a:rPr lang="en-US" sz="4400">
                <a:latin typeface="Palatino" charset="0"/>
                <a:ea typeface="ＭＳ Ｐゴシック" charset="0"/>
                <a:cs typeface="ＭＳ Ｐゴシック" charset="0"/>
              </a:rPr>
              <a:t>Multipole expansion II</a:t>
            </a:r>
            <a:endParaRPr lang="en-US" sz="2400">
              <a:latin typeface="Palatino" charset="0"/>
              <a:ea typeface="ＭＳ Ｐゴシック" charset="0"/>
              <a:cs typeface="ＭＳ Ｐゴシック" charset="0"/>
            </a:endParaRPr>
          </a:p>
        </p:txBody>
      </p:sp>
      <p:sp>
        <p:nvSpPr>
          <p:cNvPr id="59394" name="Rectangle 3"/>
          <p:cNvSpPr>
            <a:spLocks noGrp="1" noChangeArrowheads="1"/>
          </p:cNvSpPr>
          <p:nvPr>
            <p:ph type="body" idx="1"/>
          </p:nvPr>
        </p:nvSpPr>
        <p:spPr>
          <a:xfrm>
            <a:off x="625475" y="838200"/>
            <a:ext cx="8229600" cy="3886200"/>
          </a:xfrm>
        </p:spPr>
        <p:txBody>
          <a:bodyPr/>
          <a:lstStyle/>
          <a:p>
            <a:pPr eaLnBrk="1" hangingPunct="1">
              <a:lnSpc>
                <a:spcPct val="90000"/>
              </a:lnSpc>
            </a:pPr>
            <a:r>
              <a:rPr lang="en-US" sz="2400">
                <a:latin typeface="Palatino" charset="0"/>
                <a:ea typeface="ＭＳ Ｐゴシック" charset="0"/>
                <a:cs typeface="ＭＳ Ｐゴシック" charset="0"/>
              </a:rPr>
              <a:t>From the complex potential we can derive the fields</a:t>
            </a:r>
          </a:p>
          <a:p>
            <a:pPr eaLnBrk="1" hangingPunct="1">
              <a:lnSpc>
                <a:spcPct val="90000"/>
              </a:lnSpc>
            </a:pPr>
            <a:endParaRPr lang="en-US" sz="2400">
              <a:latin typeface="Palatino" charset="0"/>
              <a:ea typeface="ＭＳ Ｐゴシック" charset="0"/>
              <a:cs typeface="ＭＳ Ｐゴシック" charset="0"/>
            </a:endParaRPr>
          </a:p>
          <a:p>
            <a:pPr eaLnBrk="1" hangingPunct="1">
              <a:lnSpc>
                <a:spcPct val="90000"/>
              </a:lnSpc>
            </a:pPr>
            <a:endParaRPr lang="en-US" sz="2400">
              <a:latin typeface="Palatino" charset="0"/>
              <a:ea typeface="ＭＳ Ｐゴシック" charset="0"/>
              <a:cs typeface="ＭＳ Ｐゴシック" charset="0"/>
            </a:endParaRPr>
          </a:p>
          <a:p>
            <a:pPr eaLnBrk="1" hangingPunct="1">
              <a:lnSpc>
                <a:spcPct val="90000"/>
              </a:lnSpc>
            </a:pPr>
            <a:r>
              <a:rPr lang="en-US" sz="2400">
                <a:latin typeface="Palatino" charset="0"/>
                <a:ea typeface="ＭＳ Ｐゴシック" charset="0"/>
                <a:cs typeface="ＭＳ Ｐゴシック" charset="0"/>
              </a:rPr>
              <a:t>Setting				</a:t>
            </a:r>
          </a:p>
          <a:p>
            <a:pPr eaLnBrk="1" hangingPunct="1">
              <a:lnSpc>
                <a:spcPct val="90000"/>
              </a:lnSpc>
            </a:pPr>
            <a:endParaRPr lang="en-US" sz="2400">
              <a:latin typeface="Palatino" charset="0"/>
              <a:ea typeface="ＭＳ Ｐゴシック" charset="0"/>
              <a:cs typeface="ＭＳ Ｐゴシック" charset="0"/>
            </a:endParaRPr>
          </a:p>
          <a:p>
            <a:pPr eaLnBrk="1" hangingPunct="1">
              <a:lnSpc>
                <a:spcPct val="90000"/>
              </a:lnSpc>
            </a:pPr>
            <a:endParaRPr lang="en-US" sz="2400">
              <a:latin typeface="Palatino" charset="0"/>
              <a:ea typeface="ＭＳ Ｐゴシック" charset="0"/>
              <a:cs typeface="ＭＳ Ｐゴシック" charset="0"/>
            </a:endParaRPr>
          </a:p>
          <a:p>
            <a:pPr eaLnBrk="1" hangingPunct="1">
              <a:lnSpc>
                <a:spcPct val="90000"/>
              </a:lnSpc>
            </a:pPr>
            <a:endParaRPr lang="en-US" sz="2400">
              <a:latin typeface="Palatino" charset="0"/>
              <a:ea typeface="ＭＳ Ｐゴシック" charset="0"/>
              <a:cs typeface="ＭＳ Ｐゴシック" charset="0"/>
            </a:endParaRPr>
          </a:p>
          <a:p>
            <a:pPr eaLnBrk="1" hangingPunct="1">
              <a:lnSpc>
                <a:spcPct val="90000"/>
              </a:lnSpc>
            </a:pPr>
            <a:r>
              <a:rPr lang="en-US" sz="2400">
                <a:latin typeface="Palatino" charset="0"/>
                <a:ea typeface="ＭＳ Ｐゴシック" charset="0"/>
                <a:cs typeface="ＭＳ Ｐゴシック" charset="0"/>
              </a:rPr>
              <a:t>Define normalized coefficients 					     </a:t>
            </a:r>
          </a:p>
          <a:p>
            <a:pPr eaLnBrk="1" hangingPunct="1">
              <a:lnSpc>
                <a:spcPct val="90000"/>
              </a:lnSpc>
            </a:pPr>
            <a:endParaRPr lang="en-US" sz="2400">
              <a:latin typeface="Palatino" charset="0"/>
              <a:ea typeface="ＭＳ Ｐゴシック" charset="0"/>
              <a:cs typeface="ＭＳ Ｐゴシック" charset="0"/>
            </a:endParaRPr>
          </a:p>
          <a:p>
            <a:pPr eaLnBrk="1" hangingPunct="1">
              <a:lnSpc>
                <a:spcPct val="90000"/>
              </a:lnSpc>
              <a:buFont typeface="Wingdings" charset="0"/>
              <a:buNone/>
            </a:pPr>
            <a:r>
              <a:rPr lang="en-US" sz="2400">
                <a:latin typeface="Palatino" charset="0"/>
                <a:ea typeface="ＭＳ Ｐゴシック" charset="0"/>
                <a:cs typeface="ＭＳ Ｐゴシック" charset="0"/>
              </a:rPr>
              <a:t>on a reference radius </a:t>
            </a:r>
            <a:r>
              <a:rPr lang="en-US" sz="2400" i="1">
                <a:latin typeface="Palatino" charset="0"/>
                <a:ea typeface="ＭＳ Ｐゴシック" charset="0"/>
                <a:cs typeface="ＭＳ Ｐゴシック" charset="0"/>
              </a:rPr>
              <a:t>r</a:t>
            </a:r>
            <a:r>
              <a:rPr lang="en-US" sz="2400" i="1" baseline="-25000">
                <a:latin typeface="Palatino" charset="0"/>
                <a:ea typeface="ＭＳ Ｐゴシック" charset="0"/>
                <a:cs typeface="ＭＳ Ｐゴシック" charset="0"/>
              </a:rPr>
              <a:t>0</a:t>
            </a:r>
            <a:r>
              <a:rPr lang="en-US" sz="2400">
                <a:latin typeface="Palatino" charset="0"/>
                <a:ea typeface="ＭＳ Ｐゴシック" charset="0"/>
                <a:cs typeface="ＭＳ Ｐゴシック" charset="0"/>
              </a:rPr>
              <a:t>, 10</a:t>
            </a:r>
            <a:r>
              <a:rPr lang="en-US" sz="2400" baseline="30000">
                <a:latin typeface="Palatino" charset="0"/>
                <a:ea typeface="ＭＳ Ｐゴシック" charset="0"/>
                <a:cs typeface="ＭＳ Ｐゴシック" charset="0"/>
              </a:rPr>
              <a:t>-4</a:t>
            </a:r>
            <a:r>
              <a:rPr lang="en-US" sz="2400">
                <a:latin typeface="Palatino" charset="0"/>
                <a:ea typeface="ＭＳ Ｐゴシック" charset="0"/>
                <a:cs typeface="ＭＳ Ｐゴシック" charset="0"/>
              </a:rPr>
              <a:t> of the main field to get</a:t>
            </a:r>
          </a:p>
          <a:p>
            <a:pPr eaLnBrk="1" hangingPunct="1">
              <a:lnSpc>
                <a:spcPct val="90000"/>
              </a:lnSpc>
            </a:pPr>
            <a:endParaRPr lang="en-US" sz="2400">
              <a:latin typeface="Palatino" charset="0"/>
              <a:ea typeface="ＭＳ Ｐゴシック" charset="0"/>
              <a:cs typeface="ＭＳ Ｐゴシック" charset="0"/>
            </a:endParaRPr>
          </a:p>
          <a:p>
            <a:pPr eaLnBrk="1" hangingPunct="1">
              <a:lnSpc>
                <a:spcPct val="90000"/>
              </a:lnSpc>
            </a:pPr>
            <a:endParaRPr lang="en-US" sz="2400">
              <a:latin typeface="Palatino" charset="0"/>
              <a:ea typeface="ＭＳ Ｐゴシック" charset="0"/>
              <a:cs typeface="ＭＳ Ｐゴシック" charset="0"/>
            </a:endParaRPr>
          </a:p>
          <a:p>
            <a:pPr eaLnBrk="1" hangingPunct="1">
              <a:lnSpc>
                <a:spcPct val="90000"/>
              </a:lnSpc>
              <a:buFont typeface="Wingdings" charset="0"/>
              <a:buNone/>
            </a:pPr>
            <a:endParaRPr lang="en-US" sz="2400">
              <a:latin typeface="Palatino" charset="0"/>
              <a:ea typeface="ＭＳ Ｐゴシック" charset="0"/>
              <a:cs typeface="ＭＳ Ｐゴシック" charset="0"/>
            </a:endParaRPr>
          </a:p>
          <a:p>
            <a:pPr eaLnBrk="1" hangingPunct="1">
              <a:lnSpc>
                <a:spcPct val="90000"/>
              </a:lnSpc>
            </a:pPr>
            <a:r>
              <a:rPr lang="en-US" sz="2400" b="1">
                <a:latin typeface="Palatino" charset="0"/>
                <a:ea typeface="ＭＳ Ｐゴシック" charset="0"/>
                <a:cs typeface="ＭＳ Ｐゴシック" charset="0"/>
              </a:rPr>
              <a:t>Note</a:t>
            </a:r>
            <a:r>
              <a:rPr lang="en-US" sz="2400">
                <a:latin typeface="Palatino" charset="0"/>
                <a:ea typeface="ＭＳ Ｐゴシック" charset="0"/>
                <a:cs typeface="ＭＳ Ｐゴシック" charset="0"/>
              </a:rPr>
              <a:t>: 		is the US convention</a:t>
            </a:r>
          </a:p>
        </p:txBody>
      </p:sp>
      <p:pic>
        <p:nvPicPr>
          <p:cNvPr id="59395" name="Picture 4" descr="txp_fig"/>
          <p:cNvPicPr>
            <a:picLocks noChangeAspect="1" noChangeArrowheads="1"/>
          </p:cNvPicPr>
          <p:nvPr>
            <p:custDataLst>
              <p:tags r:id="rId1"/>
            </p:custDataLst>
          </p:nvPr>
        </p:nvPicPr>
        <p:blipFill>
          <a:blip r:embed="rId8">
            <a:extLst>
              <a:ext uri="{28A0092B-C50C-407E-A947-70E740481C1C}">
                <a14:useLocalDpi xmlns:a14="http://schemas.microsoft.com/office/drawing/2010/main" val="0"/>
              </a:ext>
            </a:extLst>
          </a:blip>
          <a:srcRect/>
          <a:stretch>
            <a:fillRect/>
          </a:stretch>
        </p:blipFill>
        <p:spPr bwMode="auto">
          <a:xfrm>
            <a:off x="266700" y="1244600"/>
            <a:ext cx="88773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396" name="Picture 5" descr="txp_fig"/>
          <p:cNvPicPr>
            <a:picLocks noChangeAspect="1" noChangeArrowheads="1"/>
          </p:cNvPicPr>
          <p:nvPr>
            <p:custDataLst>
              <p:tags r:id="rId2"/>
            </p:custDataLst>
          </p:nvPr>
        </p:nvPicPr>
        <p:blipFill>
          <a:blip r:embed="rId9">
            <a:extLst>
              <a:ext uri="{28A0092B-C50C-407E-A947-70E740481C1C}">
                <a14:useLocalDpi xmlns:a14="http://schemas.microsoft.com/office/drawing/2010/main" val="0"/>
              </a:ext>
            </a:extLst>
          </a:blip>
          <a:srcRect/>
          <a:stretch>
            <a:fillRect/>
          </a:stretch>
        </p:blipFill>
        <p:spPr bwMode="auto">
          <a:xfrm>
            <a:off x="2181225" y="2133600"/>
            <a:ext cx="3184525" cy="296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397" name="Picture 6" descr="txp_fig"/>
          <p:cNvPicPr>
            <a:picLocks noChangeAspect="1" noChangeArrowheads="1"/>
          </p:cNvPicPr>
          <p:nvPr>
            <p:custDataLst>
              <p:tags r:id="rId3"/>
            </p:custDataLst>
          </p:nvPr>
        </p:nvPicPr>
        <p:blipFill>
          <a:blip r:embed="rId10">
            <a:extLst>
              <a:ext uri="{28A0092B-C50C-407E-A947-70E740481C1C}">
                <a14:useLocalDpi xmlns:a14="http://schemas.microsoft.com/office/drawing/2010/main" val="0"/>
              </a:ext>
            </a:extLst>
          </a:blip>
          <a:srcRect/>
          <a:stretch>
            <a:fillRect/>
          </a:stretch>
        </p:blipFill>
        <p:spPr bwMode="auto">
          <a:xfrm>
            <a:off x="1143000" y="2505075"/>
            <a:ext cx="6669088"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398" name="Picture 7" descr="txp_fig"/>
          <p:cNvPicPr>
            <a:picLocks noChangeAspect="1" noChangeArrowheads="1"/>
          </p:cNvPicPr>
          <p:nvPr>
            <p:custDataLst>
              <p:tags r:id="rId4"/>
            </p:custDataLst>
          </p:nvPr>
        </p:nvPicPr>
        <p:blipFill>
          <a:blip r:embed="rId11">
            <a:extLst>
              <a:ext uri="{28A0092B-C50C-407E-A947-70E740481C1C}">
                <a14:useLocalDpi xmlns:a14="http://schemas.microsoft.com/office/drawing/2010/main" val="0"/>
              </a:ext>
            </a:extLst>
          </a:blip>
          <a:srcRect/>
          <a:stretch>
            <a:fillRect/>
          </a:stretch>
        </p:blipFill>
        <p:spPr bwMode="auto">
          <a:xfrm>
            <a:off x="495300" y="5181600"/>
            <a:ext cx="8191500"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399" name="Picture 1033" descr="txp_fig"/>
          <p:cNvPicPr>
            <a:picLocks noChangeAspect="1" noChangeArrowheads="1"/>
          </p:cNvPicPr>
          <p:nvPr>
            <p:custDataLst>
              <p:tags r:id="rId5"/>
            </p:custDataLst>
          </p:nvPr>
        </p:nvPicPr>
        <p:blipFill>
          <a:blip r:embed="rId12">
            <a:extLst>
              <a:ext uri="{28A0092B-C50C-407E-A947-70E740481C1C}">
                <a14:useLocalDpi xmlns:a14="http://schemas.microsoft.com/office/drawing/2010/main" val="0"/>
              </a:ext>
            </a:extLst>
          </a:blip>
          <a:srcRect/>
          <a:stretch>
            <a:fillRect/>
          </a:stretch>
        </p:blipFill>
        <p:spPr bwMode="auto">
          <a:xfrm>
            <a:off x="2667000" y="4038600"/>
            <a:ext cx="4800600" cy="665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400" name="Picture 8" descr="latex-image-1.pdf"/>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905000" y="6423025"/>
            <a:ext cx="1447800" cy="28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89" name="Picture 163" descr="txp_fig"/>
          <p:cNvPicPr>
            <a:picLocks noChangeAspect="1" noChangeArrowheads="1"/>
          </p:cNvPicPr>
          <p:nvPr>
            <p:custDataLst>
              <p:tags r:id="rId1"/>
            </p:custDataLst>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27088" y="765175"/>
            <a:ext cx="2184400" cy="1030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pic>
      <p:sp>
        <p:nvSpPr>
          <p:cNvPr id="12290" name="Title 1"/>
          <p:cNvSpPr>
            <a:spLocks noGrp="1"/>
          </p:cNvSpPr>
          <p:nvPr>
            <p:ph type="title"/>
          </p:nvPr>
        </p:nvSpPr>
        <p:spPr>
          <a:xfrm>
            <a:off x="1258888" y="0"/>
            <a:ext cx="7427912" cy="692150"/>
          </a:xfrm>
        </p:spPr>
        <p:txBody>
          <a:bodyPr/>
          <a:lstStyle/>
          <a:p>
            <a:r>
              <a:rPr lang="en-US">
                <a:latin typeface="Bookman Old Style" charset="0"/>
                <a:ea typeface="ＭＳ Ｐゴシック" charset="0"/>
                <a:cs typeface="ＭＳ Ｐゴシック" charset="0"/>
              </a:rPr>
              <a:t>Non-linear effects in colliders</a:t>
            </a:r>
          </a:p>
        </p:txBody>
      </p:sp>
      <p:sp>
        <p:nvSpPr>
          <p:cNvPr id="2" name="Content Placeholder 1"/>
          <p:cNvSpPr>
            <a:spLocks noGrp="1"/>
          </p:cNvSpPr>
          <p:nvPr>
            <p:ph sz="half" idx="2"/>
          </p:nvPr>
        </p:nvSpPr>
        <p:spPr>
          <a:xfrm>
            <a:off x="468313" y="1844675"/>
            <a:ext cx="4040187" cy="4752975"/>
          </a:xfrm>
        </p:spPr>
        <p:txBody>
          <a:bodyPr>
            <a:normAutofit lnSpcReduction="10000"/>
          </a:bodyPr>
          <a:lstStyle/>
          <a:p>
            <a:pPr>
              <a:defRPr/>
            </a:pPr>
            <a:r>
              <a:rPr lang="en-US" dirty="0" smtClean="0"/>
              <a:t>At injection</a:t>
            </a:r>
          </a:p>
          <a:p>
            <a:pPr lvl="1">
              <a:defRPr/>
            </a:pPr>
            <a:r>
              <a:rPr lang="en-US" dirty="0" smtClean="0"/>
              <a:t>Non-linear magnets (</a:t>
            </a:r>
            <a:r>
              <a:rPr lang="en-US" dirty="0" err="1" smtClean="0"/>
              <a:t>sextupoles</a:t>
            </a:r>
            <a:r>
              <a:rPr lang="en-US" dirty="0" smtClean="0"/>
              <a:t>, </a:t>
            </a:r>
            <a:r>
              <a:rPr lang="en-US" dirty="0" err="1" smtClean="0"/>
              <a:t>octupoles</a:t>
            </a:r>
            <a:r>
              <a:rPr lang="en-US" dirty="0" smtClean="0"/>
              <a:t>)</a:t>
            </a:r>
          </a:p>
          <a:p>
            <a:pPr lvl="1">
              <a:defRPr/>
            </a:pPr>
            <a:r>
              <a:rPr lang="en-US" dirty="0" smtClean="0"/>
              <a:t>Magnet imperfections and misalignments</a:t>
            </a:r>
          </a:p>
          <a:p>
            <a:pPr lvl="1">
              <a:defRPr/>
            </a:pPr>
            <a:r>
              <a:rPr lang="en-US" dirty="0" smtClean="0"/>
              <a:t>Power supply ripple</a:t>
            </a:r>
          </a:p>
          <a:p>
            <a:pPr lvl="1">
              <a:defRPr/>
            </a:pPr>
            <a:r>
              <a:rPr lang="en-US" dirty="0" smtClean="0"/>
              <a:t>Ground motion (for e+/e-)</a:t>
            </a:r>
          </a:p>
          <a:p>
            <a:pPr lvl="1">
              <a:defRPr/>
            </a:pPr>
            <a:r>
              <a:rPr lang="en-US" dirty="0" smtClean="0"/>
              <a:t>Electron (Ion) cloud</a:t>
            </a:r>
          </a:p>
          <a:p>
            <a:pPr>
              <a:defRPr/>
            </a:pPr>
            <a:r>
              <a:rPr lang="en-US" dirty="0" smtClean="0"/>
              <a:t>At collision</a:t>
            </a:r>
          </a:p>
          <a:p>
            <a:pPr lvl="1">
              <a:defRPr/>
            </a:pPr>
            <a:r>
              <a:rPr lang="en-US" dirty="0" smtClean="0"/>
              <a:t> Insertion Quadrupoles</a:t>
            </a:r>
          </a:p>
          <a:p>
            <a:pPr lvl="1">
              <a:defRPr/>
            </a:pPr>
            <a:r>
              <a:rPr lang="en-US" dirty="0" smtClean="0"/>
              <a:t> Magnets in experimental areas (solenoids, dipoles)</a:t>
            </a:r>
          </a:p>
          <a:p>
            <a:pPr lvl="1">
              <a:defRPr/>
            </a:pPr>
            <a:r>
              <a:rPr lang="en-US" dirty="0"/>
              <a:t> </a:t>
            </a:r>
            <a:r>
              <a:rPr lang="en-US" dirty="0" smtClean="0"/>
              <a:t>Beam-beam effect (head on and long range)</a:t>
            </a:r>
            <a:endParaRPr lang="en-US" dirty="0"/>
          </a:p>
        </p:txBody>
      </p:sp>
      <p:sp>
        <p:nvSpPr>
          <p:cNvPr id="11" name="Content Placeholder 10"/>
          <p:cNvSpPr>
            <a:spLocks noGrp="1"/>
          </p:cNvSpPr>
          <p:nvPr>
            <p:ph sz="quarter" idx="4"/>
          </p:nvPr>
        </p:nvSpPr>
        <p:spPr>
          <a:xfrm>
            <a:off x="4643438" y="836613"/>
            <a:ext cx="4248150" cy="5832475"/>
          </a:xfrm>
        </p:spPr>
        <p:txBody>
          <a:bodyPr>
            <a:normAutofit fontScale="92500" lnSpcReduction="10000"/>
          </a:bodyPr>
          <a:lstStyle/>
          <a:p>
            <a:pPr>
              <a:defRPr/>
            </a:pPr>
            <a:r>
              <a:rPr lang="en-US" dirty="0" smtClean="0"/>
              <a:t>Limitations affecting (integrated) luminosity</a:t>
            </a:r>
          </a:p>
          <a:p>
            <a:pPr lvl="1">
              <a:defRPr/>
            </a:pPr>
            <a:r>
              <a:rPr lang="en-US" dirty="0" smtClean="0"/>
              <a:t>Particle losses causing</a:t>
            </a:r>
          </a:p>
          <a:p>
            <a:pPr lvl="2">
              <a:defRPr/>
            </a:pPr>
            <a:r>
              <a:rPr lang="en-US" dirty="0" smtClean="0"/>
              <a:t>Reduced lifetime</a:t>
            </a:r>
          </a:p>
          <a:p>
            <a:pPr lvl="2">
              <a:defRPr/>
            </a:pPr>
            <a:r>
              <a:rPr lang="en-US" dirty="0" smtClean="0"/>
              <a:t>Radio-activation (super-conducting magnet quench)</a:t>
            </a:r>
          </a:p>
          <a:p>
            <a:pPr lvl="2">
              <a:defRPr/>
            </a:pPr>
            <a:r>
              <a:rPr lang="en-US" dirty="0" smtClean="0"/>
              <a:t>Reduced machine availability</a:t>
            </a:r>
          </a:p>
          <a:p>
            <a:pPr lvl="1">
              <a:defRPr/>
            </a:pPr>
            <a:r>
              <a:rPr lang="en-US" dirty="0" smtClean="0"/>
              <a:t>Emittance blow-up</a:t>
            </a:r>
          </a:p>
          <a:p>
            <a:pPr lvl="1">
              <a:defRPr/>
            </a:pPr>
            <a:r>
              <a:rPr lang="en-US" dirty="0" smtClean="0"/>
              <a:t>Reduced number of bunches (either due to electron cloud or long-range beam-beam)</a:t>
            </a:r>
          </a:p>
          <a:p>
            <a:pPr lvl="1">
              <a:defRPr/>
            </a:pPr>
            <a:r>
              <a:rPr lang="en-US" dirty="0" smtClean="0"/>
              <a:t>Increased crossing angle</a:t>
            </a:r>
          </a:p>
          <a:p>
            <a:pPr lvl="1">
              <a:defRPr/>
            </a:pPr>
            <a:r>
              <a:rPr lang="en-US" dirty="0" smtClean="0"/>
              <a:t>Reduced intensity</a:t>
            </a:r>
          </a:p>
          <a:p>
            <a:pPr>
              <a:defRPr/>
            </a:pPr>
            <a:r>
              <a:rPr lang="en-US" dirty="0" smtClean="0">
                <a:solidFill>
                  <a:schemeClr val="tx2"/>
                </a:solidFill>
                <a:cs typeface="Palatino"/>
              </a:rPr>
              <a:t>Cost issues</a:t>
            </a:r>
            <a:endParaRPr lang="en-US" dirty="0">
              <a:solidFill>
                <a:schemeClr val="tx2"/>
              </a:solidFill>
              <a:cs typeface="Palatino"/>
            </a:endParaRPr>
          </a:p>
          <a:p>
            <a:pPr lvl="1">
              <a:defRPr/>
            </a:pPr>
            <a:r>
              <a:rPr lang="en-US" dirty="0">
                <a:solidFill>
                  <a:schemeClr val="tx2"/>
                </a:solidFill>
                <a:ea typeface="ＭＳ Ｐゴシック" charset="-128"/>
                <a:cs typeface="Palatino"/>
              </a:rPr>
              <a:t>Number of magnet correctors and families (power convertors)</a:t>
            </a:r>
          </a:p>
          <a:p>
            <a:pPr lvl="1">
              <a:buClr>
                <a:schemeClr val="accent5">
                  <a:lumMod val="25000"/>
                </a:schemeClr>
              </a:buClr>
              <a:buFont typeface="Wingdings" charset="2"/>
              <a:buChar char="q"/>
              <a:defRPr/>
            </a:pPr>
            <a:r>
              <a:rPr lang="en-US" dirty="0">
                <a:solidFill>
                  <a:schemeClr val="tx2"/>
                </a:solidFill>
                <a:ea typeface="ＭＳ Ｐゴシック" charset="-128"/>
                <a:cs typeface="Palatino"/>
              </a:rPr>
              <a:t>Magnetic field and alignment tolerances</a:t>
            </a:r>
          </a:p>
        </p:txBody>
      </p:sp>
      <p:sp>
        <p:nvSpPr>
          <p:cNvPr id="12293" name="Rectangle 2"/>
          <p:cNvSpPr>
            <a:spLocks noChangeArrowheads="1"/>
          </p:cNvSpPr>
          <p:nvPr/>
        </p:nvSpPr>
        <p:spPr bwMode="auto">
          <a:xfrm>
            <a:off x="323850" y="4076700"/>
            <a:ext cx="3262313" cy="259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85750" indent="-285750" algn="l"/>
            <a:endParaRPr lang="el-GR" sz="1600">
              <a:solidFill>
                <a:schemeClr val="tx2"/>
              </a:solidFill>
              <a:latin typeface="Palatino" charset="0"/>
              <a:cs typeface="Palatino" charset="0"/>
            </a:endParaRPr>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itle 1"/>
          <p:cNvSpPr>
            <a:spLocks noGrp="1"/>
          </p:cNvSpPr>
          <p:nvPr>
            <p:ph type="title"/>
          </p:nvPr>
        </p:nvSpPr>
        <p:spPr>
          <a:xfrm>
            <a:off x="1258888" y="0"/>
            <a:ext cx="7427912" cy="692150"/>
          </a:xfrm>
        </p:spPr>
        <p:txBody>
          <a:bodyPr/>
          <a:lstStyle/>
          <a:p>
            <a:r>
              <a:rPr lang="en-US" sz="2400">
                <a:latin typeface="Bookman Old Style" charset="0"/>
                <a:ea typeface="ＭＳ Ｐゴシック" charset="0"/>
                <a:cs typeface="ＭＳ Ｐゴシック" charset="0"/>
              </a:rPr>
              <a:t>Non-linear effects in high-intensity accelerators</a:t>
            </a:r>
          </a:p>
        </p:txBody>
      </p:sp>
      <p:sp>
        <p:nvSpPr>
          <p:cNvPr id="13314" name="Content Placeholder 1"/>
          <p:cNvSpPr>
            <a:spLocks noGrp="1"/>
          </p:cNvSpPr>
          <p:nvPr>
            <p:ph sz="half" idx="2"/>
          </p:nvPr>
        </p:nvSpPr>
        <p:spPr>
          <a:xfrm>
            <a:off x="457200" y="1700213"/>
            <a:ext cx="4040188" cy="3024187"/>
          </a:xfrm>
        </p:spPr>
        <p:txBody>
          <a:bodyPr/>
          <a:lstStyle/>
          <a:p>
            <a:r>
              <a:rPr lang="en-US">
                <a:latin typeface="Palatino" charset="0"/>
                <a:ea typeface="ＭＳ Ｐゴシック" charset="0"/>
                <a:cs typeface="ＭＳ Ｐゴシック" charset="0"/>
              </a:rPr>
              <a:t>Non-linear magnets (sextupoles, octupoles)</a:t>
            </a:r>
          </a:p>
          <a:p>
            <a:r>
              <a:rPr lang="en-US">
                <a:latin typeface="Palatino" charset="0"/>
                <a:ea typeface="ＭＳ Ｐゴシック" charset="0"/>
                <a:cs typeface="ＭＳ Ｐゴシック" charset="0"/>
              </a:rPr>
              <a:t>Magnet imperfections and misalignments</a:t>
            </a:r>
          </a:p>
          <a:p>
            <a:r>
              <a:rPr lang="en-US">
                <a:latin typeface="Palatino" charset="0"/>
                <a:ea typeface="ＭＳ Ｐゴシック" charset="0"/>
                <a:cs typeface="ＭＳ Ｐゴシック" charset="0"/>
              </a:rPr>
              <a:t>Injection chicane</a:t>
            </a:r>
          </a:p>
          <a:p>
            <a:r>
              <a:rPr lang="en-US">
                <a:latin typeface="Palatino" charset="0"/>
                <a:ea typeface="ＭＳ Ｐゴシック" charset="0"/>
                <a:cs typeface="ＭＳ Ｐゴシック" charset="0"/>
              </a:rPr>
              <a:t>Magnet fringe fields</a:t>
            </a:r>
          </a:p>
          <a:p>
            <a:r>
              <a:rPr lang="en-US">
                <a:latin typeface="Palatino" charset="0"/>
                <a:ea typeface="ＭＳ Ｐゴシック" charset="0"/>
                <a:cs typeface="ＭＳ Ｐゴシック" charset="0"/>
              </a:rPr>
              <a:t>Space-charge effect</a:t>
            </a:r>
          </a:p>
        </p:txBody>
      </p:sp>
      <p:sp>
        <p:nvSpPr>
          <p:cNvPr id="11" name="Content Placeholder 10"/>
          <p:cNvSpPr>
            <a:spLocks noGrp="1"/>
          </p:cNvSpPr>
          <p:nvPr>
            <p:ph sz="quarter" idx="4"/>
          </p:nvPr>
        </p:nvSpPr>
        <p:spPr>
          <a:xfrm>
            <a:off x="4643438" y="908050"/>
            <a:ext cx="4248150" cy="5689600"/>
          </a:xfrm>
        </p:spPr>
        <p:txBody>
          <a:bodyPr>
            <a:normAutofit lnSpcReduction="10000"/>
          </a:bodyPr>
          <a:lstStyle/>
          <a:p>
            <a:pPr>
              <a:defRPr/>
            </a:pPr>
            <a:r>
              <a:rPr lang="en-US" dirty="0" smtClean="0"/>
              <a:t>Limitations affecting beam power</a:t>
            </a:r>
          </a:p>
          <a:p>
            <a:pPr lvl="1">
              <a:defRPr/>
            </a:pPr>
            <a:r>
              <a:rPr lang="en-US" dirty="0" smtClean="0"/>
              <a:t>Particle losses causing</a:t>
            </a:r>
          </a:p>
          <a:p>
            <a:pPr lvl="2">
              <a:defRPr/>
            </a:pPr>
            <a:r>
              <a:rPr lang="en-US" dirty="0" smtClean="0"/>
              <a:t>Reduced intensity</a:t>
            </a:r>
          </a:p>
          <a:p>
            <a:pPr lvl="2">
              <a:defRPr/>
            </a:pPr>
            <a:r>
              <a:rPr lang="en-US" dirty="0" smtClean="0"/>
              <a:t>Radio-activation (hands-on maintenance)</a:t>
            </a:r>
          </a:p>
          <a:p>
            <a:pPr lvl="2">
              <a:defRPr/>
            </a:pPr>
            <a:r>
              <a:rPr lang="en-US" dirty="0" smtClean="0"/>
              <a:t>Reduced machine availability</a:t>
            </a:r>
          </a:p>
          <a:p>
            <a:pPr lvl="1">
              <a:defRPr/>
            </a:pPr>
            <a:r>
              <a:rPr lang="en-US" dirty="0" smtClean="0"/>
              <a:t>Emittance blow-up which can lead to particle loss</a:t>
            </a:r>
          </a:p>
          <a:p>
            <a:pPr>
              <a:defRPr/>
            </a:pPr>
            <a:r>
              <a:rPr lang="en-US" dirty="0" smtClean="0"/>
              <a:t>Cost issues</a:t>
            </a:r>
            <a:endParaRPr lang="en-US" dirty="0">
              <a:solidFill>
                <a:schemeClr val="tx2"/>
              </a:solidFill>
              <a:cs typeface="Palatino"/>
            </a:endParaRPr>
          </a:p>
          <a:p>
            <a:pPr lvl="1">
              <a:defRPr/>
            </a:pPr>
            <a:r>
              <a:rPr lang="en-US" dirty="0">
                <a:solidFill>
                  <a:schemeClr val="tx2"/>
                </a:solidFill>
                <a:ea typeface="ＭＳ Ｐゴシック" charset="-128"/>
                <a:cs typeface="Palatino"/>
              </a:rPr>
              <a:t>Number of magnet correctors and families (power convertors)</a:t>
            </a:r>
          </a:p>
          <a:p>
            <a:pPr lvl="1">
              <a:buClr>
                <a:schemeClr val="accent5">
                  <a:lumMod val="25000"/>
                </a:schemeClr>
              </a:buClr>
              <a:buFont typeface="Wingdings" charset="2"/>
              <a:buChar char="q"/>
              <a:defRPr/>
            </a:pPr>
            <a:r>
              <a:rPr lang="en-US" dirty="0">
                <a:solidFill>
                  <a:schemeClr val="tx2"/>
                </a:solidFill>
                <a:ea typeface="ＭＳ Ｐゴシック" charset="-128"/>
                <a:cs typeface="Palatino"/>
              </a:rPr>
              <a:t>Magnetic field and alignment </a:t>
            </a:r>
            <a:r>
              <a:rPr lang="en-US" dirty="0" smtClean="0">
                <a:solidFill>
                  <a:schemeClr val="tx2"/>
                </a:solidFill>
                <a:ea typeface="ＭＳ Ｐゴシック" charset="-128"/>
                <a:cs typeface="Palatino"/>
              </a:rPr>
              <a:t>tolerances</a:t>
            </a:r>
          </a:p>
          <a:p>
            <a:pPr lvl="1">
              <a:buClr>
                <a:schemeClr val="accent5">
                  <a:lumMod val="25000"/>
                </a:schemeClr>
              </a:buClr>
              <a:buFont typeface="Wingdings" charset="2"/>
              <a:buChar char="q"/>
              <a:defRPr/>
            </a:pPr>
            <a:r>
              <a:rPr lang="en-US" dirty="0" smtClean="0">
                <a:solidFill>
                  <a:schemeClr val="tx2"/>
                </a:solidFill>
                <a:ea typeface="ＭＳ Ｐゴシック" charset="-128"/>
                <a:cs typeface="Palatino"/>
              </a:rPr>
              <a:t>Design of the collimation syste</a:t>
            </a:r>
            <a:r>
              <a:rPr lang="en-US" dirty="0">
                <a:solidFill>
                  <a:schemeClr val="tx2"/>
                </a:solidFill>
                <a:ea typeface="ＭＳ Ｐゴシック" charset="-128"/>
                <a:cs typeface="Palatino"/>
              </a:rPr>
              <a:t>m</a:t>
            </a:r>
            <a:endParaRPr lang="en-US" dirty="0" smtClean="0"/>
          </a:p>
          <a:p>
            <a:pPr lvl="1">
              <a:defRPr/>
            </a:pPr>
            <a:endParaRPr lang="en-US" dirty="0"/>
          </a:p>
        </p:txBody>
      </p:sp>
      <p:sp>
        <p:nvSpPr>
          <p:cNvPr id="13316" name="Rectangle 2"/>
          <p:cNvSpPr>
            <a:spLocks noChangeArrowheads="1"/>
          </p:cNvSpPr>
          <p:nvPr/>
        </p:nvSpPr>
        <p:spPr bwMode="auto">
          <a:xfrm>
            <a:off x="323850" y="4076700"/>
            <a:ext cx="3262313" cy="259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85750" indent="-285750" algn="l"/>
            <a:endParaRPr lang="el-GR" sz="1600">
              <a:solidFill>
                <a:schemeClr val="tx2"/>
              </a:solidFill>
              <a:latin typeface="Palatino" charset="0"/>
              <a:cs typeface="Palatino" charset="0"/>
            </a:endParaRPr>
          </a:p>
        </p:txBody>
      </p:sp>
      <p:pic>
        <p:nvPicPr>
          <p:cNvPr id="13317" name="Picture 152" descr="txp_fig"/>
          <p:cNvPicPr>
            <a:picLocks noChangeAspect="1" noChangeArrowheads="1"/>
          </p:cNvPicPr>
          <p:nvPr>
            <p:custDataLst>
              <p:tags r:id="rId1"/>
            </p:custDataLst>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27088" y="836613"/>
            <a:ext cx="2971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pic>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1258888" y="0"/>
            <a:ext cx="7427912" cy="692150"/>
          </a:xfrm>
        </p:spPr>
        <p:txBody>
          <a:bodyPr/>
          <a:lstStyle/>
          <a:p>
            <a:r>
              <a:rPr lang="en-US" sz="2800">
                <a:latin typeface="Bookman Old Style" charset="0"/>
                <a:ea typeface="ＭＳ Ｐゴシック" charset="0"/>
                <a:cs typeface="ＭＳ Ｐゴシック" charset="0"/>
              </a:rPr>
              <a:t>Non-linear effects in low emittance rings</a:t>
            </a:r>
          </a:p>
        </p:txBody>
      </p:sp>
      <p:sp>
        <p:nvSpPr>
          <p:cNvPr id="2" name="Content Placeholder 1"/>
          <p:cNvSpPr>
            <a:spLocks noGrp="1"/>
          </p:cNvSpPr>
          <p:nvPr>
            <p:ph sz="half" idx="2"/>
          </p:nvPr>
        </p:nvSpPr>
        <p:spPr>
          <a:xfrm>
            <a:off x="457200" y="1989138"/>
            <a:ext cx="4040188" cy="4752975"/>
          </a:xfrm>
        </p:spPr>
        <p:txBody>
          <a:bodyPr>
            <a:normAutofit fontScale="92500"/>
          </a:bodyPr>
          <a:lstStyle/>
          <a:p>
            <a:pPr>
              <a:defRPr/>
            </a:pPr>
            <a:r>
              <a:rPr lang="en-US" dirty="0" smtClean="0"/>
              <a:t>Chromaticity </a:t>
            </a:r>
            <a:r>
              <a:rPr lang="en-US" dirty="0" err="1" smtClean="0"/>
              <a:t>sextupoles</a:t>
            </a:r>
            <a:r>
              <a:rPr lang="en-US" dirty="0" smtClean="0"/>
              <a:t> </a:t>
            </a:r>
          </a:p>
          <a:p>
            <a:pPr>
              <a:defRPr/>
            </a:pPr>
            <a:r>
              <a:rPr lang="en-US" dirty="0" smtClean="0"/>
              <a:t>Magnet </a:t>
            </a:r>
            <a:r>
              <a:rPr lang="en-US" dirty="0"/>
              <a:t>imperfections and </a:t>
            </a:r>
            <a:r>
              <a:rPr lang="en-US" dirty="0" smtClean="0"/>
              <a:t>misalignments</a:t>
            </a:r>
          </a:p>
          <a:p>
            <a:pPr>
              <a:defRPr/>
            </a:pPr>
            <a:r>
              <a:rPr lang="en-US" dirty="0" smtClean="0"/>
              <a:t>Insertion devices (wigglers, undulators)</a:t>
            </a:r>
          </a:p>
          <a:p>
            <a:pPr>
              <a:defRPr/>
            </a:pPr>
            <a:r>
              <a:rPr lang="en-US" dirty="0" smtClean="0"/>
              <a:t>Injection elements</a:t>
            </a:r>
          </a:p>
          <a:p>
            <a:pPr>
              <a:defRPr/>
            </a:pPr>
            <a:r>
              <a:rPr lang="en-US" dirty="0" smtClean="0"/>
              <a:t>Ground motion</a:t>
            </a:r>
            <a:endParaRPr lang="en-US" dirty="0"/>
          </a:p>
          <a:p>
            <a:pPr>
              <a:defRPr/>
            </a:pPr>
            <a:r>
              <a:rPr lang="en-US" dirty="0" smtClean="0"/>
              <a:t>Magnet fringe </a:t>
            </a:r>
            <a:r>
              <a:rPr lang="en-US" dirty="0"/>
              <a:t>fields</a:t>
            </a:r>
          </a:p>
          <a:p>
            <a:pPr>
              <a:defRPr/>
            </a:pPr>
            <a:r>
              <a:rPr lang="en-US" dirty="0" smtClean="0"/>
              <a:t>Space</a:t>
            </a:r>
            <a:r>
              <a:rPr lang="en-US" dirty="0"/>
              <a:t>-charge </a:t>
            </a:r>
            <a:r>
              <a:rPr lang="en-US" dirty="0" smtClean="0"/>
              <a:t>effect (in the vertical plane for damping rings)</a:t>
            </a:r>
          </a:p>
          <a:p>
            <a:pPr>
              <a:defRPr/>
            </a:pPr>
            <a:r>
              <a:rPr lang="en-US" dirty="0" smtClean="0"/>
              <a:t>Electron cloud (Ion) effects</a:t>
            </a:r>
            <a:endParaRPr lang="en-US" dirty="0"/>
          </a:p>
        </p:txBody>
      </p:sp>
      <p:sp>
        <p:nvSpPr>
          <p:cNvPr id="11" name="Content Placeholder 10"/>
          <p:cNvSpPr>
            <a:spLocks noGrp="1"/>
          </p:cNvSpPr>
          <p:nvPr>
            <p:ph sz="quarter" idx="4"/>
          </p:nvPr>
        </p:nvSpPr>
        <p:spPr>
          <a:xfrm>
            <a:off x="4643438" y="908050"/>
            <a:ext cx="4248150" cy="5689600"/>
          </a:xfrm>
        </p:spPr>
        <p:txBody>
          <a:bodyPr>
            <a:normAutofit/>
          </a:bodyPr>
          <a:lstStyle/>
          <a:p>
            <a:pPr>
              <a:defRPr/>
            </a:pPr>
            <a:r>
              <a:rPr lang="en-US" dirty="0" smtClean="0"/>
              <a:t>Limitations affecting beam brightness</a:t>
            </a:r>
          </a:p>
          <a:p>
            <a:pPr lvl="1">
              <a:defRPr/>
            </a:pPr>
            <a:r>
              <a:rPr lang="en-US" dirty="0" smtClean="0"/>
              <a:t>Reduced injection efficiency</a:t>
            </a:r>
          </a:p>
          <a:p>
            <a:pPr lvl="1">
              <a:defRPr/>
            </a:pPr>
            <a:r>
              <a:rPr lang="en-US" dirty="0" smtClean="0"/>
              <a:t>Particle losses causing</a:t>
            </a:r>
          </a:p>
          <a:p>
            <a:pPr lvl="2">
              <a:defRPr/>
            </a:pPr>
            <a:r>
              <a:rPr lang="en-US" dirty="0" smtClean="0"/>
              <a:t>Reduced lifetime</a:t>
            </a:r>
          </a:p>
          <a:p>
            <a:pPr lvl="2">
              <a:defRPr/>
            </a:pPr>
            <a:r>
              <a:rPr lang="en-US" dirty="0" smtClean="0"/>
              <a:t>Reduced machine availability</a:t>
            </a:r>
          </a:p>
          <a:p>
            <a:pPr lvl="1">
              <a:defRPr/>
            </a:pPr>
            <a:r>
              <a:rPr lang="en-US" dirty="0" smtClean="0"/>
              <a:t>Emittance blow-up which can lead to particle loss</a:t>
            </a:r>
          </a:p>
          <a:p>
            <a:pPr>
              <a:defRPr/>
            </a:pPr>
            <a:r>
              <a:rPr lang="en-US" dirty="0" smtClean="0"/>
              <a:t>Cost issues</a:t>
            </a:r>
            <a:endParaRPr lang="en-US" dirty="0">
              <a:solidFill>
                <a:schemeClr val="tx2"/>
              </a:solidFill>
              <a:cs typeface="Palatino"/>
            </a:endParaRPr>
          </a:p>
          <a:p>
            <a:pPr lvl="1">
              <a:defRPr/>
            </a:pPr>
            <a:r>
              <a:rPr lang="en-US" dirty="0">
                <a:solidFill>
                  <a:schemeClr val="tx2"/>
                </a:solidFill>
                <a:ea typeface="ＭＳ Ｐゴシック" charset="-128"/>
                <a:cs typeface="Palatino"/>
              </a:rPr>
              <a:t>Number of magnet correctors and families (power convertors)</a:t>
            </a:r>
          </a:p>
          <a:p>
            <a:pPr lvl="1">
              <a:buClr>
                <a:schemeClr val="accent5">
                  <a:lumMod val="25000"/>
                </a:schemeClr>
              </a:buClr>
              <a:buFont typeface="Wingdings" charset="2"/>
              <a:buChar char="q"/>
              <a:defRPr/>
            </a:pPr>
            <a:r>
              <a:rPr lang="en-US" dirty="0">
                <a:solidFill>
                  <a:schemeClr val="tx2"/>
                </a:solidFill>
                <a:ea typeface="ＭＳ Ｐゴシック" charset="-128"/>
                <a:cs typeface="Palatino"/>
              </a:rPr>
              <a:t>Magnetic field and alignment </a:t>
            </a:r>
            <a:r>
              <a:rPr lang="en-US" dirty="0" smtClean="0">
                <a:solidFill>
                  <a:schemeClr val="tx2"/>
                </a:solidFill>
                <a:ea typeface="ＭＳ Ｐゴシック" charset="-128"/>
                <a:cs typeface="Palatino"/>
              </a:rPr>
              <a:t>tolerances</a:t>
            </a:r>
            <a:endParaRPr lang="en-US" dirty="0"/>
          </a:p>
        </p:txBody>
      </p:sp>
      <p:pic>
        <p:nvPicPr>
          <p:cNvPr id="14340" name="Picture 158" descr="txp_fig"/>
          <p:cNvPicPr>
            <a:picLocks noChangeAspect="1" noChangeArrowheads="1"/>
          </p:cNvPicPr>
          <p:nvPr>
            <p:custDataLst>
              <p:tags r:id="rId1"/>
            </p:custDataLst>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58888" y="836613"/>
            <a:ext cx="2308225" cy="1030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pic>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Grp="1" noChangeArrowheads="1"/>
          </p:cNvSpPr>
          <p:nvPr>
            <p:ph type="title"/>
          </p:nvPr>
        </p:nvSpPr>
        <p:spPr/>
        <p:txBody>
          <a:bodyPr/>
          <a:lstStyle/>
          <a:p>
            <a:pPr eaLnBrk="1" hangingPunct="1"/>
            <a:r>
              <a:rPr lang="en-US" sz="4400">
                <a:latin typeface="Palatino" charset="0"/>
                <a:ea typeface="ＭＳ Ｐゴシック" charset="0"/>
                <a:cs typeface="ＭＳ Ｐゴシック" charset="0"/>
              </a:rPr>
              <a:t>Contents of the 1</a:t>
            </a:r>
            <a:r>
              <a:rPr lang="en-US" sz="4400" baseline="30000">
                <a:latin typeface="Palatino" charset="0"/>
                <a:ea typeface="ＭＳ Ｐゴシック" charset="0"/>
                <a:cs typeface="ＭＳ Ｐゴシック" charset="0"/>
              </a:rPr>
              <a:t>st</a:t>
            </a:r>
            <a:r>
              <a:rPr lang="en-US" sz="4400">
                <a:latin typeface="Palatino" charset="0"/>
                <a:ea typeface="ＭＳ Ｐゴシック" charset="0"/>
                <a:cs typeface="ＭＳ Ｐゴシック" charset="0"/>
              </a:rPr>
              <a:t> lecture</a:t>
            </a:r>
          </a:p>
        </p:txBody>
      </p:sp>
      <p:sp>
        <p:nvSpPr>
          <p:cNvPr id="2" name="Content Placeholder 1"/>
          <p:cNvSpPr>
            <a:spLocks noGrp="1"/>
          </p:cNvSpPr>
          <p:nvPr>
            <p:ph sz="half" idx="1"/>
          </p:nvPr>
        </p:nvSpPr>
        <p:spPr>
          <a:xfrm>
            <a:off x="395288" y="647700"/>
            <a:ext cx="8640762" cy="6237288"/>
          </a:xfrm>
        </p:spPr>
        <p:txBody>
          <a:bodyPr>
            <a:normAutofit fontScale="77500" lnSpcReduction="20000"/>
          </a:bodyPr>
          <a:lstStyle/>
          <a:p>
            <a:pPr>
              <a:buClr>
                <a:schemeClr val="accent6">
                  <a:lumMod val="20000"/>
                  <a:lumOff val="80000"/>
                </a:schemeClr>
              </a:buClr>
              <a:defRPr/>
            </a:pPr>
            <a:r>
              <a:rPr lang="en-US" dirty="0">
                <a:solidFill>
                  <a:srgbClr val="E8E8F1"/>
                </a:solidFill>
                <a:latin typeface="Palatino" charset="0"/>
              </a:rPr>
              <a:t>Accelerator performance parameters and non-linear effects</a:t>
            </a:r>
          </a:p>
          <a:p>
            <a:pPr>
              <a:defRPr/>
            </a:pPr>
            <a:r>
              <a:rPr lang="en-US" dirty="0">
                <a:latin typeface="Palatino" charset="0"/>
              </a:rPr>
              <a:t>Linear and non-linear </a:t>
            </a:r>
            <a:r>
              <a:rPr lang="en-US" dirty="0" smtClean="0">
                <a:latin typeface="Palatino" charset="0"/>
              </a:rPr>
              <a:t>oscillators</a:t>
            </a:r>
          </a:p>
          <a:p>
            <a:pPr lvl="1">
              <a:defRPr/>
            </a:pPr>
            <a:r>
              <a:rPr lang="en-US" dirty="0" smtClean="0">
                <a:latin typeface="Palatino" charset="0"/>
              </a:rPr>
              <a:t>Integral and frequency of motion</a:t>
            </a:r>
          </a:p>
          <a:p>
            <a:pPr lvl="1">
              <a:defRPr/>
            </a:pPr>
            <a:r>
              <a:rPr lang="en-US" dirty="0" smtClean="0">
                <a:latin typeface="Palatino" charset="0"/>
              </a:rPr>
              <a:t>The pendulum</a:t>
            </a:r>
          </a:p>
          <a:p>
            <a:pPr lvl="1">
              <a:defRPr/>
            </a:pPr>
            <a:r>
              <a:rPr lang="en-US" dirty="0" smtClean="0">
                <a:latin typeface="Palatino" charset="0"/>
              </a:rPr>
              <a:t>Damped harmonic oscillator</a:t>
            </a:r>
          </a:p>
          <a:p>
            <a:pPr>
              <a:buClr>
                <a:schemeClr val="accent6">
                  <a:lumMod val="20000"/>
                  <a:lumOff val="80000"/>
                </a:schemeClr>
              </a:buClr>
              <a:defRPr/>
            </a:pPr>
            <a:r>
              <a:rPr lang="en-US" dirty="0" smtClean="0">
                <a:solidFill>
                  <a:srgbClr val="E8E8F1"/>
                </a:solidFill>
                <a:latin typeface="Palatino" charset="0"/>
              </a:rPr>
              <a:t>Phase space dynamics</a:t>
            </a:r>
          </a:p>
          <a:p>
            <a:pPr lvl="1">
              <a:buClr>
                <a:schemeClr val="accent6">
                  <a:lumMod val="20000"/>
                  <a:lumOff val="80000"/>
                </a:schemeClr>
              </a:buClr>
              <a:defRPr/>
            </a:pPr>
            <a:r>
              <a:rPr lang="en-US" dirty="0">
                <a:solidFill>
                  <a:srgbClr val="E8E8F1"/>
                </a:solidFill>
                <a:latin typeface="Palatino" charset="0"/>
              </a:rPr>
              <a:t>F</a:t>
            </a:r>
            <a:r>
              <a:rPr lang="en-US" dirty="0" smtClean="0">
                <a:solidFill>
                  <a:srgbClr val="E8E8F1"/>
                </a:solidFill>
                <a:latin typeface="Palatino" charset="0"/>
              </a:rPr>
              <a:t>ixed point analysis</a:t>
            </a:r>
          </a:p>
          <a:p>
            <a:pPr>
              <a:buClr>
                <a:schemeClr val="accent6">
                  <a:lumMod val="20000"/>
                  <a:lumOff val="80000"/>
                </a:schemeClr>
              </a:buClr>
              <a:defRPr/>
            </a:pPr>
            <a:r>
              <a:rPr lang="en-US" dirty="0" smtClean="0">
                <a:solidFill>
                  <a:srgbClr val="E8E8F1"/>
                </a:solidFill>
                <a:latin typeface="Palatino" charset="0"/>
              </a:rPr>
              <a:t>Non-autonomous systems</a:t>
            </a:r>
          </a:p>
          <a:p>
            <a:pPr lvl="1">
              <a:buClr>
                <a:schemeClr val="accent6">
                  <a:lumMod val="20000"/>
                  <a:lumOff val="80000"/>
                </a:schemeClr>
              </a:buClr>
              <a:defRPr/>
            </a:pPr>
            <a:r>
              <a:rPr lang="en-US" dirty="0" smtClean="0">
                <a:solidFill>
                  <a:srgbClr val="E8E8F1"/>
                </a:solidFill>
                <a:latin typeface="Palatino" charset="0"/>
              </a:rPr>
              <a:t>Driven (damped) harmonic oscillator, resonance conditions</a:t>
            </a:r>
          </a:p>
          <a:p>
            <a:pPr>
              <a:buClr>
                <a:schemeClr val="accent6">
                  <a:lumMod val="20000"/>
                  <a:lumOff val="80000"/>
                </a:schemeClr>
              </a:buClr>
              <a:defRPr/>
            </a:pPr>
            <a:r>
              <a:rPr lang="en-US" dirty="0" smtClean="0">
                <a:solidFill>
                  <a:srgbClr val="E8E8F1"/>
                </a:solidFill>
                <a:latin typeface="Palatino" charset="0"/>
              </a:rPr>
              <a:t>Linear equations with periodic coefficients – Hill’s equations</a:t>
            </a:r>
          </a:p>
          <a:p>
            <a:pPr lvl="1">
              <a:buClr>
                <a:schemeClr val="accent6">
                  <a:lumMod val="20000"/>
                  <a:lumOff val="80000"/>
                </a:schemeClr>
              </a:buClr>
              <a:defRPr/>
            </a:pPr>
            <a:r>
              <a:rPr lang="en-US" dirty="0" err="1" smtClean="0">
                <a:solidFill>
                  <a:srgbClr val="E8E8F1"/>
                </a:solidFill>
                <a:latin typeface="Palatino" charset="0"/>
              </a:rPr>
              <a:t>Floquet</a:t>
            </a:r>
            <a:r>
              <a:rPr lang="en-US" dirty="0" smtClean="0">
                <a:solidFill>
                  <a:srgbClr val="E8E8F1"/>
                </a:solidFill>
                <a:latin typeface="Palatino" charset="0"/>
              </a:rPr>
              <a:t> solutions and normalized coordinates</a:t>
            </a:r>
            <a:endParaRPr lang="en-US" dirty="0">
              <a:solidFill>
                <a:srgbClr val="E8E8F1"/>
              </a:solidFill>
              <a:latin typeface="Palatino" charset="0"/>
            </a:endParaRPr>
          </a:p>
          <a:p>
            <a:pPr>
              <a:buClr>
                <a:schemeClr val="accent6">
                  <a:lumMod val="20000"/>
                  <a:lumOff val="80000"/>
                </a:schemeClr>
              </a:buClr>
              <a:defRPr/>
            </a:pPr>
            <a:r>
              <a:rPr lang="en-US" dirty="0">
                <a:solidFill>
                  <a:srgbClr val="E8E8F1"/>
                </a:solidFill>
                <a:latin typeface="Palatino" charset="0"/>
              </a:rPr>
              <a:t>Perturbation theory </a:t>
            </a:r>
            <a:endParaRPr lang="en-US" dirty="0" smtClean="0">
              <a:solidFill>
                <a:srgbClr val="E8E8F1"/>
              </a:solidFill>
              <a:latin typeface="Palatino" charset="0"/>
            </a:endParaRPr>
          </a:p>
          <a:p>
            <a:pPr lvl="1">
              <a:buClr>
                <a:schemeClr val="accent6">
                  <a:lumMod val="20000"/>
                  <a:lumOff val="80000"/>
                </a:schemeClr>
              </a:buClr>
              <a:defRPr/>
            </a:pPr>
            <a:r>
              <a:rPr lang="en-US" dirty="0" smtClean="0">
                <a:solidFill>
                  <a:srgbClr val="E8E8F1"/>
                </a:solidFill>
                <a:latin typeface="Palatino" charset="0"/>
              </a:rPr>
              <a:t>Non-linear oscillator</a:t>
            </a:r>
            <a:endParaRPr lang="en-US" dirty="0">
              <a:solidFill>
                <a:srgbClr val="E8E8F1"/>
              </a:solidFill>
              <a:latin typeface="Palatino" charset="0"/>
            </a:endParaRPr>
          </a:p>
          <a:p>
            <a:pPr lvl="1">
              <a:buClr>
                <a:schemeClr val="accent6">
                  <a:lumMod val="20000"/>
                  <a:lumOff val="80000"/>
                </a:schemeClr>
              </a:buClr>
              <a:defRPr/>
            </a:pPr>
            <a:r>
              <a:rPr lang="en-US" dirty="0">
                <a:solidFill>
                  <a:srgbClr val="E8E8F1"/>
                </a:solidFill>
                <a:latin typeface="Palatino" charset="0"/>
              </a:rPr>
              <a:t>Perturbation  by periodic function – single dipole perturbation</a:t>
            </a:r>
          </a:p>
          <a:p>
            <a:pPr lvl="1">
              <a:buClr>
                <a:schemeClr val="accent6">
                  <a:lumMod val="20000"/>
                  <a:lumOff val="80000"/>
                </a:schemeClr>
              </a:buClr>
              <a:defRPr/>
            </a:pPr>
            <a:r>
              <a:rPr lang="en-US" dirty="0" smtClean="0">
                <a:solidFill>
                  <a:srgbClr val="E8E8F1"/>
                </a:solidFill>
                <a:latin typeface="Palatino" charset="0"/>
              </a:rPr>
              <a:t>Application to single multipole – resonance conditions</a:t>
            </a:r>
          </a:p>
          <a:p>
            <a:pPr lvl="1">
              <a:buClr>
                <a:schemeClr val="accent6">
                  <a:lumMod val="20000"/>
                  <a:lumOff val="80000"/>
                </a:schemeClr>
              </a:buClr>
              <a:defRPr/>
            </a:pPr>
            <a:r>
              <a:rPr lang="en-US" dirty="0" smtClean="0">
                <a:solidFill>
                  <a:srgbClr val="E8E8F1"/>
                </a:solidFill>
                <a:latin typeface="Palatino" charset="0"/>
              </a:rPr>
              <a:t>Examples: single quadrupole, sextupole, octupole perturbation</a:t>
            </a:r>
          </a:p>
          <a:p>
            <a:pPr lvl="1">
              <a:buClr>
                <a:schemeClr val="accent6">
                  <a:lumMod val="20000"/>
                  <a:lumOff val="80000"/>
                </a:schemeClr>
              </a:buClr>
              <a:defRPr/>
            </a:pPr>
            <a:r>
              <a:rPr lang="en-US" dirty="0" smtClean="0">
                <a:solidFill>
                  <a:srgbClr val="E8E8F1"/>
                </a:solidFill>
                <a:latin typeface="Palatino" charset="0"/>
              </a:rPr>
              <a:t>General multi-pole perturbation– example: linear coupling</a:t>
            </a:r>
          </a:p>
          <a:p>
            <a:pPr lvl="1">
              <a:buClr>
                <a:schemeClr val="accent6">
                  <a:lumMod val="20000"/>
                  <a:lumOff val="80000"/>
                </a:schemeClr>
              </a:buClr>
              <a:defRPr/>
            </a:pPr>
            <a:r>
              <a:rPr lang="en-US" dirty="0" smtClean="0">
                <a:solidFill>
                  <a:srgbClr val="E8E8F1"/>
                </a:solidFill>
                <a:latin typeface="Palatino" charset="0"/>
              </a:rPr>
              <a:t>Resonance conditions and working point choice</a:t>
            </a:r>
          </a:p>
          <a:p>
            <a:pPr>
              <a:buClr>
                <a:schemeClr val="accent6">
                  <a:lumMod val="20000"/>
                  <a:lumOff val="80000"/>
                </a:schemeClr>
              </a:buClr>
              <a:defRPr/>
            </a:pPr>
            <a:r>
              <a:rPr lang="en-US" dirty="0" smtClean="0">
                <a:solidFill>
                  <a:srgbClr val="E8E8F1"/>
                </a:solidFill>
                <a:latin typeface="Palatino" charset="0"/>
              </a:rPr>
              <a:t>Summary</a:t>
            </a:r>
          </a:p>
          <a:p>
            <a:pPr>
              <a:buClr>
                <a:schemeClr val="accent6">
                  <a:lumMod val="20000"/>
                  <a:lumOff val="80000"/>
                </a:schemeClr>
              </a:buClr>
              <a:defRPr/>
            </a:pPr>
            <a:r>
              <a:rPr lang="en-US" dirty="0" smtClean="0">
                <a:solidFill>
                  <a:srgbClr val="E8E8F1"/>
                </a:solidFill>
                <a:latin typeface="Palatino" charset="0"/>
              </a:rPr>
              <a:t>Appendix I: Multipole expansion</a:t>
            </a:r>
          </a:p>
        </p:txBody>
      </p:sp>
    </p:spTree>
  </p:cSld>
  <p:clrMapOvr>
    <a:masterClrMapping/>
  </p:clrMapOvr>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EXPOINTINIT" val=""/>
  <p:tag name="USEAMSFONTS" val="True"/>
  <p:tag name="EMBEDFONTS" val="True"/>
  <p:tag name="USEBOLDAMS" val="True"/>
  <p:tag name="DEFAULTDISPLAYSOURCE" val="\documentclass{slides}\pagestyle{empty}&#10;\begin{document}&#10;\end{document}&#10;"/>
  <p:tag name="TEX2PS" val="latex $(base).tex; dvips -D $(res) -E -o $(base).ps $(base).dvi"/>
  <p:tag name="TEX2PSBATCH" val="latex --interaction=nonstopmode $(base).tex; dvips -D $(res) -E -o $(base).ps $(base).dvi"/>
  <p:tag name="DEFAULTBITMAP" val="bmpmono"/>
  <p:tag name="DEFAULTBLEND" val="False"/>
  <p:tag name="DEFAULTTRANSPARENT" val="False"/>
  <p:tag name="DEFAULTRESOLUTION" val="300"/>
  <p:tag name="DEFAULTWIDTH" val="324"/>
  <p:tag name="DEFAULTHEIGHT" val="370"/>
  <p:tag name="DEFAULTMAGNIFICATION" val="2"/>
  <p:tag name="DEFAULTFONTSIZE" val="12"/>
  <p:tag name="FIRSTYANNIS@W87120HSW0KT3PP7" val="2919"/>
</p:tagLst>
</file>

<file path=ppt/tags/tag10.xml><?xml version="1.0" encoding="utf-8"?>
<p:tagLst xmlns:a="http://schemas.openxmlformats.org/drawingml/2006/main" xmlns:r="http://schemas.openxmlformats.org/officeDocument/2006/relationships" xmlns:p="http://schemas.openxmlformats.org/presentationml/2006/main">
  <p:tag name="SOURCE" val="\documentclass{article}\pagestyle{empty}&#10;\begin{document}&#10;$$&#10;\frac{d^2 u(t)}{dt^2} + \frac{\omega_0}{Q} \frac{du(t)}{dt} + \omega_0^2 u(t) = \frac{F}{m}\cos(\omega t)&#10;$$&#10;\end{document}&#10;"/>
  <p:tag name="EXTERNALNAME" val="txp_fig"/>
  <p:tag name="BLEND" val="False"/>
  <p:tag name="TRANSPARENT" val="False"/>
  <p:tag name="KEEPFILES" val="False"/>
  <p:tag name="DEBUGPAUSE" val="False"/>
  <p:tag name="RESOLUTION" val="1200"/>
  <p:tag name="TIMEOUT" val="15"/>
  <p:tag name="BITMAPFORMAT" val="bmpmono"/>
  <p:tag name="DEBUGINTERACTIVE" val="True"/>
  <p:tag name="ORIGWIDTH" val="175"/>
  <p:tag name="PICTUREFILESIZE" val="153150"/>
</p:tagLst>
</file>

<file path=ppt/tags/tag11.xml><?xml version="1.0" encoding="utf-8"?>
<p:tagLst xmlns:a="http://schemas.openxmlformats.org/drawingml/2006/main" xmlns:r="http://schemas.openxmlformats.org/officeDocument/2006/relationships" xmlns:p="http://schemas.openxmlformats.org/presentationml/2006/main">
  <p:tag name="SOURCE" val="\documentclass{article}\pagestyle{empty}&#10;\begin{document}&#10;$$&#10;\frac{d^2 u(t)}{dt^2} + \frac{\omega_0}{Q} \frac{du(t)}{dt} + \omega_0^2 u(t) = \frac{F}{m}\cos(\omega t)&#10;$$&#10;\end{document}&#10;"/>
  <p:tag name="EXTERNALNAME" val="txp_fig"/>
  <p:tag name="BLEND" val="False"/>
  <p:tag name="TRANSPARENT" val="False"/>
  <p:tag name="KEEPFILES" val="False"/>
  <p:tag name="DEBUGPAUSE" val="False"/>
  <p:tag name="RESOLUTION" val="1200"/>
  <p:tag name="TIMEOUT" val="15"/>
  <p:tag name="BITMAPFORMAT" val="bmpmono"/>
  <p:tag name="DEBUGINTERACTIVE" val="True"/>
  <p:tag name="ORIGWIDTH" val="175"/>
  <p:tag name="PICTUREFILESIZE" val="153150"/>
</p:tagLst>
</file>

<file path=ppt/tags/tag12.xml><?xml version="1.0" encoding="utf-8"?>
<p:tagLst xmlns:a="http://schemas.openxmlformats.org/drawingml/2006/main" xmlns:r="http://schemas.openxmlformats.org/officeDocument/2006/relationships" xmlns:p="http://schemas.openxmlformats.org/presentationml/2006/main">
  <p:tag name="SOURCE" val="\documentclass{article}\pagestyle{empty}&#10;\usepackage{amsmath}&#10;\begin{document}&#10;$$&#10;\begin{pmatrix} {\cal U} \\ {\cal U}'  \end{pmatrix}  = &#10;\begin{pmatrix} \frac{1}{\sqrt{\beta}}  &amp; 0\\ &#10;\frac{\alpha}{\sqrt{\beta}} &amp; \sqrt{\beta}\end{pmatrix}  \begin{pmatrix}   u \\ u'  \end{pmatrix}  &#10;$$&#10;\end{document}"/>
  <p:tag name="EXTERNALNAME" val="txp_fig"/>
  <p:tag name="BLEND" val="False"/>
  <p:tag name="TRANSPARENT" val="False"/>
  <p:tag name="KEEPFILES" val="False"/>
  <p:tag name="DEBUGPAUSE" val="False"/>
  <p:tag name="RESOLUTION" val="1200"/>
  <p:tag name="TIMEOUT" val="---"/>
  <p:tag name="BITMAPFORMAT" val="bmpmono"/>
  <p:tag name="DEBUGINTERACTIVE" val="True"/>
  <p:tag name="ORIGWIDTH" val="113"/>
  <p:tag name="PICTUREFILESIZE" val="121838"/>
</p:tagLst>
</file>

<file path=ppt/tags/tag13.xml><?xml version="1.0" encoding="utf-8"?>
<p:tagLst xmlns:a="http://schemas.openxmlformats.org/drawingml/2006/main" xmlns:r="http://schemas.openxmlformats.org/officeDocument/2006/relationships" xmlns:p="http://schemas.openxmlformats.org/presentationml/2006/main">
  <p:tag name="SOURCE" val="\documentclass{article}\pagestyle{empty}&#10;\usepackage{amsmath}&#10;\begin{document}&#10;$$&#10;\begin{pmatrix} {\cal U} \\ {\cal U}'  \end{pmatrix}  = &#10;\sqrt{\epsilon}\begin{pmatrix} \;\;\; \cos(\nu\phi) \\&#10; -\sin(\nu\phi)  \end{pmatrix} &#10;$$&#10;\end{document}"/>
  <p:tag name="EXTERNALNAME" val="txp_fig"/>
  <p:tag name="BLEND" val="False"/>
  <p:tag name="TRANSPARENT" val="False"/>
  <p:tag name="KEEPFILES" val="False"/>
  <p:tag name="DEBUGPAUSE" val="False"/>
  <p:tag name="RESOLUTION" val="1200"/>
  <p:tag name="TIMEOUT" val="---"/>
  <p:tag name="BITMAPFORMAT" val="bmpmono"/>
  <p:tag name="DEBUGINTERACTIVE" val="True"/>
  <p:tag name="ORIGWIDTH" val="105"/>
  <p:tag name="PICTUREFILESIZE" val="91582"/>
</p:tagLst>
</file>

<file path=ppt/tags/tag14.xml><?xml version="1.0" encoding="utf-8"?>
<p:tagLst xmlns:a="http://schemas.openxmlformats.org/drawingml/2006/main" xmlns:r="http://schemas.openxmlformats.org/officeDocument/2006/relationships" xmlns:p="http://schemas.openxmlformats.org/presentationml/2006/main">
  <p:tag name="SOURCE" val="\documentclass{article}\pagestyle{empty}&#10;\begin{document}&#10;$${\cal U}=\frac{u}{\sqrt{\beta}} \;, \;\; {\cal U'} = \frac{d\cal U}{d \phi} = \frac{\alpha}{\sqrt{\beta}}u + \sqrt{\beta}u'\;, \;\; \phi = \frac{\psi}{\nu}=\frac{1}{\nu}\int\frac{ds}{\beta(s)}&#10;$$&#10;\end{document}&#10;"/>
  <p:tag name="EXTERNALNAME" val="txp_fig"/>
  <p:tag name="BLEND" val="False"/>
  <p:tag name="TRANSPARENT" val="False"/>
  <p:tag name="KEEPFILES" val="False"/>
  <p:tag name="DEBUGPAUSE" val="False"/>
  <p:tag name="RESOLUTION" val="1200"/>
  <p:tag name="TIMEOUT" val="---"/>
  <p:tag name="BITMAPFORMAT" val="bmpmono"/>
  <p:tag name="DEBUGINTERACTIVE" val="True"/>
  <p:tag name="ORIGWIDTH" val="258"/>
  <p:tag name="PICTUREFILESIZE" val="216062"/>
</p:tagLst>
</file>

<file path=ppt/tags/tag15.xml><?xml version="1.0" encoding="utf-8"?>
<p:tagLst xmlns:a="http://schemas.openxmlformats.org/drawingml/2006/main" xmlns:r="http://schemas.openxmlformats.org/officeDocument/2006/relationships" xmlns:p="http://schemas.openxmlformats.org/presentationml/2006/main">
  <p:tag name="SOURCE" val="\documentclass{article}\pagestyle{empty}&#10;\usepackage{amsmath}&#10;\begin{document}&#10;$$&#10; 2\beta\beta'' - \beta'^2 + 4\beta^2K = 4&#10;$$&#10;\end{document}&#10;"/>
  <p:tag name="EXTERNALNAME" val="txp_fig"/>
  <p:tag name="BLEND" val="False"/>
  <p:tag name="TRANSPARENT" val="False"/>
  <p:tag name="KEEPFILES" val="False"/>
  <p:tag name="DEBUGPAUSE" val="False"/>
  <p:tag name="RESOLUTION" val="1200"/>
  <p:tag name="TIMEOUT" val="---"/>
  <p:tag name="BITMAPFORMAT" val="bmpmono"/>
  <p:tag name="DEBUGINTERACTIVE" val="True"/>
  <p:tag name="ORIGWIDTH" val="103"/>
  <p:tag name="PICTUREFILESIZE" val="43262"/>
</p:tagLst>
</file>

<file path=ppt/tags/tag16.xml><?xml version="1.0" encoding="utf-8"?>
<p:tagLst xmlns:a="http://schemas.openxmlformats.org/drawingml/2006/main" xmlns:r="http://schemas.openxmlformats.org/officeDocument/2006/relationships" xmlns:p="http://schemas.openxmlformats.org/presentationml/2006/main">
  <p:tag name="SOURCE" val="\documentclass{article}\pagestyle{empty}&#10;\begin{document}&#10;$${\cal U}$$&#10;\end{document}&#10;"/>
  <p:tag name="EXTERNALNAME" val="txp_fig"/>
  <p:tag name="BLEND" val="False"/>
  <p:tag name="TRANSPARENT" val="False"/>
  <p:tag name="KEEPFILES" val="False"/>
  <p:tag name="DEBUGPAUSE" val="False"/>
  <p:tag name="RESOLUTION" val="1200"/>
  <p:tag name="TIMEOUT" val="---"/>
  <p:tag name="BITMAPFORMAT" val="bmpmono"/>
  <p:tag name="DEBUGINTERACTIVE" val="True"/>
  <p:tag name="ORIGWIDTH" val="8"/>
  <p:tag name="PICTUREFILESIZE" val="2722"/>
</p:tagLst>
</file>

<file path=ppt/tags/tag17.xml><?xml version="1.0" encoding="utf-8"?>
<p:tagLst xmlns:a="http://schemas.openxmlformats.org/drawingml/2006/main" xmlns:r="http://schemas.openxmlformats.org/officeDocument/2006/relationships" xmlns:p="http://schemas.openxmlformats.org/presentationml/2006/main">
  <p:tag name="SOURCE" val="\documentclass{article}\pagestyle{empty}&#10;\begin{document}&#10;$${\cal U}'$$&#10;\end{document}&#10;"/>
  <p:tag name="EXTERNALNAME" val="txp_fig"/>
  <p:tag name="BLEND" val="False"/>
  <p:tag name="TRANSPARENT" val="False"/>
  <p:tag name="KEEPFILES" val="False"/>
  <p:tag name="DEBUGPAUSE" val="False"/>
  <p:tag name="RESOLUTION" val="1200"/>
  <p:tag name="TIMEOUT" val="---"/>
  <p:tag name="BITMAPFORMAT" val="bmpmono"/>
  <p:tag name="DEBUGINTERACTIVE" val="True"/>
  <p:tag name="ORIGWIDTH" val="10"/>
  <p:tag name="PICTUREFILESIZE" val="3662"/>
</p:tagLst>
</file>

<file path=ppt/tags/tag18.xml><?xml version="1.0" encoding="utf-8"?>
<p:tagLst xmlns:a="http://schemas.openxmlformats.org/drawingml/2006/main" xmlns:r="http://schemas.openxmlformats.org/officeDocument/2006/relationships" xmlns:p="http://schemas.openxmlformats.org/presentationml/2006/main">
  <p:tag name="SOURCE" val="\documentclass{article}\pagestyle{empty}&#10;\begin{document}&#10;$$u'$$&#10;\end{document}&#10;"/>
  <p:tag name="EXTERNALNAME" val="txp_fig"/>
  <p:tag name="BLEND" val="False"/>
  <p:tag name="TRANSPARENT" val="False"/>
  <p:tag name="KEEPFILES" val="False"/>
  <p:tag name="DEBUGPAUSE" val="False"/>
  <p:tag name="RESOLUTION" val="1200"/>
  <p:tag name="TIMEOUT" val="---"/>
  <p:tag name="BITMAPFORMAT" val="bmpmono"/>
  <p:tag name="DEBUGINTERACTIVE" val="True"/>
  <p:tag name="ORIGWIDTH" val="9"/>
  <p:tag name="PICTUREFILESIZE" val="3062"/>
</p:tagLst>
</file>

<file path=ppt/tags/tag19.xml><?xml version="1.0" encoding="utf-8"?>
<p:tagLst xmlns:a="http://schemas.openxmlformats.org/drawingml/2006/main" xmlns:r="http://schemas.openxmlformats.org/officeDocument/2006/relationships" xmlns:p="http://schemas.openxmlformats.org/presentationml/2006/main">
  <p:tag name="SOURCE" val="\documentclass{article}\pagestyle{empty}&#10;\begin{document}&#10;$$u$$&#10;\end{document}&#10;"/>
  <p:tag name="EXTERNALNAME" val="txp_fig"/>
  <p:tag name="BLEND" val="False"/>
  <p:tag name="TRANSPARENT" val="False"/>
  <p:tag name="KEEPFILES" val="False"/>
  <p:tag name="DEBUGPAUSE" val="False"/>
  <p:tag name="RESOLUTION" val="1200"/>
  <p:tag name="TIMEOUT" val="---"/>
  <p:tag name="BITMAPFORMAT" val="bmpmono"/>
  <p:tag name="DEBUGINTERACTIVE" val="True"/>
  <p:tag name="ORIGWIDTH" val="6"/>
  <p:tag name="PICTUREFILESIZE" val="1390"/>
</p:tagLst>
</file>

<file path=ppt/tags/tag2.xml><?xml version="1.0" encoding="utf-8"?>
<p:tagLst xmlns:a="http://schemas.openxmlformats.org/drawingml/2006/main" xmlns:r="http://schemas.openxmlformats.org/officeDocument/2006/relationships" xmlns:p="http://schemas.openxmlformats.org/presentationml/2006/main">
  <p:tag name="SOURCE" val="\documentclass{article}\pagestyle{empty}&#10;\begin{document}&#10;$$ \bar{P} = \bar{I} E = f_N N e E$$&#10;\end{document}&#10;"/>
  <p:tag name="EXTERNALNAME" val="txp_fig"/>
  <p:tag name="BLEND" val="False"/>
  <p:tag name="TRANSPARENT" val="False"/>
  <p:tag name="KEEPFILES" val="False"/>
  <p:tag name="DEBUGPAUSE" val="False"/>
  <p:tag name="RESOLUTION" val="1200"/>
  <p:tag name="TIMEOUT" val="---"/>
  <p:tag name="BITMAPFORMAT" val="bmpmono"/>
  <p:tag name="DEBUGINTERACTIVE" val="True"/>
  <p:tag name="ORIGWIDTH" val="82"/>
  <p:tag name="PICTUREFILESIZE" val="31538"/>
</p:tagLst>
</file>

<file path=ppt/tags/tag20.xml><?xml version="1.0" encoding="utf-8"?>
<p:tagLst xmlns:a="http://schemas.openxmlformats.org/drawingml/2006/main" xmlns:r="http://schemas.openxmlformats.org/officeDocument/2006/relationships" xmlns:p="http://schemas.openxmlformats.org/presentationml/2006/main">
  <p:tag name="SOURCE" val="\documentclass[5pt]{article}\pagestyle{empty}&#10;\begin{document}&#10;$$u(s)=\sqrt{\epsilon\beta(s)}\cos(\psi(s)+\psi_0) $$&#10;\end{document}&#10;"/>
  <p:tag name="EXTERNALNAME" val="txp_fig"/>
  <p:tag name="BLEND" val="False"/>
  <p:tag name="TRANSPARENT" val="False"/>
  <p:tag name="KEEPFILES" val="False"/>
  <p:tag name="DEBUGPAUSE" val="False"/>
  <p:tag name="RESOLUTION" val="1200"/>
  <p:tag name="TIMEOUT" val="---"/>
  <p:tag name="BITMAPFORMAT" val="bmpmono"/>
  <p:tag name="DEBUGINTERACTIVE" val="True"/>
  <p:tag name="ORIGWIDTH" val="129"/>
  <p:tag name="PICTUREFILESIZE" val="58814"/>
</p:tagLst>
</file>

<file path=ppt/tags/tag21.xml><?xml version="1.0" encoding="utf-8"?>
<p:tagLst xmlns:a="http://schemas.openxmlformats.org/drawingml/2006/main" xmlns:r="http://schemas.openxmlformats.org/officeDocument/2006/relationships" xmlns:p="http://schemas.openxmlformats.org/presentationml/2006/main">
  <p:tag name="SOURCE" val="\documentclass[5pt]{article}\pagestyle{empty}&#10;\begin{document}&#10;$$u(s)=\sqrt{\epsilon\beta(s)}\cos(\psi(s)+\psi_0) $$&#10;\end{document}&#10;"/>
  <p:tag name="EXTERNALNAME" val="txp_fig"/>
  <p:tag name="BLEND" val="False"/>
  <p:tag name="TRANSPARENT" val="False"/>
  <p:tag name="KEEPFILES" val="False"/>
  <p:tag name="DEBUGPAUSE" val="False"/>
  <p:tag name="RESOLUTION" val="1200"/>
  <p:tag name="TIMEOUT" val="---"/>
  <p:tag name="BITMAPFORMAT" val="bmpmono"/>
  <p:tag name="DEBUGINTERACTIVE" val="True"/>
  <p:tag name="ORIGWIDTH" val="129"/>
  <p:tag name="PICTUREFILESIZE" val="58814"/>
</p:tagLst>
</file>

<file path=ppt/tags/tag22.xml><?xml version="1.0" encoding="utf-8"?>
<p:tagLst xmlns:a="http://schemas.openxmlformats.org/drawingml/2006/main" xmlns:r="http://schemas.openxmlformats.org/officeDocument/2006/relationships" xmlns:p="http://schemas.openxmlformats.org/presentationml/2006/main">
  <p:tag name="SOURCE" val="\documentclass[5pt]{article}\pagestyle{empty}&#10;\begin{document}&#10;$$&#10;u'(s)=\sqrt{\frac{\epsilon}{\beta(s)}}\left(\sin(\psi(s) +\psi_0) +\alpha(s) \cos(\psi(s)+\psi_0)\right)&#10;$$&#10;\end{document}&#10;"/>
  <p:tag name="EXTERNALNAME" val="txp_fig"/>
  <p:tag name="BLEND" val="False"/>
  <p:tag name="TRANSPARENT" val="False"/>
  <p:tag name="KEEPFILES" val="False"/>
  <p:tag name="DEBUGPAUSE" val="False"/>
  <p:tag name="RESOLUTION" val="1200"/>
  <p:tag name="TIMEOUT" val="---"/>
  <p:tag name="BITMAPFORMAT" val="bmpmono"/>
  <p:tag name="DEBUGINTERACTIVE" val="True"/>
  <p:tag name="ORIGWIDTH" val="233"/>
  <p:tag name="PICTUREFILESIZE" val="203070"/>
</p:tagLst>
</file>

<file path=ppt/tags/tag23.xml><?xml version="1.0" encoding="utf-8"?>
<p:tagLst xmlns:a="http://schemas.openxmlformats.org/drawingml/2006/main" xmlns:r="http://schemas.openxmlformats.org/officeDocument/2006/relationships" xmlns:p="http://schemas.openxmlformats.org/presentationml/2006/main">
  <p:tag name="SOURCE" val="\documentclass{article}\pagestyle{empty}&#10;\usepackage{amsmath}&#10;\begin{document}&#10;\begin{equation*}&#10;B_x = -\frac{\partial V}{\partial x} = \frac{\partial A_s}{\partial&#10;y}\;, \quad B_y = -\frac{\partial&#10;V}{\partial y} = -\frac{\partial A_s}{\partial x} &#10;\end{equation*}&#10;\end{document}&#10;"/>
  <p:tag name="EXTERNALNAME" val="txp_fig"/>
  <p:tag name="BLEND" val="False"/>
  <p:tag name="TRANSPARENT" val="False"/>
  <p:tag name="KEEPFILES" val="False"/>
  <p:tag name="DEBUGPAUSE" val="False"/>
  <p:tag name="RESOLUTION" val="1200"/>
  <p:tag name="TIMEOUT" val="---"/>
  <p:tag name="BITMAPFORMAT" val="bmpmono"/>
  <p:tag name="DEBUGINTERACTIVE" val="True"/>
  <p:tag name="ORIGWIDTH" val="190"/>
  <p:tag name="PICTUREFILESIZE" val="158462"/>
</p:tagLst>
</file>

<file path=ppt/tags/tag24.xml><?xml version="1.0" encoding="utf-8"?>
<p:tagLst xmlns:a="http://schemas.openxmlformats.org/drawingml/2006/main" xmlns:r="http://schemas.openxmlformats.org/officeDocument/2006/relationships" xmlns:p="http://schemas.openxmlformats.org/presentationml/2006/main">
  <p:tag name="SOURCE" val="\documentclass{article}\pagestyle{empty}&#10;\usepackage{amsmath}&#10;\begin{document}&#10;$$&#10; {\bf \nabla} \cdot {\bf B} = 0 \;\; \rightarrow \;\; \exists {\bf A} : \;\;  {\bf B}  =  {\bf \nabla} \times {\bf A} $$&#10;\end{document}&#10;"/>
  <p:tag name="EXTERNALNAME" val="txp_fig"/>
  <p:tag name="BLEND" val="False"/>
  <p:tag name="TRANSPARENT" val="False"/>
  <p:tag name="KEEPFILES" val="False"/>
  <p:tag name="DEBUGPAUSE" val="False"/>
  <p:tag name="RESOLUTION" val="1200"/>
  <p:tag name="TIMEOUT" val="---"/>
  <p:tag name="BITMAPFORMAT" val="bmpmono"/>
  <p:tag name="DEBUGINTERACTIVE" val="True"/>
  <p:tag name="ORIGWIDTH" val="147"/>
  <p:tag name="PICTUREFILESIZE" val="46262"/>
</p:tagLst>
</file>

<file path=ppt/tags/tag25.xml><?xml version="1.0" encoding="utf-8"?>
<p:tagLst xmlns:a="http://schemas.openxmlformats.org/drawingml/2006/main" xmlns:r="http://schemas.openxmlformats.org/officeDocument/2006/relationships" xmlns:p="http://schemas.openxmlformats.org/presentationml/2006/main">
  <p:tag name="SOURCE" val="\documentclass{article}\pagestyle{empty}&#10;\usepackage{amsmath}&#10;\begin{document}&#10;$$&#10;{\cal A}(x+iy)=A_s(x,y)+iV(x,y) =  \sum\limits_{n=1}^\infty \kappa_n z^n = \sum\limits_{n=1}^\infty (\lambda_n + i&#10;\mu_n) (x+iy)^n $$&#10;\end{document}&#10;"/>
  <p:tag name="EXTERNALNAME" val="txp_fig"/>
  <p:tag name="BLEND" val="False"/>
  <p:tag name="TRANSPARENT" val="False"/>
  <p:tag name="KEEPFILES" val="False"/>
  <p:tag name="DEBUGPAUSE" val="False"/>
  <p:tag name="RESOLUTION" val="1200"/>
  <p:tag name="TIMEOUT" val="---"/>
  <p:tag name="BITMAPFORMAT" val="bmpmono"/>
  <p:tag name="DEBUGINTERACTIVE" val="True"/>
  <p:tag name="ORIGWIDTH" val="303"/>
  <p:tag name="PICTUREFILESIZE" val="294574"/>
</p:tagLst>
</file>

<file path=ppt/tags/tag26.xml><?xml version="1.0" encoding="utf-8"?>
<p:tagLst xmlns:a="http://schemas.openxmlformats.org/drawingml/2006/main" xmlns:r="http://schemas.openxmlformats.org/officeDocument/2006/relationships" xmlns:p="http://schemas.openxmlformats.org/presentationml/2006/main">
  <p:tag name="SOURCE" val="\documentclass{article}\pagestyle{empty}&#10;\usepackage{amsmath}&#10;\begin{document}&#10;$$&#10; {\bf \nabla} \times {\bf B} = 0 \;\; \rightarrow \;\; \exists V : \;\;  {\bf B}  =  -{\bf \nabla} V  $$&#10;\end{document}&#10;"/>
  <p:tag name="EXTERNALNAME" val="txp_fig"/>
  <p:tag name="BLEND" val="False"/>
  <p:tag name="TRANSPARENT" val="False"/>
  <p:tag name="KEEPFILES" val="False"/>
  <p:tag name="DEBUGPAUSE" val="False"/>
  <p:tag name="RESOLUTION" val="1200"/>
  <p:tag name="TIMEOUT" val="---"/>
  <p:tag name="BITMAPFORMAT" val="bmpmono"/>
  <p:tag name="DEBUGINTERACTIVE" val="True"/>
  <p:tag name="ORIGWIDTH" val="147"/>
  <p:tag name="PICTUREFILESIZE" val="46262"/>
</p:tagLst>
</file>

<file path=ppt/tags/tag27.xml><?xml version="1.0" encoding="utf-8"?>
<p:tagLst xmlns:a="http://schemas.openxmlformats.org/drawingml/2006/main" xmlns:r="http://schemas.openxmlformats.org/officeDocument/2006/relationships" xmlns:p="http://schemas.openxmlformats.org/presentationml/2006/main">
  <p:tag name="SOURCE" val="\documentclass{article}\pagestyle{empty}&#10;\usepackage{amsmath}&#10;\begin{document}&#10;$$&#10;B_y + i B_x = - \frac{\partial}{\partial x}(A_s(x,y)+iV(x,y) ) = -\sum\limits_{n=1}^\infty n (\lambda_n + i&#10;\mu_n) (x+iy)^{n-1} $$&#10;\end{document}&#10;"/>
  <p:tag name="EXTERNALNAME" val="txp_fig"/>
  <p:tag name="BLEND" val="False"/>
  <p:tag name="TRANSPARENT" val="False"/>
  <p:tag name="KEEPFILES" val="False"/>
  <p:tag name="DEBUGPAUSE" val="False"/>
  <p:tag name="RESOLUTION" val="1200"/>
  <p:tag name="TIMEOUT" val="---"/>
  <p:tag name="BITMAPFORMAT" val="bmpmono"/>
  <p:tag name="DEBUGINTERACTIVE" val="True"/>
  <p:tag name="ORIGWIDTH" val="306"/>
  <p:tag name="PICTUREFILESIZE" val="298302"/>
</p:tagLst>
</file>

<file path=ppt/tags/tag28.xml><?xml version="1.0" encoding="utf-8"?>
<p:tagLst xmlns:a="http://schemas.openxmlformats.org/drawingml/2006/main" xmlns:r="http://schemas.openxmlformats.org/officeDocument/2006/relationships" xmlns:p="http://schemas.openxmlformats.org/presentationml/2006/main">
  <p:tag name="SOURCE" val="\documentclass{article}\pagestyle{empty}&#10;\usepackage{amsmath}&#10;\begin{document}&#10;$$&#10;b_n  =  -{n\lambda_n}\;,\quad a_n = {n\mu_n} $$&#10;\end{document}&#10;"/>
  <p:tag name="EXTERNALNAME" val="txp_fig"/>
  <p:tag name="BLEND" val="False"/>
  <p:tag name="TRANSPARENT" val="False"/>
  <p:tag name="KEEPFILES" val="False"/>
  <p:tag name="DEBUGPAUSE" val="False"/>
  <p:tag name="RESOLUTION" val="1200"/>
  <p:tag name="TIMEOUT" val="---"/>
  <p:tag name="BITMAPFORMAT" val="bmpmono"/>
  <p:tag name="DEBUGINTERACTIVE" val="True"/>
  <p:tag name="ORIGWIDTH" val="107"/>
  <p:tag name="PICTUREFILESIZE" val="37246"/>
</p:tagLst>
</file>

<file path=ppt/tags/tag29.xml><?xml version="1.0" encoding="utf-8"?>
<p:tagLst xmlns:a="http://schemas.openxmlformats.org/drawingml/2006/main" xmlns:r="http://schemas.openxmlformats.org/officeDocument/2006/relationships" xmlns:p="http://schemas.openxmlformats.org/presentationml/2006/main">
  <p:tag name="SOURCE" val="\documentclass{article}\pagestyle{empty}&#10;\usepackage{amsmath}&#10;\begin{document}&#10;$$&#10;B_y + i B_x = \sum\limits_{n=1}^\infty (b_n - i a_n) (x+iy)^{n-1} $$&#10;\end{document}&#10;"/>
  <p:tag name="EXTERNALNAME" val="txp_fig"/>
  <p:tag name="BLEND" val="False"/>
  <p:tag name="TRANSPARENT" val="False"/>
  <p:tag name="KEEPFILES" val="False"/>
  <p:tag name="DEBUGPAUSE" val="False"/>
  <p:tag name="RESOLUTION" val="1200"/>
  <p:tag name="TIMEOUT" val="---"/>
  <p:tag name="BITMAPFORMAT" val="bmpmono"/>
  <p:tag name="DEBUGINTERACTIVE" val="True"/>
  <p:tag name="ORIGWIDTH" val="162"/>
  <p:tag name="PICTUREFILESIZE" val="158502"/>
</p:tagLst>
</file>

<file path=ppt/tags/tag3.xml><?xml version="1.0" encoding="utf-8"?>
<p:tagLst xmlns:a="http://schemas.openxmlformats.org/drawingml/2006/main" xmlns:r="http://schemas.openxmlformats.org/officeDocument/2006/relationships" xmlns:p="http://schemas.openxmlformats.org/presentationml/2006/main">
  <p:tag name="SOURCE" val="\documentclass{article}\pagestyle{empty}&#10;\begin{document}&#10;$$B= \frac{N_p}{4\pi^2\epsilon_x\epsilon_y}$$&#10;\end{document}&#10;"/>
  <p:tag name="EXTERNALNAME" val="txp_fig"/>
  <p:tag name="BLEND" val="False"/>
  <p:tag name="TRANSPARENT" val="False"/>
  <p:tag name="KEEPFILES" val="False"/>
  <p:tag name="DEBUGPAUSE" val="False"/>
  <p:tag name="RESOLUTION" val="1200"/>
  <p:tag name="TIMEOUT" val="---"/>
  <p:tag name="BITMAPFORMAT" val="bmpmono"/>
  <p:tag name="DEBUGINTERACTIVE" val="True"/>
  <p:tag name="ORIGWIDTH" val="56"/>
  <p:tag name="PICTUREFILESIZE" val="49982"/>
</p:tagLst>
</file>

<file path=ppt/tags/tag30.xml><?xml version="1.0" encoding="utf-8"?>
<p:tagLst xmlns:a="http://schemas.openxmlformats.org/drawingml/2006/main" xmlns:r="http://schemas.openxmlformats.org/officeDocument/2006/relationships" xmlns:p="http://schemas.openxmlformats.org/presentationml/2006/main">
  <p:tag name="SOURCE" val="\documentclass{article}\pagestyle{empty}&#10;\usepackage{amsmath}&#10;\begin{document}&#10;$$&#10;B_y + i B_x = 10^{-4} B_0\sum\limits_{n=1}^\infty (b'_n - i a'_n) (\frac{x+iy}{r_0})^{n-1} $$&#10;\end{document}&#10;"/>
  <p:tag name="EXTERNALNAME" val="txp_fig"/>
  <p:tag name="BLEND" val="False"/>
  <p:tag name="TRANSPARENT" val="False"/>
  <p:tag name="KEEPFILES" val="False"/>
  <p:tag name="DEBUGPAUSE" val="False"/>
  <p:tag name="RESOLUTION" val="1200"/>
  <p:tag name="TIMEOUT" val="---"/>
  <p:tag name="BITMAPFORMAT" val="bmpmono"/>
  <p:tag name="DEBUGINTERACTIVE" val="True"/>
  <p:tag name="ORIGWIDTH" val="199"/>
  <p:tag name="PICTUREFILESIZE" val="193918"/>
</p:tagLst>
</file>

<file path=ppt/tags/tag31.xml><?xml version="1.0" encoding="utf-8"?>
<p:tagLst xmlns:a="http://schemas.openxmlformats.org/drawingml/2006/main" xmlns:r="http://schemas.openxmlformats.org/officeDocument/2006/relationships" xmlns:p="http://schemas.openxmlformats.org/presentationml/2006/main">
  <p:tag name="TEXPOINT" val="latex"/>
  <p:tag name="SOURCE" val="\documentclass{article}\pagestyle{empty}&#10;\usepackage{amsmath}&#10;\begin{document}&#10;$$&#10;b_n'  =  \frac{b_n}{10^{-4} B_0} r_0^{n-1} \,,\; a_n' = &#10;\frac{a_n}{10^{-4} B_0} r_0^{n-1} $$&#10;\end{document}&#10;"/>
  <p:tag name="FILENAME" val="txp_fig"/>
  <p:tag name="FORMAT" val="bmpmono"/>
  <p:tag name="RES" val="1200"/>
  <p:tag name="BLEND" val="0"/>
  <p:tag name="TRANSPARENT" val="0"/>
  <p:tag name="TBUG" val="0"/>
  <p:tag name="ALLOWFS" val="0"/>
  <p:tag name="ORIGWIDTH" val="166"/>
  <p:tag name="PICTUREFILESIZE" val="133346"/>
</p:tagLst>
</file>

<file path=ppt/tags/tag4.xml><?xml version="1.0" encoding="utf-8"?>
<p:tagLst xmlns:a="http://schemas.openxmlformats.org/drawingml/2006/main" xmlns:r="http://schemas.openxmlformats.org/officeDocument/2006/relationships" xmlns:p="http://schemas.openxmlformats.org/presentationml/2006/main">
  <p:tag name="SOURCE" val="\documentclass{article}\pagestyle{empty}&#10;\begin{document}&#10;$$L= \frac{N_b^2 k_b \gamma}{4\pi\epsilon_n \beta^*}$$&#10;\end{document}&#10;"/>
  <p:tag name="EXTERNALNAME" val="txp_fig"/>
  <p:tag name="BLEND" val="False"/>
  <p:tag name="TRANSPARENT" val="False"/>
  <p:tag name="KEEPFILES" val="False"/>
  <p:tag name="DEBUGPAUSE" val="False"/>
  <p:tag name="RESOLUTION" val="1200"/>
  <p:tag name="TIMEOUT" val="---"/>
  <p:tag name="BITMAPFORMAT" val="bmpmono"/>
  <p:tag name="DEBUGINTERACTIVE" val="True"/>
  <p:tag name="ORIGWIDTH" val="53"/>
  <p:tag name="PICTUREFILESIZE" val="46654"/>
</p:tagLst>
</file>

<file path=ppt/tags/tag5.xml><?xml version="1.0" encoding="utf-8"?>
<p:tagLst xmlns:a="http://schemas.openxmlformats.org/drawingml/2006/main" xmlns:r="http://schemas.openxmlformats.org/officeDocument/2006/relationships" xmlns:p="http://schemas.openxmlformats.org/presentationml/2006/main">
  <p:tag name="SOURCE" val="\documentclass{article}\pagestyle{empty}&#10;\begin{document}&#10;$$L= \frac{N_b^2 k_b \gamma}{4\pi\epsilon_n \beta^*}$$&#10;\end{document}&#10;"/>
  <p:tag name="EXTERNALNAME" val="txp_fig"/>
  <p:tag name="BLEND" val="False"/>
  <p:tag name="TRANSPARENT" val="False"/>
  <p:tag name="KEEPFILES" val="False"/>
  <p:tag name="DEBUGPAUSE" val="False"/>
  <p:tag name="RESOLUTION" val="1200"/>
  <p:tag name="TIMEOUT" val="---"/>
  <p:tag name="BITMAPFORMAT" val="bmpmono"/>
  <p:tag name="DEBUGINTERACTIVE" val="True"/>
  <p:tag name="ORIGWIDTH" val="53"/>
  <p:tag name="PICTUREFILESIZE" val="46654"/>
</p:tagLst>
</file>

<file path=ppt/tags/tag6.xml><?xml version="1.0" encoding="utf-8"?>
<p:tagLst xmlns:a="http://schemas.openxmlformats.org/drawingml/2006/main" xmlns:r="http://schemas.openxmlformats.org/officeDocument/2006/relationships" xmlns:p="http://schemas.openxmlformats.org/presentationml/2006/main">
  <p:tag name="SOURCE" val="\documentclass{article}\pagestyle{empty}&#10;\begin{document}&#10;$$ \bar{P} = \bar{I} E = f_N N e E$$&#10;\end{document}&#10;"/>
  <p:tag name="EXTERNALNAME" val="txp_fig"/>
  <p:tag name="BLEND" val="False"/>
  <p:tag name="TRANSPARENT" val="False"/>
  <p:tag name="KEEPFILES" val="False"/>
  <p:tag name="DEBUGPAUSE" val="False"/>
  <p:tag name="RESOLUTION" val="1200"/>
  <p:tag name="TIMEOUT" val="---"/>
  <p:tag name="BITMAPFORMAT" val="bmpmono"/>
  <p:tag name="DEBUGINTERACTIVE" val="True"/>
  <p:tag name="ORIGWIDTH" val="82"/>
  <p:tag name="PICTUREFILESIZE" val="31538"/>
</p:tagLst>
</file>

<file path=ppt/tags/tag7.xml><?xml version="1.0" encoding="utf-8"?>
<p:tagLst xmlns:a="http://schemas.openxmlformats.org/drawingml/2006/main" xmlns:r="http://schemas.openxmlformats.org/officeDocument/2006/relationships" xmlns:p="http://schemas.openxmlformats.org/presentationml/2006/main">
  <p:tag name="SOURCE" val="\documentclass{article}\pagestyle{empty}&#10;\begin{document}&#10;$$B= \frac{N_p}{4\pi^2\epsilon_x\epsilon_y}$$&#10;\end{document}&#10;"/>
  <p:tag name="EXTERNALNAME" val="txp_fig"/>
  <p:tag name="BLEND" val="False"/>
  <p:tag name="TRANSPARENT" val="False"/>
  <p:tag name="KEEPFILES" val="False"/>
  <p:tag name="DEBUGPAUSE" val="False"/>
  <p:tag name="RESOLUTION" val="1200"/>
  <p:tag name="TIMEOUT" val="---"/>
  <p:tag name="BITMAPFORMAT" val="bmpmono"/>
  <p:tag name="DEBUGINTERACTIVE" val="True"/>
  <p:tag name="ORIGWIDTH" val="56"/>
  <p:tag name="PICTUREFILESIZE" val="49982"/>
</p:tagLst>
</file>

<file path=ppt/tags/tag8.xml><?xml version="1.0" encoding="utf-8"?>
<p:tagLst xmlns:a="http://schemas.openxmlformats.org/drawingml/2006/main" xmlns:r="http://schemas.openxmlformats.org/officeDocument/2006/relationships" xmlns:p="http://schemas.openxmlformats.org/presentationml/2006/main">
  <p:tag name="SOURCE" val="\documentclass{article}\pagestyle{empty}&#10;\begin{document}&#10;$$&#10;\frac{d^2 u(t)}{dt^2} + \frac{\omega_0}{Q} \frac{du(t)}{dt} + \omega_0^2 u(t) = 0&#10;$$&#10;\end{document}&#10;"/>
  <p:tag name="EXTERNALNAME" val="txp_fig"/>
  <p:tag name="BLEND" val="False"/>
  <p:tag name="TRANSPARENT" val="False"/>
  <p:tag name="KEEPFILES" val="False"/>
  <p:tag name="DEBUGPAUSE" val="False"/>
  <p:tag name="RESOLUTION" val="1200"/>
  <p:tag name="TIMEOUT" val="15"/>
  <p:tag name="BITMAPFORMAT" val="bmpmono"/>
  <p:tag name="DEBUGINTERACTIVE" val="True"/>
  <p:tag name="ORIGWIDTH" val="136"/>
  <p:tag name="PICTUREFILESIZE" val="118206"/>
</p:tagLst>
</file>

<file path=ppt/tags/tag9.xml><?xml version="1.0" encoding="utf-8"?>
<p:tagLst xmlns:a="http://schemas.openxmlformats.org/drawingml/2006/main" xmlns:r="http://schemas.openxmlformats.org/officeDocument/2006/relationships" xmlns:p="http://schemas.openxmlformats.org/presentationml/2006/main">
  <p:tag name="SOURCE" val="\documentclass{article}\pagestyle{empty}&#10;\begin{document}&#10;$$&#10;\frac{d^2 u(t)}{dt^2} + \frac{\omega_0}{Q} \frac{du(t)}{dt} + \omega_0^2 u(t) = \frac{F}{m}\cos(\omega t)&#10;$$&#10;\end{document}&#10;"/>
  <p:tag name="EXTERNALNAME" val="txp_fig"/>
  <p:tag name="BLEND" val="False"/>
  <p:tag name="TRANSPARENT" val="False"/>
  <p:tag name="KEEPFILES" val="False"/>
  <p:tag name="DEBUGPAUSE" val="False"/>
  <p:tag name="RESOLUTION" val="1200"/>
  <p:tag name="TIMEOUT" val="15"/>
  <p:tag name="BITMAPFORMAT" val="bmpmono"/>
  <p:tag name="DEBUGINTERACTIVE" val="True"/>
  <p:tag name="ORIGWIDTH" val="175"/>
  <p:tag name="PICTUREFILESIZE" val="153150"/>
</p:tagLst>
</file>

<file path=ppt/theme/theme1.xml><?xml version="1.0" encoding="utf-8"?>
<a:theme xmlns:a="http://schemas.openxmlformats.org/drawingml/2006/main" name="Pixel">
  <a:themeElements>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Pixel">
      <a:majorFont>
        <a:latin typeface="Palatino"/>
        <a:ea typeface=""/>
        <a:cs typeface=""/>
      </a:majorFont>
      <a:minorFont>
        <a:latin typeface="Palatino"/>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ctr" defTabSz="914400" rtl="0" eaLnBrk="1" fontAlgn="base" latinLnBrk="0" hangingPunct="1">
          <a:lnSpc>
            <a:spcPct val="100000"/>
          </a:lnSpc>
          <a:spcBef>
            <a:spcPct val="20000"/>
          </a:spcBef>
          <a:spcAft>
            <a:spcPct val="0"/>
          </a:spcAft>
          <a:buClr>
            <a:schemeClr val="bg2"/>
          </a:buClr>
          <a:buSzPct val="75000"/>
          <a:buFont typeface="Wingdings" pitchFamily="-112" charset="2"/>
          <a:buChar char="n"/>
          <a:tabLst/>
          <a:defRPr kumimoji="0" lang="en-US" sz="2400" b="0" i="0" u="none" strike="noStrike" cap="none" normalizeH="0" baseline="0">
            <a:ln>
              <a:noFill/>
            </a:ln>
            <a:solidFill>
              <a:schemeClr val="tx1"/>
            </a:solidFill>
            <a:effectLst/>
            <a:latin typeface="Baskerville" pitchFamily="-112"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ctr" defTabSz="914400" rtl="0" eaLnBrk="1" fontAlgn="base" latinLnBrk="0" hangingPunct="1">
          <a:lnSpc>
            <a:spcPct val="100000"/>
          </a:lnSpc>
          <a:spcBef>
            <a:spcPct val="20000"/>
          </a:spcBef>
          <a:spcAft>
            <a:spcPct val="0"/>
          </a:spcAft>
          <a:buClr>
            <a:schemeClr val="bg2"/>
          </a:buClr>
          <a:buSzPct val="75000"/>
          <a:buFont typeface="Wingdings" pitchFamily="-112" charset="2"/>
          <a:buChar char="n"/>
          <a:tabLst/>
          <a:defRPr kumimoji="0" lang="en-US" sz="2400" b="0" i="0" u="none" strike="noStrike" cap="none" normalizeH="0" baseline="0">
            <a:ln>
              <a:noFill/>
            </a:ln>
            <a:solidFill>
              <a:schemeClr val="tx1"/>
            </a:solidFill>
            <a:effectLst/>
            <a:latin typeface="Baskerville" pitchFamily="-112" charset="0"/>
          </a:defRPr>
        </a:defPPr>
      </a:lstStyle>
    </a:lnDef>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Pixel</Template>
  <TotalTime>41223</TotalTime>
  <Words>3109</Words>
  <Application>Microsoft Macintosh PowerPoint</Application>
  <PresentationFormat>On-screen Show (4:3)</PresentationFormat>
  <Paragraphs>670</Paragraphs>
  <Slides>52</Slides>
  <Notes>52</Notes>
  <HiddenSlides>0</HiddenSlides>
  <MMClips>0</MMClips>
  <ScaleCrop>false</ScaleCrop>
  <HeadingPairs>
    <vt:vector size="4" baseType="variant">
      <vt:variant>
        <vt:lpstr>Theme</vt:lpstr>
      </vt:variant>
      <vt:variant>
        <vt:i4>1</vt:i4>
      </vt:variant>
      <vt:variant>
        <vt:lpstr>Slide Titles</vt:lpstr>
      </vt:variant>
      <vt:variant>
        <vt:i4>52</vt:i4>
      </vt:variant>
    </vt:vector>
  </HeadingPairs>
  <TitlesOfParts>
    <vt:vector size="53" baseType="lpstr">
      <vt:lpstr>Pixel</vt:lpstr>
      <vt:lpstr>Non-linear effects   Yannis PAPAPHILIPPOU Accelerator and Beam Physics group Beams Department CERN</vt:lpstr>
      <vt:lpstr>Bibliography</vt:lpstr>
      <vt:lpstr>Contents of the 1st lecture</vt:lpstr>
      <vt:lpstr>Contents of the 1st lecture</vt:lpstr>
      <vt:lpstr>Accelerator performance parameters</vt:lpstr>
      <vt:lpstr>Non-linear effects in colliders</vt:lpstr>
      <vt:lpstr>Non-linear effects in high-intensity accelerators</vt:lpstr>
      <vt:lpstr>Non-linear effects in low emittance rings</vt:lpstr>
      <vt:lpstr>Contents of the 1st lecture</vt:lpstr>
      <vt:lpstr>Reminder: Harmonic oscillator</vt:lpstr>
      <vt:lpstr>Integral of motion</vt:lpstr>
      <vt:lpstr>Integration by quadrature </vt:lpstr>
      <vt:lpstr>Frequency of motion</vt:lpstr>
      <vt:lpstr>The pendulum</vt:lpstr>
      <vt:lpstr>Solution for the pendulum</vt:lpstr>
      <vt:lpstr>Damped harmonic oscillator I</vt:lpstr>
      <vt:lpstr>Damped harmonic oscillator II</vt:lpstr>
      <vt:lpstr>Contents of the 1st lecture</vt:lpstr>
      <vt:lpstr>Phase space dynamics</vt:lpstr>
      <vt:lpstr>Non-linear oscillators</vt:lpstr>
      <vt:lpstr>Fixed point analysis</vt:lpstr>
      <vt:lpstr>Fixed point for conservative systems</vt:lpstr>
      <vt:lpstr>Pendulum fixed point analysis</vt:lpstr>
      <vt:lpstr>Contents of the 1st lecture</vt:lpstr>
      <vt:lpstr>Non-autonomous systems</vt:lpstr>
      <vt:lpstr>Driven harmonic oscillator</vt:lpstr>
      <vt:lpstr>Damped oscillator with periodic driving</vt:lpstr>
      <vt:lpstr>Phase space for non-autonomous systems</vt:lpstr>
      <vt:lpstr>Contents of the 1st lecture</vt:lpstr>
      <vt:lpstr>Linear equation with periodic coefficients</vt:lpstr>
      <vt:lpstr>Amplitude, phase and invariant</vt:lpstr>
      <vt:lpstr>Normalized coordinates</vt:lpstr>
      <vt:lpstr>Perturbation of Hill’s equations</vt:lpstr>
      <vt:lpstr>Contents of the 1st lecture</vt:lpstr>
      <vt:lpstr>Perturbation theory</vt:lpstr>
      <vt:lpstr>Perturbation of non-linear oscillator </vt:lpstr>
      <vt:lpstr>Perturbation of non-linear oscillator </vt:lpstr>
      <vt:lpstr>Perturbation by periodic function</vt:lpstr>
      <vt:lpstr>Perturbation by single dipole</vt:lpstr>
      <vt:lpstr>Perturbation by single multi-pole</vt:lpstr>
      <vt:lpstr>Resonances for single multi-pole</vt:lpstr>
      <vt:lpstr>Tune-shift for single multi-pole</vt:lpstr>
      <vt:lpstr>Example: single quadrupole perturbation</vt:lpstr>
      <vt:lpstr>Single Sextupole Perturbation</vt:lpstr>
      <vt:lpstr>General multi-pole perturbation</vt:lpstr>
      <vt:lpstr>Example: Linear Coupling</vt:lpstr>
      <vt:lpstr>General resonance conditions</vt:lpstr>
      <vt:lpstr>Systematic and random resonances</vt:lpstr>
      <vt:lpstr>Contents of the 1st lecture</vt:lpstr>
      <vt:lpstr>Summary</vt:lpstr>
      <vt:lpstr>Magnetic multipole expansion</vt:lpstr>
      <vt:lpstr>Multipole expansion II</vt:lpstr>
    </vt:vector>
  </TitlesOfParts>
  <Company>SNS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EXPERIMENTAL FACILITIES OVERVIEW</dc:title>
  <dc:creator>Yannis Papaphilippou</dc:creator>
  <cp:lastModifiedBy>Ioannis Papapaphilippou</cp:lastModifiedBy>
  <cp:revision>2037</cp:revision>
  <cp:lastPrinted>2008-01-22T16:33:02Z</cp:lastPrinted>
  <dcterms:created xsi:type="dcterms:W3CDTF">2011-01-18T14:20:36Z</dcterms:created>
  <dcterms:modified xsi:type="dcterms:W3CDTF">2014-01-21T16:02:54Z</dcterms:modified>
</cp:coreProperties>
</file>