
<file path=[Content_Types].xml><?xml version="1.0" encoding="utf-8"?>
<Types xmlns="http://schemas.openxmlformats.org/package/2006/content-types">
  <Default Extension="tmp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2"/>
  </p:notesMasterIdLst>
  <p:sldIdLst>
    <p:sldId id="256" r:id="rId5"/>
    <p:sldId id="258" r:id="rId6"/>
    <p:sldId id="366" r:id="rId7"/>
    <p:sldId id="367" r:id="rId8"/>
    <p:sldId id="368" r:id="rId9"/>
    <p:sldId id="369" r:id="rId10"/>
    <p:sldId id="257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BCDF0-7B01-4E5B-ACB3-8AE01AE2752B}" type="datetimeFigureOut">
              <a:rPr lang="en-GB" smtClean="0"/>
              <a:t>04/02/2014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FF1308-0159-4DB1-99BA-E44E965F5B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30767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>
            <a:lvl1pPr marL="36576" indent="0">
              <a:buNone/>
              <a:defRPr/>
            </a:lvl1pPr>
          </a:lstStyle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6949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Espace réservé pour une image  4"/>
          <p:cNvSpPr>
            <a:spLocks noGrp="1"/>
          </p:cNvSpPr>
          <p:nvPr>
            <p:ph type="pic" sz="quarter" idx="10" hasCustomPrompt="1"/>
          </p:nvPr>
        </p:nvSpPr>
        <p:spPr>
          <a:xfrm>
            <a:off x="996950" y="6210300"/>
            <a:ext cx="7687104" cy="552450"/>
          </a:xfrm>
        </p:spPr>
        <p:txBody>
          <a:bodyPr/>
          <a:lstStyle/>
          <a:p>
            <a:r>
              <a:rPr lang="fr-FR" dirty="0" smtClean="0"/>
              <a:t>LOGO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3" name="Image 2" descr="bande-02.eps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9" y="6124202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mp"/><Relationship Id="rId2" Type="http://schemas.openxmlformats.org/officeDocument/2006/relationships/image" Target="../media/image5.tmp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tmp"/><Relationship Id="rId4" Type="http://schemas.openxmlformats.org/officeDocument/2006/relationships/image" Target="../media/image7.tmp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881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Indico</a:t>
            </a:r>
            <a:r>
              <a:rPr lang="en-GB" dirty="0" smtClean="0"/>
              <a:t> Virtual Event</a:t>
            </a:r>
            <a:br>
              <a:rPr lang="en-GB" dirty="0" smtClean="0"/>
            </a:br>
            <a:r>
              <a:rPr lang="en-GB" dirty="0" smtClean="0"/>
              <a:t>Welcome and Introduction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H" dirty="0" smtClean="0"/>
              <a:t>4 </a:t>
            </a:r>
            <a:r>
              <a:rPr lang="fr-CH" dirty="0" err="1" smtClean="0"/>
              <a:t>February</a:t>
            </a:r>
            <a:r>
              <a:rPr lang="fr-CH" dirty="0" smtClean="0"/>
              <a:t> 2014</a:t>
            </a:r>
            <a:endParaRPr lang="en-GB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98218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Welcome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err="1" smtClean="0"/>
              <a:t>Indico</a:t>
            </a:r>
            <a:r>
              <a:rPr lang="en-GB" dirty="0" smtClean="0"/>
              <a:t> Virtual Events series</a:t>
            </a:r>
          </a:p>
          <a:p>
            <a:r>
              <a:rPr lang="en-GB" dirty="0" smtClean="0"/>
              <a:t>To complement the </a:t>
            </a:r>
            <a:r>
              <a:rPr lang="en-GB" dirty="0" err="1" smtClean="0"/>
              <a:t>Indico</a:t>
            </a:r>
            <a:r>
              <a:rPr lang="en-GB" dirty="0" smtClean="0"/>
              <a:t> workshops</a:t>
            </a:r>
          </a:p>
          <a:p>
            <a:r>
              <a:rPr lang="en-GB" dirty="0" smtClean="0"/>
              <a:t>About twice a year</a:t>
            </a:r>
          </a:p>
          <a:p>
            <a:r>
              <a:rPr lang="en-GB" dirty="0" smtClean="0"/>
              <a:t>Open content: contact us to propose</a:t>
            </a:r>
          </a:p>
          <a:p>
            <a:r>
              <a:rPr lang="en-GB" dirty="0" smtClean="0"/>
              <a:t>Recorded and will be made available from the </a:t>
            </a:r>
            <a:r>
              <a:rPr lang="en-GB" dirty="0" err="1" smtClean="0"/>
              <a:t>Indico</a:t>
            </a:r>
            <a:r>
              <a:rPr lang="en-GB" dirty="0" smtClean="0"/>
              <a:t> page</a:t>
            </a:r>
            <a:endParaRPr lang="fr-FR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142955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Programme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err="1" smtClean="0"/>
              <a:t>Indico</a:t>
            </a:r>
            <a:r>
              <a:rPr lang="en-GB" dirty="0" smtClean="0"/>
              <a:t> v1.2 - Jose Benito Gonzalez Lopez (20mn)</a:t>
            </a:r>
          </a:p>
          <a:p>
            <a:r>
              <a:rPr lang="en-GB" dirty="0" err="1" smtClean="0"/>
              <a:t>Indico</a:t>
            </a:r>
            <a:r>
              <a:rPr lang="en-GB" dirty="0" smtClean="0"/>
              <a:t> DB project update - Pedro Ferreira (30mn)</a:t>
            </a:r>
          </a:p>
          <a:p>
            <a:r>
              <a:rPr lang="en-GB" dirty="0" err="1" smtClean="0"/>
              <a:t>Indico</a:t>
            </a:r>
            <a:r>
              <a:rPr lang="en-GB" dirty="0" smtClean="0"/>
              <a:t> Built-in search plugin - Giorgio </a:t>
            </a:r>
            <a:r>
              <a:rPr lang="en-GB" dirty="0" err="1" smtClean="0"/>
              <a:t>Pieretti</a:t>
            </a:r>
            <a:r>
              <a:rPr lang="en-GB" dirty="0" smtClean="0"/>
              <a:t> (15mn</a:t>
            </a:r>
            <a:r>
              <a:rPr lang="en-GB" dirty="0" smtClean="0"/>
              <a:t>)</a:t>
            </a:r>
          </a:p>
          <a:p>
            <a:r>
              <a:rPr lang="en-GB" dirty="0" smtClean="0"/>
              <a:t>Open </a:t>
            </a:r>
            <a:r>
              <a:rPr lang="en-GB" smtClean="0"/>
              <a:t>Discussions </a:t>
            </a:r>
          </a:p>
          <a:p>
            <a:r>
              <a:rPr lang="en-GB" smtClean="0"/>
              <a:t>What’s </a:t>
            </a:r>
            <a:r>
              <a:rPr lang="en-GB" dirty="0" smtClean="0"/>
              <a:t>next – Thomas Baron (5mn)</a:t>
            </a:r>
            <a:endParaRPr lang="en-GB" dirty="0" smtClean="0"/>
          </a:p>
          <a:p>
            <a:endParaRPr lang="en-GB" dirty="0"/>
          </a:p>
          <a:p>
            <a:r>
              <a:rPr lang="en-GB" dirty="0" smtClean="0"/>
              <a:t>Foreseen end: 16:30-17:00</a:t>
            </a:r>
            <a:endParaRPr lang="fr-FR" dirty="0"/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86400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Format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 smtClean="0"/>
          </a:p>
          <a:p>
            <a:r>
              <a:rPr lang="en-GB" dirty="0" smtClean="0"/>
              <a:t>Come and Go</a:t>
            </a:r>
          </a:p>
          <a:p>
            <a:pPr lvl="1"/>
            <a:r>
              <a:rPr lang="en-GB" dirty="0" smtClean="0"/>
              <a:t>First half for users, second half for administrators</a:t>
            </a:r>
          </a:p>
          <a:p>
            <a:r>
              <a:rPr lang="en-GB" dirty="0" smtClean="0"/>
              <a:t>Please keep the questions for the end of the presentations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2903598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Vidyo</a:t>
            </a:r>
            <a:r>
              <a:rPr lang="en-GB" dirty="0" smtClean="0"/>
              <a:t> Tips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Better stay muted when not speaking</a:t>
            </a:r>
            <a:endParaRPr lang="fr-FR" dirty="0"/>
          </a:p>
          <a:p>
            <a:r>
              <a:rPr lang="en-GB" dirty="0" smtClean="0"/>
              <a:t>Select the shared content</a:t>
            </a:r>
          </a:p>
          <a:p>
            <a:endParaRPr lang="en-GB" dirty="0" smtClean="0"/>
          </a:p>
          <a:p>
            <a:r>
              <a:rPr lang="en-GB" dirty="0" smtClean="0"/>
              <a:t>Double-click on the content window to separate and enlarge it</a:t>
            </a:r>
          </a:p>
          <a:p>
            <a:r>
              <a:rPr lang="en-GB" dirty="0" smtClean="0"/>
              <a:t>Avoid tone playing on participants joining/leaving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7" name="Picture 6" descr="Vidyo Desktop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08" t="10665" r="39652" b="81717"/>
          <a:stretch/>
        </p:blipFill>
        <p:spPr>
          <a:xfrm>
            <a:off x="7452320" y="1412776"/>
            <a:ext cx="1520982" cy="3621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Rectangle 9"/>
          <p:cNvSpPr/>
          <p:nvPr/>
        </p:nvSpPr>
        <p:spPr>
          <a:xfrm>
            <a:off x="7939784" y="1340768"/>
            <a:ext cx="64807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12" name="Group 11"/>
          <p:cNvGrpSpPr/>
          <p:nvPr/>
        </p:nvGrpSpPr>
        <p:grpSpPr>
          <a:xfrm>
            <a:off x="5472608" y="2060848"/>
            <a:ext cx="3563888" cy="762308"/>
            <a:chOff x="5472608" y="1891005"/>
            <a:chExt cx="3563888" cy="762308"/>
          </a:xfrm>
        </p:grpSpPr>
        <p:pic>
          <p:nvPicPr>
            <p:cNvPr id="9" name="Picture 8" descr="Screen Clippi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472608" y="1916832"/>
              <a:ext cx="3563888" cy="7364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1" name="Rectangle 10"/>
            <p:cNvSpPr/>
            <p:nvPr/>
          </p:nvSpPr>
          <p:spPr>
            <a:xfrm>
              <a:off x="6759948" y="1891005"/>
              <a:ext cx="576064" cy="44024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pic>
        <p:nvPicPr>
          <p:cNvPr id="14" name="Picture 13" descr="Screen Clippi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5386373"/>
            <a:ext cx="1933845" cy="3810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" name="Rectangle 14"/>
          <p:cNvSpPr/>
          <p:nvPr/>
        </p:nvSpPr>
        <p:spPr>
          <a:xfrm>
            <a:off x="1547664" y="5337070"/>
            <a:ext cx="648072" cy="50405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6" name="Picture 15" descr="Screen Clippi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4509120"/>
            <a:ext cx="3771533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9" name="Rectangle 18"/>
          <p:cNvSpPr/>
          <p:nvPr/>
        </p:nvSpPr>
        <p:spPr>
          <a:xfrm>
            <a:off x="4676552" y="5823736"/>
            <a:ext cx="1191592" cy="29010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Rectangle 19"/>
          <p:cNvSpPr/>
          <p:nvPr/>
        </p:nvSpPr>
        <p:spPr>
          <a:xfrm>
            <a:off x="6372199" y="6007834"/>
            <a:ext cx="1840611" cy="24795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Right Arrow 20"/>
          <p:cNvSpPr/>
          <p:nvPr/>
        </p:nvSpPr>
        <p:spPr>
          <a:xfrm>
            <a:off x="3870392" y="5374014"/>
            <a:ext cx="648072" cy="430356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02282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13643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Ìsentation2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D980F37ABCA244AB4503AEACFD22FA3" ma:contentTypeVersion="0" ma:contentTypeDescription="Create a new document." ma:contentTypeScope="" ma:versionID="0010f1390bd62d2da729ad6b81c8d72e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7A01C39-D168-483D-AC96-B0E6C575785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D60CEAF1-7B8F-4C56-B388-06C6B0A8B6C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2060E68-4597-4E88-9C99-01297BE81BAA}">
  <ds:schemaRefs>
    <ds:schemaRef ds:uri="http://schemas.microsoft.com/office/infopath/2007/PartnerControls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terms/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CERNPreÌsentation2</Template>
  <TotalTime>19346</TotalTime>
  <Words>133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CERNPreÌsentation2</vt:lpstr>
      <vt:lpstr>PowerPoint Presentation</vt:lpstr>
      <vt:lpstr>Indico Virtual Event Welcome and Introduction</vt:lpstr>
      <vt:lpstr>Welcome</vt:lpstr>
      <vt:lpstr>Programme</vt:lpstr>
      <vt:lpstr>Format</vt:lpstr>
      <vt:lpstr>Vidyo Tips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tbaron</dc:creator>
  <cp:lastModifiedBy>Thomas Baron</cp:lastModifiedBy>
  <cp:revision>238</cp:revision>
  <dcterms:created xsi:type="dcterms:W3CDTF">2012-07-09T15:24:44Z</dcterms:created>
  <dcterms:modified xsi:type="dcterms:W3CDTF">2014-02-04T08:38:37Z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0x0101008D980F37ABCA244AB4503AEACFD22FA3</vt:lpwstr>
  </property>
</Properties>
</file>