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5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16D12-5D55-4773-A742-7A356C41D089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B50C6-8C22-4180-B291-839C7C3943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B50C6-8C22-4180-B291-839C7C39431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DF62-B3AA-4DE4-8E39-B7C617FA49F7}" type="datetime1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424AF-F7B6-44C3-AF4E-07D2341E6C59}" type="datetime1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CDD53-0D6B-4433-A743-967D1CD5AF6B}" type="datetime1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8270-F3B1-4656-919B-35112036FDB2}" type="datetime1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E0FE-285C-4068-A709-275356BF3702}" type="datetime1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7E697-C94D-4002-8AD8-B4E734976640}" type="datetime1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85A6-5E1E-432E-821B-415DC5D6F09F}" type="datetime1">
              <a:rPr lang="en-US" smtClean="0"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C9EA9-B010-4540-9FDB-5D3C5F3F8C51}" type="datetime1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EF378-D2DB-4ACA-9925-DC781787FFA7}" type="datetime1">
              <a:rPr lang="en-US" smtClean="0"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AE70-393F-450C-B500-A931C1797273}" type="datetime1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84E68-3E44-40BB-A0C7-601B2B951CBF}" type="datetime1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6815E-0037-4890-871E-E5E49D3896D7}" type="datetime1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Diamonds are the best CALIFES friends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W. Farabolini</a:t>
            </a:r>
          </a:p>
          <a:p>
            <a:r>
              <a:rPr lang="en-US" dirty="0" smtClean="0"/>
              <a:t>09 December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Some unusual specifications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Very low beam charge: down to 10</a:t>
            </a:r>
            <a:r>
              <a:rPr lang="en-US" baseline="30000" dirty="0" smtClean="0">
                <a:solidFill>
                  <a:srgbClr val="002060"/>
                </a:solidFill>
              </a:rPr>
              <a:t>5</a:t>
            </a:r>
            <a:r>
              <a:rPr lang="en-US" dirty="0" smtClean="0">
                <a:solidFill>
                  <a:srgbClr val="002060"/>
                </a:solidFill>
              </a:rPr>
              <a:t> electrons = 0.016 </a:t>
            </a:r>
            <a:r>
              <a:rPr lang="en-US" dirty="0" err="1" smtClean="0">
                <a:solidFill>
                  <a:srgbClr val="002060"/>
                </a:solidFill>
              </a:rPr>
              <a:t>pC</a:t>
            </a:r>
            <a:endParaRPr lang="en-US" dirty="0" smtClean="0">
              <a:solidFill>
                <a:srgbClr val="002060"/>
              </a:solidFill>
            </a:endParaRPr>
          </a:p>
          <a:p>
            <a:pPr lvl="1"/>
            <a:r>
              <a:rPr lang="en-US" dirty="0" err="1" smtClean="0">
                <a:solidFill>
                  <a:srgbClr val="002060"/>
                </a:solidFill>
              </a:rPr>
              <a:t>Califes</a:t>
            </a:r>
            <a:r>
              <a:rPr lang="en-US" dirty="0" smtClean="0">
                <a:solidFill>
                  <a:srgbClr val="002060"/>
                </a:solidFill>
              </a:rPr>
              <a:t> specification 0.6 </a:t>
            </a:r>
            <a:r>
              <a:rPr lang="en-US" dirty="0" err="1" smtClean="0">
                <a:solidFill>
                  <a:srgbClr val="002060"/>
                </a:solidFill>
              </a:rPr>
              <a:t>nC</a:t>
            </a:r>
            <a:r>
              <a:rPr lang="en-US" dirty="0" smtClean="0">
                <a:solidFill>
                  <a:srgbClr val="002060"/>
                </a:solidFill>
              </a:rPr>
              <a:t> per bunch -&gt; 3.75 10</a:t>
            </a:r>
            <a:r>
              <a:rPr lang="en-US" baseline="30000" dirty="0" smtClean="0">
                <a:solidFill>
                  <a:srgbClr val="002060"/>
                </a:solidFill>
              </a:rPr>
              <a:t>9</a:t>
            </a:r>
            <a:r>
              <a:rPr lang="en-US" dirty="0" smtClean="0">
                <a:solidFill>
                  <a:srgbClr val="002060"/>
                </a:solidFill>
              </a:rPr>
              <a:t> electrons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charge to be reduced by a factor up to 37500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How to achieve this 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Problem of measurement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Problem of dark current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Problem of secondary electrons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Reduce the bunch charge in a controllable way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Laser can be attenuate thanks to the optical filter and a single bunch can be isolated using the pulse picker.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Beam charge measures with the BCM has been proven down to 150 </a:t>
            </a:r>
            <a:r>
              <a:rPr lang="en-US" dirty="0" err="1" smtClean="0">
                <a:solidFill>
                  <a:srgbClr val="002060"/>
                </a:solidFill>
              </a:rPr>
              <a:t>pC</a:t>
            </a:r>
            <a:r>
              <a:rPr lang="en-US" dirty="0" smtClean="0">
                <a:solidFill>
                  <a:srgbClr val="002060"/>
                </a:solidFill>
              </a:rPr>
              <a:t> (no attend was made to go lower).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200 ns pulse achievable (300 bunches) than switch to 1 bunch -&gt; 0.5 </a:t>
            </a:r>
            <a:r>
              <a:rPr lang="en-US" dirty="0" err="1" smtClean="0">
                <a:solidFill>
                  <a:srgbClr val="002060"/>
                </a:solidFill>
              </a:rPr>
              <a:t>pC</a:t>
            </a:r>
            <a:r>
              <a:rPr lang="en-US" dirty="0" smtClean="0">
                <a:solidFill>
                  <a:srgbClr val="002060"/>
                </a:solidFill>
              </a:rPr>
              <a:t> (still 30 time too high)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Low charge measurement and small beam size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Users\w\wfarabol\Documents\Diamond detector\charge_146pC_3bunches.png"/>
          <p:cNvPicPr>
            <a:picLocks noChangeAspect="1" noChangeArrowheads="1"/>
          </p:cNvPicPr>
          <p:nvPr/>
        </p:nvPicPr>
        <p:blipFill>
          <a:blip r:embed="rId2" cstate="print"/>
          <a:srcRect l="4401" t="11562" r="6602" b="4386"/>
          <a:stretch>
            <a:fillRect/>
          </a:stretch>
        </p:blipFill>
        <p:spPr bwMode="auto">
          <a:xfrm>
            <a:off x="533402" y="990601"/>
            <a:ext cx="3785380" cy="4933268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 rot="20216701">
            <a:off x="430254" y="4145778"/>
            <a:ext cx="2820521" cy="160510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G:\Users\w\wfarabol\Documents\Diamond detector\MTV0420_1.png"/>
          <p:cNvPicPr>
            <a:picLocks noChangeAspect="1" noChangeArrowheads="1"/>
          </p:cNvPicPr>
          <p:nvPr/>
        </p:nvPicPr>
        <p:blipFill>
          <a:blip r:embed="rId3" cstate="print"/>
          <a:srcRect l="8252" t="11973" r="550" b="5188"/>
          <a:stretch>
            <a:fillRect/>
          </a:stretch>
        </p:blipFill>
        <p:spPr bwMode="auto">
          <a:xfrm>
            <a:off x="4572000" y="990600"/>
            <a:ext cx="3879030" cy="4856901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 rot="20216701">
            <a:off x="7412775" y="2156214"/>
            <a:ext cx="1444693" cy="7929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6019800"/>
            <a:ext cx="8290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This spectrum line is no often used since it requires the degaussing of magnet BHB400 afterwards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20216701">
            <a:off x="4488411" y="787041"/>
            <a:ext cx="1020314" cy="5595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Beam envelope simulation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  <p:pic>
        <p:nvPicPr>
          <p:cNvPr id="2051" name="Picture 3" descr="G:\Users\w\wfarabol\Documents\Diamond detector\beam model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124200"/>
            <a:ext cx="4772025" cy="32480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1" y="12954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Focus the beam on the detector surface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050" name="Picture 2" descr="G:\Users\w\wfarabol\Documents\Diamond detector\beam mod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066800"/>
            <a:ext cx="4795838" cy="32337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34000" y="47244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Then dilute the beam in a controlled manner. 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Possible problems and their mitigation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Dark current becomes predominant 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-&gt; reduce the RF power (klystron, gun attenuator)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-&gt; only proper </a:t>
            </a:r>
            <a:r>
              <a:rPr lang="en-US" sz="2400" dirty="0" smtClean="0">
                <a:solidFill>
                  <a:srgbClr val="002060"/>
                </a:solidFill>
              </a:rPr>
              <a:t>beam </a:t>
            </a:r>
            <a:r>
              <a:rPr lang="en-US" sz="2400" dirty="0" smtClean="0">
                <a:solidFill>
                  <a:srgbClr val="002060"/>
                </a:solidFill>
              </a:rPr>
              <a:t>energy will be sent to the detector (spectrum line)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Secondary electrons due to beam dilution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-&gt; use a collimator before the detector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Back </a:t>
            </a:r>
            <a:r>
              <a:rPr lang="en-US" sz="2800" dirty="0" smtClean="0">
                <a:solidFill>
                  <a:srgbClr val="002060"/>
                </a:solidFill>
              </a:rPr>
              <a:t>scattered electrons from </a:t>
            </a:r>
            <a:r>
              <a:rPr lang="en-US" sz="2800" dirty="0" smtClean="0">
                <a:solidFill>
                  <a:srgbClr val="002060"/>
                </a:solidFill>
              </a:rPr>
              <a:t>dump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-&gt; use a magnetic deflector after the detector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Present diagnostics not sensitive enough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-&gt; install a Faraday cup after the detector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Risk to send high charge beam to the detector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-&gt; Interlock the BHB400 magnet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Evaluation Meeting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286</Words>
  <Application>Microsoft Office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Diamonds are the best CALIFES friends</vt:lpstr>
      <vt:lpstr>Some unusual specifications</vt:lpstr>
      <vt:lpstr>Reduce the bunch charge in a controllable way</vt:lpstr>
      <vt:lpstr>Low charge measurement and small beam size</vt:lpstr>
      <vt:lpstr>Beam envelope simulation</vt:lpstr>
      <vt:lpstr>Possible problems and their mitigation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wfarabol</cp:lastModifiedBy>
  <cp:revision>18</cp:revision>
  <dcterms:created xsi:type="dcterms:W3CDTF">2006-08-16T00:00:00Z</dcterms:created>
  <dcterms:modified xsi:type="dcterms:W3CDTF">2013-12-09T17:51:01Z</dcterms:modified>
</cp:coreProperties>
</file>