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6" r:id="rId4"/>
    <p:sldId id="261" r:id="rId5"/>
    <p:sldId id="269" r:id="rId6"/>
    <p:sldId id="263" r:id="rId7"/>
    <p:sldId id="270" r:id="rId8"/>
    <p:sldId id="285" r:id="rId9"/>
    <p:sldId id="289" r:id="rId10"/>
    <p:sldId id="286" r:id="rId11"/>
    <p:sldId id="290" r:id="rId12"/>
    <p:sldId id="288" r:id="rId13"/>
    <p:sldId id="287" r:id="rId14"/>
    <p:sldId id="27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893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4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tdfiler\tdpc01users\dt\dt_public\Short_Sample\Report\11T_Dipole\Witnesses\MBH08\short_sample_godeke.xlsm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tdfiler\tdpc01users\dt\dt_public\Short_Sample\Report\11T_Dipole\Witnesses\MBH08\short_sample_godeke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4.5 K</a:t>
            </a:r>
          </a:p>
        </c:rich>
      </c:tx>
      <c:layout>
        <c:manualLayout>
          <c:xMode val="edge"/>
          <c:yMode val="edge"/>
          <c:x val="0.14615242539127055"/>
          <c:y val="0.33229694574933094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4939243705647906"/>
          <c:y val="0.13091022276061645"/>
          <c:w val="0.79751215125887043"/>
          <c:h val="0.73712817147856546"/>
        </c:manualLayout>
      </c:layout>
      <c:scatterChart>
        <c:scatterStyle val="smoothMarker"/>
        <c:varyColors val="0"/>
        <c:ser>
          <c:idx val="2"/>
          <c:order val="0"/>
          <c:tx>
            <c:strRef>
              <c:f>Sheet2!$E$48</c:f>
              <c:strCache>
                <c:ptCount val="1"/>
                <c:pt idx="0">
                  <c:v>Extr. #6</c:v>
                </c:pt>
              </c:strCache>
            </c:strRef>
          </c:tx>
          <c:marker>
            <c:symbol val="none"/>
          </c:marker>
          <c:xVal>
            <c:numRef>
              <c:f>Sheet2!$B$50:$B$151</c:f>
              <c:numCache>
                <c:formatCode>General</c:formatCode>
                <c:ptCount val="102"/>
                <c:pt idx="0">
                  <c:v>10</c:v>
                </c:pt>
                <c:pt idx="1">
                  <c:v>10.050000000000002</c:v>
                </c:pt>
                <c:pt idx="2">
                  <c:v>10.1</c:v>
                </c:pt>
                <c:pt idx="3">
                  <c:v>10.15</c:v>
                </c:pt>
                <c:pt idx="4">
                  <c:v>10.200000000000001</c:v>
                </c:pt>
                <c:pt idx="5">
                  <c:v>10.25</c:v>
                </c:pt>
                <c:pt idx="6">
                  <c:v>10.3</c:v>
                </c:pt>
                <c:pt idx="7">
                  <c:v>10.350000000000005</c:v>
                </c:pt>
                <c:pt idx="8">
                  <c:v>10.4</c:v>
                </c:pt>
                <c:pt idx="9">
                  <c:v>10.450000000000005</c:v>
                </c:pt>
                <c:pt idx="10">
                  <c:v>10.5</c:v>
                </c:pt>
                <c:pt idx="11">
                  <c:v>10.55</c:v>
                </c:pt>
                <c:pt idx="12">
                  <c:v>10.6</c:v>
                </c:pt>
                <c:pt idx="13">
                  <c:v>10.65</c:v>
                </c:pt>
                <c:pt idx="14">
                  <c:v>10.7</c:v>
                </c:pt>
                <c:pt idx="15">
                  <c:v>10.75</c:v>
                </c:pt>
                <c:pt idx="16">
                  <c:v>10.8</c:v>
                </c:pt>
                <c:pt idx="17">
                  <c:v>10.850000000000005</c:v>
                </c:pt>
                <c:pt idx="18">
                  <c:v>10.9</c:v>
                </c:pt>
                <c:pt idx="19">
                  <c:v>10.950000000000005</c:v>
                </c:pt>
                <c:pt idx="20">
                  <c:v>11</c:v>
                </c:pt>
                <c:pt idx="21">
                  <c:v>11.05</c:v>
                </c:pt>
                <c:pt idx="22">
                  <c:v>11.1</c:v>
                </c:pt>
                <c:pt idx="23">
                  <c:v>11.15</c:v>
                </c:pt>
                <c:pt idx="24">
                  <c:v>11.2</c:v>
                </c:pt>
                <c:pt idx="25">
                  <c:v>11.25</c:v>
                </c:pt>
                <c:pt idx="26">
                  <c:v>11.3</c:v>
                </c:pt>
                <c:pt idx="27">
                  <c:v>11.350000000000005</c:v>
                </c:pt>
                <c:pt idx="28">
                  <c:v>11.4</c:v>
                </c:pt>
                <c:pt idx="29">
                  <c:v>11.450000000000005</c:v>
                </c:pt>
                <c:pt idx="30">
                  <c:v>11.5</c:v>
                </c:pt>
                <c:pt idx="31">
                  <c:v>11.55</c:v>
                </c:pt>
                <c:pt idx="32">
                  <c:v>11.6</c:v>
                </c:pt>
                <c:pt idx="33">
                  <c:v>11.65</c:v>
                </c:pt>
                <c:pt idx="34">
                  <c:v>11.7</c:v>
                </c:pt>
                <c:pt idx="35">
                  <c:v>11.75</c:v>
                </c:pt>
                <c:pt idx="36">
                  <c:v>11.8</c:v>
                </c:pt>
                <c:pt idx="37">
                  <c:v>11.850000000000005</c:v>
                </c:pt>
                <c:pt idx="38">
                  <c:v>11.9</c:v>
                </c:pt>
                <c:pt idx="39">
                  <c:v>11.950000000000005</c:v>
                </c:pt>
                <c:pt idx="40">
                  <c:v>12</c:v>
                </c:pt>
                <c:pt idx="41">
                  <c:v>12.05</c:v>
                </c:pt>
                <c:pt idx="42">
                  <c:v>12.1</c:v>
                </c:pt>
                <c:pt idx="43">
                  <c:v>12.15</c:v>
                </c:pt>
                <c:pt idx="44">
                  <c:v>12.2</c:v>
                </c:pt>
                <c:pt idx="45">
                  <c:v>12.25</c:v>
                </c:pt>
                <c:pt idx="46">
                  <c:v>12.3</c:v>
                </c:pt>
                <c:pt idx="47">
                  <c:v>12.350000000000005</c:v>
                </c:pt>
                <c:pt idx="48">
                  <c:v>12.4</c:v>
                </c:pt>
                <c:pt idx="49">
                  <c:v>12.450000000000005</c:v>
                </c:pt>
                <c:pt idx="50">
                  <c:v>12.5</c:v>
                </c:pt>
                <c:pt idx="51">
                  <c:v>12.55</c:v>
                </c:pt>
                <c:pt idx="52">
                  <c:v>12.6</c:v>
                </c:pt>
                <c:pt idx="53">
                  <c:v>12.65</c:v>
                </c:pt>
                <c:pt idx="54">
                  <c:v>12.7</c:v>
                </c:pt>
                <c:pt idx="55">
                  <c:v>12.75</c:v>
                </c:pt>
                <c:pt idx="56">
                  <c:v>12.8</c:v>
                </c:pt>
                <c:pt idx="57">
                  <c:v>12.850000000000005</c:v>
                </c:pt>
                <c:pt idx="58">
                  <c:v>12.9</c:v>
                </c:pt>
                <c:pt idx="59">
                  <c:v>12.950000000000005</c:v>
                </c:pt>
                <c:pt idx="60">
                  <c:v>13</c:v>
                </c:pt>
                <c:pt idx="61">
                  <c:v>13.05</c:v>
                </c:pt>
                <c:pt idx="62">
                  <c:v>13.1</c:v>
                </c:pt>
                <c:pt idx="63">
                  <c:v>13.15</c:v>
                </c:pt>
                <c:pt idx="64">
                  <c:v>13.2</c:v>
                </c:pt>
                <c:pt idx="65">
                  <c:v>13.25</c:v>
                </c:pt>
                <c:pt idx="66">
                  <c:v>13.3000000000001</c:v>
                </c:pt>
                <c:pt idx="67">
                  <c:v>13.350000000000005</c:v>
                </c:pt>
                <c:pt idx="68">
                  <c:v>13.4000000000001</c:v>
                </c:pt>
                <c:pt idx="69">
                  <c:v>13.450000000000005</c:v>
                </c:pt>
                <c:pt idx="70">
                  <c:v>13.5</c:v>
                </c:pt>
                <c:pt idx="71">
                  <c:v>13.5500000000001</c:v>
                </c:pt>
                <c:pt idx="72">
                  <c:v>13.6</c:v>
                </c:pt>
                <c:pt idx="73">
                  <c:v>13.6500000000001</c:v>
                </c:pt>
                <c:pt idx="74">
                  <c:v>13.7</c:v>
                </c:pt>
                <c:pt idx="75">
                  <c:v>13.75</c:v>
                </c:pt>
                <c:pt idx="76">
                  <c:v>13.8000000000001</c:v>
                </c:pt>
                <c:pt idx="77">
                  <c:v>13.850000000000005</c:v>
                </c:pt>
                <c:pt idx="78">
                  <c:v>13.9000000000001</c:v>
                </c:pt>
                <c:pt idx="79">
                  <c:v>13.950000000000102</c:v>
                </c:pt>
                <c:pt idx="80">
                  <c:v>14.000000000000099</c:v>
                </c:pt>
                <c:pt idx="81">
                  <c:v>14.0500000000001</c:v>
                </c:pt>
                <c:pt idx="82">
                  <c:v>14.100000000000099</c:v>
                </c:pt>
                <c:pt idx="83">
                  <c:v>14.1500000000001</c:v>
                </c:pt>
                <c:pt idx="84">
                  <c:v>14.200000000000101</c:v>
                </c:pt>
                <c:pt idx="85">
                  <c:v>14.250000000000099</c:v>
                </c:pt>
                <c:pt idx="86">
                  <c:v>14.3000000000001</c:v>
                </c:pt>
                <c:pt idx="87">
                  <c:v>14.350000000000104</c:v>
                </c:pt>
                <c:pt idx="88">
                  <c:v>14.4000000000001</c:v>
                </c:pt>
                <c:pt idx="89">
                  <c:v>14.450000000000102</c:v>
                </c:pt>
                <c:pt idx="90">
                  <c:v>14.500000000000099</c:v>
                </c:pt>
                <c:pt idx="91">
                  <c:v>14.5500000000001</c:v>
                </c:pt>
                <c:pt idx="92">
                  <c:v>14.600000000000099</c:v>
                </c:pt>
                <c:pt idx="93">
                  <c:v>14.6500000000001</c:v>
                </c:pt>
                <c:pt idx="94">
                  <c:v>14.700000000000101</c:v>
                </c:pt>
                <c:pt idx="95">
                  <c:v>14.750000000000099</c:v>
                </c:pt>
                <c:pt idx="96">
                  <c:v>14.8000000000001</c:v>
                </c:pt>
                <c:pt idx="97">
                  <c:v>14.850000000000104</c:v>
                </c:pt>
                <c:pt idx="98">
                  <c:v>14.9000000000001</c:v>
                </c:pt>
                <c:pt idx="99">
                  <c:v>14.950000000000102</c:v>
                </c:pt>
                <c:pt idx="100">
                  <c:v>15.000000000000099</c:v>
                </c:pt>
              </c:numCache>
            </c:numRef>
          </c:xVal>
          <c:yVal>
            <c:numRef>
              <c:f>Sheet2!$E$50:$E$151</c:f>
              <c:numCache>
                <c:formatCode>0.0</c:formatCode>
                <c:ptCount val="102"/>
                <c:pt idx="0">
                  <c:v>25.59221575649439</c:v>
                </c:pt>
                <c:pt idx="1">
                  <c:v>25.319366050977887</c:v>
                </c:pt>
                <c:pt idx="2">
                  <c:v>25.048884549414691</c:v>
                </c:pt>
                <c:pt idx="3">
                  <c:v>24.780747559625766</c:v>
                </c:pt>
                <c:pt idx="4">
                  <c:v>24.514931771433208</c:v>
                </c:pt>
                <c:pt idx="5">
                  <c:v>24.251414248531184</c:v>
                </c:pt>
                <c:pt idx="6">
                  <c:v>23.990172420570698</c:v>
                </c:pt>
                <c:pt idx="7">
                  <c:v>23.73118407545012</c:v>
                </c:pt>
                <c:pt idx="8">
                  <c:v>23.474427351806124</c:v>
                </c:pt>
                <c:pt idx="9">
                  <c:v>23.219880731698446</c:v>
                </c:pt>
                <c:pt idx="10">
                  <c:v>22.967523033482529</c:v>
                </c:pt>
                <c:pt idx="11">
                  <c:v>22.71733340486464</c:v>
                </c:pt>
                <c:pt idx="12">
                  <c:v>22.469291316133361</c:v>
                </c:pt>
                <c:pt idx="13">
                  <c:v>22.223376553562975</c:v>
                </c:pt>
                <c:pt idx="14">
                  <c:v>21.979569212982614</c:v>
                </c:pt>
                <c:pt idx="15">
                  <c:v>21.737849693507162</c:v>
                </c:pt>
                <c:pt idx="16">
                  <c:v>21.498198691424339</c:v>
                </c:pt>
                <c:pt idx="17">
                  <c:v>21.260597194234009</c:v>
                </c:pt>
                <c:pt idx="18">
                  <c:v>21.025026474834437</c:v>
                </c:pt>
                <c:pt idx="19">
                  <c:v>20.791468085852273</c:v>
                </c:pt>
                <c:pt idx="20">
                  <c:v>20.55990385411074</c:v>
                </c:pt>
                <c:pt idx="21">
                  <c:v>20.330315875233456</c:v>
                </c:pt>
                <c:pt idx="22">
                  <c:v>20.102686508378707</c:v>
                </c:pt>
                <c:pt idx="23">
                  <c:v>19.876998371101173</c:v>
                </c:pt>
                <c:pt idx="24">
                  <c:v>19.65323433433722</c:v>
                </c:pt>
                <c:pt idx="25">
                  <c:v>19.431377517510327</c:v>
                </c:pt>
                <c:pt idx="26">
                  <c:v>19.211411283753044</c:v>
                </c:pt>
                <c:pt idx="27">
                  <c:v>18.993319235242357</c:v>
                </c:pt>
                <c:pt idx="28">
                  <c:v>18.777085208645374</c:v>
                </c:pt>
                <c:pt idx="29">
                  <c:v>18.562693270671783</c:v>
                </c:pt>
                <c:pt idx="30">
                  <c:v>18.350127713730927</c:v>
                </c:pt>
                <c:pt idx="31">
                  <c:v>18.139373051689475</c:v>
                </c:pt>
                <c:pt idx="32">
                  <c:v>17.930414015728086</c:v>
                </c:pt>
                <c:pt idx="33">
                  <c:v>17.723235550293428</c:v>
                </c:pt>
                <c:pt idx="34">
                  <c:v>17.517822809143507</c:v>
                </c:pt>
                <c:pt idx="35">
                  <c:v>17.314161151483361</c:v>
                </c:pt>
                <c:pt idx="36">
                  <c:v>17.112236138189029</c:v>
                </c:pt>
                <c:pt idx="37">
                  <c:v>16.912033528117185</c:v>
                </c:pt>
                <c:pt idx="38">
                  <c:v>16.713539274498153</c:v>
                </c:pt>
                <c:pt idx="39">
                  <c:v>16.516739521410077</c:v>
                </c:pt>
                <c:pt idx="40">
                  <c:v>16.321620600332182</c:v>
                </c:pt>
                <c:pt idx="41">
                  <c:v>16.128169026774909</c:v>
                </c:pt>
                <c:pt idx="42">
                  <c:v>15.936371496984933</c:v>
                </c:pt>
                <c:pt idx="43">
                  <c:v>15.746214884723003</c:v>
                </c:pt>
                <c:pt idx="44">
                  <c:v>15.557686238112986</c:v>
                </c:pt>
                <c:pt idx="45">
                  <c:v>15.37077277655967</c:v>
                </c:pt>
                <c:pt idx="46">
                  <c:v>15.185461887734419</c:v>
                </c:pt>
                <c:pt idx="47">
                  <c:v>15.001741124625903</c:v>
                </c:pt>
                <c:pt idx="48">
                  <c:v>14.819598202655071</c:v>
                </c:pt>
                <c:pt idx="49">
                  <c:v>14.639020996852205</c:v>
                </c:pt>
                <c:pt idx="50">
                  <c:v>14.459997539094761</c:v>
                </c:pt>
                <c:pt idx="51">
                  <c:v>14.282516015404168</c:v>
                </c:pt>
                <c:pt idx="52">
                  <c:v>14.106564763300423</c:v>
                </c:pt>
                <c:pt idx="53">
                  <c:v>13.932132269212707</c:v>
                </c:pt>
                <c:pt idx="54">
                  <c:v>13.759207165944725</c:v>
                </c:pt>
                <c:pt idx="55">
                  <c:v>13.587778230193591</c:v>
                </c:pt>
                <c:pt idx="56">
                  <c:v>13.417834380120549</c:v>
                </c:pt>
                <c:pt idx="57">
                  <c:v>13.249364672972515</c:v>
                </c:pt>
                <c:pt idx="58">
                  <c:v>13.082358302753159</c:v>
                </c:pt>
                <c:pt idx="59">
                  <c:v>12.916804597942154</c:v>
                </c:pt>
                <c:pt idx="60">
                  <c:v>12.752693019261455</c:v>
                </c:pt>
                <c:pt idx="61">
                  <c:v>12.590013157487746</c:v>
                </c:pt>
                <c:pt idx="62">
                  <c:v>12.428754731309382</c:v>
                </c:pt>
                <c:pt idx="63">
                  <c:v>12.268907585227216</c:v>
                </c:pt>
                <c:pt idx="64">
                  <c:v>12.110461687498008</c:v>
                </c:pt>
                <c:pt idx="65">
                  <c:v>11.953407128119553</c:v>
                </c:pt>
                <c:pt idx="66">
                  <c:v>11.797734116855954</c:v>
                </c:pt>
                <c:pt idx="67">
                  <c:v>11.643432981304604</c:v>
                </c:pt>
                <c:pt idx="68">
                  <c:v>11.490494164996734</c:v>
                </c:pt>
                <c:pt idx="69">
                  <c:v>11.338908225543891</c:v>
                </c:pt>
                <c:pt idx="70">
                  <c:v>11.188665832812051</c:v>
                </c:pt>
                <c:pt idx="71">
                  <c:v>11.039757767139411</c:v>
                </c:pt>
                <c:pt idx="72">
                  <c:v>10.892174917586253</c:v>
                </c:pt>
                <c:pt idx="73">
                  <c:v>10.745908280216179</c:v>
                </c:pt>
                <c:pt idx="74">
                  <c:v>10.600948956418508</c:v>
                </c:pt>
                <c:pt idx="75">
                  <c:v>10.457288151254254</c:v>
                </c:pt>
                <c:pt idx="76">
                  <c:v>10.314917171841769</c:v>
                </c:pt>
                <c:pt idx="77">
                  <c:v>10.173827425770545</c:v>
                </c:pt>
                <c:pt idx="78">
                  <c:v>10.034010419542803</c:v>
                </c:pt>
                <c:pt idx="79">
                  <c:v>9.8954577570516804</c:v>
                </c:pt>
                <c:pt idx="80">
                  <c:v>9.7581611380816611</c:v>
                </c:pt>
                <c:pt idx="81">
                  <c:v>9.6221123568418836</c:v>
                </c:pt>
                <c:pt idx="82">
                  <c:v>9.4873033005257437</c:v>
                </c:pt>
                <c:pt idx="83">
                  <c:v>9.3537259478979067</c:v>
                </c:pt>
                <c:pt idx="84">
                  <c:v>9.2213723679080388</c:v>
                </c:pt>
                <c:pt idx="85">
                  <c:v>9.090234718330553</c:v>
                </c:pt>
                <c:pt idx="86">
                  <c:v>8.9603052444297226</c:v>
                </c:pt>
                <c:pt idx="87">
                  <c:v>8.8315762776498055</c:v>
                </c:pt>
                <c:pt idx="88">
                  <c:v>8.7040402343293568</c:v>
                </c:pt>
                <c:pt idx="89">
                  <c:v>8.5776896144395423</c:v>
                </c:pt>
                <c:pt idx="90">
                  <c:v>8.4525170003454466</c:v>
                </c:pt>
                <c:pt idx="91">
                  <c:v>8.3285150555903655</c:v>
                </c:pt>
                <c:pt idx="92">
                  <c:v>8.2056765237023068</c:v>
                </c:pt>
                <c:pt idx="93">
                  <c:v>8.0839942270221954</c:v>
                </c:pt>
                <c:pt idx="94">
                  <c:v>7.9634610655534503</c:v>
                </c:pt>
                <c:pt idx="95">
                  <c:v>7.8440700158324459</c:v>
                </c:pt>
                <c:pt idx="96">
                  <c:v>7.7258141298192271</c:v>
                </c:pt>
                <c:pt idx="97">
                  <c:v>7.6086865338083856</c:v>
                </c:pt>
                <c:pt idx="98">
                  <c:v>7.4926804273592396</c:v>
                </c:pt>
                <c:pt idx="99">
                  <c:v>7.3777890822453474</c:v>
                </c:pt>
                <c:pt idx="100">
                  <c:v>7.2640058414225539</c:v>
                </c:pt>
              </c:numCache>
            </c:numRef>
          </c:yVal>
          <c:smooth val="1"/>
        </c:ser>
        <c:ser>
          <c:idx val="5"/>
          <c:order val="1"/>
          <c:tx>
            <c:strRef>
              <c:f>Sheet2!$H$48</c:f>
              <c:strCache>
                <c:ptCount val="1"/>
                <c:pt idx="0">
                  <c:v>Extr. #3</c:v>
                </c:pt>
              </c:strCache>
            </c:strRef>
          </c:tx>
          <c:marker>
            <c:symbol val="none"/>
          </c:marker>
          <c:xVal>
            <c:numRef>
              <c:f>Sheet2!$B$50:$B$151</c:f>
              <c:numCache>
                <c:formatCode>General</c:formatCode>
                <c:ptCount val="102"/>
                <c:pt idx="0">
                  <c:v>10</c:v>
                </c:pt>
                <c:pt idx="1">
                  <c:v>10.050000000000002</c:v>
                </c:pt>
                <c:pt idx="2">
                  <c:v>10.1</c:v>
                </c:pt>
                <c:pt idx="3">
                  <c:v>10.15</c:v>
                </c:pt>
                <c:pt idx="4">
                  <c:v>10.200000000000001</c:v>
                </c:pt>
                <c:pt idx="5">
                  <c:v>10.25</c:v>
                </c:pt>
                <c:pt idx="6">
                  <c:v>10.3</c:v>
                </c:pt>
                <c:pt idx="7">
                  <c:v>10.350000000000005</c:v>
                </c:pt>
                <c:pt idx="8">
                  <c:v>10.4</c:v>
                </c:pt>
                <c:pt idx="9">
                  <c:v>10.450000000000005</c:v>
                </c:pt>
                <c:pt idx="10">
                  <c:v>10.5</c:v>
                </c:pt>
                <c:pt idx="11">
                  <c:v>10.55</c:v>
                </c:pt>
                <c:pt idx="12">
                  <c:v>10.6</c:v>
                </c:pt>
                <c:pt idx="13">
                  <c:v>10.65</c:v>
                </c:pt>
                <c:pt idx="14">
                  <c:v>10.7</c:v>
                </c:pt>
                <c:pt idx="15">
                  <c:v>10.75</c:v>
                </c:pt>
                <c:pt idx="16">
                  <c:v>10.8</c:v>
                </c:pt>
                <c:pt idx="17">
                  <c:v>10.850000000000005</c:v>
                </c:pt>
                <c:pt idx="18">
                  <c:v>10.9</c:v>
                </c:pt>
                <c:pt idx="19">
                  <c:v>10.950000000000005</c:v>
                </c:pt>
                <c:pt idx="20">
                  <c:v>11</c:v>
                </c:pt>
                <c:pt idx="21">
                  <c:v>11.05</c:v>
                </c:pt>
                <c:pt idx="22">
                  <c:v>11.1</c:v>
                </c:pt>
                <c:pt idx="23">
                  <c:v>11.15</c:v>
                </c:pt>
                <c:pt idx="24">
                  <c:v>11.2</c:v>
                </c:pt>
                <c:pt idx="25">
                  <c:v>11.25</c:v>
                </c:pt>
                <c:pt idx="26">
                  <c:v>11.3</c:v>
                </c:pt>
                <c:pt idx="27">
                  <c:v>11.350000000000005</c:v>
                </c:pt>
                <c:pt idx="28">
                  <c:v>11.4</c:v>
                </c:pt>
                <c:pt idx="29">
                  <c:v>11.450000000000005</c:v>
                </c:pt>
                <c:pt idx="30">
                  <c:v>11.5</c:v>
                </c:pt>
                <c:pt idx="31">
                  <c:v>11.55</c:v>
                </c:pt>
                <c:pt idx="32">
                  <c:v>11.6</c:v>
                </c:pt>
                <c:pt idx="33">
                  <c:v>11.65</c:v>
                </c:pt>
                <c:pt idx="34">
                  <c:v>11.7</c:v>
                </c:pt>
                <c:pt idx="35">
                  <c:v>11.75</c:v>
                </c:pt>
                <c:pt idx="36">
                  <c:v>11.8</c:v>
                </c:pt>
                <c:pt idx="37">
                  <c:v>11.850000000000005</c:v>
                </c:pt>
                <c:pt idx="38">
                  <c:v>11.9</c:v>
                </c:pt>
                <c:pt idx="39">
                  <c:v>11.950000000000005</c:v>
                </c:pt>
                <c:pt idx="40">
                  <c:v>12</c:v>
                </c:pt>
                <c:pt idx="41">
                  <c:v>12.05</c:v>
                </c:pt>
                <c:pt idx="42">
                  <c:v>12.1</c:v>
                </c:pt>
                <c:pt idx="43">
                  <c:v>12.15</c:v>
                </c:pt>
                <c:pt idx="44">
                  <c:v>12.2</c:v>
                </c:pt>
                <c:pt idx="45">
                  <c:v>12.25</c:v>
                </c:pt>
                <c:pt idx="46">
                  <c:v>12.3</c:v>
                </c:pt>
                <c:pt idx="47">
                  <c:v>12.350000000000005</c:v>
                </c:pt>
                <c:pt idx="48">
                  <c:v>12.4</c:v>
                </c:pt>
                <c:pt idx="49">
                  <c:v>12.450000000000005</c:v>
                </c:pt>
                <c:pt idx="50">
                  <c:v>12.5</c:v>
                </c:pt>
                <c:pt idx="51">
                  <c:v>12.55</c:v>
                </c:pt>
                <c:pt idx="52">
                  <c:v>12.6</c:v>
                </c:pt>
                <c:pt idx="53">
                  <c:v>12.65</c:v>
                </c:pt>
                <c:pt idx="54">
                  <c:v>12.7</c:v>
                </c:pt>
                <c:pt idx="55">
                  <c:v>12.75</c:v>
                </c:pt>
                <c:pt idx="56">
                  <c:v>12.8</c:v>
                </c:pt>
                <c:pt idx="57">
                  <c:v>12.850000000000005</c:v>
                </c:pt>
                <c:pt idx="58">
                  <c:v>12.9</c:v>
                </c:pt>
                <c:pt idx="59">
                  <c:v>12.950000000000005</c:v>
                </c:pt>
                <c:pt idx="60">
                  <c:v>13</c:v>
                </c:pt>
                <c:pt idx="61">
                  <c:v>13.05</c:v>
                </c:pt>
                <c:pt idx="62">
                  <c:v>13.1</c:v>
                </c:pt>
                <c:pt idx="63">
                  <c:v>13.15</c:v>
                </c:pt>
                <c:pt idx="64">
                  <c:v>13.2</c:v>
                </c:pt>
                <c:pt idx="65">
                  <c:v>13.25</c:v>
                </c:pt>
                <c:pt idx="66">
                  <c:v>13.3000000000001</c:v>
                </c:pt>
                <c:pt idx="67">
                  <c:v>13.350000000000005</c:v>
                </c:pt>
                <c:pt idx="68">
                  <c:v>13.4000000000001</c:v>
                </c:pt>
                <c:pt idx="69">
                  <c:v>13.450000000000005</c:v>
                </c:pt>
                <c:pt idx="70">
                  <c:v>13.5</c:v>
                </c:pt>
                <c:pt idx="71">
                  <c:v>13.5500000000001</c:v>
                </c:pt>
                <c:pt idx="72">
                  <c:v>13.6</c:v>
                </c:pt>
                <c:pt idx="73">
                  <c:v>13.6500000000001</c:v>
                </c:pt>
                <c:pt idx="74">
                  <c:v>13.7</c:v>
                </c:pt>
                <c:pt idx="75">
                  <c:v>13.75</c:v>
                </c:pt>
                <c:pt idx="76">
                  <c:v>13.8000000000001</c:v>
                </c:pt>
                <c:pt idx="77">
                  <c:v>13.850000000000005</c:v>
                </c:pt>
                <c:pt idx="78">
                  <c:v>13.9000000000001</c:v>
                </c:pt>
                <c:pt idx="79">
                  <c:v>13.950000000000102</c:v>
                </c:pt>
                <c:pt idx="80">
                  <c:v>14.000000000000099</c:v>
                </c:pt>
                <c:pt idx="81">
                  <c:v>14.0500000000001</c:v>
                </c:pt>
                <c:pt idx="82">
                  <c:v>14.100000000000099</c:v>
                </c:pt>
                <c:pt idx="83">
                  <c:v>14.1500000000001</c:v>
                </c:pt>
                <c:pt idx="84">
                  <c:v>14.200000000000101</c:v>
                </c:pt>
                <c:pt idx="85">
                  <c:v>14.250000000000099</c:v>
                </c:pt>
                <c:pt idx="86">
                  <c:v>14.3000000000001</c:v>
                </c:pt>
                <c:pt idx="87">
                  <c:v>14.350000000000104</c:v>
                </c:pt>
                <c:pt idx="88">
                  <c:v>14.4000000000001</c:v>
                </c:pt>
                <c:pt idx="89">
                  <c:v>14.450000000000102</c:v>
                </c:pt>
                <c:pt idx="90">
                  <c:v>14.500000000000099</c:v>
                </c:pt>
                <c:pt idx="91">
                  <c:v>14.5500000000001</c:v>
                </c:pt>
                <c:pt idx="92">
                  <c:v>14.600000000000099</c:v>
                </c:pt>
                <c:pt idx="93">
                  <c:v>14.6500000000001</c:v>
                </c:pt>
                <c:pt idx="94">
                  <c:v>14.700000000000101</c:v>
                </c:pt>
                <c:pt idx="95">
                  <c:v>14.750000000000099</c:v>
                </c:pt>
                <c:pt idx="96">
                  <c:v>14.8000000000001</c:v>
                </c:pt>
                <c:pt idx="97">
                  <c:v>14.850000000000104</c:v>
                </c:pt>
                <c:pt idx="98">
                  <c:v>14.9000000000001</c:v>
                </c:pt>
                <c:pt idx="99">
                  <c:v>14.950000000000102</c:v>
                </c:pt>
                <c:pt idx="100">
                  <c:v>15.000000000000099</c:v>
                </c:pt>
              </c:numCache>
            </c:numRef>
          </c:xVal>
          <c:yVal>
            <c:numRef>
              <c:f>Sheet2!$H$50:$H$151</c:f>
              <c:numCache>
                <c:formatCode>0.0</c:formatCode>
                <c:ptCount val="102"/>
                <c:pt idx="0">
                  <c:v>19.849124373237974</c:v>
                </c:pt>
                <c:pt idx="1">
                  <c:v>19.620193453919068</c:v>
                </c:pt>
                <c:pt idx="2">
                  <c:v>19.393335063547752</c:v>
                </c:pt>
                <c:pt idx="3">
                  <c:v>19.168528764972585</c:v>
                </c:pt>
                <c:pt idx="4">
                  <c:v>18.945754449233029</c:v>
                </c:pt>
                <c:pt idx="5">
                  <c:v>18.724992328589636</c:v>
                </c:pt>
                <c:pt idx="6">
                  <c:v>18.506222929736616</c:v>
                </c:pt>
                <c:pt idx="7">
                  <c:v>18.289427087191285</c:v>
                </c:pt>
                <c:pt idx="8">
                  <c:v>18.074585936854838</c:v>
                </c:pt>
                <c:pt idx="9">
                  <c:v>17.861680909739029</c:v>
                </c:pt>
                <c:pt idx="10">
                  <c:v>17.650693725854143</c:v>
                </c:pt>
                <c:pt idx="11">
                  <c:v>17.441606388252762</c:v>
                </c:pt>
                <c:pt idx="12">
                  <c:v>17.234401177225276</c:v>
                </c:pt>
                <c:pt idx="13">
                  <c:v>17.029060644641827</c:v>
                </c:pt>
                <c:pt idx="14">
                  <c:v>16.825567608436987</c:v>
                </c:pt>
                <c:pt idx="15">
                  <c:v>16.623905147232463</c:v>
                </c:pt>
                <c:pt idx="16">
                  <c:v>16.424056595093891</c:v>
                </c:pt>
                <c:pt idx="17">
                  <c:v>16.226005536417954</c:v>
                </c:pt>
                <c:pt idx="18">
                  <c:v>16.029735800945364</c:v>
                </c:pt>
                <c:pt idx="19">
                  <c:v>15.835231458896924</c:v>
                </c:pt>
                <c:pt idx="20">
                  <c:v>15.642476816228223</c:v>
                </c:pt>
                <c:pt idx="21">
                  <c:v>15.451456410000155</c:v>
                </c:pt>
                <c:pt idx="22">
                  <c:v>15.262155003861615</c:v>
                </c:pt>
                <c:pt idx="23">
                  <c:v>15.074557583641102</c:v>
                </c:pt>
                <c:pt idx="24">
                  <c:v>14.888649353044391</c:v>
                </c:pt>
                <c:pt idx="25">
                  <c:v>14.704415729454841</c:v>
                </c:pt>
                <c:pt idx="26">
                  <c:v>14.521842339834016</c:v>
                </c:pt>
                <c:pt idx="27">
                  <c:v>14.340915016719094</c:v>
                </c:pt>
                <c:pt idx="28">
                  <c:v>14.161619794314863</c:v>
                </c:pt>
                <c:pt idx="29">
                  <c:v>13.983942904677534</c:v>
                </c:pt>
                <c:pt idx="30">
                  <c:v>13.80787077398765</c:v>
                </c:pt>
                <c:pt idx="31">
                  <c:v>13.633390018909804</c:v>
                </c:pt>
                <c:pt idx="32">
                  <c:v>13.460487443036726</c:v>
                </c:pt>
                <c:pt idx="33">
                  <c:v>13.289150033415329</c:v>
                </c:pt>
                <c:pt idx="34">
                  <c:v>13.119364957152646</c:v>
                </c:pt>
                <c:pt idx="35">
                  <c:v>12.951119558099251</c:v>
                </c:pt>
                <c:pt idx="36">
                  <c:v>12.784401353608324</c:v>
                </c:pt>
                <c:pt idx="37">
                  <c:v>12.61919803136813</c:v>
                </c:pt>
                <c:pt idx="38">
                  <c:v>12.455497446305936</c:v>
                </c:pt>
                <c:pt idx="39">
                  <c:v>12.293287617561557</c:v>
                </c:pt>
                <c:pt idx="40">
                  <c:v>12.132556725528749</c:v>
                </c:pt>
                <c:pt idx="41">
                  <c:v>11.973293108962247</c:v>
                </c:pt>
                <c:pt idx="42">
                  <c:v>11.815485262149263</c:v>
                </c:pt>
                <c:pt idx="43">
                  <c:v>11.659121832143313</c:v>
                </c:pt>
                <c:pt idx="44">
                  <c:v>11.504191616059002</c:v>
                </c:pt>
                <c:pt idx="45">
                  <c:v>11.350683558425974</c:v>
                </c:pt>
                <c:pt idx="46">
                  <c:v>11.198586748600659</c:v>
                </c:pt>
                <c:pt idx="47">
                  <c:v>11.047890418234299</c:v>
                </c:pt>
                <c:pt idx="48">
                  <c:v>10.898583938795579</c:v>
                </c:pt>
                <c:pt idx="49">
                  <c:v>10.750656819146842</c:v>
                </c:pt>
                <c:pt idx="50">
                  <c:v>10.604098703172136</c:v>
                </c:pt>
                <c:pt idx="51">
                  <c:v>10.458899367456159</c:v>
                </c:pt>
                <c:pt idx="52">
                  <c:v>10.315048719012317</c:v>
                </c:pt>
                <c:pt idx="53">
                  <c:v>10.172536793059184</c:v>
                </c:pt>
                <c:pt idx="54">
                  <c:v>10.03135375084379</c:v>
                </c:pt>
                <c:pt idx="55">
                  <c:v>9.8914898775107041</c:v>
                </c:pt>
                <c:pt idx="56">
                  <c:v>9.7529355800156576</c:v>
                </c:pt>
                <c:pt idx="57">
                  <c:v>9.6156813850828584</c:v>
                </c:pt>
                <c:pt idx="58">
                  <c:v>9.4797179372045175</c:v>
                </c:pt>
                <c:pt idx="59">
                  <c:v>9.345035996681915</c:v>
                </c:pt>
                <c:pt idx="60">
                  <c:v>9.2116264377067942</c:v>
                </c:pt>
                <c:pt idx="61">
                  <c:v>9.0794802464821718</c:v>
                </c:pt>
                <c:pt idx="62">
                  <c:v>8.9485885193814241</c:v>
                </c:pt>
                <c:pt idx="63">
                  <c:v>8.8189424611451113</c:v>
                </c:pt>
                <c:pt idx="64">
                  <c:v>8.6905333831141309</c:v>
                </c:pt>
                <c:pt idx="65">
                  <c:v>8.5633527014987312</c:v>
                </c:pt>
                <c:pt idx="66">
                  <c:v>8.4373919356820934</c:v>
                </c:pt>
                <c:pt idx="67">
                  <c:v>8.3126427065593465</c:v>
                </c:pt>
                <c:pt idx="68">
                  <c:v>8.1890967349058705</c:v>
                </c:pt>
                <c:pt idx="69">
                  <c:v>8.0667458397844776</c:v>
                </c:pt>
                <c:pt idx="70">
                  <c:v>7.9455819369767342</c:v>
                </c:pt>
                <c:pt idx="71">
                  <c:v>7.8255970374514643</c:v>
                </c:pt>
                <c:pt idx="72">
                  <c:v>7.7067832458608114</c:v>
                </c:pt>
                <c:pt idx="73">
                  <c:v>7.5891327590635074</c:v>
                </c:pt>
                <c:pt idx="74">
                  <c:v>7.4726378646828566</c:v>
                </c:pt>
                <c:pt idx="75">
                  <c:v>7.3572909396856643</c:v>
                </c:pt>
                <c:pt idx="76">
                  <c:v>7.2430844489946704</c:v>
                </c:pt>
                <c:pt idx="77">
                  <c:v>7.1300109441252379</c:v>
                </c:pt>
                <c:pt idx="78">
                  <c:v>7.0180630618461821</c:v>
                </c:pt>
                <c:pt idx="79">
                  <c:v>6.9072335228715778</c:v>
                </c:pt>
                <c:pt idx="80">
                  <c:v>6.797515130571961</c:v>
                </c:pt>
                <c:pt idx="81">
                  <c:v>6.6889007697136416</c:v>
                </c:pt>
                <c:pt idx="82">
                  <c:v>6.5813834052205111</c:v>
                </c:pt>
                <c:pt idx="83">
                  <c:v>6.4749560809594566</c:v>
                </c:pt>
                <c:pt idx="84">
                  <c:v>6.3696119185487534</c:v>
                </c:pt>
                <c:pt idx="85">
                  <c:v>6.2653441161886025</c:v>
                </c:pt>
                <c:pt idx="86">
                  <c:v>6.1621459475135998</c:v>
                </c:pt>
                <c:pt idx="87">
                  <c:v>6.0600107604666391</c:v>
                </c:pt>
                <c:pt idx="88">
                  <c:v>5.9589319761935196</c:v>
                </c:pt>
                <c:pt idx="89">
                  <c:v>5.8589030879581472</c:v>
                </c:pt>
                <c:pt idx="90">
                  <c:v>5.7599176600775861</c:v>
                </c:pt>
                <c:pt idx="91">
                  <c:v>5.661969326876739</c:v>
                </c:pt>
                <c:pt idx="92">
                  <c:v>5.5650517916620572</c:v>
                </c:pt>
                <c:pt idx="93">
                  <c:v>5.4691588257139774</c:v>
                </c:pt>
                <c:pt idx="94">
                  <c:v>5.3742842672976776</c:v>
                </c:pt>
                <c:pt idx="95">
                  <c:v>5.2804220206917076</c:v>
                </c:pt>
                <c:pt idx="96">
                  <c:v>5.1875660552340284</c:v>
                </c:pt>
                <c:pt idx="97">
                  <c:v>5.0957104043854047</c:v>
                </c:pt>
                <c:pt idx="98">
                  <c:v>5.0048491648093325</c:v>
                </c:pt>
                <c:pt idx="99">
                  <c:v>4.9149764954685162</c:v>
                </c:pt>
                <c:pt idx="100">
                  <c:v>4.8260866167373786</c:v>
                </c:pt>
              </c:numCache>
            </c:numRef>
          </c:yVal>
          <c:smooth val="1"/>
        </c:ser>
        <c:ser>
          <c:idx val="0"/>
          <c:order val="2"/>
          <c:tx>
            <c:strRef>
              <c:f>Sheet2!$V$2</c:f>
              <c:strCache>
                <c:ptCount val="1"/>
                <c:pt idx="0">
                  <c:v>Bp</c:v>
                </c:pt>
              </c:strCache>
            </c:strRef>
          </c:tx>
          <c:marker>
            <c:symbol val="none"/>
          </c:marker>
          <c:xVal>
            <c:numRef>
              <c:f>Sheet2!$U$3:$U$11</c:f>
              <c:numCache>
                <c:formatCode>0.0</c:formatCode>
                <c:ptCount val="9"/>
                <c:pt idx="0">
                  <c:v>1.2083999999999993</c:v>
                </c:pt>
                <c:pt idx="1">
                  <c:v>3.4676</c:v>
                </c:pt>
                <c:pt idx="2">
                  <c:v>5.2958999999999996</c:v>
                </c:pt>
                <c:pt idx="3">
                  <c:v>6.9950999999999999</c:v>
                </c:pt>
                <c:pt idx="4">
                  <c:v>8.6142999999999983</c:v>
                </c:pt>
                <c:pt idx="5">
                  <c:v>10.186500000000002</c:v>
                </c:pt>
                <c:pt idx="6">
                  <c:v>11.733799999999999</c:v>
                </c:pt>
                <c:pt idx="7">
                  <c:v>13.262500000000006</c:v>
                </c:pt>
                <c:pt idx="8">
                  <c:v>14.7776</c:v>
                </c:pt>
              </c:numCache>
            </c:numRef>
          </c:xVal>
          <c:yVal>
            <c:numRef>
              <c:f>Sheet2!$V$3:$V$11</c:f>
              <c:numCache>
                <c:formatCode>General</c:formatCode>
                <c:ptCount val="9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11</c:v>
                </c:pt>
                <c:pt idx="6">
                  <c:v>13</c:v>
                </c:pt>
                <c:pt idx="7">
                  <c:v>15</c:v>
                </c:pt>
                <c:pt idx="8">
                  <c:v>17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0708864"/>
        <c:axId val="140764288"/>
      </c:scatterChart>
      <c:valAx>
        <c:axId val="140708864"/>
        <c:scaling>
          <c:orientation val="minMax"/>
          <c:max val="15"/>
          <c:min val="10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B, T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40764288"/>
        <c:crosses val="autoZero"/>
        <c:crossBetween val="midCat"/>
      </c:valAx>
      <c:valAx>
        <c:axId val="140764288"/>
        <c:scaling>
          <c:orientation val="minMax"/>
          <c:max val="20"/>
          <c:min val="1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Current, kA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40708864"/>
        <c:crosses val="autoZero"/>
        <c:crossBetween val="midCat"/>
      </c:valAx>
      <c:spPr>
        <a:ln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72002114319043453"/>
          <c:y val="0.51140550641961668"/>
          <c:w val="0.18535797608632254"/>
          <c:h val="0.21577302793348591"/>
        </c:manualLayout>
      </c:layout>
      <c:overlay val="0"/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1.9 K</a:t>
            </a:r>
          </a:p>
        </c:rich>
      </c:tx>
      <c:layout>
        <c:manualLayout>
          <c:xMode val="edge"/>
          <c:yMode val="edge"/>
          <c:x val="0.15336478414336138"/>
          <c:y val="0.24203229914091304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3881572993031044"/>
          <c:y val="2.6765437215084956E-2"/>
          <c:w val="0.78887093854647483"/>
          <c:h val="0.75757797717145825"/>
        </c:manualLayout>
      </c:layout>
      <c:scatterChart>
        <c:scatterStyle val="smoothMarker"/>
        <c:varyColors val="0"/>
        <c:ser>
          <c:idx val="1"/>
          <c:order val="0"/>
          <c:tx>
            <c:strRef>
              <c:f>Sheet2!$D$48</c:f>
              <c:strCache>
                <c:ptCount val="1"/>
                <c:pt idx="0">
                  <c:v>Extr. #6</c:v>
                </c:pt>
              </c:strCache>
            </c:strRef>
          </c:tx>
          <c:marker>
            <c:symbol val="none"/>
          </c:marker>
          <c:xVal>
            <c:numRef>
              <c:f>Sheet2!$B$50:$B$151</c:f>
              <c:numCache>
                <c:formatCode>General</c:formatCode>
                <c:ptCount val="102"/>
                <c:pt idx="0">
                  <c:v>10</c:v>
                </c:pt>
                <c:pt idx="1">
                  <c:v>10.050000000000002</c:v>
                </c:pt>
                <c:pt idx="2">
                  <c:v>10.1</c:v>
                </c:pt>
                <c:pt idx="3">
                  <c:v>10.15</c:v>
                </c:pt>
                <c:pt idx="4">
                  <c:v>10.200000000000001</c:v>
                </c:pt>
                <c:pt idx="5">
                  <c:v>10.25</c:v>
                </c:pt>
                <c:pt idx="6">
                  <c:v>10.3</c:v>
                </c:pt>
                <c:pt idx="7">
                  <c:v>10.350000000000005</c:v>
                </c:pt>
                <c:pt idx="8">
                  <c:v>10.4</c:v>
                </c:pt>
                <c:pt idx="9">
                  <c:v>10.450000000000005</c:v>
                </c:pt>
                <c:pt idx="10">
                  <c:v>10.5</c:v>
                </c:pt>
                <c:pt idx="11">
                  <c:v>10.55</c:v>
                </c:pt>
                <c:pt idx="12">
                  <c:v>10.6</c:v>
                </c:pt>
                <c:pt idx="13">
                  <c:v>10.65</c:v>
                </c:pt>
                <c:pt idx="14">
                  <c:v>10.7</c:v>
                </c:pt>
                <c:pt idx="15">
                  <c:v>10.75</c:v>
                </c:pt>
                <c:pt idx="16">
                  <c:v>10.8</c:v>
                </c:pt>
                <c:pt idx="17">
                  <c:v>10.850000000000005</c:v>
                </c:pt>
                <c:pt idx="18">
                  <c:v>10.9</c:v>
                </c:pt>
                <c:pt idx="19">
                  <c:v>10.950000000000005</c:v>
                </c:pt>
                <c:pt idx="20">
                  <c:v>11</c:v>
                </c:pt>
                <c:pt idx="21">
                  <c:v>11.05</c:v>
                </c:pt>
                <c:pt idx="22">
                  <c:v>11.1</c:v>
                </c:pt>
                <c:pt idx="23">
                  <c:v>11.15</c:v>
                </c:pt>
                <c:pt idx="24">
                  <c:v>11.2</c:v>
                </c:pt>
                <c:pt idx="25">
                  <c:v>11.25</c:v>
                </c:pt>
                <c:pt idx="26">
                  <c:v>11.3</c:v>
                </c:pt>
                <c:pt idx="27">
                  <c:v>11.350000000000005</c:v>
                </c:pt>
                <c:pt idx="28">
                  <c:v>11.4</c:v>
                </c:pt>
                <c:pt idx="29">
                  <c:v>11.450000000000005</c:v>
                </c:pt>
                <c:pt idx="30">
                  <c:v>11.5</c:v>
                </c:pt>
                <c:pt idx="31">
                  <c:v>11.55</c:v>
                </c:pt>
                <c:pt idx="32">
                  <c:v>11.6</c:v>
                </c:pt>
                <c:pt idx="33">
                  <c:v>11.65</c:v>
                </c:pt>
                <c:pt idx="34">
                  <c:v>11.7</c:v>
                </c:pt>
                <c:pt idx="35">
                  <c:v>11.75</c:v>
                </c:pt>
                <c:pt idx="36">
                  <c:v>11.8</c:v>
                </c:pt>
                <c:pt idx="37">
                  <c:v>11.850000000000005</c:v>
                </c:pt>
                <c:pt idx="38">
                  <c:v>11.9</c:v>
                </c:pt>
                <c:pt idx="39">
                  <c:v>11.950000000000005</c:v>
                </c:pt>
                <c:pt idx="40">
                  <c:v>12</c:v>
                </c:pt>
                <c:pt idx="41">
                  <c:v>12.05</c:v>
                </c:pt>
                <c:pt idx="42">
                  <c:v>12.1</c:v>
                </c:pt>
                <c:pt idx="43">
                  <c:v>12.15</c:v>
                </c:pt>
                <c:pt idx="44">
                  <c:v>12.2</c:v>
                </c:pt>
                <c:pt idx="45">
                  <c:v>12.25</c:v>
                </c:pt>
                <c:pt idx="46">
                  <c:v>12.3</c:v>
                </c:pt>
                <c:pt idx="47">
                  <c:v>12.350000000000005</c:v>
                </c:pt>
                <c:pt idx="48">
                  <c:v>12.4</c:v>
                </c:pt>
                <c:pt idx="49">
                  <c:v>12.450000000000005</c:v>
                </c:pt>
                <c:pt idx="50">
                  <c:v>12.5</c:v>
                </c:pt>
                <c:pt idx="51">
                  <c:v>12.55</c:v>
                </c:pt>
                <c:pt idx="52">
                  <c:v>12.6</c:v>
                </c:pt>
                <c:pt idx="53">
                  <c:v>12.65</c:v>
                </c:pt>
                <c:pt idx="54">
                  <c:v>12.7</c:v>
                </c:pt>
                <c:pt idx="55">
                  <c:v>12.75</c:v>
                </c:pt>
                <c:pt idx="56">
                  <c:v>12.8</c:v>
                </c:pt>
                <c:pt idx="57">
                  <c:v>12.850000000000005</c:v>
                </c:pt>
                <c:pt idx="58">
                  <c:v>12.9</c:v>
                </c:pt>
                <c:pt idx="59">
                  <c:v>12.950000000000005</c:v>
                </c:pt>
                <c:pt idx="60">
                  <c:v>13</c:v>
                </c:pt>
                <c:pt idx="61">
                  <c:v>13.05</c:v>
                </c:pt>
                <c:pt idx="62">
                  <c:v>13.1</c:v>
                </c:pt>
                <c:pt idx="63">
                  <c:v>13.15</c:v>
                </c:pt>
                <c:pt idx="64">
                  <c:v>13.2</c:v>
                </c:pt>
                <c:pt idx="65">
                  <c:v>13.25</c:v>
                </c:pt>
                <c:pt idx="66">
                  <c:v>13.3000000000001</c:v>
                </c:pt>
                <c:pt idx="67">
                  <c:v>13.350000000000005</c:v>
                </c:pt>
                <c:pt idx="68">
                  <c:v>13.4000000000001</c:v>
                </c:pt>
                <c:pt idx="69">
                  <c:v>13.450000000000005</c:v>
                </c:pt>
                <c:pt idx="70">
                  <c:v>13.5</c:v>
                </c:pt>
                <c:pt idx="71">
                  <c:v>13.5500000000001</c:v>
                </c:pt>
                <c:pt idx="72">
                  <c:v>13.6</c:v>
                </c:pt>
                <c:pt idx="73">
                  <c:v>13.6500000000001</c:v>
                </c:pt>
                <c:pt idx="74">
                  <c:v>13.7</c:v>
                </c:pt>
                <c:pt idx="75">
                  <c:v>13.75</c:v>
                </c:pt>
                <c:pt idx="76">
                  <c:v>13.8000000000001</c:v>
                </c:pt>
                <c:pt idx="77">
                  <c:v>13.850000000000005</c:v>
                </c:pt>
                <c:pt idx="78">
                  <c:v>13.9000000000001</c:v>
                </c:pt>
                <c:pt idx="79">
                  <c:v>13.950000000000102</c:v>
                </c:pt>
                <c:pt idx="80">
                  <c:v>14.000000000000099</c:v>
                </c:pt>
                <c:pt idx="81">
                  <c:v>14.0500000000001</c:v>
                </c:pt>
                <c:pt idx="82">
                  <c:v>14.100000000000099</c:v>
                </c:pt>
                <c:pt idx="83">
                  <c:v>14.1500000000001</c:v>
                </c:pt>
                <c:pt idx="84">
                  <c:v>14.200000000000101</c:v>
                </c:pt>
                <c:pt idx="85">
                  <c:v>14.250000000000099</c:v>
                </c:pt>
                <c:pt idx="86">
                  <c:v>14.3000000000001</c:v>
                </c:pt>
                <c:pt idx="87">
                  <c:v>14.350000000000104</c:v>
                </c:pt>
                <c:pt idx="88">
                  <c:v>14.4000000000001</c:v>
                </c:pt>
                <c:pt idx="89">
                  <c:v>14.450000000000102</c:v>
                </c:pt>
                <c:pt idx="90">
                  <c:v>14.500000000000099</c:v>
                </c:pt>
                <c:pt idx="91">
                  <c:v>14.5500000000001</c:v>
                </c:pt>
                <c:pt idx="92">
                  <c:v>14.600000000000099</c:v>
                </c:pt>
                <c:pt idx="93">
                  <c:v>14.6500000000001</c:v>
                </c:pt>
                <c:pt idx="94">
                  <c:v>14.700000000000101</c:v>
                </c:pt>
                <c:pt idx="95">
                  <c:v>14.750000000000099</c:v>
                </c:pt>
                <c:pt idx="96">
                  <c:v>14.8000000000001</c:v>
                </c:pt>
                <c:pt idx="97">
                  <c:v>14.850000000000104</c:v>
                </c:pt>
                <c:pt idx="98">
                  <c:v>14.9000000000001</c:v>
                </c:pt>
                <c:pt idx="99">
                  <c:v>14.950000000000102</c:v>
                </c:pt>
                <c:pt idx="100">
                  <c:v>15.000000000000099</c:v>
                </c:pt>
              </c:numCache>
            </c:numRef>
          </c:xVal>
          <c:yVal>
            <c:numRef>
              <c:f>Sheet2!$D$50:$D$151</c:f>
              <c:numCache>
                <c:formatCode>0.0</c:formatCode>
                <c:ptCount val="102"/>
                <c:pt idx="0">
                  <c:v>33.924595281617393</c:v>
                </c:pt>
                <c:pt idx="1">
                  <c:v>33.611036107780954</c:v>
                </c:pt>
                <c:pt idx="2">
                  <c:v>33.300016516837104</c:v>
                </c:pt>
                <c:pt idx="3">
                  <c:v>32.991510421754803</c:v>
                </c:pt>
                <c:pt idx="4">
                  <c:v>32.685492159230407</c:v>
                </c:pt>
                <c:pt idx="5">
                  <c:v>32.381936480638636</c:v>
                </c:pt>
                <c:pt idx="6">
                  <c:v>32.080818543220914</c:v>
                </c:pt>
                <c:pt idx="7">
                  <c:v>31.782113901503813</c:v>
                </c:pt>
                <c:pt idx="8">
                  <c:v>31.485798498941204</c:v>
                </c:pt>
                <c:pt idx="9">
                  <c:v>31.191848659772329</c:v>
                </c:pt>
                <c:pt idx="10">
                  <c:v>30.900241081089487</c:v>
                </c:pt>
                <c:pt idx="11">
                  <c:v>30.610952825109383</c:v>
                </c:pt>
                <c:pt idx="12">
                  <c:v>30.323961311641227</c:v>
                </c:pt>
                <c:pt idx="13">
                  <c:v>30.039244310746227</c:v>
                </c:pt>
                <c:pt idx="14">
                  <c:v>29.756779935582546</c:v>
                </c:pt>
                <c:pt idx="15">
                  <c:v>29.47654663542988</c:v>
                </c:pt>
                <c:pt idx="16">
                  <c:v>29.198523188889016</c:v>
                </c:pt>
                <c:pt idx="17">
                  <c:v>28.92268869725028</c:v>
                </c:pt>
                <c:pt idx="18">
                  <c:v>28.649022578026756</c:v>
                </c:pt>
                <c:pt idx="19">
                  <c:v>28.377504558646951</c:v>
                </c:pt>
                <c:pt idx="20">
                  <c:v>28.108114670302172</c:v>
                </c:pt>
                <c:pt idx="21">
                  <c:v>27.84083324194458</c:v>
                </c:pt>
                <c:pt idx="22">
                  <c:v>27.575640894431146</c:v>
                </c:pt>
                <c:pt idx="23">
                  <c:v>27.312518534809428</c:v>
                </c:pt>
                <c:pt idx="24">
                  <c:v>27.05144735074116</c:v>
                </c:pt>
                <c:pt idx="25">
                  <c:v>26.792408805059686</c:v>
                </c:pt>
                <c:pt idx="26">
                  <c:v>26.535384630457443</c:v>
                </c:pt>
                <c:pt idx="27">
                  <c:v>26.280356824299702</c:v>
                </c:pt>
                <c:pt idx="28">
                  <c:v>26.027307643561276</c:v>
                </c:pt>
                <c:pt idx="29">
                  <c:v>25.776219599882442</c:v>
                </c:pt>
                <c:pt idx="30">
                  <c:v>25.527075454740917</c:v>
                </c:pt>
                <c:pt idx="31">
                  <c:v>25.279858214736638</c:v>
                </c:pt>
                <c:pt idx="32">
                  <c:v>25.034551126986393</c:v>
                </c:pt>
                <c:pt idx="33">
                  <c:v>24.791137674624629</c:v>
                </c:pt>
                <c:pt idx="34">
                  <c:v>24.549601572408733</c:v>
                </c:pt>
                <c:pt idx="35">
                  <c:v>24.309926762424396</c:v>
                </c:pt>
                <c:pt idx="36">
                  <c:v>24.072097409889768</c:v>
                </c:pt>
                <c:pt idx="37">
                  <c:v>23.836097899054764</c:v>
                </c:pt>
                <c:pt idx="38">
                  <c:v>23.601912829193431</c:v>
                </c:pt>
                <c:pt idx="39">
                  <c:v>23.369527010686728</c:v>
                </c:pt>
                <c:pt idx="40">
                  <c:v>23.138925461193235</c:v>
                </c:pt>
                <c:pt idx="41">
                  <c:v>22.910093401905627</c:v>
                </c:pt>
                <c:pt idx="42">
                  <c:v>22.683016253890568</c:v>
                </c:pt>
                <c:pt idx="43">
                  <c:v>22.457679634509539</c:v>
                </c:pt>
                <c:pt idx="44">
                  <c:v>22.234069353919221</c:v>
                </c:pt>
                <c:pt idx="45">
                  <c:v>22.012171411648293</c:v>
                </c:pt>
                <c:pt idx="46">
                  <c:v>21.791971993249643</c:v>
                </c:pt>
                <c:pt idx="47">
                  <c:v>21.573457467025467</c:v>
                </c:pt>
                <c:pt idx="48">
                  <c:v>21.356614380823444</c:v>
                </c:pt>
                <c:pt idx="49">
                  <c:v>21.141429458902444</c:v>
                </c:pt>
                <c:pt idx="50">
                  <c:v>20.927889598865427</c:v>
                </c:pt>
                <c:pt idx="51">
                  <c:v>20.715981868658517</c:v>
                </c:pt>
                <c:pt idx="52">
                  <c:v>20.505693503633932</c:v>
                </c:pt>
                <c:pt idx="53">
                  <c:v>20.297011903675781</c:v>
                </c:pt>
                <c:pt idx="54">
                  <c:v>20.089924630386253</c:v>
                </c:pt>
                <c:pt idx="55">
                  <c:v>19.884419404331776</c:v>
                </c:pt>
                <c:pt idx="56">
                  <c:v>19.680484102346753</c:v>
                </c:pt>
                <c:pt idx="57">
                  <c:v>19.47810675489383</c:v>
                </c:pt>
                <c:pt idx="58">
                  <c:v>19.277275543479377</c:v>
                </c:pt>
                <c:pt idx="59">
                  <c:v>19.077978798122441</c:v>
                </c:pt>
                <c:pt idx="60">
                  <c:v>18.880204994876284</c:v>
                </c:pt>
                <c:pt idx="61">
                  <c:v>18.68394275340097</c:v>
                </c:pt>
                <c:pt idx="62">
                  <c:v>18.489180834585714</c:v>
                </c:pt>
                <c:pt idx="63">
                  <c:v>18.295908138220049</c:v>
                </c:pt>
                <c:pt idx="64">
                  <c:v>18.104113700712119</c:v>
                </c:pt>
                <c:pt idx="65">
                  <c:v>17.913786692853673</c:v>
                </c:pt>
                <c:pt idx="66">
                  <c:v>17.724916417629704</c:v>
                </c:pt>
                <c:pt idx="67">
                  <c:v>17.53749230807432</c:v>
                </c:pt>
                <c:pt idx="68">
                  <c:v>17.351503925163872</c:v>
                </c:pt>
                <c:pt idx="69">
                  <c:v>17.166940955761763</c:v>
                </c:pt>
                <c:pt idx="70">
                  <c:v>16.983793210593049</c:v>
                </c:pt>
                <c:pt idx="71">
                  <c:v>16.802050622268592</c:v>
                </c:pt>
                <c:pt idx="72">
                  <c:v>16.62170324334415</c:v>
                </c:pt>
                <c:pt idx="73">
                  <c:v>16.44274124441478</c:v>
                </c:pt>
                <c:pt idx="74">
                  <c:v>16.265154912254928</c:v>
                </c:pt>
                <c:pt idx="75">
                  <c:v>16.088934647984409</c:v>
                </c:pt>
                <c:pt idx="76">
                  <c:v>15.914070965279143</c:v>
                </c:pt>
                <c:pt idx="77">
                  <c:v>15.740554488612743</c:v>
                </c:pt>
                <c:pt idx="78">
                  <c:v>15.568375951528768</c:v>
                </c:pt>
                <c:pt idx="79">
                  <c:v>15.39752619495459</c:v>
                </c:pt>
                <c:pt idx="80">
                  <c:v>15.227996165538848</c:v>
                </c:pt>
                <c:pt idx="81">
                  <c:v>15.059776914026319</c:v>
                </c:pt>
                <c:pt idx="82">
                  <c:v>14.892859593661539</c:v>
                </c:pt>
                <c:pt idx="83">
                  <c:v>14.727235458623188</c:v>
                </c:pt>
                <c:pt idx="84">
                  <c:v>14.562895862487972</c:v>
                </c:pt>
                <c:pt idx="85">
                  <c:v>14.399832256723467</c:v>
                </c:pt>
                <c:pt idx="86">
                  <c:v>14.238036189209229</c:v>
                </c:pt>
                <c:pt idx="87">
                  <c:v>14.077499302785695</c:v>
                </c:pt>
                <c:pt idx="88">
                  <c:v>13.918213333829842</c:v>
                </c:pt>
                <c:pt idx="89">
                  <c:v>13.760170110857615</c:v>
                </c:pt>
                <c:pt idx="90">
                  <c:v>13.603361553151981</c:v>
                </c:pt>
                <c:pt idx="91">
                  <c:v>13.447779669416374</c:v>
                </c:pt>
                <c:pt idx="92">
                  <c:v>13.293416556452856</c:v>
                </c:pt>
                <c:pt idx="93">
                  <c:v>13.14026439786447</c:v>
                </c:pt>
                <c:pt idx="94">
                  <c:v>12.988315462781298</c:v>
                </c:pt>
                <c:pt idx="95">
                  <c:v>12.837562104609654</c:v>
                </c:pt>
                <c:pt idx="96">
                  <c:v>12.687996759803903</c:v>
                </c:pt>
                <c:pt idx="97">
                  <c:v>12.5396119466605</c:v>
                </c:pt>
                <c:pt idx="98">
                  <c:v>12.392400264133768</c:v>
                </c:pt>
                <c:pt idx="99">
                  <c:v>12.246354390672716</c:v>
                </c:pt>
                <c:pt idx="100">
                  <c:v>12.10146708307896</c:v>
                </c:pt>
              </c:numCache>
            </c:numRef>
          </c:yVal>
          <c:smooth val="1"/>
        </c:ser>
        <c:ser>
          <c:idx val="3"/>
          <c:order val="1"/>
          <c:tx>
            <c:strRef>
              <c:f>Sheet2!$F$48</c:f>
              <c:strCache>
                <c:ptCount val="1"/>
                <c:pt idx="0">
                  <c:v>Extr. #3</c:v>
                </c:pt>
              </c:strCache>
            </c:strRef>
          </c:tx>
          <c:marker>
            <c:symbol val="none"/>
          </c:marker>
          <c:xVal>
            <c:numRef>
              <c:f>Sheet2!$B$50:$B$151</c:f>
              <c:numCache>
                <c:formatCode>General</c:formatCode>
                <c:ptCount val="102"/>
                <c:pt idx="0">
                  <c:v>10</c:v>
                </c:pt>
                <c:pt idx="1">
                  <c:v>10.050000000000002</c:v>
                </c:pt>
                <c:pt idx="2">
                  <c:v>10.1</c:v>
                </c:pt>
                <c:pt idx="3">
                  <c:v>10.15</c:v>
                </c:pt>
                <c:pt idx="4">
                  <c:v>10.200000000000001</c:v>
                </c:pt>
                <c:pt idx="5">
                  <c:v>10.25</c:v>
                </c:pt>
                <c:pt idx="6">
                  <c:v>10.3</c:v>
                </c:pt>
                <c:pt idx="7">
                  <c:v>10.350000000000005</c:v>
                </c:pt>
                <c:pt idx="8">
                  <c:v>10.4</c:v>
                </c:pt>
                <c:pt idx="9">
                  <c:v>10.450000000000005</c:v>
                </c:pt>
                <c:pt idx="10">
                  <c:v>10.5</c:v>
                </c:pt>
                <c:pt idx="11">
                  <c:v>10.55</c:v>
                </c:pt>
                <c:pt idx="12">
                  <c:v>10.6</c:v>
                </c:pt>
                <c:pt idx="13">
                  <c:v>10.65</c:v>
                </c:pt>
                <c:pt idx="14">
                  <c:v>10.7</c:v>
                </c:pt>
                <c:pt idx="15">
                  <c:v>10.75</c:v>
                </c:pt>
                <c:pt idx="16">
                  <c:v>10.8</c:v>
                </c:pt>
                <c:pt idx="17">
                  <c:v>10.850000000000005</c:v>
                </c:pt>
                <c:pt idx="18">
                  <c:v>10.9</c:v>
                </c:pt>
                <c:pt idx="19">
                  <c:v>10.950000000000005</c:v>
                </c:pt>
                <c:pt idx="20">
                  <c:v>11</c:v>
                </c:pt>
                <c:pt idx="21">
                  <c:v>11.05</c:v>
                </c:pt>
                <c:pt idx="22">
                  <c:v>11.1</c:v>
                </c:pt>
                <c:pt idx="23">
                  <c:v>11.15</c:v>
                </c:pt>
                <c:pt idx="24">
                  <c:v>11.2</c:v>
                </c:pt>
                <c:pt idx="25">
                  <c:v>11.25</c:v>
                </c:pt>
                <c:pt idx="26">
                  <c:v>11.3</c:v>
                </c:pt>
                <c:pt idx="27">
                  <c:v>11.350000000000005</c:v>
                </c:pt>
                <c:pt idx="28">
                  <c:v>11.4</c:v>
                </c:pt>
                <c:pt idx="29">
                  <c:v>11.450000000000005</c:v>
                </c:pt>
                <c:pt idx="30">
                  <c:v>11.5</c:v>
                </c:pt>
                <c:pt idx="31">
                  <c:v>11.55</c:v>
                </c:pt>
                <c:pt idx="32">
                  <c:v>11.6</c:v>
                </c:pt>
                <c:pt idx="33">
                  <c:v>11.65</c:v>
                </c:pt>
                <c:pt idx="34">
                  <c:v>11.7</c:v>
                </c:pt>
                <c:pt idx="35">
                  <c:v>11.75</c:v>
                </c:pt>
                <c:pt idx="36">
                  <c:v>11.8</c:v>
                </c:pt>
                <c:pt idx="37">
                  <c:v>11.850000000000005</c:v>
                </c:pt>
                <c:pt idx="38">
                  <c:v>11.9</c:v>
                </c:pt>
                <c:pt idx="39">
                  <c:v>11.950000000000005</c:v>
                </c:pt>
                <c:pt idx="40">
                  <c:v>12</c:v>
                </c:pt>
                <c:pt idx="41">
                  <c:v>12.05</c:v>
                </c:pt>
                <c:pt idx="42">
                  <c:v>12.1</c:v>
                </c:pt>
                <c:pt idx="43">
                  <c:v>12.15</c:v>
                </c:pt>
                <c:pt idx="44">
                  <c:v>12.2</c:v>
                </c:pt>
                <c:pt idx="45">
                  <c:v>12.25</c:v>
                </c:pt>
                <c:pt idx="46">
                  <c:v>12.3</c:v>
                </c:pt>
                <c:pt idx="47">
                  <c:v>12.350000000000005</c:v>
                </c:pt>
                <c:pt idx="48">
                  <c:v>12.4</c:v>
                </c:pt>
                <c:pt idx="49">
                  <c:v>12.450000000000005</c:v>
                </c:pt>
                <c:pt idx="50">
                  <c:v>12.5</c:v>
                </c:pt>
                <c:pt idx="51">
                  <c:v>12.55</c:v>
                </c:pt>
                <c:pt idx="52">
                  <c:v>12.6</c:v>
                </c:pt>
                <c:pt idx="53">
                  <c:v>12.65</c:v>
                </c:pt>
                <c:pt idx="54">
                  <c:v>12.7</c:v>
                </c:pt>
                <c:pt idx="55">
                  <c:v>12.75</c:v>
                </c:pt>
                <c:pt idx="56">
                  <c:v>12.8</c:v>
                </c:pt>
                <c:pt idx="57">
                  <c:v>12.850000000000005</c:v>
                </c:pt>
                <c:pt idx="58">
                  <c:v>12.9</c:v>
                </c:pt>
                <c:pt idx="59">
                  <c:v>12.950000000000005</c:v>
                </c:pt>
                <c:pt idx="60">
                  <c:v>13</c:v>
                </c:pt>
                <c:pt idx="61">
                  <c:v>13.05</c:v>
                </c:pt>
                <c:pt idx="62">
                  <c:v>13.1</c:v>
                </c:pt>
                <c:pt idx="63">
                  <c:v>13.15</c:v>
                </c:pt>
                <c:pt idx="64">
                  <c:v>13.2</c:v>
                </c:pt>
                <c:pt idx="65">
                  <c:v>13.25</c:v>
                </c:pt>
                <c:pt idx="66">
                  <c:v>13.3000000000001</c:v>
                </c:pt>
                <c:pt idx="67">
                  <c:v>13.350000000000005</c:v>
                </c:pt>
                <c:pt idx="68">
                  <c:v>13.4000000000001</c:v>
                </c:pt>
                <c:pt idx="69">
                  <c:v>13.450000000000005</c:v>
                </c:pt>
                <c:pt idx="70">
                  <c:v>13.5</c:v>
                </c:pt>
                <c:pt idx="71">
                  <c:v>13.5500000000001</c:v>
                </c:pt>
                <c:pt idx="72">
                  <c:v>13.6</c:v>
                </c:pt>
                <c:pt idx="73">
                  <c:v>13.6500000000001</c:v>
                </c:pt>
                <c:pt idx="74">
                  <c:v>13.7</c:v>
                </c:pt>
                <c:pt idx="75">
                  <c:v>13.75</c:v>
                </c:pt>
                <c:pt idx="76">
                  <c:v>13.8000000000001</c:v>
                </c:pt>
                <c:pt idx="77">
                  <c:v>13.850000000000005</c:v>
                </c:pt>
                <c:pt idx="78">
                  <c:v>13.9000000000001</c:v>
                </c:pt>
                <c:pt idx="79">
                  <c:v>13.950000000000102</c:v>
                </c:pt>
                <c:pt idx="80">
                  <c:v>14.000000000000099</c:v>
                </c:pt>
                <c:pt idx="81">
                  <c:v>14.0500000000001</c:v>
                </c:pt>
                <c:pt idx="82">
                  <c:v>14.100000000000099</c:v>
                </c:pt>
                <c:pt idx="83">
                  <c:v>14.1500000000001</c:v>
                </c:pt>
                <c:pt idx="84">
                  <c:v>14.200000000000101</c:v>
                </c:pt>
                <c:pt idx="85">
                  <c:v>14.250000000000099</c:v>
                </c:pt>
                <c:pt idx="86">
                  <c:v>14.3000000000001</c:v>
                </c:pt>
                <c:pt idx="87">
                  <c:v>14.350000000000104</c:v>
                </c:pt>
                <c:pt idx="88">
                  <c:v>14.4000000000001</c:v>
                </c:pt>
                <c:pt idx="89">
                  <c:v>14.450000000000102</c:v>
                </c:pt>
                <c:pt idx="90">
                  <c:v>14.500000000000099</c:v>
                </c:pt>
                <c:pt idx="91">
                  <c:v>14.5500000000001</c:v>
                </c:pt>
                <c:pt idx="92">
                  <c:v>14.600000000000099</c:v>
                </c:pt>
                <c:pt idx="93">
                  <c:v>14.6500000000001</c:v>
                </c:pt>
                <c:pt idx="94">
                  <c:v>14.700000000000101</c:v>
                </c:pt>
                <c:pt idx="95">
                  <c:v>14.750000000000099</c:v>
                </c:pt>
                <c:pt idx="96">
                  <c:v>14.8000000000001</c:v>
                </c:pt>
                <c:pt idx="97">
                  <c:v>14.850000000000104</c:v>
                </c:pt>
                <c:pt idx="98">
                  <c:v>14.9000000000001</c:v>
                </c:pt>
                <c:pt idx="99">
                  <c:v>14.950000000000102</c:v>
                </c:pt>
                <c:pt idx="100">
                  <c:v>15.000000000000099</c:v>
                </c:pt>
              </c:numCache>
            </c:numRef>
          </c:xVal>
          <c:yVal>
            <c:numRef>
              <c:f>Sheet2!$F$50:$F$151</c:f>
              <c:numCache>
                <c:formatCode>0.0</c:formatCode>
                <c:ptCount val="102"/>
                <c:pt idx="0">
                  <c:v>26.75486469422507</c:v>
                </c:pt>
                <c:pt idx="1">
                  <c:v>26.489944059544321</c:v>
                </c:pt>
                <c:pt idx="2">
                  <c:v>26.22723919036391</c:v>
                </c:pt>
                <c:pt idx="3">
                  <c:v>25.966727614575078</c:v>
                </c:pt>
                <c:pt idx="4">
                  <c:v>25.708387223783173</c:v>
                </c:pt>
                <c:pt idx="5">
                  <c:v>25.452196265553422</c:v>
                </c:pt>
                <c:pt idx="6">
                  <c:v>25.198133335860529</c:v>
                </c:pt>
                <c:pt idx="7">
                  <c:v>24.946177371735196</c:v>
                </c:pt>
                <c:pt idx="8">
                  <c:v>24.69630764410158</c:v>
                </c:pt>
                <c:pt idx="9">
                  <c:v>24.448503750800054</c:v>
                </c:pt>
                <c:pt idx="10">
                  <c:v>24.202745609789492</c:v>
                </c:pt>
                <c:pt idx="11">
                  <c:v>23.959013452523529</c:v>
                </c:pt>
                <c:pt idx="12">
                  <c:v>23.717287817495489</c:v>
                </c:pt>
                <c:pt idx="13">
                  <c:v>23.477549543947045</c:v>
                </c:pt>
                <c:pt idx="14">
                  <c:v>23.239779765735982</c:v>
                </c:pt>
                <c:pt idx="15">
                  <c:v>23.003959905357142</c:v>
                </c:pt>
                <c:pt idx="16">
                  <c:v>22.770071668113729</c:v>
                </c:pt>
                <c:pt idx="17">
                  <c:v>22.538097036433026</c:v>
                </c:pt>
                <c:pt idx="18">
                  <c:v>22.308018264323145</c:v>
                </c:pt>
                <c:pt idx="19">
                  <c:v>22.079817871966238</c:v>
                </c:pt>
                <c:pt idx="20">
                  <c:v>21.853478640444422</c:v>
                </c:pt>
                <c:pt idx="21">
                  <c:v>21.628983606594378</c:v>
                </c:pt>
                <c:pt idx="22">
                  <c:v>21.406316057987244</c:v>
                </c:pt>
                <c:pt idx="23">
                  <c:v>21.185459528029735</c:v>
                </c:pt>
                <c:pt idx="24">
                  <c:v>20.966397791183223</c:v>
                </c:pt>
                <c:pt idx="25">
                  <c:v>20.749114858297663</c:v>
                </c:pt>
                <c:pt idx="26">
                  <c:v>20.533594972056591</c:v>
                </c:pt>
                <c:pt idx="27">
                  <c:v>20.319822602530571</c:v>
                </c:pt>
                <c:pt idx="28">
                  <c:v>20.107782442835664</c:v>
                </c:pt>
                <c:pt idx="29">
                  <c:v>19.897459404894157</c:v>
                </c:pt>
                <c:pt idx="30">
                  <c:v>19.688838615294603</c:v>
                </c:pt>
                <c:pt idx="31">
                  <c:v>19.48190541124864</c:v>
                </c:pt>
                <c:pt idx="32">
                  <c:v>19.276645336641497</c:v>
                </c:pt>
                <c:pt idx="33">
                  <c:v>19.073044138174097</c:v>
                </c:pt>
                <c:pt idx="34">
                  <c:v>18.871087761593831</c:v>
                </c:pt>
                <c:pt idx="35">
                  <c:v>18.67076234801171</c:v>
                </c:pt>
                <c:pt idx="36">
                  <c:v>18.472054230303904</c:v>
                </c:pt>
                <c:pt idx="37">
                  <c:v>18.274949929594793</c:v>
                </c:pt>
                <c:pt idx="38">
                  <c:v>18.079436151819557</c:v>
                </c:pt>
                <c:pt idx="39">
                  <c:v>17.88549978436453</c:v>
                </c:pt>
                <c:pt idx="40">
                  <c:v>17.693127892782783</c:v>
                </c:pt>
                <c:pt idx="41">
                  <c:v>17.502307717582902</c:v>
                </c:pt>
                <c:pt idx="42">
                  <c:v>17.313026671089624</c:v>
                </c:pt>
                <c:pt idx="43">
                  <c:v>17.125272334373609</c:v>
                </c:pt>
                <c:pt idx="44">
                  <c:v>16.939032454249343</c:v>
                </c:pt>
                <c:pt idx="45">
                  <c:v>16.754294940338593</c:v>
                </c:pt>
                <c:pt idx="46">
                  <c:v>16.571047862198387</c:v>
                </c:pt>
                <c:pt idx="47">
                  <c:v>16.389279446511587</c:v>
                </c:pt>
                <c:pt idx="48">
                  <c:v>16.208978074338127</c:v>
                </c:pt>
                <c:pt idx="49">
                  <c:v>16.030132278426017</c:v>
                </c:pt>
                <c:pt idx="50">
                  <c:v>15.852730740579956</c:v>
                </c:pt>
                <c:pt idx="51">
                  <c:v>15.676762289086366</c:v>
                </c:pt>
                <c:pt idx="52">
                  <c:v>15.502215896193546</c:v>
                </c:pt>
                <c:pt idx="53">
                  <c:v>15.329080675645232</c:v>
                </c:pt>
                <c:pt idx="54">
                  <c:v>15.157345880266389</c:v>
                </c:pt>
                <c:pt idx="55">
                  <c:v>14.987000899600002</c:v>
                </c:pt>
                <c:pt idx="56">
                  <c:v>14.818035257593399</c:v>
                </c:pt>
                <c:pt idx="57">
                  <c:v>14.650438610333055</c:v>
                </c:pt>
                <c:pt idx="58">
                  <c:v>14.48420074382646</c:v>
                </c:pt>
                <c:pt idx="59">
                  <c:v>14.319311571830253</c:v>
                </c:pt>
                <c:pt idx="60">
                  <c:v>14.155761133722935</c:v>
                </c:pt>
                <c:pt idx="61">
                  <c:v>13.993539592421639</c:v>
                </c:pt>
                <c:pt idx="62">
                  <c:v>13.832637232341494</c:v>
                </c:pt>
                <c:pt idx="63">
                  <c:v>13.67304445739672</c:v>
                </c:pt>
                <c:pt idx="64">
                  <c:v>13.5147517890424</c:v>
                </c:pt>
                <c:pt idx="65">
                  <c:v>13.357749864355887</c:v>
                </c:pt>
                <c:pt idx="66">
                  <c:v>13.202029434156655</c:v>
                </c:pt>
                <c:pt idx="67">
                  <c:v>13.047581361165919</c:v>
                </c:pt>
                <c:pt idx="68">
                  <c:v>12.894396618198096</c:v>
                </c:pt>
                <c:pt idx="69">
                  <c:v>12.742466286396303</c:v>
                </c:pt>
                <c:pt idx="70">
                  <c:v>12.591781553493918</c:v>
                </c:pt>
                <c:pt idx="71">
                  <c:v>12.442333712118097</c:v>
                </c:pt>
                <c:pt idx="72">
                  <c:v>12.294114158123678</c:v>
                </c:pt>
                <c:pt idx="73">
                  <c:v>12.147114388956942</c:v>
                </c:pt>
                <c:pt idx="74">
                  <c:v>12.001326002058834</c:v>
                </c:pt>
                <c:pt idx="75">
                  <c:v>11.856740693290472</c:v>
                </c:pt>
                <c:pt idx="76">
                  <c:v>11.713350255396538</c:v>
                </c:pt>
                <c:pt idx="77">
                  <c:v>11.571146576495638</c:v>
                </c:pt>
                <c:pt idx="78">
                  <c:v>11.430121638596761</c:v>
                </c:pt>
                <c:pt idx="79">
                  <c:v>11.290267516151257</c:v>
                </c:pt>
                <c:pt idx="80">
                  <c:v>11.151576374625384</c:v>
                </c:pt>
                <c:pt idx="81">
                  <c:v>11.014040469104541</c:v>
                </c:pt>
                <c:pt idx="82">
                  <c:v>10.877652142922539</c:v>
                </c:pt>
                <c:pt idx="83">
                  <c:v>10.742403826316936</c:v>
                </c:pt>
                <c:pt idx="84">
                  <c:v>10.608288035109846</c:v>
                </c:pt>
                <c:pt idx="85">
                  <c:v>10.475297369413536</c:v>
                </c:pt>
                <c:pt idx="86">
                  <c:v>10.343424512360281</c:v>
                </c:pt>
                <c:pt idx="87">
                  <c:v>10.212662228855924</c:v>
                </c:pt>
                <c:pt idx="88">
                  <c:v>10.083003364356639</c:v>
                </c:pt>
                <c:pt idx="89">
                  <c:v>9.9544408436684151</c:v>
                </c:pt>
                <c:pt idx="90">
                  <c:v>9.8269676697685711</c:v>
                </c:pt>
                <c:pt idx="91">
                  <c:v>9.7005769226491623</c:v>
                </c:pt>
                <c:pt idx="92">
                  <c:v>9.5752617581814672</c:v>
                </c:pt>
                <c:pt idx="93">
                  <c:v>9.4510154070012256</c:v>
                </c:pt>
                <c:pt idx="94">
                  <c:v>9.3278311734142854</c:v>
                </c:pt>
                <c:pt idx="95">
                  <c:v>9.2057024343220046</c:v>
                </c:pt>
                <c:pt idx="96">
                  <c:v>9.0846226381661506</c:v>
                </c:pt>
                <c:pt idx="97">
                  <c:v>8.9645853038927754</c:v>
                </c:pt>
                <c:pt idx="98">
                  <c:v>8.8455840199347744</c:v>
                </c:pt>
                <c:pt idx="99">
                  <c:v>8.7276124432125162</c:v>
                </c:pt>
                <c:pt idx="100">
                  <c:v>8.6106642981525301</c:v>
                </c:pt>
              </c:numCache>
            </c:numRef>
          </c:yVal>
          <c:smooth val="1"/>
        </c:ser>
        <c:ser>
          <c:idx val="0"/>
          <c:order val="2"/>
          <c:tx>
            <c:strRef>
              <c:f>Sheet2!$V$2</c:f>
              <c:strCache>
                <c:ptCount val="1"/>
                <c:pt idx="0">
                  <c:v>Bp</c:v>
                </c:pt>
              </c:strCache>
            </c:strRef>
          </c:tx>
          <c:marker>
            <c:symbol val="none"/>
          </c:marker>
          <c:xVal>
            <c:numRef>
              <c:f>Sheet2!$U$3:$U$11</c:f>
              <c:numCache>
                <c:formatCode>0.0</c:formatCode>
                <c:ptCount val="9"/>
                <c:pt idx="0">
                  <c:v>1.2083999999999993</c:v>
                </c:pt>
                <c:pt idx="1">
                  <c:v>3.4676</c:v>
                </c:pt>
                <c:pt idx="2">
                  <c:v>5.2958999999999996</c:v>
                </c:pt>
                <c:pt idx="3">
                  <c:v>6.9950999999999999</c:v>
                </c:pt>
                <c:pt idx="4">
                  <c:v>8.6142999999999983</c:v>
                </c:pt>
                <c:pt idx="5">
                  <c:v>10.186500000000002</c:v>
                </c:pt>
                <c:pt idx="6">
                  <c:v>11.733799999999999</c:v>
                </c:pt>
                <c:pt idx="7">
                  <c:v>13.262500000000006</c:v>
                </c:pt>
                <c:pt idx="8">
                  <c:v>14.7776</c:v>
                </c:pt>
              </c:numCache>
            </c:numRef>
          </c:xVal>
          <c:yVal>
            <c:numRef>
              <c:f>Sheet2!$V$3:$V$11</c:f>
              <c:numCache>
                <c:formatCode>General</c:formatCode>
                <c:ptCount val="9"/>
                <c:pt idx="0">
                  <c:v>1</c:v>
                </c:pt>
                <c:pt idx="1">
                  <c:v>3</c:v>
                </c:pt>
                <c:pt idx="2">
                  <c:v>5</c:v>
                </c:pt>
                <c:pt idx="3">
                  <c:v>7</c:v>
                </c:pt>
                <c:pt idx="4">
                  <c:v>9</c:v>
                </c:pt>
                <c:pt idx="5">
                  <c:v>11</c:v>
                </c:pt>
                <c:pt idx="6">
                  <c:v>13</c:v>
                </c:pt>
                <c:pt idx="7">
                  <c:v>15</c:v>
                </c:pt>
                <c:pt idx="8">
                  <c:v>17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1734656"/>
        <c:axId val="141736576"/>
      </c:scatterChart>
      <c:valAx>
        <c:axId val="141734656"/>
        <c:scaling>
          <c:orientation val="minMax"/>
          <c:max val="16"/>
          <c:min val="11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B, T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41736576"/>
        <c:crosses val="autoZero"/>
        <c:crossBetween val="midCat"/>
      </c:valAx>
      <c:valAx>
        <c:axId val="141736576"/>
        <c:scaling>
          <c:orientation val="minMax"/>
          <c:max val="20"/>
          <c:min val="1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Current, kA</a:t>
                </a:r>
              </a:p>
            </c:rich>
          </c:tx>
          <c:layout/>
          <c:overlay val="0"/>
        </c:title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41734656"/>
        <c:crosses val="autoZero"/>
        <c:crossBetween val="midCat"/>
      </c:valAx>
      <c:spPr>
        <a:ln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70650239840709561"/>
          <c:y val="0.29692936091216754"/>
          <c:w val="0.20041496968051406"/>
          <c:h val="0.24158441616770202"/>
        </c:manualLayout>
      </c:layout>
      <c:overlay val="0"/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</cdr:x>
      <cdr:y>0.27309</cdr:y>
    </cdr:from>
    <cdr:to>
      <cdr:x>0.7165</cdr:x>
      <cdr:y>0.34704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057400" y="685801"/>
          <a:ext cx="890855" cy="1857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en-US" sz="1400" b="1" dirty="0"/>
            <a:t>12.59</a:t>
          </a:r>
          <a:r>
            <a:rPr lang="en-US" sz="1400" b="1" baseline="0" dirty="0"/>
            <a:t> T, 14.126 kA</a:t>
          </a:r>
          <a:endParaRPr lang="en-US" sz="1400" b="1" dirty="0"/>
        </a:p>
      </cdr:txBody>
    </cdr:sp>
  </cdr:relSizeAnchor>
  <cdr:relSizeAnchor xmlns:cdr="http://schemas.openxmlformats.org/drawingml/2006/chartDrawing">
    <cdr:from>
      <cdr:x>0.55556</cdr:x>
      <cdr:y>0.39446</cdr:y>
    </cdr:from>
    <cdr:to>
      <cdr:x>0.61526</cdr:x>
      <cdr:y>0.53732</cdr:y>
    </cdr:to>
    <cdr:sp macro="" textlink="">
      <cdr:nvSpPr>
        <cdr:cNvPr id="9" name="Straight Arrow Connector 8"/>
        <cdr:cNvSpPr/>
      </cdr:nvSpPr>
      <cdr:spPr bwMode="auto">
        <a:xfrm xmlns:a="http://schemas.openxmlformats.org/drawingml/2006/main" rot="10800000" flipV="1">
          <a:off x="2286000" y="990601"/>
          <a:ext cx="245654" cy="358762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val="090000"/>
        </a:solidFill>
        <a:ln xmlns:a="http://schemas.openxmlformats.org/drawingml/2006/main" w="9525" cap="flat" cmpd="sng" algn="ctr">
          <a:solidFill>
            <a:srgbClr val="400000"/>
          </a:solidFill>
          <a:prstDash val="solid"/>
          <a:round/>
          <a:headEnd type="none" w="med" len="med"/>
          <a:tailEnd type="arrow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18288" tIns="0" rIns="0" bIns="0" upright="1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0.16667</cdr:x>
      <cdr:y>0.75858</cdr:y>
    </cdr:from>
    <cdr:to>
      <cdr:x>0.38317</cdr:x>
      <cdr:y>0.83253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685800" y="1905001"/>
          <a:ext cx="890854" cy="1857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en-US" sz="1400" b="1" baseline="0" dirty="0"/>
            <a:t>11.73 T, 13.0 kA</a:t>
          </a:r>
          <a:endParaRPr lang="en-US" sz="1400" b="1" dirty="0"/>
        </a:p>
      </cdr:txBody>
    </cdr:sp>
  </cdr:relSizeAnchor>
  <cdr:relSizeAnchor xmlns:cdr="http://schemas.openxmlformats.org/drawingml/2006/chartDrawing">
    <cdr:from>
      <cdr:x>0.35185</cdr:x>
      <cdr:y>0.66755</cdr:y>
    </cdr:from>
    <cdr:to>
      <cdr:x>0.42236</cdr:x>
      <cdr:y>0.75858</cdr:y>
    </cdr:to>
    <cdr:sp macro="" textlink="">
      <cdr:nvSpPr>
        <cdr:cNvPr id="11" name="Straight Arrow Connector 10"/>
        <cdr:cNvSpPr/>
      </cdr:nvSpPr>
      <cdr:spPr bwMode="auto">
        <a:xfrm xmlns:a="http://schemas.openxmlformats.org/drawingml/2006/main" rot="10800000" flipH="1">
          <a:off x="1447800" y="1676401"/>
          <a:ext cx="290135" cy="228602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val="090000"/>
        </a:solidFill>
        <a:ln xmlns:a="http://schemas.openxmlformats.org/drawingml/2006/main" w="9525" cap="flat" cmpd="sng" algn="ctr">
          <a:solidFill>
            <a:srgbClr val="400000"/>
          </a:solidFill>
          <a:prstDash val="solid"/>
          <a:round/>
          <a:headEnd type="none" w="med" len="med"/>
          <a:tailEnd type="arrow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18288" tIns="0" rIns="0" bIns="0" upright="1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0.20935</cdr:x>
      <cdr:y>0.66266</cdr:y>
    </cdr:from>
    <cdr:to>
      <cdr:x>0.42584</cdr:x>
      <cdr:y>0.73573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46637" y="2561897"/>
          <a:ext cx="1392621" cy="2824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400" b="1" baseline="0"/>
            <a:t>12.89 T, 14.514 kA</a:t>
          </a:r>
          <a:endParaRPr lang="en-US" sz="1400" b="1"/>
        </a:p>
      </cdr:txBody>
    </cdr:sp>
  </cdr:relSizeAnchor>
  <cdr:relSizeAnchor xmlns:cdr="http://schemas.openxmlformats.org/drawingml/2006/chartDrawing">
    <cdr:from>
      <cdr:x>0.51724</cdr:x>
      <cdr:y>0.04783</cdr:y>
    </cdr:from>
    <cdr:to>
      <cdr:x>0.73373</cdr:x>
      <cdr:y>0.12089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286000" y="115021"/>
          <a:ext cx="956799" cy="1756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sz="1400" b="1" baseline="0" dirty="0" smtClean="0"/>
            <a:t>13.84 </a:t>
          </a:r>
          <a:r>
            <a:rPr lang="en-US" sz="1400" b="1" baseline="0" dirty="0"/>
            <a:t>T, 15.765 kA</a:t>
          </a:r>
          <a:endParaRPr lang="en-US" sz="1400" b="1" dirty="0"/>
        </a:p>
      </cdr:txBody>
    </cdr:sp>
  </cdr:relSizeAnchor>
  <cdr:relSizeAnchor xmlns:cdr="http://schemas.openxmlformats.org/drawingml/2006/chartDrawing">
    <cdr:from>
      <cdr:x>0.32759</cdr:x>
      <cdr:y>0.49147</cdr:y>
    </cdr:from>
    <cdr:to>
      <cdr:x>0.42767</cdr:x>
      <cdr:y>0.64269</cdr:y>
    </cdr:to>
    <cdr:sp macro="" textlink="">
      <cdr:nvSpPr>
        <cdr:cNvPr id="5" name="Straight Arrow Connector 4"/>
        <cdr:cNvSpPr/>
      </cdr:nvSpPr>
      <cdr:spPr bwMode="auto">
        <a:xfrm xmlns:a="http://schemas.openxmlformats.org/drawingml/2006/main" flipV="1">
          <a:off x="1447800" y="1181821"/>
          <a:ext cx="442313" cy="363631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val="090000"/>
        </a:solidFill>
        <a:ln xmlns:a="http://schemas.openxmlformats.org/drawingml/2006/main" w="9525" cap="flat" cmpd="sng" algn="ctr">
          <a:solidFill>
            <a:srgbClr val="400000"/>
          </a:solidFill>
          <a:prstDash val="solid"/>
          <a:round/>
          <a:headEnd type="none" w="med" len="med"/>
          <a:tailEnd type="arrow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18288" tIns="0" rIns="0" bIns="0" upright="1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0.60345</cdr:x>
      <cdr:y>0.17459</cdr:y>
    </cdr:from>
    <cdr:to>
      <cdr:x>0.64123</cdr:x>
      <cdr:y>0.31392</cdr:y>
    </cdr:to>
    <cdr:sp macro="" textlink="">
      <cdr:nvSpPr>
        <cdr:cNvPr id="7" name="Straight Arrow Connector 6"/>
        <cdr:cNvSpPr/>
      </cdr:nvSpPr>
      <cdr:spPr bwMode="auto">
        <a:xfrm xmlns:a="http://schemas.openxmlformats.org/drawingml/2006/main" rot="5400000">
          <a:off x="2582967" y="503854"/>
          <a:ext cx="335039" cy="166973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val="090000"/>
        </a:solidFill>
        <a:ln xmlns:a="http://schemas.openxmlformats.org/drawingml/2006/main" w="9525" cap="flat" cmpd="sng" algn="ctr">
          <a:solidFill>
            <a:srgbClr val="400000"/>
          </a:solidFill>
          <a:prstDash val="solid"/>
          <a:round/>
          <a:headEnd type="none" w="med" len="med"/>
          <a:tailEnd type="arrow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cdr:spPr>
      <cdr:txBody>
        <a:bodyPr xmlns:a="http://schemas.openxmlformats.org/drawingml/2006/main" vertOverflow="clip" wrap="square" lIns="18288" tIns="0" rIns="0" bIns="0" upright="1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tif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tif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tif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 May 2011, DOE review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Talk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Name                                       </a:t>
            </a:r>
            <a:fld id="{91AA77F4-E0BD-44B8-B9D0-4B058060D84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9600" y="336233"/>
            <a:ext cx="685800" cy="640080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1918" y="358616"/>
            <a:ext cx="627682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Demo_Az.tiff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7" t="18293"/>
          <a:stretch/>
        </p:blipFill>
        <p:spPr>
          <a:xfrm>
            <a:off x="228600" y="260453"/>
            <a:ext cx="914400" cy="79163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13 May 2011, DOE review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Talk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Name                                       </a:t>
            </a:r>
            <a:fld id="{91AA77F4-E0BD-44B8-B9D0-4B058060D84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8755" y="533400"/>
            <a:ext cx="609600" cy="568960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859" y="533400"/>
            <a:ext cx="599896" cy="56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Demo_Az.tiff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7" t="18293"/>
          <a:stretch/>
        </p:blipFill>
        <p:spPr>
          <a:xfrm>
            <a:off x="430763" y="422060"/>
            <a:ext cx="914400" cy="79163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dirty="0" smtClean="0"/>
              <a:t>13 May 2011, DOE review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Talk 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Name                                        </a:t>
            </a:r>
            <a:fld id="{91AA77F4-E0BD-44B8-B9D0-4B058060D84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533400"/>
            <a:ext cx="708025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533400"/>
            <a:ext cx="762000" cy="711200"/>
          </a:xfrm>
          <a:prstGeom prst="rect">
            <a:avLst/>
          </a:prstGeom>
          <a:noFill/>
        </p:spPr>
      </p:pic>
      <p:pic>
        <p:nvPicPr>
          <p:cNvPr id="11" name="Picture 10" descr="Demo_Az.tiff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7" t="18293"/>
          <a:stretch/>
        </p:blipFill>
        <p:spPr>
          <a:xfrm>
            <a:off x="457200" y="304800"/>
            <a:ext cx="1232230" cy="10668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13 May 2011, DOE review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Talk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 Name                                       </a:t>
            </a:r>
            <a:fld id="{91AA77F4-E0BD-44B8-B9D0-4B058060D8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MBHSM01 Test Status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December 17, 2013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7724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Ramp Rate Study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5CF7-0342-49CD-AC83-7A73C230A9CC}" type="slidenum">
              <a:rPr lang="en-US" smtClean="0"/>
              <a:t>10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"/>
          </p:nvPr>
        </p:nvSpPr>
        <p:spPr>
          <a:xfrm>
            <a:off x="454819" y="1524000"/>
            <a:ext cx="8231981" cy="50292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dirty="0" smtClean="0"/>
              <a:t>Quench locations: A6-A7 </a:t>
            </a:r>
            <a:r>
              <a:rPr lang="en-US" sz="2000" dirty="0"/>
              <a:t>(</a:t>
            </a:r>
            <a:r>
              <a:rPr lang="en-US" sz="2000" dirty="0" smtClean="0"/>
              <a:t>low ramp rates at 4.5 K and 1.9 K), A7-A8 (above 50 A/s at 4.5 K) and A11-A12 (above 50 A/s at 1.9 K)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No quench observed at 1.9 K when ramping down from 13 kA at 200 A/s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133601"/>
            <a:ext cx="7467600" cy="3824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464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131" y="304800"/>
            <a:ext cx="77724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Temperature Dependence 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5CF7-0342-49CD-AC83-7A73C230A9CC}" type="slidenum">
              <a:rPr lang="en-US" smtClean="0"/>
              <a:t>11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05000"/>
            <a:ext cx="82677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495300" y="1447800"/>
            <a:ext cx="8153400" cy="449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All MBHSM01 quenches initiated in A6-A7 segment 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73830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072640"/>
            <a:ext cx="7195178" cy="431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028" y="304800"/>
            <a:ext cx="77724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“Holding quenches”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5CF7-0342-49CD-AC83-7A73C230A9CC}" type="slidenum">
              <a:rPr lang="en-US" smtClean="0"/>
              <a:t>12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962400" y="2362200"/>
            <a:ext cx="37103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No quench for “holding” time of ~ 21 min</a:t>
            </a:r>
            <a:endParaRPr lang="en-US" sz="1600" b="1" dirty="0"/>
          </a:p>
        </p:txBody>
      </p:sp>
      <p:sp>
        <p:nvSpPr>
          <p:cNvPr id="5" name="Rectangle 4"/>
          <p:cNvSpPr/>
          <p:nvPr/>
        </p:nvSpPr>
        <p:spPr>
          <a:xfrm>
            <a:off x="745435" y="1447800"/>
            <a:ext cx="77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MBHSP01/02 </a:t>
            </a:r>
            <a:r>
              <a:rPr lang="en-US" dirty="0"/>
              <a:t>showed so called “holding quenches”, when magnet is quenching at fixed current after holding it for a certain time</a:t>
            </a:r>
          </a:p>
        </p:txBody>
      </p:sp>
    </p:spTree>
    <p:extLst>
      <p:ext uri="{BB962C8B-B14F-4D97-AF65-F5344CB8AC3E}">
        <p14:creationId xmlns:p14="http://schemas.microsoft.com/office/powerpoint/2010/main" val="79471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7724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 MBHSM01 Test Results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5CF7-0342-49CD-AC83-7A73C230A9CC}" type="slidenum">
              <a:rPr lang="en-US" smtClean="0"/>
              <a:t>13</a:t>
            </a:fld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41441"/>
            <a:ext cx="8172450" cy="4594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472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Summary/Test Status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9248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Currently MBHSM01 test in progress. Quench training and ramp </a:t>
            </a:r>
            <a:r>
              <a:rPr lang="en-US" sz="2000" smtClean="0"/>
              <a:t>rate </a:t>
            </a:r>
            <a:r>
              <a:rPr lang="en-US" sz="2000" smtClean="0"/>
              <a:t>studies </a:t>
            </a:r>
            <a:r>
              <a:rPr lang="en-US" sz="2000" dirty="0" smtClean="0"/>
              <a:t>completed both at 4.5 K and 1.9 K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The magnet reached ~ 13 kA or (92-100)% of SSL at 4.5 K</a:t>
            </a:r>
            <a:r>
              <a:rPr lang="en-US" sz="2000" dirty="0"/>
              <a:t> </a:t>
            </a:r>
            <a:r>
              <a:rPr lang="en-US" sz="2000" dirty="0" smtClean="0"/>
              <a:t>and 14.1 kA or (89-97)% of SSL at 1.9 K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No </a:t>
            </a:r>
            <a:r>
              <a:rPr lang="en-US" sz="2000" dirty="0"/>
              <a:t>spontaneous quench observed when “holding” 12 kA </a:t>
            </a:r>
            <a:r>
              <a:rPr lang="en-US" sz="2000" dirty="0" smtClean="0"/>
              <a:t>at 4.5 K or </a:t>
            </a:r>
            <a:r>
              <a:rPr lang="en-US" sz="2000" dirty="0"/>
              <a:t>13 kA </a:t>
            </a:r>
            <a:r>
              <a:rPr lang="en-US" sz="2000" dirty="0" smtClean="0"/>
              <a:t>at 1.9 K </a:t>
            </a:r>
            <a:r>
              <a:rPr lang="en-US" sz="2000" dirty="0"/>
              <a:t>for ~ 21 minutes 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Temperature dependence of the quench current shows similar minor degradation at all temperatures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Next step is quench protection study and comprehensive analysis of data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3289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1534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Introduction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7772400" cy="48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MBHSM01 </a:t>
            </a:r>
            <a:r>
              <a:rPr lang="en-US" sz="2000" dirty="0"/>
              <a:t>-</a:t>
            </a:r>
            <a:r>
              <a:rPr lang="en-US" sz="2000" dirty="0" smtClean="0"/>
              <a:t> the first </a:t>
            </a:r>
            <a:r>
              <a:rPr lang="en-US" sz="2000" dirty="0"/>
              <a:t>11T dipole </a:t>
            </a:r>
            <a:r>
              <a:rPr lang="en-US" sz="2000" dirty="0" smtClean="0"/>
              <a:t>coil in a mirror structure w/o warm bore</a:t>
            </a:r>
          </a:p>
          <a:p>
            <a:pPr lvl="1">
              <a:buFont typeface="Courier New" pitchFamily="49" charset="0"/>
              <a:buChar char="o"/>
            </a:pPr>
            <a:r>
              <a:rPr lang="en-US" sz="1800" dirty="0" smtClean="0"/>
              <a:t>1-m </a:t>
            </a:r>
            <a:r>
              <a:rPr lang="en-US" sz="1800" dirty="0"/>
              <a:t>long </a:t>
            </a:r>
            <a:r>
              <a:rPr lang="en-US" sz="1800" dirty="0" smtClean="0"/>
              <a:t>coil (#8) made of 0.7 mm diameter Nb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Sn </a:t>
            </a:r>
            <a:r>
              <a:rPr lang="en-US" sz="1800" dirty="0"/>
              <a:t>RRP </a:t>
            </a:r>
            <a:r>
              <a:rPr lang="en-US" sz="1800" dirty="0" smtClean="0"/>
              <a:t>108/127 and RRP 114/127 strands</a:t>
            </a:r>
          </a:p>
          <a:p>
            <a:pPr lvl="1">
              <a:buFont typeface="Courier New" pitchFamily="49" charset="0"/>
              <a:buChar char="o"/>
            </a:pPr>
            <a:r>
              <a:rPr lang="en-US" sz="1800" dirty="0" smtClean="0"/>
              <a:t>0.025 mm thick and 11 mm wide stainless steel core in the conductor</a:t>
            </a:r>
          </a:p>
          <a:p>
            <a:pPr marL="457200" lvl="1" indent="0">
              <a:buNone/>
            </a:pPr>
            <a:endParaRPr lang="en-US" sz="1800" dirty="0"/>
          </a:p>
          <a:p>
            <a:pPr marL="57150" indent="0">
              <a:buNone/>
            </a:pPr>
            <a:r>
              <a:rPr lang="en-US" sz="2000" dirty="0" smtClean="0">
                <a:solidFill>
                  <a:srgbClr val="3333FF"/>
                </a:solidFill>
              </a:rPr>
              <a:t>Main test </a:t>
            </a:r>
            <a:r>
              <a:rPr lang="en-US" sz="2000" dirty="0">
                <a:solidFill>
                  <a:srgbClr val="3333FF"/>
                </a:solidFill>
              </a:rPr>
              <a:t>goals are coil performance study in a different mechanical structure and under different pre-load conditions, as well as </a:t>
            </a:r>
            <a:r>
              <a:rPr lang="en-US" sz="2000" dirty="0" smtClean="0">
                <a:solidFill>
                  <a:srgbClr val="3333FF"/>
                </a:solidFill>
              </a:rPr>
              <a:t>further study </a:t>
            </a:r>
            <a:r>
              <a:rPr lang="en-US" sz="2000" dirty="0">
                <a:solidFill>
                  <a:srgbClr val="3333FF"/>
                </a:solidFill>
              </a:rPr>
              <a:t>of </a:t>
            </a:r>
            <a:r>
              <a:rPr lang="en-US" sz="2000" dirty="0" smtClean="0">
                <a:solidFill>
                  <a:srgbClr val="3333FF"/>
                </a:solidFill>
              </a:rPr>
              <a:t>the quench protection</a:t>
            </a:r>
            <a:endParaRPr lang="en-US" sz="1200" dirty="0">
              <a:solidFill>
                <a:srgbClr val="3333FF"/>
              </a:solidFill>
            </a:endParaRPr>
          </a:p>
          <a:p>
            <a:pPr marL="57150" indent="0">
              <a:buNone/>
            </a:pPr>
            <a:endParaRPr lang="en-US" sz="1800" dirty="0" smtClean="0"/>
          </a:p>
          <a:p>
            <a:pPr marL="57150" indent="0">
              <a:buNone/>
            </a:pPr>
            <a:r>
              <a:rPr lang="en-US" sz="2000" dirty="0" smtClean="0"/>
              <a:t>Two previous tests of the 11 T coils at </a:t>
            </a:r>
            <a:r>
              <a:rPr lang="en-US" sz="2000" dirty="0" smtClean="0"/>
              <a:t>FNAL </a:t>
            </a:r>
            <a:r>
              <a:rPr lang="en-US" sz="2000" dirty="0" smtClean="0"/>
              <a:t>demonstrated </a:t>
            </a:r>
            <a:r>
              <a:rPr lang="en-US" sz="2000" dirty="0" smtClean="0"/>
              <a:t>significant quench </a:t>
            </a:r>
            <a:r>
              <a:rPr lang="en-US" sz="2000" dirty="0" smtClean="0"/>
              <a:t>current degradation. </a:t>
            </a:r>
            <a:r>
              <a:rPr lang="en-US" sz="2000" dirty="0"/>
              <a:t>One of the main </a:t>
            </a:r>
            <a:r>
              <a:rPr lang="en-US" sz="2000" dirty="0" smtClean="0"/>
              <a:t>tasks </a:t>
            </a:r>
            <a:r>
              <a:rPr lang="en-US" sz="2000" dirty="0"/>
              <a:t>of MBHSM01 test is to understand the cause of the limited coil performance demonstrated in MBHSP01/02</a:t>
            </a:r>
          </a:p>
          <a:p>
            <a:pPr marL="57150" indent="0">
              <a:buNone/>
            </a:pPr>
            <a:endParaRPr lang="en-US" sz="1800" dirty="0" smtClean="0">
              <a:solidFill>
                <a:srgbClr val="3333FF"/>
              </a:solidFill>
            </a:endParaRPr>
          </a:p>
          <a:p>
            <a:pPr marL="457200" lvl="1" indent="0">
              <a:buNone/>
            </a:pPr>
            <a:endParaRPr lang="en-US" sz="2000" dirty="0"/>
          </a:p>
          <a:p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5CF7-0342-49CD-AC83-7A73C230A9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94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1534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Voltage Taps in MBHSM01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57237" y="1371600"/>
            <a:ext cx="7696200" cy="502920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sz="2000" dirty="0" smtClean="0"/>
              <a:t>Additional VT installed in the multi-layer blocks, mid-plane and around the spot heaters (shown in blue color) will help to find quench locations both in the low and high field areas</a:t>
            </a:r>
          </a:p>
          <a:p>
            <a:pPr marL="45720" indent="0">
              <a:buNone/>
            </a:pPr>
            <a:endParaRPr lang="en-US" sz="2000" dirty="0" smtClean="0"/>
          </a:p>
          <a:p>
            <a:pPr marL="4572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5CF7-0342-49CD-AC83-7A73C230A9CC}" type="slidenum">
              <a:rPr lang="en-US" smtClean="0"/>
              <a:t>3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425960"/>
            <a:ext cx="7010400" cy="3672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066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1534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Quench Antenna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447800"/>
            <a:ext cx="7696200" cy="502920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en-US" sz="2000" dirty="0" smtClean="0"/>
              <a:t>Quench </a:t>
            </a:r>
            <a:r>
              <a:rPr lang="en-US" sz="2000" dirty="0"/>
              <a:t>a</a:t>
            </a:r>
            <a:r>
              <a:rPr lang="en-US" sz="2000" dirty="0" smtClean="0"/>
              <a:t>ntenna </a:t>
            </a:r>
            <a:r>
              <a:rPr lang="en-US" sz="2000" dirty="0"/>
              <a:t>(QA) with </a:t>
            </a:r>
            <a:r>
              <a:rPr lang="en-US" sz="2000" dirty="0" smtClean="0"/>
              <a:t>5 independent PCB-based segments </a:t>
            </a:r>
            <a:r>
              <a:rPr lang="en-US" sz="2000" dirty="0"/>
              <a:t>installed on the </a:t>
            </a:r>
            <a:r>
              <a:rPr lang="en-US" sz="2000" dirty="0" smtClean="0"/>
              <a:t>inner coil surface</a:t>
            </a:r>
          </a:p>
          <a:p>
            <a:pPr marL="788670" lvl="1">
              <a:buFont typeface="Courier New" pitchFamily="49" charset="0"/>
              <a:buChar char="o"/>
            </a:pPr>
            <a:r>
              <a:rPr lang="en-US" sz="1800" dirty="0" smtClean="0"/>
              <a:t>3-piece QA in MBHSP02 demonstrated reliable and efficient operation for the IL </a:t>
            </a:r>
            <a:r>
              <a:rPr lang="en-US" sz="1800" dirty="0" smtClean="0"/>
              <a:t>quenches</a:t>
            </a:r>
            <a:endParaRPr lang="en-US" sz="1800" dirty="0"/>
          </a:p>
          <a:p>
            <a:pPr marL="45720" indent="0">
              <a:buNone/>
            </a:pPr>
            <a:endParaRPr lang="en-US" sz="2000" dirty="0" smtClean="0"/>
          </a:p>
          <a:p>
            <a:pPr marL="45720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5CF7-0342-49CD-AC83-7A73C230A9CC}" type="slidenum">
              <a:rPr lang="en-US" smtClean="0"/>
              <a:t>4</a:t>
            </a:fld>
            <a:endParaRPr lang="en-US"/>
          </a:p>
        </p:txBody>
      </p:sp>
      <p:pic>
        <p:nvPicPr>
          <p:cNvPr id="2052" name="Picture 4" descr="C:\Users\guram\Data\11T_Dipole\MBHSM01(coil#8)\Presentations\2013_12_06_Coil_Review\DSC09144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879034"/>
            <a:ext cx="7239000" cy="3119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69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1534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Quench Antenna (cont’d)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447800"/>
            <a:ext cx="7848600" cy="4953000"/>
          </a:xfrm>
        </p:spPr>
        <p:txBody>
          <a:bodyPr>
            <a:noAutofit/>
          </a:bodyPr>
          <a:lstStyle/>
          <a:p>
            <a:pPr marL="45720" indent="0">
              <a:buNone/>
            </a:pPr>
            <a:endParaRPr lang="en-US" sz="2000" dirty="0" smtClean="0"/>
          </a:p>
          <a:p>
            <a:pPr marL="45720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5CF7-0342-49CD-AC83-7A73C230A9CC}" type="slidenum">
              <a:rPr lang="en-US" smtClean="0"/>
              <a:t>5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929142" y="3275111"/>
            <a:ext cx="370614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LE</a:t>
            </a:r>
            <a:endParaRPr lang="en-US" sz="1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403174" y="3320534"/>
            <a:ext cx="399468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600" b="1" dirty="0"/>
              <a:t>R</a:t>
            </a:r>
            <a:r>
              <a:rPr lang="en-US" sz="1600" b="1" dirty="0" smtClean="0"/>
              <a:t>E</a:t>
            </a:r>
            <a:endParaRPr lang="en-US" sz="16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1757680" y="1447800"/>
            <a:ext cx="5476240" cy="4664583"/>
            <a:chOff x="1676400" y="1447800"/>
            <a:chExt cx="5476240" cy="466458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400" y="1447800"/>
              <a:ext cx="5476240" cy="46645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3810000" y="3428999"/>
              <a:ext cx="1524000" cy="307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495800" y="3506688"/>
              <a:ext cx="1524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953000" y="3506688"/>
              <a:ext cx="1524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038600" y="3506688"/>
              <a:ext cx="1524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200400" y="3506688"/>
              <a:ext cx="1524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096000" y="3506688"/>
              <a:ext cx="1524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267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1534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MBHSM01 Strip Heaters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38554" y="1374761"/>
            <a:ext cx="7872046" cy="5029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C</a:t>
            </a:r>
            <a:r>
              <a:rPr lang="en-US" sz="2000" dirty="0" smtClean="0"/>
              <a:t>oil </a:t>
            </a:r>
            <a:r>
              <a:rPr lang="en-US" sz="2000" dirty="0"/>
              <a:t>is equipped with 2 protection </a:t>
            </a:r>
            <a:r>
              <a:rPr lang="en-US" sz="2000" dirty="0" smtClean="0"/>
              <a:t>heaters placed between the first and second ground insulation </a:t>
            </a:r>
            <a:r>
              <a:rPr lang="en-US" sz="2000" dirty="0" err="1" smtClean="0"/>
              <a:t>Kapton</a:t>
            </a:r>
            <a:r>
              <a:rPr lang="en-US" sz="2000" dirty="0" smtClean="0"/>
              <a:t> layers on the </a:t>
            </a:r>
            <a:r>
              <a:rPr lang="en-US" sz="2000" dirty="0" smtClean="0"/>
              <a:t>outer </a:t>
            </a:r>
            <a:r>
              <a:rPr lang="en-US" sz="2000" dirty="0" smtClean="0"/>
              <a:t>coil surface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2000" dirty="0" smtClean="0"/>
              <a:t>Heaters </a:t>
            </a:r>
            <a:r>
              <a:rPr lang="en-US" sz="2000" dirty="0"/>
              <a:t>are composed of </a:t>
            </a:r>
            <a:r>
              <a:rPr lang="en-US" sz="2000" dirty="0" smtClean="0"/>
              <a:t>1000 </a:t>
            </a:r>
            <a:r>
              <a:rPr lang="en-US" sz="2000" dirty="0"/>
              <a:t>mm long, 0.025 mm thick and 21.5 mm wide (in mid-plane) or 26 mm wide (in pole area) stainless steel </a:t>
            </a:r>
            <a:r>
              <a:rPr lang="en-US" sz="2000" dirty="0" smtClean="0"/>
              <a:t>strips</a:t>
            </a:r>
          </a:p>
          <a:p>
            <a:pPr marL="0" indent="0">
              <a:buNone/>
            </a:pPr>
            <a:endParaRPr lang="en-US" sz="1400" dirty="0"/>
          </a:p>
          <a:p>
            <a:pPr marL="45720" indent="0">
              <a:buNone/>
            </a:pPr>
            <a:endParaRPr lang="en-US" sz="2000" dirty="0" smtClean="0"/>
          </a:p>
          <a:p>
            <a:pPr marL="4572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1200" dirty="0"/>
          </a:p>
          <a:p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5CF7-0342-49CD-AC83-7A73C230A9CC}" type="slidenum">
              <a:rPr lang="en-US" smtClean="0"/>
              <a:t>6</a:t>
            </a:fld>
            <a:endParaRPr lang="en-US"/>
          </a:p>
        </p:txBody>
      </p:sp>
      <p:pic>
        <p:nvPicPr>
          <p:cNvPr id="5" name="Content Placeholder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554" y="4038600"/>
            <a:ext cx="3466681" cy="2421044"/>
          </a:xfrm>
          <a:prstGeom prst="rect">
            <a:avLst/>
          </a:prstGeom>
          <a:noFill/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235" y="3414670"/>
            <a:ext cx="4254500" cy="2971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953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1534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Spot Heaters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371600"/>
            <a:ext cx="7696200" cy="5029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Spot heaters (SH) installed </a:t>
            </a:r>
            <a:r>
              <a:rPr lang="en-US" sz="2000" dirty="0"/>
              <a:t>for the quench propagation </a:t>
            </a:r>
            <a:r>
              <a:rPr lang="en-US" sz="2000" dirty="0" smtClean="0"/>
              <a:t>study, as well as for the quench temperature studies</a:t>
            </a:r>
          </a:p>
          <a:p>
            <a:pPr lvl="1">
              <a:buFont typeface="Courier New" pitchFamily="49" charset="0"/>
              <a:buChar char="o"/>
            </a:pPr>
            <a:r>
              <a:rPr lang="en-US" sz="1800" dirty="0" smtClean="0"/>
              <a:t>VT installed around the spot heaters</a:t>
            </a:r>
            <a:endParaRPr lang="en-US" sz="1800" dirty="0"/>
          </a:p>
          <a:p>
            <a:pPr marL="45720" indent="0">
              <a:buNone/>
            </a:pPr>
            <a:endParaRPr lang="en-US" sz="2000" dirty="0" smtClean="0"/>
          </a:p>
          <a:p>
            <a:pPr marL="4572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5CF7-0342-49CD-AC83-7A73C230A9CC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2" descr="C:\Users\guram\Data\11T_Dipole\MBHSM01(coil#8)\Presentations\2013_12_06_Coil_Review\DSC09565_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75" y="2495550"/>
            <a:ext cx="5486400" cy="339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3048000" y="5638800"/>
            <a:ext cx="2514600" cy="0"/>
          </a:xfrm>
          <a:prstGeom prst="straightConnector1">
            <a:avLst/>
          </a:prstGeom>
          <a:ln w="25400"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905000" y="5638800"/>
            <a:ext cx="1143000" cy="1"/>
          </a:xfrm>
          <a:prstGeom prst="straightConnector1">
            <a:avLst/>
          </a:prstGeom>
          <a:ln w="25400">
            <a:solidFill>
              <a:srgbClr val="FFC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09800" y="5880721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 cm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986943" y="5891024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cm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51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524000"/>
            <a:ext cx="7924800" cy="449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Large spread of witness sample results. Two extremes – the lowest and the highest SSL estimates are presented below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Currently not clear what is the fraction of strands of each type  in the conductor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Witness sample data</a:t>
            </a:r>
            <a:endParaRPr lang="en-US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398145232"/>
              </p:ext>
            </p:extLst>
          </p:nvPr>
        </p:nvGraphicFramePr>
        <p:xfrm>
          <a:off x="228600" y="3505199"/>
          <a:ext cx="4114800" cy="2511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634751865"/>
              </p:ext>
            </p:extLst>
          </p:nvPr>
        </p:nvGraphicFramePr>
        <p:xfrm>
          <a:off x="4343400" y="3771179"/>
          <a:ext cx="4419600" cy="2404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400800" y="3429000"/>
            <a:ext cx="205740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600" b="1" i="1" dirty="0" smtClean="0"/>
              <a:t>E. </a:t>
            </a:r>
            <a:r>
              <a:rPr lang="en-US" sz="1600" b="1" i="1" dirty="0" err="1" smtClean="0"/>
              <a:t>Barzi</a:t>
            </a:r>
            <a:r>
              <a:rPr lang="en-US" sz="1600" b="1" i="1" dirty="0" smtClean="0"/>
              <a:t> &amp; </a:t>
            </a:r>
            <a:r>
              <a:rPr lang="en-US" sz="1600" b="1" i="1" dirty="0" err="1" smtClean="0"/>
              <a:t>D.Turrioni</a:t>
            </a:r>
            <a:r>
              <a:rPr lang="en-US" sz="1600" b="1" i="1" dirty="0" smtClean="0"/>
              <a:t> </a:t>
            </a:r>
            <a:endParaRPr lang="en-US" sz="1600" b="1" i="1" dirty="0"/>
          </a:p>
        </p:txBody>
      </p:sp>
    </p:spTree>
    <p:extLst>
      <p:ext uri="{BB962C8B-B14F-4D97-AF65-F5344CB8AC3E}">
        <p14:creationId xmlns:p14="http://schemas.microsoft.com/office/powerpoint/2010/main" val="175806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857" y="2450787"/>
            <a:ext cx="6995274" cy="4018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5515"/>
            <a:ext cx="77724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MBHSM01 Quench Training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E5CF7-0342-49CD-AC83-7A73C230A9CC}" type="slidenum">
              <a:rPr lang="en-US" smtClean="0"/>
              <a:t>9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71527" y="1612571"/>
            <a:ext cx="56330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Highest quench current at 4.5 K: 12.9 kA (92-100) % of SSL</a:t>
            </a:r>
          </a:p>
          <a:p>
            <a:r>
              <a:rPr lang="en-US" dirty="0" smtClean="0"/>
              <a:t>		        at 1.9 K: 14.1 kA (89-97) % of SSL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09800" y="3132758"/>
            <a:ext cx="1250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SSL at 4.5 K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94364" y="2635453"/>
            <a:ext cx="1250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SSL at 1.9 K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89719" y="3871422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4.5 K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905595" y="3856644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4.5 K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793093" y="3871422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1.9 K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6274101" y="1295400"/>
            <a:ext cx="2435540" cy="1235583"/>
            <a:chOff x="1676400" y="1447800"/>
            <a:chExt cx="5476240" cy="4664583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6400" y="1447800"/>
              <a:ext cx="5476240" cy="46645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Rectangle 18"/>
            <p:cNvSpPr/>
            <p:nvPr/>
          </p:nvSpPr>
          <p:spPr>
            <a:xfrm>
              <a:off x="3810000" y="3428999"/>
              <a:ext cx="1524000" cy="3077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495800" y="3506688"/>
              <a:ext cx="1524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953000" y="3506688"/>
              <a:ext cx="1524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038600" y="3506688"/>
              <a:ext cx="1524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3200400" y="3506688"/>
              <a:ext cx="1524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096000" y="3506688"/>
              <a:ext cx="152400" cy="152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Freeform 3"/>
          <p:cNvSpPr/>
          <p:nvPr/>
        </p:nvSpPr>
        <p:spPr>
          <a:xfrm>
            <a:off x="7007087" y="1828800"/>
            <a:ext cx="1067904" cy="213875"/>
          </a:xfrm>
          <a:custGeom>
            <a:avLst/>
            <a:gdLst>
              <a:gd name="connsiteX0" fmla="*/ 0 w 1067904"/>
              <a:gd name="connsiteY0" fmla="*/ 39757 h 213875"/>
              <a:gd name="connsiteX1" fmla="*/ 39756 w 1067904"/>
              <a:gd name="connsiteY1" fmla="*/ 139148 h 213875"/>
              <a:gd name="connsiteX2" fmla="*/ 208722 w 1067904"/>
              <a:gd name="connsiteY2" fmla="*/ 208722 h 213875"/>
              <a:gd name="connsiteX3" fmla="*/ 337930 w 1067904"/>
              <a:gd name="connsiteY3" fmla="*/ 208722 h 213875"/>
              <a:gd name="connsiteX4" fmla="*/ 854765 w 1067904"/>
              <a:gd name="connsiteY4" fmla="*/ 208722 h 213875"/>
              <a:gd name="connsiteX5" fmla="*/ 1003852 w 1067904"/>
              <a:gd name="connsiteY5" fmla="*/ 159026 h 213875"/>
              <a:gd name="connsiteX6" fmla="*/ 1063487 w 1067904"/>
              <a:gd name="connsiteY6" fmla="*/ 49696 h 213875"/>
              <a:gd name="connsiteX7" fmla="*/ 1063487 w 1067904"/>
              <a:gd name="connsiteY7" fmla="*/ 0 h 213875"/>
              <a:gd name="connsiteX8" fmla="*/ 1063487 w 1067904"/>
              <a:gd name="connsiteY8" fmla="*/ 0 h 21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67904" h="213875">
                <a:moveTo>
                  <a:pt x="0" y="39757"/>
                </a:moveTo>
                <a:cubicBezTo>
                  <a:pt x="2484" y="75372"/>
                  <a:pt x="4969" y="110987"/>
                  <a:pt x="39756" y="139148"/>
                </a:cubicBezTo>
                <a:cubicBezTo>
                  <a:pt x="74543" y="167309"/>
                  <a:pt x="159026" y="197126"/>
                  <a:pt x="208722" y="208722"/>
                </a:cubicBezTo>
                <a:cubicBezTo>
                  <a:pt x="258418" y="220318"/>
                  <a:pt x="337930" y="208722"/>
                  <a:pt x="337930" y="208722"/>
                </a:cubicBezTo>
                <a:cubicBezTo>
                  <a:pt x="445604" y="208722"/>
                  <a:pt x="743778" y="217005"/>
                  <a:pt x="854765" y="208722"/>
                </a:cubicBezTo>
                <a:cubicBezTo>
                  <a:pt x="965752" y="200439"/>
                  <a:pt x="969065" y="185530"/>
                  <a:pt x="1003852" y="159026"/>
                </a:cubicBezTo>
                <a:cubicBezTo>
                  <a:pt x="1038639" y="132522"/>
                  <a:pt x="1053548" y="76200"/>
                  <a:pt x="1063487" y="49696"/>
                </a:cubicBezTo>
                <a:cubicBezTo>
                  <a:pt x="1073426" y="23192"/>
                  <a:pt x="1063487" y="0"/>
                  <a:pt x="1063487" y="0"/>
                </a:cubicBezTo>
                <a:lnTo>
                  <a:pt x="1063487" y="0"/>
                </a:lnTo>
              </a:path>
            </a:pathLst>
          </a:custGeom>
          <a:noFill/>
          <a:ln w="31750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706620" y="1794407"/>
            <a:ext cx="117254" cy="13309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09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790</TotalTime>
  <Words>601</Words>
  <Application>Microsoft Office PowerPoint</Application>
  <PresentationFormat>On-screen Show (4:3)</PresentationFormat>
  <Paragraphs>98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MBHSM01 Test Status</vt:lpstr>
      <vt:lpstr>Introduction</vt:lpstr>
      <vt:lpstr>Voltage Taps in MBHSM01</vt:lpstr>
      <vt:lpstr>Quench Antenna</vt:lpstr>
      <vt:lpstr>Quench Antenna (cont’d)</vt:lpstr>
      <vt:lpstr>MBHSM01 Strip Heaters</vt:lpstr>
      <vt:lpstr>Spot Heaters</vt:lpstr>
      <vt:lpstr>Witness sample data</vt:lpstr>
      <vt:lpstr>MBHSM01 Quench Training</vt:lpstr>
      <vt:lpstr>Ramp Rate Study</vt:lpstr>
      <vt:lpstr>Temperature Dependence </vt:lpstr>
      <vt:lpstr>“Holding quenches”</vt:lpstr>
      <vt:lpstr> MBHSM01 Test Results</vt:lpstr>
      <vt:lpstr>Summary/Test Status</vt:lpstr>
    </vt:vector>
  </TitlesOfParts>
  <Company>Technical Division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zlobin</dc:creator>
  <cp:lastModifiedBy>Guram Chlachidze</cp:lastModifiedBy>
  <cp:revision>189</cp:revision>
  <dcterms:created xsi:type="dcterms:W3CDTF">2011-05-03T21:38:30Z</dcterms:created>
  <dcterms:modified xsi:type="dcterms:W3CDTF">2013-12-17T13:44:22Z</dcterms:modified>
</cp:coreProperties>
</file>