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8" r:id="rId3"/>
  </p:sldMasterIdLst>
  <p:notesMasterIdLst>
    <p:notesMasterId r:id="rId6"/>
  </p:notesMasterIdLst>
  <p:handoutMasterIdLst>
    <p:handoutMasterId r:id="rId7"/>
  </p:handoutMasterIdLst>
  <p:sldIdLst>
    <p:sldId id="261" r:id="rId4"/>
    <p:sldId id="282" r:id="rId5"/>
  </p:sldIdLst>
  <p:sldSz cx="9144000" cy="6858000" type="screen4x3"/>
  <p:notesSz cx="9931400" cy="67945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C419"/>
    <a:srgbClr val="B5BE1B"/>
    <a:srgbClr val="C2C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706" autoAdjust="0"/>
  </p:normalViewPr>
  <p:slideViewPr>
    <p:cSldViewPr snapToObjects="1" showGuides="1">
      <p:cViewPr>
        <p:scale>
          <a:sx n="82" d="100"/>
          <a:sy n="82" d="100"/>
        </p:scale>
        <p:origin x="-1116" y="-222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4381" cy="3399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4700" y="0"/>
            <a:ext cx="4304381" cy="33994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7661B-6274-4CC9-A324-C51CD939F53C}" type="datetimeFigureOut">
              <a:rPr lang="de-DE" smtClean="0"/>
              <a:t>25.04.2014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453471"/>
            <a:ext cx="4304381" cy="3399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4700" y="6453471"/>
            <a:ext cx="4304381" cy="33994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DA7EF-01E6-40E7-B26F-53BAB8FAFA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852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3606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5497" y="0"/>
            <a:ext cx="4303606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9600965-B15D-40B5-953A-8090CB04F96F}" type="datetimeFigureOut">
              <a:rPr lang="de-DE"/>
              <a:pPr>
                <a:defRPr/>
              </a:pPr>
              <a:t>25.04.2014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0" y="3227388"/>
            <a:ext cx="7945120" cy="305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453596"/>
            <a:ext cx="4303606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5497" y="6453596"/>
            <a:ext cx="4303606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6F712E-93ED-44A4-BB60-8FF516A082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713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123E8-BF35-43F3-AE7F-A42245D60ECE}" type="datetime1">
              <a:rPr lang="de-DE"/>
              <a:pPr>
                <a:defRPr/>
              </a:pPr>
              <a:t>25.04.2014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DCBD-7248-4C06-BC36-2E0503C45F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AF712-1AA1-42CB-83F1-8E41715C8330}" type="datetime1">
              <a:rPr lang="de-DE"/>
              <a:pPr>
                <a:defRPr/>
              </a:pPr>
              <a:t>25.04.2014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A77C-9A78-43BD-8CED-6BACC93D7A3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4E8D496A-8039-4FA5-AC7D-5F09A92DDDE4}" type="datetime1">
              <a:rPr lang="de-DE"/>
              <a:pPr>
                <a:defRPr/>
              </a:pPr>
              <a:t>25.04.2014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05964FA5-300E-4E21-9653-689F74855A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transition spd="med"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de-DE"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3200" kern="1200" dirty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800" kern="1200" dirty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000" kern="1200">
          <a:solidFill>
            <a:srgbClr val="37609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lang="de-DE" sz="2000" kern="1200" dirty="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F15BD9F2-CE95-428D-816F-0C04D2C26E8F}" type="datetime1">
              <a:rPr lang="de-DE"/>
              <a:pPr>
                <a:defRPr/>
              </a:pPr>
              <a:t>25.04.2014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de-DE"/>
              <a:t>Angebote für Jugendliche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75432753-D045-4256-BE2A-8E1E6500A56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 spd="med">
    <p:dissolve/>
  </p:transition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Material-Workshop </a:t>
            </a:r>
            <a:br>
              <a:rPr lang="de-DE" dirty="0" smtClean="0"/>
            </a:br>
            <a:r>
              <a:rPr lang="de-DE" dirty="0" smtClean="0"/>
              <a:t>Arbeitsgruppe Astroteilchenphysik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76071" y="2132856"/>
            <a:ext cx="5980113" cy="127317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de-DE" dirty="0" smtClean="0"/>
              <a:t>Zusammenfassung </a:t>
            </a:r>
            <a:br>
              <a:rPr lang="de-DE" dirty="0" smtClean="0"/>
            </a:br>
            <a:r>
              <a:rPr lang="de-DE" dirty="0" smtClean="0"/>
              <a:t>23.-25. April 2014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083653"/>
            <a:ext cx="1418654" cy="7297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260648"/>
            <a:ext cx="6781800" cy="808038"/>
          </a:xfrm>
        </p:spPr>
        <p:txBody>
          <a:bodyPr/>
          <a:lstStyle/>
          <a:p>
            <a:r>
              <a:rPr lang="de-DE" sz="2400" b="1" dirty="0" smtClean="0"/>
              <a:t>Unser Fazit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980728"/>
            <a:ext cx="7059488" cy="144016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2000" dirty="0" smtClean="0"/>
              <a:t>wir haben einiges geschafft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2000" dirty="0" smtClean="0"/>
              <a:t>es gibt noch ein paar Baustellen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2000" dirty="0" smtClean="0"/>
              <a:t>es sind aber auch Fragen offen geblieben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2022455" y="2780928"/>
            <a:ext cx="705948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de-DE" sz="3200" kern="1200" dirty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de-DE" sz="2800" kern="1200" dirty="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de-DE" sz="2000" kern="1200">
                <a:solidFill>
                  <a:srgbClr val="376092"/>
                </a:solidFill>
                <a:latin typeface="Arial Narrow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lang="de-DE" sz="2000" kern="1200" dirty="0">
                <a:solidFill>
                  <a:srgbClr val="376092"/>
                </a:solidFill>
                <a:latin typeface="Arial Narrow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376092"/>
                </a:solidFill>
                <a:latin typeface="Arial Narrow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b="1" dirty="0" smtClean="0">
                <a:solidFill>
                  <a:srgbClr val="AFC419"/>
                </a:solidFill>
              </a:rPr>
              <a:t>z.B. was oder wer ist das dicke grüne Teilchen?</a:t>
            </a:r>
            <a:endParaRPr lang="de-DE" sz="2400" b="1" dirty="0" smtClean="0">
              <a:solidFill>
                <a:srgbClr val="AFC41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2" t="7155" r="17887" b="21662"/>
          <a:stretch/>
        </p:blipFill>
        <p:spPr bwMode="auto">
          <a:xfrm>
            <a:off x="2153332" y="3573016"/>
            <a:ext cx="3196952" cy="279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99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Bildschirmpräsentation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Office-Design</vt:lpstr>
      <vt:lpstr>1_Office-Design</vt:lpstr>
      <vt:lpstr>2_Office-Design</vt:lpstr>
      <vt:lpstr>Material-Workshop  Arbeitsgruppe Astroteilchenphysik</vt:lpstr>
      <vt:lpstr>Unser Fazit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Ulrike Behrens</cp:lastModifiedBy>
  <cp:revision>95</cp:revision>
  <dcterms:created xsi:type="dcterms:W3CDTF">2010-06-16T07:18:22Z</dcterms:created>
  <dcterms:modified xsi:type="dcterms:W3CDTF">2014-04-25T15:52:27Z</dcterms:modified>
</cp:coreProperties>
</file>