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5"/>
  </p:notesMasterIdLst>
  <p:sldIdLst>
    <p:sldId id="262" r:id="rId2"/>
    <p:sldId id="266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00CC"/>
    <a:srgbClr val="004FEE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83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9D53E-F54F-4EB8-A334-205D0CDE1F83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73FEE-D77D-4242-AF76-B7BD8EA1C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57892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FA836-320E-40FE-B061-595D9033D60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0"/>
            <a:ext cx="86795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Bookman Old Style" pitchFamily="18" charset="0"/>
              </a:rPr>
              <a:t>THALES DIBOSON:    RA1 - Activities</a:t>
            </a:r>
            <a:endParaRPr lang="en-US" b="1" dirty="0" smtClean="0">
              <a:latin typeface="Bookman Old Style" pitchFamily="18" charset="0"/>
            </a:endParaRPr>
          </a:p>
          <a:p>
            <a:r>
              <a:rPr lang="en-US" b="1" dirty="0" smtClean="0">
                <a:latin typeface="Bookman Old Style" pitchFamily="18" charset="0"/>
              </a:rPr>
              <a:t>				</a:t>
            </a:r>
            <a:r>
              <a:rPr lang="en-US" b="1" dirty="0" err="1" smtClean="0">
                <a:latin typeface="Bookman Old Style" pitchFamily="18" charset="0"/>
              </a:rPr>
              <a:t>D.Sampsonidis</a:t>
            </a:r>
            <a:r>
              <a:rPr lang="en-US" b="1" dirty="0" smtClean="0">
                <a:latin typeface="Bookman Old Style" pitchFamily="18" charset="0"/>
              </a:rPr>
              <a:t>, A. </a:t>
            </a:r>
            <a:r>
              <a:rPr lang="en-US" b="1" dirty="0" err="1" smtClean="0">
                <a:latin typeface="Bookman Old Style" pitchFamily="18" charset="0"/>
              </a:rPr>
              <a:t>Psallidas</a:t>
            </a:r>
            <a:r>
              <a:rPr lang="en-US" b="1" dirty="0" smtClean="0">
                <a:latin typeface="Bookman Old Style" pitchFamily="18" charset="0"/>
              </a:rPr>
              <a:t> 19/12/2013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8686800" cy="5109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 in Technical Proposal</a:t>
            </a:r>
          </a:p>
          <a:p>
            <a:endParaRPr lang="en-US" b="1" dirty="0" smtClean="0"/>
          </a:p>
          <a:p>
            <a:r>
              <a:rPr lang="en-US" b="1" dirty="0" smtClean="0"/>
              <a:t>Research Activity 1: Detector and particle identification and performance studies.</a:t>
            </a:r>
          </a:p>
          <a:p>
            <a:r>
              <a:rPr lang="en-US" dirty="0" smtClean="0"/>
              <a:t>Institutes involved: AUTH, </a:t>
            </a:r>
            <a:r>
              <a:rPr lang="en-US" dirty="0" err="1" smtClean="0"/>
              <a:t>Demokritos</a:t>
            </a:r>
            <a:r>
              <a:rPr lang="en-US" dirty="0" smtClean="0"/>
              <a:t>, HOU.</a:t>
            </a:r>
          </a:p>
          <a:p>
            <a:r>
              <a:rPr lang="en-US" dirty="0" smtClean="0"/>
              <a:t>Managed by: AUTH, </a:t>
            </a:r>
            <a:r>
              <a:rPr lang="en-US" dirty="0" err="1" smtClean="0"/>
              <a:t>Demokritos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activity consists of five Work Packages (WP’s) (WP1 through WP5) covering detector performance issues for both ATLAS and CMS.</a:t>
            </a:r>
          </a:p>
          <a:p>
            <a:endParaRPr lang="en-US" dirty="0" smtClean="0"/>
          </a:p>
          <a:p>
            <a:r>
              <a:rPr lang="en-US" dirty="0" smtClean="0"/>
              <a:t>The DIBOSON Project</a:t>
            </a:r>
            <a:endParaRPr lang="en-US" dirty="0" smtClean="0"/>
          </a:p>
          <a:p>
            <a:r>
              <a:rPr lang="en-US" b="1" dirty="0" smtClean="0"/>
              <a:t>WP1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Online and offline monitoring of the ATLAS data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quality</a:t>
            </a:r>
          </a:p>
          <a:p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WP2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Software development for the ATLAS CSC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muon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detector and comparisons with real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	data</a:t>
            </a:r>
            <a:endParaRPr lang="en-US" b="1" dirty="0" smtClean="0"/>
          </a:p>
          <a:p>
            <a:r>
              <a:rPr lang="en-US" b="1" dirty="0" smtClean="0"/>
              <a:t>WP3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Performance studies of lepton, photon and missing ET identification and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	reconstruction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ATLAS</a:t>
            </a:r>
          </a:p>
          <a:p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WP4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Performance studies of the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preshower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detector and photon-π</a:t>
            </a:r>
            <a:r>
              <a:rPr lang="en-US" sz="1100" dirty="0" smtClean="0">
                <a:solidFill>
                  <a:srgbClr val="000000"/>
                </a:solidFill>
                <a:ea typeface="Calibri"/>
                <a:cs typeface="Calibri"/>
              </a:rPr>
              <a:t>0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separation in the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	Electromagnetic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Calorimeter of CMS</a:t>
            </a:r>
            <a:endParaRPr lang="en-US" b="1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WP5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Dissemination of results and outreach for WP 1-4</a:t>
            </a:r>
            <a:endParaRPr lang="en-US" b="1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37" y="443091"/>
            <a:ext cx="9070349" cy="6232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b="1" dirty="0" smtClean="0">
                <a:latin typeface="Bookman Old Style" pitchFamily="18" charset="0"/>
              </a:rPr>
              <a:t> ATLAS </a:t>
            </a:r>
            <a:r>
              <a:rPr lang="en-US" b="1" dirty="0" smtClean="0"/>
              <a:t>Detector and particle identification and performance studies</a:t>
            </a:r>
            <a:endParaRPr lang="en-US" b="1" dirty="0" smtClean="0">
              <a:latin typeface="Bookman Old Style" pitchFamily="18" charset="0"/>
            </a:endParaRP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>
              <a:buAutoNum type="arabicParenR"/>
            </a:pPr>
            <a:r>
              <a:rPr lang="en-US" dirty="0" smtClean="0"/>
              <a:t>Data taking (Shifts for MM test beam)</a:t>
            </a:r>
            <a:r>
              <a:rPr lang="en-US" dirty="0" smtClean="0">
                <a:latin typeface="Bookman Old Style" pitchFamily="18" charset="0"/>
              </a:rPr>
              <a:t>. </a:t>
            </a:r>
            <a:r>
              <a:rPr lang="en-US" dirty="0" smtClean="0"/>
              <a:t>(</a:t>
            </a:r>
            <a:r>
              <a:rPr lang="en-US" dirty="0" err="1" smtClean="0"/>
              <a:t>N.Tsirintanis</a:t>
            </a:r>
            <a:r>
              <a:rPr lang="en-US" dirty="0" smtClean="0"/>
              <a:t>, </a:t>
            </a:r>
            <a:r>
              <a:rPr lang="en-US" dirty="0" err="1" smtClean="0"/>
              <a:t>D.Fassouliotis</a:t>
            </a:r>
            <a:r>
              <a:rPr lang="en-US" dirty="0" smtClean="0"/>
              <a:t>, </a:t>
            </a:r>
            <a:r>
              <a:rPr lang="en-US" dirty="0" err="1" smtClean="0"/>
              <a:t>D.Sampsonidis</a:t>
            </a:r>
            <a:r>
              <a:rPr lang="en-US" dirty="0" smtClean="0"/>
              <a:t>, </a:t>
            </a:r>
          </a:p>
          <a:p>
            <a:pPr marL="342900" indent="-342900">
              <a:spcAft>
                <a:spcPts val="1200"/>
              </a:spcAft>
            </a:pPr>
            <a:r>
              <a:rPr lang="en-US" dirty="0" smtClean="0"/>
              <a:t>	O. </a:t>
            </a:r>
            <a:r>
              <a:rPr lang="en-US" dirty="0" err="1" smtClean="0"/>
              <a:t>Sidiropoulou</a:t>
            </a:r>
            <a:r>
              <a:rPr lang="en-US" dirty="0" smtClean="0"/>
              <a:t>, </a:t>
            </a:r>
            <a:r>
              <a:rPr lang="en-US" dirty="0" err="1" smtClean="0"/>
              <a:t>D.Sampsonidou),</a:t>
            </a:r>
            <a:r>
              <a:rPr lang="en-US" b="1" dirty="0" err="1" smtClean="0"/>
              <a:t>Univ</a:t>
            </a:r>
            <a:r>
              <a:rPr lang="en-US" b="1" dirty="0" smtClean="0"/>
              <a:t>. of Athens, AUTH,</a:t>
            </a:r>
            <a:r>
              <a:rPr lang="en-US" b="1" dirty="0" smtClean="0"/>
              <a:t> 			WP1</a:t>
            </a:r>
            <a:endParaRPr lang="en-US" b="1" dirty="0" smtClean="0"/>
          </a:p>
          <a:p>
            <a:pPr marL="342900" indent="-342900"/>
            <a:r>
              <a:rPr lang="en-US" dirty="0" smtClean="0"/>
              <a:t>2) 	CSC studies by the Univ. of Aegean team (I. </a:t>
            </a:r>
            <a:r>
              <a:rPr lang="en-US" dirty="0" err="1" smtClean="0"/>
              <a:t>Gkialas</a:t>
            </a:r>
            <a:r>
              <a:rPr lang="en-US" dirty="0" smtClean="0"/>
              <a:t>, K. </a:t>
            </a:r>
            <a:r>
              <a:rPr lang="en-US" dirty="0" err="1" smtClean="0"/>
              <a:t>Papageorgiou</a:t>
            </a:r>
            <a:r>
              <a:rPr lang="en-US" dirty="0" smtClean="0"/>
              <a:t>):, </a:t>
            </a:r>
            <a:r>
              <a:rPr lang="en-US" b="1" i="1" dirty="0" smtClean="0"/>
              <a:t>AUTH,</a:t>
            </a:r>
            <a:r>
              <a:rPr lang="en-US" b="1" i="1" dirty="0" smtClean="0"/>
              <a:t>  	</a:t>
            </a:r>
            <a:r>
              <a:rPr lang="en-US" b="1" dirty="0" smtClean="0"/>
              <a:t>WP2</a:t>
            </a:r>
            <a:endParaRPr lang="en-US" b="1" dirty="0" smtClean="0"/>
          </a:p>
          <a:p>
            <a:pPr marL="342900" indent="-342900">
              <a:spcAft>
                <a:spcPts val="1200"/>
              </a:spcAft>
            </a:pPr>
            <a:r>
              <a:rPr lang="en-US" b="1" dirty="0" smtClean="0"/>
              <a:t>	</a:t>
            </a:r>
            <a:r>
              <a:rPr lang="en-US" i="1" dirty="0" smtClean="0"/>
              <a:t>Deliverable:</a:t>
            </a:r>
            <a:r>
              <a:rPr lang="en-US" b="1" dirty="0" smtClean="0"/>
              <a:t> </a:t>
            </a:r>
            <a:r>
              <a:rPr lang="en-US" dirty="0" smtClean="0"/>
              <a:t>Presentations in ATLAS meetings, </a:t>
            </a:r>
            <a:r>
              <a:rPr lang="en-US" b="1" dirty="0" smtClean="0"/>
              <a:t>WP5</a:t>
            </a:r>
            <a:endParaRPr lang="en-US" b="1" dirty="0" smtClean="0"/>
          </a:p>
          <a:p>
            <a:pPr marL="342900" indent="-342900"/>
            <a:r>
              <a:rPr lang="en-US" dirty="0" smtClean="0"/>
              <a:t>3) 	ATLAS </a:t>
            </a:r>
            <a:r>
              <a:rPr lang="en-US" dirty="0" err="1" smtClean="0"/>
              <a:t>Muon</a:t>
            </a:r>
            <a:r>
              <a:rPr lang="en-US" dirty="0" smtClean="0"/>
              <a:t> Spectrometer Geometry Validation( A. </a:t>
            </a:r>
            <a:r>
              <a:rPr lang="en-US" dirty="0" err="1" smtClean="0"/>
              <a:t>Leisos</a:t>
            </a:r>
            <a:r>
              <a:rPr lang="en-US" dirty="0" smtClean="0"/>
              <a:t>), </a:t>
            </a:r>
            <a:r>
              <a:rPr lang="en-US" b="1" dirty="0" smtClean="0"/>
              <a:t>HOU</a:t>
            </a:r>
            <a:r>
              <a:rPr lang="en-US" b="1" dirty="0" smtClean="0"/>
              <a:t>,         		WP2</a:t>
            </a:r>
            <a:endParaRPr lang="en-US" b="1" dirty="0" smtClean="0"/>
          </a:p>
          <a:p>
            <a:pPr marL="342900" indent="-342900">
              <a:spcAft>
                <a:spcPts val="1200"/>
              </a:spcAft>
            </a:pPr>
            <a:r>
              <a:rPr lang="en-US" b="1" dirty="0" smtClean="0"/>
              <a:t>	</a:t>
            </a:r>
            <a:r>
              <a:rPr lang="en-US" i="1" dirty="0" smtClean="0"/>
              <a:t>Deliverable:</a:t>
            </a:r>
            <a:r>
              <a:rPr lang="en-US" b="1" dirty="0" smtClean="0"/>
              <a:t> </a:t>
            </a:r>
            <a:r>
              <a:rPr lang="en-US" dirty="0" smtClean="0"/>
              <a:t>Presentations in ATLAS meetings, </a:t>
            </a:r>
            <a:r>
              <a:rPr lang="en-US" b="1" dirty="0" smtClean="0"/>
              <a:t>WP5 </a:t>
            </a:r>
          </a:p>
          <a:p>
            <a:pPr marL="342900" indent="-342900">
              <a:buAutoNum type="arabicParenR" startAt="3"/>
            </a:pPr>
            <a:r>
              <a:rPr lang="en-US" dirty="0" smtClean="0"/>
              <a:t>ATLAS</a:t>
            </a:r>
            <a:r>
              <a:rPr lang="en-US" dirty="0" smtClean="0"/>
              <a:t>-</a:t>
            </a:r>
            <a:r>
              <a:rPr lang="en-US" dirty="0" err="1" smtClean="0"/>
              <a:t>muon</a:t>
            </a:r>
            <a:r>
              <a:rPr lang="en-US" dirty="0" smtClean="0"/>
              <a:t> upgrade studies: performance studies -full simulation/reconstruction- </a:t>
            </a:r>
          </a:p>
          <a:p>
            <a:pPr marL="342900" indent="-342900">
              <a:spcAft>
                <a:spcPts val="1200"/>
              </a:spcAft>
            </a:pPr>
            <a:r>
              <a:rPr lang="en-US" dirty="0" smtClean="0"/>
              <a:t>	of the addition of small tube </a:t>
            </a:r>
            <a:r>
              <a:rPr lang="en-US" dirty="0" err="1" smtClean="0"/>
              <a:t>MDTs</a:t>
            </a:r>
            <a:r>
              <a:rPr lang="en-US" dirty="0" smtClean="0"/>
              <a:t> at the feet (by V. </a:t>
            </a:r>
            <a:r>
              <a:rPr lang="en-US" dirty="0" err="1" smtClean="0"/>
              <a:t>Kouskoura</a:t>
            </a:r>
            <a:r>
              <a:rPr lang="en-US" dirty="0" smtClean="0"/>
              <a:t>)</a:t>
            </a:r>
            <a:r>
              <a:rPr lang="en-US" b="1" i="1" dirty="0" smtClean="0"/>
              <a:t>,  AUTH,</a:t>
            </a:r>
            <a:r>
              <a:rPr lang="en-US" b="1" i="1" dirty="0" smtClean="0"/>
              <a:t> 		</a:t>
            </a:r>
            <a:r>
              <a:rPr lang="en-US" b="1" dirty="0" smtClean="0"/>
              <a:t>WP2</a:t>
            </a:r>
            <a:endParaRPr lang="en-US" b="1" dirty="0" smtClean="0"/>
          </a:p>
          <a:p>
            <a:pPr marL="342900" indent="-342900">
              <a:buFont typeface="+mj-lt"/>
              <a:buAutoNum type="arabicParenR" startAt="4"/>
            </a:pPr>
            <a:r>
              <a:rPr lang="en-US" dirty="0" smtClean="0"/>
              <a:t>Scale Factors of isolation and </a:t>
            </a:r>
            <a:r>
              <a:rPr lang="en-US" dirty="0" err="1" smtClean="0"/>
              <a:t>systematics</a:t>
            </a:r>
            <a:r>
              <a:rPr lang="en-US" dirty="0" smtClean="0"/>
              <a:t>, high eta </a:t>
            </a:r>
            <a:r>
              <a:rPr lang="en-US" dirty="0" err="1" smtClean="0"/>
              <a:t>muons</a:t>
            </a:r>
            <a:r>
              <a:rPr lang="en-US" dirty="0" smtClean="0"/>
              <a:t>, (D. </a:t>
            </a:r>
            <a:r>
              <a:rPr lang="en-US" dirty="0" err="1" smtClean="0"/>
              <a:t>Bachas</a:t>
            </a:r>
            <a:r>
              <a:rPr lang="en-US" dirty="0" smtClean="0"/>
              <a:t>), </a:t>
            </a:r>
            <a:r>
              <a:rPr lang="en-US" b="1" dirty="0" smtClean="0"/>
              <a:t>AUTH,</a:t>
            </a:r>
            <a:r>
              <a:rPr lang="en-US" b="1" dirty="0" smtClean="0"/>
              <a:t> 	WP3</a:t>
            </a:r>
            <a:endParaRPr lang="en-US" dirty="0" smtClean="0"/>
          </a:p>
          <a:p>
            <a:pPr marL="342900" indent="-342900">
              <a:spcAft>
                <a:spcPts val="1200"/>
              </a:spcAft>
            </a:pPr>
            <a:r>
              <a:rPr lang="en-US" i="1" dirty="0" smtClean="0">
                <a:latin typeface="Bookman Old Style" pitchFamily="18" charset="0"/>
              </a:rPr>
              <a:t>	</a:t>
            </a:r>
            <a:r>
              <a:rPr lang="en-US" i="1" dirty="0" smtClean="0"/>
              <a:t>Deliverable: </a:t>
            </a:r>
            <a:r>
              <a:rPr lang="en-US" dirty="0" smtClean="0"/>
              <a:t>be published, by D. </a:t>
            </a:r>
            <a:r>
              <a:rPr lang="en-US" dirty="0" err="1" smtClean="0"/>
              <a:t>Bachas</a:t>
            </a:r>
            <a:r>
              <a:rPr lang="en-US" dirty="0" smtClean="0"/>
              <a:t>, </a:t>
            </a:r>
            <a:r>
              <a:rPr lang="en-US" b="1" dirty="0" smtClean="0"/>
              <a:t>WP5</a:t>
            </a:r>
            <a:endParaRPr lang="en-US" dirty="0" smtClean="0"/>
          </a:p>
          <a:p>
            <a:pPr marL="342900" indent="-342900">
              <a:buAutoNum type="arabicParenR" startAt="5"/>
            </a:pPr>
            <a:r>
              <a:rPr lang="en-US" dirty="0" smtClean="0"/>
              <a:t>Performance plots for WZ analysis, </a:t>
            </a:r>
            <a:r>
              <a:rPr lang="en-US" b="1" dirty="0" smtClean="0"/>
              <a:t>AUTH,</a:t>
            </a:r>
            <a:r>
              <a:rPr lang="en-US" b="1" dirty="0" smtClean="0"/>
              <a:t> 					WP3</a:t>
            </a:r>
            <a:endParaRPr lang="en-US" dirty="0" smtClean="0"/>
          </a:p>
          <a:p>
            <a:pPr marL="342900" indent="-342900">
              <a:spcAft>
                <a:spcPts val="1200"/>
              </a:spcAft>
            </a:pPr>
            <a:r>
              <a:rPr lang="en-US" dirty="0" smtClean="0"/>
              <a:t> 	(Support note on full </a:t>
            </a:r>
            <a:r>
              <a:rPr lang="en-US" dirty="0" err="1" smtClean="0"/>
              <a:t>satistics</a:t>
            </a:r>
            <a:r>
              <a:rPr lang="en-US" dirty="0" smtClean="0"/>
              <a:t> WZ to 3l+MET in preparation, by D. </a:t>
            </a:r>
            <a:r>
              <a:rPr lang="en-US" dirty="0" err="1" smtClean="0"/>
              <a:t>Bachas</a:t>
            </a:r>
            <a:r>
              <a:rPr lang="en-US" dirty="0" smtClean="0"/>
              <a:t>, D. </a:t>
            </a:r>
            <a:r>
              <a:rPr lang="en-US" dirty="0" err="1" smtClean="0"/>
              <a:t>Iliadis</a:t>
            </a:r>
            <a:r>
              <a:rPr lang="en-US" dirty="0" smtClean="0"/>
              <a:t>)	</a:t>
            </a:r>
          </a:p>
          <a:p>
            <a:pPr marL="342900" indent="-342900">
              <a:spcAft>
                <a:spcPts val="600"/>
              </a:spcAft>
            </a:pPr>
            <a:r>
              <a:rPr lang="en-US" dirty="0" smtClean="0"/>
              <a:t>6)	Performance studies on </a:t>
            </a:r>
            <a:r>
              <a:rPr lang="en-US" dirty="0" err="1" smtClean="0"/>
              <a:t>StandAlone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(work completed, by D. </a:t>
            </a:r>
            <a:r>
              <a:rPr lang="en-US" dirty="0" err="1" smtClean="0"/>
              <a:t>Kyriazopoulos</a:t>
            </a:r>
            <a:r>
              <a:rPr lang="en-US" dirty="0" smtClean="0"/>
              <a:t> </a:t>
            </a:r>
          </a:p>
          <a:p>
            <a:pPr marL="800100" lvl="1" indent="-342900">
              <a:spcAft>
                <a:spcPts val="600"/>
              </a:spcAft>
            </a:pPr>
            <a:r>
              <a:rPr lang="en-US" dirty="0" smtClean="0"/>
              <a:t>service/authorship qualification, </a:t>
            </a:r>
            <a:r>
              <a:rPr lang="en-US" b="1" dirty="0" smtClean="0"/>
              <a:t>AUTH</a:t>
            </a:r>
            <a:r>
              <a:rPr lang="en-US" b="1" dirty="0" smtClean="0"/>
              <a:t>,					 </a:t>
            </a:r>
            <a:r>
              <a:rPr lang="en-US" b="1" dirty="0" smtClean="0"/>
              <a:t>WP3.</a:t>
            </a:r>
          </a:p>
          <a:p>
            <a:pPr marL="342900" indent="-342900">
              <a:spcAft>
                <a:spcPts val="600"/>
              </a:spcAft>
              <a:buAutoNum type="arabicParenR" startAt="7"/>
            </a:pPr>
            <a:r>
              <a:rPr lang="en-US" dirty="0" err="1" smtClean="0"/>
              <a:t>Muon</a:t>
            </a:r>
            <a:r>
              <a:rPr lang="en-US" dirty="0" smtClean="0"/>
              <a:t> validation task (work completed, A. </a:t>
            </a:r>
            <a:r>
              <a:rPr lang="en-US" dirty="0" err="1" smtClean="0"/>
              <a:t>Gaitatzis</a:t>
            </a:r>
            <a:r>
              <a:rPr lang="en-US" dirty="0" smtClean="0"/>
              <a:t>- service/authorship qualification task)</a:t>
            </a:r>
          </a:p>
          <a:p>
            <a:pPr marL="342900" indent="-342900">
              <a:spcAft>
                <a:spcPts val="600"/>
              </a:spcAft>
            </a:pPr>
            <a:r>
              <a:rPr lang="en-US" b="1" dirty="0" smtClean="0"/>
              <a:t>	AUTH,</a:t>
            </a:r>
            <a:r>
              <a:rPr lang="en-US" b="1" dirty="0" smtClean="0"/>
              <a:t> 								WP3.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43091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latin typeface="Bookman Old Style" pitchFamily="18" charset="0"/>
              </a:rPr>
              <a:t>CMS </a:t>
            </a:r>
            <a:r>
              <a:rPr lang="en-US" b="1" dirty="0" smtClean="0"/>
              <a:t>Detector and particle identification and performance studies</a:t>
            </a:r>
            <a:endParaRPr lang="en-US" b="1" dirty="0" smtClean="0">
              <a:latin typeface="Bookman Old Style" pitchFamily="18" charset="0"/>
            </a:endParaRP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latin typeface="Bookman Old Style" pitchFamily="18" charset="0"/>
              </a:rPr>
              <a:t>Particle Flow Calorimeter Reconstruction for the CMS Phase II Upgrade </a:t>
            </a:r>
            <a:r>
              <a:rPr lang="en-US" dirty="0" smtClean="0">
                <a:latin typeface="Bookman Old Style" pitchFamily="18" charset="0"/>
              </a:rPr>
              <a:t>(</a:t>
            </a:r>
            <a:r>
              <a:rPr lang="en-US" b="1" dirty="0" err="1" smtClean="0">
                <a:latin typeface="Bookman Old Style" pitchFamily="18" charset="0"/>
              </a:rPr>
              <a:t>Demokritos</a:t>
            </a:r>
            <a:r>
              <a:rPr lang="en-US" dirty="0" smtClean="0">
                <a:latin typeface="Bookman Old Style" pitchFamily="18" charset="0"/>
              </a:rPr>
              <a:t>) 							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WP4 </a:t>
            </a:r>
            <a:endParaRPr lang="en-US" dirty="0" smtClean="0">
              <a:latin typeface="Bookman Old Style" pitchFamily="18" charset="0"/>
            </a:endParaRP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en-US" dirty="0">
                <a:latin typeface="Bookman Old Style" pitchFamily="18" charset="0"/>
              </a:rPr>
              <a:t>Tracker local reconstruction </a:t>
            </a:r>
            <a:r>
              <a:rPr lang="en-US" dirty="0" smtClean="0">
                <a:latin typeface="Bookman Old Style" pitchFamily="18" charset="0"/>
              </a:rPr>
              <a:t>validation (</a:t>
            </a:r>
            <a:r>
              <a:rPr lang="en-US" b="1" dirty="0" err="1">
                <a:latin typeface="Bookman Old Style" pitchFamily="18" charset="0"/>
              </a:rPr>
              <a:t>Demokritos</a:t>
            </a:r>
            <a:r>
              <a:rPr lang="en-US" dirty="0" smtClean="0">
                <a:latin typeface="Bookman Old Style" pitchFamily="18" charset="0"/>
              </a:rPr>
              <a:t>)			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WP4 </a:t>
            </a:r>
            <a:endParaRPr lang="en-US" dirty="0" smtClean="0">
              <a:latin typeface="Bookman Old Style" pitchFamily="18" charset="0"/>
            </a:endParaRPr>
          </a:p>
          <a:p>
            <a:pPr marL="342900" indent="-342900">
              <a:buAutoNum type="arabicParenR"/>
            </a:pPr>
            <a:endParaRPr lang="en-US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471</Words>
  <Application>Microsoft Macintosh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NCSR Demokritos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Theodoros Geralis</dc:creator>
  <cp:lastModifiedBy>Sampson</cp:lastModifiedBy>
  <cp:revision>81</cp:revision>
  <dcterms:created xsi:type="dcterms:W3CDTF">2013-12-19T11:07:56Z</dcterms:created>
  <dcterms:modified xsi:type="dcterms:W3CDTF">2013-12-19T11:45:37Z</dcterms:modified>
</cp:coreProperties>
</file>