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5" r:id="rId2"/>
    <p:sldId id="299" r:id="rId3"/>
    <p:sldId id="306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14" autoAdjust="0"/>
  </p:normalViewPr>
  <p:slideViewPr>
    <p:cSldViewPr>
      <p:cViewPr>
        <p:scale>
          <a:sx n="100" d="100"/>
          <a:sy n="100" d="100"/>
        </p:scale>
        <p:origin x="-708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4/10/2014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10th April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LHCb electronics, 10th April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10th April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0" y="762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/>
              <a:t>LHCb</a:t>
            </a:r>
            <a:r>
              <a:rPr lang="en-US" sz="4400" b="0" dirty="0"/>
              <a:t> Upgrade </a:t>
            </a:r>
            <a:r>
              <a:rPr lang="en-US" sz="4400" b="0" dirty="0" smtClean="0"/>
              <a:t>Electronics</a:t>
            </a:r>
            <a:endParaRPr lang="en-US" sz="4400" b="0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33400" y="990600"/>
            <a:ext cx="822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600" b="0" dirty="0" smtClean="0"/>
              <a:t>Meetings </a:t>
            </a:r>
            <a:r>
              <a:rPr lang="en-US" sz="3600" b="0" dirty="0"/>
              <a:t>in </a:t>
            </a:r>
            <a:r>
              <a:rPr lang="en-US" sz="3600" b="0" dirty="0" smtClean="0"/>
              <a:t>2014 (Thursday, 2pm):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12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June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14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August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October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11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December</a:t>
            </a:r>
          </a:p>
          <a:p>
            <a:pPr>
              <a:lnSpc>
                <a:spcPct val="90000"/>
              </a:lnSpc>
              <a:defRPr/>
            </a:pPr>
            <a:endParaRPr lang="en-US" sz="2800" dirty="0"/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http://lhcb-elec.web.cern.ch/lhcb-elec/html/upgrade.htm</a:t>
            </a:r>
          </a:p>
          <a:p>
            <a:pPr>
              <a:lnSpc>
                <a:spcPct val="90000"/>
              </a:lnSpc>
              <a:defRPr/>
            </a:pPr>
            <a:endParaRPr lang="en-US" sz="24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Mailing list: 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Go to simba.cern.ch, search for </a:t>
            </a:r>
            <a:r>
              <a:rPr lang="en-US" sz="2400" dirty="0" err="1" smtClean="0"/>
              <a:t>lhcb</a:t>
            </a:r>
            <a:r>
              <a:rPr lang="en-US" sz="2400" dirty="0" smtClean="0"/>
              <a:t>-upgrade-electronics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762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/>
              <a:t>News I</a:t>
            </a:r>
            <a:endParaRPr lang="en-US" sz="4000" b="0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28600" y="1066800"/>
            <a:ext cx="8686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t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Preventative maintenance on fans in CAEN/Wiener units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Complete!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Big thanks to </a:t>
            </a:r>
            <a:r>
              <a:rPr lang="en-US" sz="2800" dirty="0" smtClean="0"/>
              <a:t>Laurent Roy </a:t>
            </a:r>
            <a:r>
              <a:rPr lang="en-US" sz="2800" dirty="0" smtClean="0">
                <a:solidFill>
                  <a:srgbClr val="FFFF00"/>
                </a:solidFill>
              </a:rPr>
              <a:t>for the logistical </a:t>
            </a:r>
            <a:r>
              <a:rPr lang="en-US" sz="2800" dirty="0" err="1" smtClean="0">
                <a:solidFill>
                  <a:srgbClr val="FFFF00"/>
                </a:solidFill>
              </a:rPr>
              <a:t>organisation</a:t>
            </a: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And the patience of the sub-detectors!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DC-DC convertor: new, detailed datasheet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Module is called ‘FEASTMP’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/>
              <a:t>http://</a:t>
            </a:r>
            <a:r>
              <a:rPr lang="en-US" sz="2400" dirty="0" smtClean="0"/>
              <a:t>project-dcdc.web.cern.ch/project-DCDC/Default.html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Mailing list managed by Federico </a:t>
            </a:r>
            <a:r>
              <a:rPr lang="en-US" sz="2400" dirty="0" smtClean="0"/>
              <a:t>Faccio (CERN-PH-ESE)</a:t>
            </a:r>
            <a:endParaRPr lang="en-US" sz="2400" dirty="0" smtClean="0"/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TWEPP workshop, 22 – 26 Sept 2014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Aix-en-Provence, France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rgbClr val="FFFF00"/>
                </a:solidFill>
              </a:rPr>
              <a:t>http://indico.cern.ch/event/299180/overview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2895600"/>
            <a:ext cx="8458200" cy="0"/>
          </a:xfrm>
          <a:prstGeom prst="line">
            <a:avLst/>
          </a:prstGeom>
          <a:ln w="317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4800" y="4648200"/>
            <a:ext cx="8458200" cy="0"/>
          </a:xfrm>
          <a:prstGeom prst="line">
            <a:avLst/>
          </a:prstGeom>
          <a:ln w="317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044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10th April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76200"/>
            <a:ext cx="320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/>
              <a:t>News II</a:t>
            </a:r>
            <a:endParaRPr lang="en-US" sz="4000" b="0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371600"/>
            <a:ext cx="8839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t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ATLAS/CMS common electronics workshop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 smtClean="0"/>
              <a:t>https</a:t>
            </a:r>
            <a:r>
              <a:rPr lang="en-US" sz="2000" dirty="0"/>
              <a:t>://</a:t>
            </a:r>
            <a:r>
              <a:rPr lang="en-US" sz="2000" dirty="0" smtClean="0"/>
              <a:t>aces.web.cern.ch/aces/aces2014/ACES2014.htm</a:t>
            </a:r>
          </a:p>
          <a:p>
            <a:pPr>
              <a:lnSpc>
                <a:spcPct val="90000"/>
              </a:lnSpc>
              <a:defRPr/>
            </a:pPr>
            <a:endParaRPr lang="en-US" sz="2000" dirty="0"/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Workshop on FPGAs for High-Energy Physics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/>
              <a:t>https://indico.cern.ch/event/300532</a:t>
            </a:r>
            <a:r>
              <a:rPr lang="en-US" sz="2400" dirty="0" smtClean="0"/>
              <a:t>/</a:t>
            </a:r>
          </a:p>
          <a:p>
            <a:pPr>
              <a:lnSpc>
                <a:spcPct val="90000"/>
              </a:lnSpc>
              <a:defRPr/>
            </a:pP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Production of GBT chipset is being prepared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GBTX</a:t>
            </a:r>
            <a:r>
              <a:rPr lang="en-US" sz="2800" dirty="0" smtClean="0"/>
              <a:t>, GBLD, GBTIA, </a:t>
            </a:r>
            <a:r>
              <a:rPr lang="en-US" sz="2800" dirty="0" smtClean="0">
                <a:solidFill>
                  <a:srgbClr val="FFFF00"/>
                </a:solidFill>
              </a:rPr>
              <a:t>GBT-SCA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This is being </a:t>
            </a:r>
            <a:r>
              <a:rPr lang="en-US" sz="2800" dirty="0" err="1" smtClean="0"/>
              <a:t>optimised</a:t>
            </a:r>
            <a:r>
              <a:rPr lang="en-US" sz="2800" dirty="0" smtClean="0"/>
              <a:t> for cost (for your benefit!)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err="1" smtClean="0"/>
              <a:t>Optimisation</a:t>
            </a:r>
            <a:r>
              <a:rPr lang="en-US" sz="2800" dirty="0" smtClean="0"/>
              <a:t> process needs estimates of quantities !!!!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04800" y="2362200"/>
            <a:ext cx="8458200" cy="0"/>
          </a:xfrm>
          <a:prstGeom prst="line">
            <a:avLst/>
          </a:prstGeom>
          <a:ln w="317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4800" y="3581400"/>
            <a:ext cx="8458200" cy="0"/>
          </a:xfrm>
          <a:prstGeom prst="line">
            <a:avLst/>
          </a:prstGeom>
          <a:ln w="317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258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63535</TotalTime>
  <Words>182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Ken Wyllie</cp:lastModifiedBy>
  <cp:revision>436</cp:revision>
  <cp:lastPrinted>2013-10-29T08:53:10Z</cp:lastPrinted>
  <dcterms:created xsi:type="dcterms:W3CDTF">2010-01-29T13:48:54Z</dcterms:created>
  <dcterms:modified xsi:type="dcterms:W3CDTF">2014-04-10T10:51:13Z</dcterms:modified>
</cp:coreProperties>
</file>