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4.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1" r:id="rId1"/>
    <p:sldMasterId id="2147483686" r:id="rId2"/>
    <p:sldMasterId id="2147483701" r:id="rId3"/>
    <p:sldMasterId id="2147483716" r:id="rId4"/>
    <p:sldMasterId id="2147483731" r:id="rId5"/>
  </p:sldMasterIdLst>
  <p:notesMasterIdLst>
    <p:notesMasterId r:id="rId15"/>
  </p:notesMasterIdLst>
  <p:handoutMasterIdLst>
    <p:handoutMasterId r:id="rId16"/>
  </p:handoutMasterIdLst>
  <p:sldIdLst>
    <p:sldId id="409" r:id="rId6"/>
    <p:sldId id="484" r:id="rId7"/>
    <p:sldId id="486" r:id="rId8"/>
    <p:sldId id="485" r:id="rId9"/>
    <p:sldId id="491" r:id="rId10"/>
    <p:sldId id="487" r:id="rId11"/>
    <p:sldId id="489" r:id="rId12"/>
    <p:sldId id="490" r:id="rId13"/>
    <p:sldId id="492" r:id="rId14"/>
  </p:sldIdLst>
  <p:sldSz cx="9144000" cy="6858000" type="screen4x3"/>
  <p:notesSz cx="6858000" cy="9698038"/>
  <p:defaultTextStyle>
    <a:defPPr>
      <a:defRPr lang="en-US"/>
    </a:defPPr>
    <a:lvl1pPr algn="l" rtl="0" fontAlgn="base">
      <a:spcBef>
        <a:spcPct val="0"/>
      </a:spcBef>
      <a:spcAft>
        <a:spcPct val="0"/>
      </a:spcAft>
      <a:defRPr sz="2400" i="1" kern="1200">
        <a:solidFill>
          <a:schemeClr val="tx1"/>
        </a:solidFill>
        <a:latin typeface="Comic Sans MS" charset="0"/>
        <a:ea typeface="ＭＳ Ｐゴシック" charset="0"/>
        <a:cs typeface="+mn-cs"/>
      </a:defRPr>
    </a:lvl1pPr>
    <a:lvl2pPr marL="457200" algn="l" rtl="0" fontAlgn="base">
      <a:spcBef>
        <a:spcPct val="0"/>
      </a:spcBef>
      <a:spcAft>
        <a:spcPct val="0"/>
      </a:spcAft>
      <a:defRPr sz="2400" i="1" kern="1200">
        <a:solidFill>
          <a:schemeClr val="tx1"/>
        </a:solidFill>
        <a:latin typeface="Comic Sans MS" charset="0"/>
        <a:ea typeface="ＭＳ Ｐゴシック" charset="0"/>
        <a:cs typeface="+mn-cs"/>
      </a:defRPr>
    </a:lvl2pPr>
    <a:lvl3pPr marL="914400" algn="l" rtl="0" fontAlgn="base">
      <a:spcBef>
        <a:spcPct val="0"/>
      </a:spcBef>
      <a:spcAft>
        <a:spcPct val="0"/>
      </a:spcAft>
      <a:defRPr sz="2400" i="1" kern="1200">
        <a:solidFill>
          <a:schemeClr val="tx1"/>
        </a:solidFill>
        <a:latin typeface="Comic Sans MS" charset="0"/>
        <a:ea typeface="ＭＳ Ｐゴシック" charset="0"/>
        <a:cs typeface="+mn-cs"/>
      </a:defRPr>
    </a:lvl3pPr>
    <a:lvl4pPr marL="1371600" algn="l" rtl="0" fontAlgn="base">
      <a:spcBef>
        <a:spcPct val="0"/>
      </a:spcBef>
      <a:spcAft>
        <a:spcPct val="0"/>
      </a:spcAft>
      <a:defRPr sz="2400" i="1" kern="1200">
        <a:solidFill>
          <a:schemeClr val="tx1"/>
        </a:solidFill>
        <a:latin typeface="Comic Sans MS" charset="0"/>
        <a:ea typeface="ＭＳ Ｐゴシック" charset="0"/>
        <a:cs typeface="+mn-cs"/>
      </a:defRPr>
    </a:lvl4pPr>
    <a:lvl5pPr marL="1828800" algn="l" rtl="0" fontAlgn="base">
      <a:spcBef>
        <a:spcPct val="0"/>
      </a:spcBef>
      <a:spcAft>
        <a:spcPct val="0"/>
      </a:spcAft>
      <a:defRPr sz="2400" i="1" kern="1200">
        <a:solidFill>
          <a:schemeClr val="tx1"/>
        </a:solidFill>
        <a:latin typeface="Comic Sans MS" charset="0"/>
        <a:ea typeface="ＭＳ Ｐゴシック" charset="0"/>
        <a:cs typeface="+mn-cs"/>
      </a:defRPr>
    </a:lvl5pPr>
    <a:lvl6pPr marL="2286000" algn="l" defTabSz="457200" rtl="0" eaLnBrk="1" latinLnBrk="0" hangingPunct="1">
      <a:defRPr sz="2400" i="1" kern="1200">
        <a:solidFill>
          <a:schemeClr val="tx1"/>
        </a:solidFill>
        <a:latin typeface="Comic Sans MS" charset="0"/>
        <a:ea typeface="ＭＳ Ｐゴシック" charset="0"/>
        <a:cs typeface="+mn-cs"/>
      </a:defRPr>
    </a:lvl6pPr>
    <a:lvl7pPr marL="2743200" algn="l" defTabSz="457200" rtl="0" eaLnBrk="1" latinLnBrk="0" hangingPunct="1">
      <a:defRPr sz="2400" i="1" kern="1200">
        <a:solidFill>
          <a:schemeClr val="tx1"/>
        </a:solidFill>
        <a:latin typeface="Comic Sans MS" charset="0"/>
        <a:ea typeface="ＭＳ Ｐゴシック" charset="0"/>
        <a:cs typeface="+mn-cs"/>
      </a:defRPr>
    </a:lvl7pPr>
    <a:lvl8pPr marL="3200400" algn="l" defTabSz="457200" rtl="0" eaLnBrk="1" latinLnBrk="0" hangingPunct="1">
      <a:defRPr sz="2400" i="1" kern="1200">
        <a:solidFill>
          <a:schemeClr val="tx1"/>
        </a:solidFill>
        <a:latin typeface="Comic Sans MS" charset="0"/>
        <a:ea typeface="ＭＳ Ｐゴシック" charset="0"/>
        <a:cs typeface="+mn-cs"/>
      </a:defRPr>
    </a:lvl8pPr>
    <a:lvl9pPr marL="3657600" algn="l" defTabSz="457200" rtl="0" eaLnBrk="1" latinLnBrk="0" hangingPunct="1">
      <a:defRPr sz="2400" i="1" kern="1200">
        <a:solidFill>
          <a:schemeClr val="tx1"/>
        </a:solidFill>
        <a:latin typeface="Comic Sans MS"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500FB"/>
    <a:srgbClr val="2EF318"/>
    <a:srgbClr val="0600EB"/>
    <a:srgbClr val="0539FF"/>
    <a:srgbClr val="2DF418"/>
    <a:srgbClr val="ECF0BE"/>
    <a:srgbClr val="66C161"/>
    <a:srgbClr val="FF9933"/>
    <a:srgbClr val="FF3399"/>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9" autoAdjust="0"/>
    <p:restoredTop sz="94660" autoAdjust="0"/>
  </p:normalViewPr>
  <p:slideViewPr>
    <p:cSldViewPr>
      <p:cViewPr varScale="1">
        <p:scale>
          <a:sx n="126" d="100"/>
          <a:sy n="126" d="100"/>
        </p:scale>
        <p:origin x="-384"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8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3224" tIns="46612" rIns="93224" bIns="46612" numCol="1" anchor="t" anchorCtr="0" compatLnSpc="1">
            <a:prstTxWarp prst="textNoShape">
              <a:avLst/>
            </a:prstTxWarp>
          </a:bodyPr>
          <a:lstStyle>
            <a:lvl1pPr defTabSz="931863">
              <a:defRPr sz="1200" i="0"/>
            </a:lvl1pPr>
          </a:lstStyle>
          <a:p>
            <a:endParaRPr lang="en-US"/>
          </a:p>
        </p:txBody>
      </p:sp>
      <p:sp>
        <p:nvSpPr>
          <p:cNvPr id="107523" name="Rectangle 3"/>
          <p:cNvSpPr>
            <a:spLocks noGrp="1" noChangeArrowheads="1"/>
          </p:cNvSpPr>
          <p:nvPr>
            <p:ph type="dt" sz="quarter" idx="1"/>
          </p:nvPr>
        </p:nvSpPr>
        <p:spPr bwMode="auto">
          <a:xfrm>
            <a:off x="3886200" y="0"/>
            <a:ext cx="2971800" cy="48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3224" tIns="46612" rIns="93224" bIns="46612" numCol="1" anchor="t" anchorCtr="0" compatLnSpc="1">
            <a:prstTxWarp prst="textNoShape">
              <a:avLst/>
            </a:prstTxWarp>
          </a:bodyPr>
          <a:lstStyle>
            <a:lvl1pPr algn="r" defTabSz="931863">
              <a:defRPr sz="1200" i="0"/>
            </a:lvl1pPr>
          </a:lstStyle>
          <a:p>
            <a:endParaRPr lang="en-US"/>
          </a:p>
        </p:txBody>
      </p:sp>
      <p:sp>
        <p:nvSpPr>
          <p:cNvPr id="107524" name="Rectangle 4"/>
          <p:cNvSpPr>
            <a:spLocks noGrp="1" noChangeArrowheads="1"/>
          </p:cNvSpPr>
          <p:nvPr>
            <p:ph type="ftr" sz="quarter" idx="2"/>
          </p:nvPr>
        </p:nvSpPr>
        <p:spPr bwMode="auto">
          <a:xfrm>
            <a:off x="0" y="9213850"/>
            <a:ext cx="2971800" cy="48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3224" tIns="46612" rIns="93224" bIns="46612" numCol="1" anchor="b" anchorCtr="0" compatLnSpc="1">
            <a:prstTxWarp prst="textNoShape">
              <a:avLst/>
            </a:prstTxWarp>
          </a:bodyPr>
          <a:lstStyle>
            <a:lvl1pPr defTabSz="931863">
              <a:defRPr sz="1200" i="0"/>
            </a:lvl1pPr>
          </a:lstStyle>
          <a:p>
            <a:endParaRPr lang="en-US"/>
          </a:p>
        </p:txBody>
      </p:sp>
      <p:sp>
        <p:nvSpPr>
          <p:cNvPr id="107525" name="Rectangle 5"/>
          <p:cNvSpPr>
            <a:spLocks noGrp="1" noChangeArrowheads="1"/>
          </p:cNvSpPr>
          <p:nvPr>
            <p:ph type="sldNum" sz="quarter" idx="3"/>
          </p:nvPr>
        </p:nvSpPr>
        <p:spPr bwMode="auto">
          <a:xfrm>
            <a:off x="3886200" y="9213850"/>
            <a:ext cx="2971800" cy="48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3224" tIns="46612" rIns="93224" bIns="46612" numCol="1" anchor="b" anchorCtr="0" compatLnSpc="1">
            <a:prstTxWarp prst="textNoShape">
              <a:avLst/>
            </a:prstTxWarp>
          </a:bodyPr>
          <a:lstStyle>
            <a:lvl1pPr algn="r" defTabSz="931863">
              <a:defRPr sz="1200" i="0"/>
            </a:lvl1pPr>
          </a:lstStyle>
          <a:p>
            <a:fld id="{8BBB1E12-D011-E14D-BBF6-91C54F0C976D}" type="slidenum">
              <a:rPr lang="en-US"/>
              <a:pPr/>
              <a:t>‹#›</a:t>
            </a:fld>
            <a:endParaRPr lang="en-US"/>
          </a:p>
        </p:txBody>
      </p:sp>
    </p:spTree>
    <p:extLst>
      <p:ext uri="{BB962C8B-B14F-4D97-AF65-F5344CB8AC3E}">
        <p14:creationId xmlns:p14="http://schemas.microsoft.com/office/powerpoint/2010/main" val="30598104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8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3224" tIns="46612" rIns="93224" bIns="46612" numCol="1" anchor="t" anchorCtr="0" compatLnSpc="1">
            <a:prstTxWarp prst="textNoShape">
              <a:avLst/>
            </a:prstTxWarp>
          </a:bodyPr>
          <a:lstStyle>
            <a:lvl1pPr defTabSz="931863">
              <a:defRPr sz="1200" i="0">
                <a:latin typeface="Times New Roman" charset="0"/>
              </a:defRPr>
            </a:lvl1pPr>
          </a:lstStyle>
          <a:p>
            <a:endParaRPr lang="en-US"/>
          </a:p>
        </p:txBody>
      </p:sp>
      <p:sp>
        <p:nvSpPr>
          <p:cNvPr id="7171" name="Rectangle 3"/>
          <p:cNvSpPr>
            <a:spLocks noGrp="1" noChangeArrowheads="1"/>
          </p:cNvSpPr>
          <p:nvPr>
            <p:ph type="dt" idx="1"/>
          </p:nvPr>
        </p:nvSpPr>
        <p:spPr bwMode="auto">
          <a:xfrm>
            <a:off x="3886200" y="0"/>
            <a:ext cx="2971800" cy="48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3224" tIns="46612" rIns="93224" bIns="46612" numCol="1" anchor="t" anchorCtr="0" compatLnSpc="1">
            <a:prstTxWarp prst="textNoShape">
              <a:avLst/>
            </a:prstTxWarp>
          </a:bodyPr>
          <a:lstStyle>
            <a:lvl1pPr algn="r" defTabSz="931863">
              <a:defRPr sz="1200" i="0">
                <a:latin typeface="Times New Roman" charset="0"/>
              </a:defRPr>
            </a:lvl1pPr>
          </a:lstStyle>
          <a:p>
            <a:endParaRPr lang="en-US"/>
          </a:p>
        </p:txBody>
      </p:sp>
      <p:sp>
        <p:nvSpPr>
          <p:cNvPr id="7172" name="Rectangle 4"/>
          <p:cNvSpPr>
            <a:spLocks noGrp="1" noRot="1" noChangeAspect="1" noChangeArrowheads="1" noTextEdit="1"/>
          </p:cNvSpPr>
          <p:nvPr>
            <p:ph type="sldImg" idx="2"/>
          </p:nvPr>
        </p:nvSpPr>
        <p:spPr bwMode="auto">
          <a:xfrm>
            <a:off x="1006475" y="728663"/>
            <a:ext cx="4846638" cy="36353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14400" y="4603750"/>
            <a:ext cx="5029200" cy="436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3224" tIns="46612" rIns="93224" bIns="46612"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174" name="Rectangle 6"/>
          <p:cNvSpPr>
            <a:spLocks noGrp="1" noChangeArrowheads="1"/>
          </p:cNvSpPr>
          <p:nvPr>
            <p:ph type="ftr" sz="quarter" idx="4"/>
          </p:nvPr>
        </p:nvSpPr>
        <p:spPr bwMode="auto">
          <a:xfrm>
            <a:off x="0" y="9213850"/>
            <a:ext cx="2971800" cy="48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3224" tIns="46612" rIns="93224" bIns="46612" numCol="1" anchor="b" anchorCtr="0" compatLnSpc="1">
            <a:prstTxWarp prst="textNoShape">
              <a:avLst/>
            </a:prstTxWarp>
          </a:bodyPr>
          <a:lstStyle>
            <a:lvl1pPr defTabSz="931863">
              <a:defRPr sz="1200" i="0">
                <a:latin typeface="Times New Roman" charset="0"/>
              </a:defRPr>
            </a:lvl1pPr>
          </a:lstStyle>
          <a:p>
            <a:endParaRPr lang="en-US"/>
          </a:p>
        </p:txBody>
      </p:sp>
      <p:sp>
        <p:nvSpPr>
          <p:cNvPr id="7175" name="Rectangle 7"/>
          <p:cNvSpPr>
            <a:spLocks noGrp="1" noChangeArrowheads="1"/>
          </p:cNvSpPr>
          <p:nvPr>
            <p:ph type="sldNum" sz="quarter" idx="5"/>
          </p:nvPr>
        </p:nvSpPr>
        <p:spPr bwMode="auto">
          <a:xfrm>
            <a:off x="3886200" y="9213850"/>
            <a:ext cx="2971800" cy="48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3224" tIns="46612" rIns="93224" bIns="46612" numCol="1" anchor="b" anchorCtr="0" compatLnSpc="1">
            <a:prstTxWarp prst="textNoShape">
              <a:avLst/>
            </a:prstTxWarp>
          </a:bodyPr>
          <a:lstStyle>
            <a:lvl1pPr algn="r" defTabSz="931863">
              <a:defRPr sz="1200" i="0">
                <a:latin typeface="Times New Roman" charset="0"/>
              </a:defRPr>
            </a:lvl1pPr>
          </a:lstStyle>
          <a:p>
            <a:fld id="{3D3A3AEE-0213-7B4C-B963-B20301269BC0}" type="slidenum">
              <a:rPr lang="en-US"/>
              <a:pPr/>
              <a:t>‹#›</a:t>
            </a:fld>
            <a:endParaRPr lang="en-US"/>
          </a:p>
        </p:txBody>
      </p:sp>
    </p:spTree>
    <p:extLst>
      <p:ext uri="{BB962C8B-B14F-4D97-AF65-F5344CB8AC3E}">
        <p14:creationId xmlns:p14="http://schemas.microsoft.com/office/powerpoint/2010/main" val="85563483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FFFF00"/>
                </a:solidFill>
              </a:rPr>
              <a:t>Electronics Upgrade Meeting, 12JUN14</a:t>
            </a:r>
            <a:endParaRPr lang="it-IT">
              <a:solidFill>
                <a:srgbClr val="FFFF00"/>
              </a:solidFill>
            </a:endParaRPr>
          </a:p>
        </p:txBody>
      </p:sp>
      <p:sp>
        <p:nvSpPr>
          <p:cNvPr id="5" name="Footer Placeholder 4"/>
          <p:cNvSpPr>
            <a:spLocks noGrp="1"/>
          </p:cNvSpPr>
          <p:nvPr>
            <p:ph type="ftr" sz="quarter" idx="11"/>
          </p:nvPr>
        </p:nvSpPr>
        <p:spPr/>
        <p:txBody>
          <a:bodyPr/>
          <a:lstStyle>
            <a:lvl1pPr>
              <a:defRPr/>
            </a:lvl1pPr>
          </a:lstStyle>
          <a:p>
            <a:r>
              <a:rPr lang="it-IT" smtClean="0">
                <a:solidFill>
                  <a:srgbClr val="FFFF00"/>
                </a:solidFill>
              </a:rPr>
              <a:t>A. Cardini</a:t>
            </a:r>
            <a:endParaRPr lang="it-IT">
              <a:solidFill>
                <a:srgbClr val="FFFF00"/>
              </a:solidFill>
            </a:endParaRPr>
          </a:p>
        </p:txBody>
      </p:sp>
      <p:sp>
        <p:nvSpPr>
          <p:cNvPr id="6" name="Slide Number Placeholder 5"/>
          <p:cNvSpPr>
            <a:spLocks noGrp="1"/>
          </p:cNvSpPr>
          <p:nvPr>
            <p:ph type="sldNum" sz="quarter" idx="12"/>
          </p:nvPr>
        </p:nvSpPr>
        <p:spPr/>
        <p:txBody>
          <a:bodyPr/>
          <a:lstStyle>
            <a:lvl1pPr>
              <a:defRPr/>
            </a:lvl1pPr>
          </a:lstStyle>
          <a:p>
            <a:fld id="{91344FFA-F263-A444-AF6A-6FEF6F234AE4}" type="slidenum">
              <a:rPr lang="it-IT">
                <a:solidFill>
                  <a:srgbClr val="FFFF00"/>
                </a:solidFill>
              </a:rPr>
              <a:pPr/>
              <a:t>‹#›</a:t>
            </a:fld>
            <a:endParaRPr lang="it-IT">
              <a:solidFill>
                <a:srgbClr val="FFFF00"/>
              </a:solidFill>
            </a:endParaRPr>
          </a:p>
        </p:txBody>
      </p:sp>
    </p:spTree>
    <p:extLst>
      <p:ext uri="{BB962C8B-B14F-4D97-AF65-F5344CB8AC3E}">
        <p14:creationId xmlns:p14="http://schemas.microsoft.com/office/powerpoint/2010/main" val="3293363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FFFF00"/>
                </a:solidFill>
              </a:rPr>
              <a:t>Electronics Upgrade Meeting, 12JUN14</a:t>
            </a:r>
            <a:endParaRPr lang="it-IT">
              <a:solidFill>
                <a:srgbClr val="FFFF00"/>
              </a:solidFill>
            </a:endParaRPr>
          </a:p>
        </p:txBody>
      </p:sp>
      <p:sp>
        <p:nvSpPr>
          <p:cNvPr id="5" name="Footer Placeholder 4"/>
          <p:cNvSpPr>
            <a:spLocks noGrp="1"/>
          </p:cNvSpPr>
          <p:nvPr>
            <p:ph type="ftr" sz="quarter" idx="11"/>
          </p:nvPr>
        </p:nvSpPr>
        <p:spPr/>
        <p:txBody>
          <a:bodyPr/>
          <a:lstStyle>
            <a:lvl1pPr>
              <a:defRPr/>
            </a:lvl1pPr>
          </a:lstStyle>
          <a:p>
            <a:r>
              <a:rPr lang="it-IT" smtClean="0">
                <a:solidFill>
                  <a:srgbClr val="FFFF00"/>
                </a:solidFill>
              </a:rPr>
              <a:t>A. Cardini</a:t>
            </a:r>
            <a:endParaRPr lang="it-IT">
              <a:solidFill>
                <a:srgbClr val="FFFF00"/>
              </a:solidFill>
            </a:endParaRPr>
          </a:p>
        </p:txBody>
      </p:sp>
      <p:sp>
        <p:nvSpPr>
          <p:cNvPr id="6" name="Slide Number Placeholder 5"/>
          <p:cNvSpPr>
            <a:spLocks noGrp="1"/>
          </p:cNvSpPr>
          <p:nvPr>
            <p:ph type="sldNum" sz="quarter" idx="12"/>
          </p:nvPr>
        </p:nvSpPr>
        <p:spPr/>
        <p:txBody>
          <a:bodyPr/>
          <a:lstStyle>
            <a:lvl1pPr>
              <a:defRPr/>
            </a:lvl1pPr>
          </a:lstStyle>
          <a:p>
            <a:fld id="{8C05B96E-72A2-584A-AF98-4CDA4B7DE1D8}" type="slidenum">
              <a:rPr lang="it-IT">
                <a:solidFill>
                  <a:srgbClr val="FFFF00"/>
                </a:solidFill>
              </a:rPr>
              <a:pPr/>
              <a:t>‹#›</a:t>
            </a:fld>
            <a:endParaRPr lang="it-IT">
              <a:solidFill>
                <a:srgbClr val="FFFF00"/>
              </a:solidFill>
            </a:endParaRPr>
          </a:p>
        </p:txBody>
      </p:sp>
    </p:spTree>
    <p:extLst>
      <p:ext uri="{BB962C8B-B14F-4D97-AF65-F5344CB8AC3E}">
        <p14:creationId xmlns:p14="http://schemas.microsoft.com/office/powerpoint/2010/main" val="2549347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52400"/>
            <a:ext cx="194310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67690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FFFF00"/>
                </a:solidFill>
              </a:rPr>
              <a:t>Electronics Upgrade Meeting, 12JUN14</a:t>
            </a:r>
            <a:endParaRPr lang="it-IT">
              <a:solidFill>
                <a:srgbClr val="FFFF00"/>
              </a:solidFill>
            </a:endParaRPr>
          </a:p>
        </p:txBody>
      </p:sp>
      <p:sp>
        <p:nvSpPr>
          <p:cNvPr id="5" name="Footer Placeholder 4"/>
          <p:cNvSpPr>
            <a:spLocks noGrp="1"/>
          </p:cNvSpPr>
          <p:nvPr>
            <p:ph type="ftr" sz="quarter" idx="11"/>
          </p:nvPr>
        </p:nvSpPr>
        <p:spPr/>
        <p:txBody>
          <a:bodyPr/>
          <a:lstStyle>
            <a:lvl1pPr>
              <a:defRPr/>
            </a:lvl1pPr>
          </a:lstStyle>
          <a:p>
            <a:r>
              <a:rPr lang="it-IT" smtClean="0">
                <a:solidFill>
                  <a:srgbClr val="FFFF00"/>
                </a:solidFill>
              </a:rPr>
              <a:t>A. Cardini</a:t>
            </a:r>
            <a:endParaRPr lang="it-IT">
              <a:solidFill>
                <a:srgbClr val="FFFF00"/>
              </a:solidFill>
            </a:endParaRPr>
          </a:p>
        </p:txBody>
      </p:sp>
      <p:sp>
        <p:nvSpPr>
          <p:cNvPr id="6" name="Slide Number Placeholder 5"/>
          <p:cNvSpPr>
            <a:spLocks noGrp="1"/>
          </p:cNvSpPr>
          <p:nvPr>
            <p:ph type="sldNum" sz="quarter" idx="12"/>
          </p:nvPr>
        </p:nvSpPr>
        <p:spPr/>
        <p:txBody>
          <a:bodyPr/>
          <a:lstStyle>
            <a:lvl1pPr>
              <a:defRPr/>
            </a:lvl1pPr>
          </a:lstStyle>
          <a:p>
            <a:fld id="{17FFD8F7-50A0-984C-B4A2-C42F7BA56D82}" type="slidenum">
              <a:rPr lang="it-IT">
                <a:solidFill>
                  <a:srgbClr val="FFFF00"/>
                </a:solidFill>
              </a:rPr>
              <a:pPr/>
              <a:t>‹#›</a:t>
            </a:fld>
            <a:endParaRPr lang="it-IT">
              <a:solidFill>
                <a:srgbClr val="FFFF00"/>
              </a:solidFill>
            </a:endParaRPr>
          </a:p>
        </p:txBody>
      </p:sp>
    </p:spTree>
    <p:extLst>
      <p:ext uri="{BB962C8B-B14F-4D97-AF65-F5344CB8AC3E}">
        <p14:creationId xmlns:p14="http://schemas.microsoft.com/office/powerpoint/2010/main" val="327848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dirty="0"/>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dirty="0"/>
          </a:p>
        </p:txBody>
      </p:sp>
      <p:sp>
        <p:nvSpPr>
          <p:cNvPr id="4" name="Segnaposto data 3"/>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5" name="Segnaposto piè di pagina 4"/>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6" name="Segnaposto numero diapositiva 5"/>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1870650822"/>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Titolo 6"/>
          <p:cNvSpPr>
            <a:spLocks noGrp="1"/>
          </p:cNvSpPr>
          <p:nvPr>
            <p:ph type="title"/>
          </p:nvPr>
        </p:nvSpPr>
        <p:spPr/>
        <p:txBody>
          <a:bodyPr/>
          <a:lstStyle/>
          <a:p>
            <a:r>
              <a:rPr lang="it-IT" smtClean="0"/>
              <a:t>Fare clic per modificare lo stile del titolo</a:t>
            </a:r>
            <a:endParaRPr lang="it-IT"/>
          </a:p>
        </p:txBody>
      </p:sp>
      <p:sp>
        <p:nvSpPr>
          <p:cNvPr id="8" name="Segnaposto data 7"/>
          <p:cNvSpPr>
            <a:spLocks noGrp="1"/>
          </p:cNvSpPr>
          <p:nvPr>
            <p:ph type="dt" sz="half" idx="10"/>
          </p:nvPr>
        </p:nvSpPr>
        <p:spPr/>
        <p:txBody>
          <a:bodyPr/>
          <a:lstStyle/>
          <a:p>
            <a:r>
              <a:rPr lang="en-US" smtClean="0">
                <a:latin typeface="Tahoma"/>
              </a:rPr>
              <a:t>Electronics Upgrade Meeting, 12JUN14</a:t>
            </a:r>
            <a:endParaRPr lang="it-IT">
              <a:latin typeface="Tahoma"/>
            </a:endParaRPr>
          </a:p>
        </p:txBody>
      </p:sp>
      <p:sp>
        <p:nvSpPr>
          <p:cNvPr id="9" name="Segnaposto numero diapositiva 8"/>
          <p:cNvSpPr>
            <a:spLocks noGrp="1"/>
          </p:cNvSpPr>
          <p:nvPr>
            <p:ph type="sldNum" sz="quarter" idx="11"/>
          </p:nvPr>
        </p:nvSpPr>
        <p:spPr/>
        <p:txBody>
          <a:bodyPr/>
          <a:lstStyle/>
          <a:p>
            <a:fld id="{339FF282-A267-4FE9-A36E-6E6EA063A851}" type="slidenum">
              <a:rPr lang="it-IT" smtClean="0">
                <a:latin typeface="Tahoma"/>
              </a:rPr>
              <a:pPr/>
              <a:t>‹#›</a:t>
            </a:fld>
            <a:endParaRPr lang="it-IT">
              <a:latin typeface="Tahoma"/>
            </a:endParaRPr>
          </a:p>
        </p:txBody>
      </p:sp>
      <p:sp>
        <p:nvSpPr>
          <p:cNvPr id="10" name="Segnaposto piè di pagina 9"/>
          <p:cNvSpPr>
            <a:spLocks noGrp="1"/>
          </p:cNvSpPr>
          <p:nvPr>
            <p:ph type="ftr" sz="quarter" idx="12"/>
          </p:nvPr>
        </p:nvSpPr>
        <p:spPr/>
        <p:txBody>
          <a:bodyPr/>
          <a:lstStyle/>
          <a:p>
            <a:r>
              <a:rPr lang="it-IT" smtClean="0">
                <a:latin typeface="Tahoma"/>
              </a:rPr>
              <a:t>A. Cardini</a:t>
            </a:r>
            <a:endParaRPr lang="it-IT">
              <a:latin typeface="Tahoma"/>
            </a:endParaRPr>
          </a:p>
        </p:txBody>
      </p:sp>
    </p:spTree>
    <p:extLst>
      <p:ext uri="{BB962C8B-B14F-4D97-AF65-F5344CB8AC3E}">
        <p14:creationId xmlns:p14="http://schemas.microsoft.com/office/powerpoint/2010/main" val="303634015"/>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5" name="Segnaposto piè di pagina 4"/>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6" name="Segnaposto numero diapositiva 5"/>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1909050163"/>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304800" y="762000"/>
            <a:ext cx="41529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contenuto 3"/>
          <p:cNvSpPr>
            <a:spLocks noGrp="1"/>
          </p:cNvSpPr>
          <p:nvPr>
            <p:ph sz="half" idx="2"/>
          </p:nvPr>
        </p:nvSpPr>
        <p:spPr>
          <a:xfrm>
            <a:off x="4610100" y="762000"/>
            <a:ext cx="41529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5" name="Segnaposto data 4"/>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6" name="Segnaposto piè di pagina 5"/>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7" name="Segnaposto numero diapositiva 6"/>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1048073684"/>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8" name="Segnaposto piè di pagina 7"/>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9" name="Segnaposto numero diapositiva 8"/>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3883749163"/>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4" name="Segnaposto piè di pagina 3"/>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5" name="Segnaposto numero diapositiva 4"/>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431219582"/>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3" name="Segnaposto piè di pagina 2"/>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4" name="Segnaposto numero diapositiva 3"/>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856484024"/>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6" name="Segnaposto piè di pagina 5"/>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7" name="Segnaposto numero diapositiva 6"/>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2649480926"/>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FFFF00"/>
                </a:solidFill>
              </a:rPr>
              <a:t>Electronics Upgrade Meeting, 12JUN14</a:t>
            </a:r>
            <a:endParaRPr lang="it-IT">
              <a:solidFill>
                <a:srgbClr val="FFFF00"/>
              </a:solidFill>
            </a:endParaRPr>
          </a:p>
        </p:txBody>
      </p:sp>
      <p:sp>
        <p:nvSpPr>
          <p:cNvPr id="5" name="Footer Placeholder 4"/>
          <p:cNvSpPr>
            <a:spLocks noGrp="1"/>
          </p:cNvSpPr>
          <p:nvPr>
            <p:ph type="ftr" sz="quarter" idx="11"/>
          </p:nvPr>
        </p:nvSpPr>
        <p:spPr/>
        <p:txBody>
          <a:bodyPr/>
          <a:lstStyle>
            <a:lvl1pPr>
              <a:defRPr/>
            </a:lvl1pPr>
          </a:lstStyle>
          <a:p>
            <a:r>
              <a:rPr lang="it-IT" smtClean="0">
                <a:solidFill>
                  <a:srgbClr val="FFFF00"/>
                </a:solidFill>
              </a:rPr>
              <a:t>A. Cardini</a:t>
            </a:r>
            <a:endParaRPr lang="it-IT">
              <a:solidFill>
                <a:srgbClr val="FFFF00"/>
              </a:solidFill>
            </a:endParaRPr>
          </a:p>
        </p:txBody>
      </p:sp>
      <p:sp>
        <p:nvSpPr>
          <p:cNvPr id="6" name="Slide Number Placeholder 5"/>
          <p:cNvSpPr>
            <a:spLocks noGrp="1"/>
          </p:cNvSpPr>
          <p:nvPr>
            <p:ph type="sldNum" sz="quarter" idx="12"/>
          </p:nvPr>
        </p:nvSpPr>
        <p:spPr/>
        <p:txBody>
          <a:bodyPr/>
          <a:lstStyle>
            <a:lvl1pPr>
              <a:defRPr/>
            </a:lvl1pPr>
          </a:lstStyle>
          <a:p>
            <a:fld id="{B663645A-A71C-F848-830E-F99358DD3C72}" type="slidenum">
              <a:rPr lang="it-IT">
                <a:solidFill>
                  <a:srgbClr val="FFFF00"/>
                </a:solidFill>
              </a:rPr>
              <a:pPr/>
              <a:t>‹#›</a:t>
            </a:fld>
            <a:endParaRPr lang="it-IT">
              <a:solidFill>
                <a:srgbClr val="FFFF00"/>
              </a:solidFill>
            </a:endParaRPr>
          </a:p>
        </p:txBody>
      </p:sp>
    </p:spTree>
    <p:extLst>
      <p:ext uri="{BB962C8B-B14F-4D97-AF65-F5344CB8AC3E}">
        <p14:creationId xmlns:p14="http://schemas.microsoft.com/office/powerpoint/2010/main" val="27255577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6" name="Segnaposto piè di pagina 5"/>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7" name="Segnaposto numero diapositiva 6"/>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2664791793"/>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5" name="Segnaposto piè di pagina 4"/>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6" name="Segnaposto numero diapositiva 5"/>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715760800"/>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115888"/>
            <a:ext cx="2133600" cy="6208712"/>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228600" y="115888"/>
            <a:ext cx="6248400" cy="6208712"/>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5" name="Segnaposto piè di pagina 4"/>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6" name="Segnaposto numero diapositiva 5"/>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2185007393"/>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xAndTwoObj" preserve="1">
  <p:cSld name="Titolo, testo e 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228600" y="115888"/>
            <a:ext cx="4343400" cy="493712"/>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304800" y="762000"/>
            <a:ext cx="4152900" cy="55626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quarter" idx="2"/>
          </p:nvPr>
        </p:nvSpPr>
        <p:spPr>
          <a:xfrm>
            <a:off x="4610100" y="762000"/>
            <a:ext cx="41529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contenuto 4"/>
          <p:cNvSpPr>
            <a:spLocks noGrp="1"/>
          </p:cNvSpPr>
          <p:nvPr>
            <p:ph sz="quarter" idx="3"/>
          </p:nvPr>
        </p:nvSpPr>
        <p:spPr>
          <a:xfrm>
            <a:off x="4610100" y="3619500"/>
            <a:ext cx="41529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data 5"/>
          <p:cNvSpPr>
            <a:spLocks noGrp="1"/>
          </p:cNvSpPr>
          <p:nvPr>
            <p:ph type="dt" sz="half" idx="10"/>
          </p:nvPr>
        </p:nvSpPr>
        <p:spPr>
          <a:xfrm>
            <a:off x="6877050" y="6629400"/>
            <a:ext cx="1905000" cy="228600"/>
          </a:xfrm>
        </p:spPr>
        <p:txBody>
          <a:bodyPr/>
          <a:lstStyle>
            <a:lvl1pPr>
              <a:defRPr/>
            </a:lvl1pPr>
          </a:lstStyle>
          <a:p>
            <a:r>
              <a:rPr lang="en-US" smtClean="0">
                <a:latin typeface="Tahoma"/>
              </a:rPr>
              <a:t>Electronics Upgrade Meeting, 12JUN14</a:t>
            </a:r>
            <a:endParaRPr lang="it-IT">
              <a:latin typeface="Tahoma"/>
            </a:endParaRPr>
          </a:p>
        </p:txBody>
      </p:sp>
      <p:sp>
        <p:nvSpPr>
          <p:cNvPr id="7" name="Segnaposto piè di pagina 6"/>
          <p:cNvSpPr>
            <a:spLocks noGrp="1"/>
          </p:cNvSpPr>
          <p:nvPr>
            <p:ph type="ftr" sz="quarter" idx="11"/>
          </p:nvPr>
        </p:nvSpPr>
        <p:spPr>
          <a:xfrm>
            <a:off x="3124200" y="6553200"/>
            <a:ext cx="2816225" cy="304800"/>
          </a:xfrm>
        </p:spPr>
        <p:txBody>
          <a:bodyPr/>
          <a:lstStyle>
            <a:lvl1pPr>
              <a:defRPr/>
            </a:lvl1pPr>
          </a:lstStyle>
          <a:p>
            <a:r>
              <a:rPr lang="it-IT" smtClean="0">
                <a:latin typeface="Tahoma"/>
              </a:rPr>
              <a:t>A. Cardini</a:t>
            </a:r>
            <a:endParaRPr lang="it-IT">
              <a:latin typeface="Tahoma"/>
            </a:endParaRPr>
          </a:p>
        </p:txBody>
      </p:sp>
      <p:sp>
        <p:nvSpPr>
          <p:cNvPr id="8" name="Segnaposto numero diapositiva 7"/>
          <p:cNvSpPr>
            <a:spLocks noGrp="1"/>
          </p:cNvSpPr>
          <p:nvPr>
            <p:ph type="sldNum" sz="quarter" idx="12"/>
          </p:nvPr>
        </p:nvSpPr>
        <p:spPr>
          <a:xfrm>
            <a:off x="8839200" y="6553200"/>
            <a:ext cx="304800" cy="228600"/>
          </a:xfrm>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1001544081"/>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OverTx" preserve="1">
  <p:cSld name="Titolo e contenuto sopra testo 2">
    <p:spTree>
      <p:nvGrpSpPr>
        <p:cNvPr id="1" name=""/>
        <p:cNvGrpSpPr/>
        <p:nvPr/>
      </p:nvGrpSpPr>
      <p:grpSpPr>
        <a:xfrm>
          <a:off x="0" y="0"/>
          <a:ext cx="0" cy="0"/>
          <a:chOff x="0" y="0"/>
          <a:chExt cx="0" cy="0"/>
        </a:xfrm>
      </p:grpSpPr>
      <p:sp>
        <p:nvSpPr>
          <p:cNvPr id="2" name="Titolo 1"/>
          <p:cNvSpPr>
            <a:spLocks noGrp="1"/>
          </p:cNvSpPr>
          <p:nvPr>
            <p:ph type="title"/>
          </p:nvPr>
        </p:nvSpPr>
        <p:spPr>
          <a:xfrm>
            <a:off x="228600" y="115888"/>
            <a:ext cx="4343400" cy="493712"/>
          </a:xfrm>
        </p:spPr>
        <p:txBody>
          <a:bodyPr/>
          <a:lstStyle/>
          <a:p>
            <a:r>
              <a:rPr lang="it-IT" smtClean="0"/>
              <a:t>Fare clic per modificare lo stile del titolo</a:t>
            </a:r>
            <a:endParaRPr lang="it-IT"/>
          </a:p>
        </p:txBody>
      </p:sp>
      <p:sp>
        <p:nvSpPr>
          <p:cNvPr id="3" name="Segnaposto contenuto 2"/>
          <p:cNvSpPr>
            <a:spLocks noGrp="1"/>
          </p:cNvSpPr>
          <p:nvPr>
            <p:ph sz="quarter" idx="1"/>
          </p:nvPr>
        </p:nvSpPr>
        <p:spPr>
          <a:xfrm>
            <a:off x="304800" y="762000"/>
            <a:ext cx="41529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quarter" idx="2"/>
          </p:nvPr>
        </p:nvSpPr>
        <p:spPr>
          <a:xfrm>
            <a:off x="4610100" y="762000"/>
            <a:ext cx="41529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half" idx="3"/>
          </p:nvPr>
        </p:nvSpPr>
        <p:spPr>
          <a:xfrm>
            <a:off x="304800" y="3619500"/>
            <a:ext cx="84582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data 5"/>
          <p:cNvSpPr>
            <a:spLocks noGrp="1"/>
          </p:cNvSpPr>
          <p:nvPr>
            <p:ph type="dt" sz="half" idx="10"/>
          </p:nvPr>
        </p:nvSpPr>
        <p:spPr>
          <a:xfrm>
            <a:off x="6877050" y="6629400"/>
            <a:ext cx="1905000" cy="228600"/>
          </a:xfrm>
        </p:spPr>
        <p:txBody>
          <a:bodyPr/>
          <a:lstStyle>
            <a:lvl1pPr>
              <a:defRPr/>
            </a:lvl1pPr>
          </a:lstStyle>
          <a:p>
            <a:r>
              <a:rPr lang="en-US" smtClean="0">
                <a:latin typeface="Tahoma"/>
              </a:rPr>
              <a:t>Electronics Upgrade Meeting, 12JUN14</a:t>
            </a:r>
            <a:endParaRPr lang="it-IT">
              <a:latin typeface="Tahoma"/>
            </a:endParaRPr>
          </a:p>
        </p:txBody>
      </p:sp>
      <p:sp>
        <p:nvSpPr>
          <p:cNvPr id="7" name="Segnaposto piè di pagina 6"/>
          <p:cNvSpPr>
            <a:spLocks noGrp="1"/>
          </p:cNvSpPr>
          <p:nvPr>
            <p:ph type="ftr" sz="quarter" idx="11"/>
          </p:nvPr>
        </p:nvSpPr>
        <p:spPr>
          <a:xfrm>
            <a:off x="3124200" y="6553200"/>
            <a:ext cx="2816225" cy="304800"/>
          </a:xfrm>
        </p:spPr>
        <p:txBody>
          <a:bodyPr/>
          <a:lstStyle>
            <a:lvl1pPr>
              <a:defRPr/>
            </a:lvl1pPr>
          </a:lstStyle>
          <a:p>
            <a:r>
              <a:rPr lang="it-IT" smtClean="0">
                <a:latin typeface="Tahoma"/>
              </a:rPr>
              <a:t>A. Cardini</a:t>
            </a:r>
            <a:endParaRPr lang="it-IT">
              <a:latin typeface="Tahoma"/>
            </a:endParaRPr>
          </a:p>
        </p:txBody>
      </p:sp>
      <p:sp>
        <p:nvSpPr>
          <p:cNvPr id="8" name="Segnaposto numero diapositiva 7"/>
          <p:cNvSpPr>
            <a:spLocks noGrp="1"/>
          </p:cNvSpPr>
          <p:nvPr>
            <p:ph type="sldNum" sz="quarter" idx="12"/>
          </p:nvPr>
        </p:nvSpPr>
        <p:spPr>
          <a:xfrm>
            <a:off x="8839200" y="6553200"/>
            <a:ext cx="304800" cy="228600"/>
          </a:xfrm>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1854095567"/>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objOverTx" preserve="1">
  <p:cSld name="Titolo e contenuto sopra testo">
    <p:spTree>
      <p:nvGrpSpPr>
        <p:cNvPr id="1" name=""/>
        <p:cNvGrpSpPr/>
        <p:nvPr/>
      </p:nvGrpSpPr>
      <p:grpSpPr>
        <a:xfrm>
          <a:off x="0" y="0"/>
          <a:ext cx="0" cy="0"/>
          <a:chOff x="0" y="0"/>
          <a:chExt cx="0" cy="0"/>
        </a:xfrm>
      </p:grpSpPr>
      <p:sp>
        <p:nvSpPr>
          <p:cNvPr id="2" name="Titolo 1"/>
          <p:cNvSpPr>
            <a:spLocks noGrp="1"/>
          </p:cNvSpPr>
          <p:nvPr>
            <p:ph type="title"/>
          </p:nvPr>
        </p:nvSpPr>
        <p:spPr>
          <a:xfrm>
            <a:off x="228600" y="115888"/>
            <a:ext cx="4343400" cy="493712"/>
          </a:xfr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304800" y="762000"/>
            <a:ext cx="84582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304800" y="3619500"/>
            <a:ext cx="84582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a:xfrm>
            <a:off x="6877050" y="6629400"/>
            <a:ext cx="1905000" cy="228600"/>
          </a:xfrm>
        </p:spPr>
        <p:txBody>
          <a:bodyPr/>
          <a:lstStyle>
            <a:lvl1pPr>
              <a:defRPr/>
            </a:lvl1pPr>
          </a:lstStyle>
          <a:p>
            <a:r>
              <a:rPr lang="en-US" smtClean="0">
                <a:latin typeface="Tahoma"/>
              </a:rPr>
              <a:t>Electronics Upgrade Meeting, 12JUN14</a:t>
            </a:r>
            <a:endParaRPr lang="it-IT">
              <a:latin typeface="Tahoma"/>
            </a:endParaRPr>
          </a:p>
        </p:txBody>
      </p:sp>
      <p:sp>
        <p:nvSpPr>
          <p:cNvPr id="6" name="Segnaposto piè di pagina 5"/>
          <p:cNvSpPr>
            <a:spLocks noGrp="1"/>
          </p:cNvSpPr>
          <p:nvPr>
            <p:ph type="ftr" sz="quarter" idx="11"/>
          </p:nvPr>
        </p:nvSpPr>
        <p:spPr>
          <a:xfrm>
            <a:off x="3124200" y="6553200"/>
            <a:ext cx="2816225" cy="304800"/>
          </a:xfrm>
        </p:spPr>
        <p:txBody>
          <a:bodyPr/>
          <a:lstStyle>
            <a:lvl1pPr>
              <a:defRPr/>
            </a:lvl1pPr>
          </a:lstStyle>
          <a:p>
            <a:r>
              <a:rPr lang="it-IT" smtClean="0">
                <a:latin typeface="Tahoma"/>
              </a:rPr>
              <a:t>A. Cardini</a:t>
            </a:r>
            <a:endParaRPr lang="it-IT">
              <a:latin typeface="Tahoma"/>
            </a:endParaRPr>
          </a:p>
        </p:txBody>
      </p:sp>
      <p:sp>
        <p:nvSpPr>
          <p:cNvPr id="7" name="Segnaposto numero diapositiva 6"/>
          <p:cNvSpPr>
            <a:spLocks noGrp="1"/>
          </p:cNvSpPr>
          <p:nvPr>
            <p:ph type="sldNum" sz="quarter" idx="12"/>
          </p:nvPr>
        </p:nvSpPr>
        <p:spPr>
          <a:xfrm>
            <a:off x="8839200" y="6553200"/>
            <a:ext cx="304800" cy="228600"/>
          </a:xfrm>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1691425544"/>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dirty="0"/>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dirty="0"/>
          </a:p>
        </p:txBody>
      </p:sp>
      <p:sp>
        <p:nvSpPr>
          <p:cNvPr id="4" name="Segnaposto data 3"/>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5" name="Segnaposto piè di pagina 4"/>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6" name="Segnaposto numero diapositiva 5"/>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2188820114"/>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Titolo 6"/>
          <p:cNvSpPr>
            <a:spLocks noGrp="1"/>
          </p:cNvSpPr>
          <p:nvPr>
            <p:ph type="title"/>
          </p:nvPr>
        </p:nvSpPr>
        <p:spPr/>
        <p:txBody>
          <a:bodyPr/>
          <a:lstStyle/>
          <a:p>
            <a:r>
              <a:rPr lang="it-IT" smtClean="0"/>
              <a:t>Fare clic per modificare lo stile del titolo</a:t>
            </a:r>
            <a:endParaRPr lang="it-IT"/>
          </a:p>
        </p:txBody>
      </p:sp>
      <p:sp>
        <p:nvSpPr>
          <p:cNvPr id="8" name="Segnaposto data 7"/>
          <p:cNvSpPr>
            <a:spLocks noGrp="1"/>
          </p:cNvSpPr>
          <p:nvPr>
            <p:ph type="dt" sz="half" idx="10"/>
          </p:nvPr>
        </p:nvSpPr>
        <p:spPr/>
        <p:txBody>
          <a:bodyPr/>
          <a:lstStyle/>
          <a:p>
            <a:r>
              <a:rPr lang="en-US" smtClean="0">
                <a:latin typeface="Tahoma"/>
              </a:rPr>
              <a:t>Electronics Upgrade Meeting, 12JUN14</a:t>
            </a:r>
            <a:endParaRPr lang="it-IT">
              <a:latin typeface="Tahoma"/>
            </a:endParaRPr>
          </a:p>
        </p:txBody>
      </p:sp>
      <p:sp>
        <p:nvSpPr>
          <p:cNvPr id="9" name="Segnaposto numero diapositiva 8"/>
          <p:cNvSpPr>
            <a:spLocks noGrp="1"/>
          </p:cNvSpPr>
          <p:nvPr>
            <p:ph type="sldNum" sz="quarter" idx="11"/>
          </p:nvPr>
        </p:nvSpPr>
        <p:spPr/>
        <p:txBody>
          <a:bodyPr/>
          <a:lstStyle/>
          <a:p>
            <a:fld id="{339FF282-A267-4FE9-A36E-6E6EA063A851}" type="slidenum">
              <a:rPr lang="it-IT" smtClean="0">
                <a:latin typeface="Tahoma"/>
              </a:rPr>
              <a:pPr/>
              <a:t>‹#›</a:t>
            </a:fld>
            <a:endParaRPr lang="it-IT">
              <a:latin typeface="Tahoma"/>
            </a:endParaRPr>
          </a:p>
        </p:txBody>
      </p:sp>
      <p:sp>
        <p:nvSpPr>
          <p:cNvPr id="10" name="Segnaposto piè di pagina 9"/>
          <p:cNvSpPr>
            <a:spLocks noGrp="1"/>
          </p:cNvSpPr>
          <p:nvPr>
            <p:ph type="ftr" sz="quarter" idx="12"/>
          </p:nvPr>
        </p:nvSpPr>
        <p:spPr/>
        <p:txBody>
          <a:bodyPr/>
          <a:lstStyle/>
          <a:p>
            <a:r>
              <a:rPr lang="it-IT" smtClean="0">
                <a:latin typeface="Tahoma"/>
              </a:rPr>
              <a:t>A. Cardini</a:t>
            </a:r>
            <a:endParaRPr lang="it-IT">
              <a:latin typeface="Tahoma"/>
            </a:endParaRPr>
          </a:p>
        </p:txBody>
      </p:sp>
    </p:spTree>
    <p:extLst>
      <p:ext uri="{BB962C8B-B14F-4D97-AF65-F5344CB8AC3E}">
        <p14:creationId xmlns:p14="http://schemas.microsoft.com/office/powerpoint/2010/main" val="3443184458"/>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5" name="Segnaposto piè di pagina 4"/>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6" name="Segnaposto numero diapositiva 5"/>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185366478"/>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304800" y="762000"/>
            <a:ext cx="41529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contenuto 3"/>
          <p:cNvSpPr>
            <a:spLocks noGrp="1"/>
          </p:cNvSpPr>
          <p:nvPr>
            <p:ph sz="half" idx="2"/>
          </p:nvPr>
        </p:nvSpPr>
        <p:spPr>
          <a:xfrm>
            <a:off x="4610100" y="762000"/>
            <a:ext cx="41529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5" name="Segnaposto data 4"/>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6" name="Segnaposto piè di pagina 5"/>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7" name="Segnaposto numero diapositiva 6"/>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524291778"/>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solidFill>
                  <a:srgbClr val="FFFF00"/>
                </a:solidFill>
              </a:rPr>
              <a:t>Electronics Upgrade Meeting, 12JUN14</a:t>
            </a:r>
            <a:endParaRPr lang="it-IT">
              <a:solidFill>
                <a:srgbClr val="FFFF00"/>
              </a:solidFill>
            </a:endParaRPr>
          </a:p>
        </p:txBody>
      </p:sp>
      <p:sp>
        <p:nvSpPr>
          <p:cNvPr id="5" name="Footer Placeholder 4"/>
          <p:cNvSpPr>
            <a:spLocks noGrp="1"/>
          </p:cNvSpPr>
          <p:nvPr>
            <p:ph type="ftr" sz="quarter" idx="11"/>
          </p:nvPr>
        </p:nvSpPr>
        <p:spPr/>
        <p:txBody>
          <a:bodyPr/>
          <a:lstStyle>
            <a:lvl1pPr>
              <a:defRPr/>
            </a:lvl1pPr>
          </a:lstStyle>
          <a:p>
            <a:r>
              <a:rPr lang="it-IT" smtClean="0">
                <a:solidFill>
                  <a:srgbClr val="FFFF00"/>
                </a:solidFill>
              </a:rPr>
              <a:t>A. Cardini</a:t>
            </a:r>
            <a:endParaRPr lang="it-IT">
              <a:solidFill>
                <a:srgbClr val="FFFF00"/>
              </a:solidFill>
            </a:endParaRPr>
          </a:p>
        </p:txBody>
      </p:sp>
      <p:sp>
        <p:nvSpPr>
          <p:cNvPr id="6" name="Slide Number Placeholder 5"/>
          <p:cNvSpPr>
            <a:spLocks noGrp="1"/>
          </p:cNvSpPr>
          <p:nvPr>
            <p:ph type="sldNum" sz="quarter" idx="12"/>
          </p:nvPr>
        </p:nvSpPr>
        <p:spPr/>
        <p:txBody>
          <a:bodyPr/>
          <a:lstStyle>
            <a:lvl1pPr>
              <a:defRPr/>
            </a:lvl1pPr>
          </a:lstStyle>
          <a:p>
            <a:fld id="{0433B999-D4B0-4F4B-B4FA-840CFE4182E0}" type="slidenum">
              <a:rPr lang="it-IT">
                <a:solidFill>
                  <a:srgbClr val="FFFF00"/>
                </a:solidFill>
              </a:rPr>
              <a:pPr/>
              <a:t>‹#›</a:t>
            </a:fld>
            <a:endParaRPr lang="it-IT">
              <a:solidFill>
                <a:srgbClr val="FFFF00"/>
              </a:solidFill>
            </a:endParaRPr>
          </a:p>
        </p:txBody>
      </p:sp>
    </p:spTree>
    <p:extLst>
      <p:ext uri="{BB962C8B-B14F-4D97-AF65-F5344CB8AC3E}">
        <p14:creationId xmlns:p14="http://schemas.microsoft.com/office/powerpoint/2010/main" val="110335420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8" name="Segnaposto piè di pagina 7"/>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9" name="Segnaposto numero diapositiva 8"/>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2324695853"/>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4" name="Segnaposto piè di pagina 3"/>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5" name="Segnaposto numero diapositiva 4"/>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138360378"/>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3" name="Segnaposto piè di pagina 2"/>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4" name="Segnaposto numero diapositiva 3"/>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3176042756"/>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6" name="Segnaposto piè di pagina 5"/>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7" name="Segnaposto numero diapositiva 6"/>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42171044"/>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6" name="Segnaposto piè di pagina 5"/>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7" name="Segnaposto numero diapositiva 6"/>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2522258861"/>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5" name="Segnaposto piè di pagina 4"/>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6" name="Segnaposto numero diapositiva 5"/>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1610127082"/>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115888"/>
            <a:ext cx="2133600" cy="6208712"/>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228600" y="115888"/>
            <a:ext cx="6248400" cy="6208712"/>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5" name="Segnaposto piè di pagina 4"/>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6" name="Segnaposto numero diapositiva 5"/>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3387198072"/>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xAndTwoObj" preserve="1">
  <p:cSld name="Titolo, testo e 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228600" y="115888"/>
            <a:ext cx="4343400" cy="493712"/>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304800" y="762000"/>
            <a:ext cx="4152900" cy="55626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quarter" idx="2"/>
          </p:nvPr>
        </p:nvSpPr>
        <p:spPr>
          <a:xfrm>
            <a:off x="4610100" y="762000"/>
            <a:ext cx="41529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contenuto 4"/>
          <p:cNvSpPr>
            <a:spLocks noGrp="1"/>
          </p:cNvSpPr>
          <p:nvPr>
            <p:ph sz="quarter" idx="3"/>
          </p:nvPr>
        </p:nvSpPr>
        <p:spPr>
          <a:xfrm>
            <a:off x="4610100" y="3619500"/>
            <a:ext cx="41529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data 5"/>
          <p:cNvSpPr>
            <a:spLocks noGrp="1"/>
          </p:cNvSpPr>
          <p:nvPr>
            <p:ph type="dt" sz="half" idx="10"/>
          </p:nvPr>
        </p:nvSpPr>
        <p:spPr>
          <a:xfrm>
            <a:off x="6877050" y="6629400"/>
            <a:ext cx="1905000" cy="228600"/>
          </a:xfrm>
        </p:spPr>
        <p:txBody>
          <a:bodyPr/>
          <a:lstStyle>
            <a:lvl1pPr>
              <a:defRPr/>
            </a:lvl1pPr>
          </a:lstStyle>
          <a:p>
            <a:r>
              <a:rPr lang="en-US" smtClean="0">
                <a:latin typeface="Tahoma"/>
              </a:rPr>
              <a:t>Electronics Upgrade Meeting, 12JUN14</a:t>
            </a:r>
            <a:endParaRPr lang="it-IT">
              <a:latin typeface="Tahoma"/>
            </a:endParaRPr>
          </a:p>
        </p:txBody>
      </p:sp>
      <p:sp>
        <p:nvSpPr>
          <p:cNvPr id="7" name="Segnaposto piè di pagina 6"/>
          <p:cNvSpPr>
            <a:spLocks noGrp="1"/>
          </p:cNvSpPr>
          <p:nvPr>
            <p:ph type="ftr" sz="quarter" idx="11"/>
          </p:nvPr>
        </p:nvSpPr>
        <p:spPr>
          <a:xfrm>
            <a:off x="3124200" y="6553200"/>
            <a:ext cx="2816225" cy="304800"/>
          </a:xfrm>
        </p:spPr>
        <p:txBody>
          <a:bodyPr/>
          <a:lstStyle>
            <a:lvl1pPr>
              <a:defRPr/>
            </a:lvl1pPr>
          </a:lstStyle>
          <a:p>
            <a:r>
              <a:rPr lang="it-IT" smtClean="0">
                <a:latin typeface="Tahoma"/>
              </a:rPr>
              <a:t>A. Cardini</a:t>
            </a:r>
            <a:endParaRPr lang="it-IT">
              <a:latin typeface="Tahoma"/>
            </a:endParaRPr>
          </a:p>
        </p:txBody>
      </p:sp>
      <p:sp>
        <p:nvSpPr>
          <p:cNvPr id="8" name="Segnaposto numero diapositiva 7"/>
          <p:cNvSpPr>
            <a:spLocks noGrp="1"/>
          </p:cNvSpPr>
          <p:nvPr>
            <p:ph type="sldNum" sz="quarter" idx="12"/>
          </p:nvPr>
        </p:nvSpPr>
        <p:spPr>
          <a:xfrm>
            <a:off x="8839200" y="6553200"/>
            <a:ext cx="304800" cy="228600"/>
          </a:xfrm>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4034488561"/>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OverTx" preserve="1">
  <p:cSld name="Titolo e contenuto sopra testo 2">
    <p:spTree>
      <p:nvGrpSpPr>
        <p:cNvPr id="1" name=""/>
        <p:cNvGrpSpPr/>
        <p:nvPr/>
      </p:nvGrpSpPr>
      <p:grpSpPr>
        <a:xfrm>
          <a:off x="0" y="0"/>
          <a:ext cx="0" cy="0"/>
          <a:chOff x="0" y="0"/>
          <a:chExt cx="0" cy="0"/>
        </a:xfrm>
      </p:grpSpPr>
      <p:sp>
        <p:nvSpPr>
          <p:cNvPr id="2" name="Titolo 1"/>
          <p:cNvSpPr>
            <a:spLocks noGrp="1"/>
          </p:cNvSpPr>
          <p:nvPr>
            <p:ph type="title"/>
          </p:nvPr>
        </p:nvSpPr>
        <p:spPr>
          <a:xfrm>
            <a:off x="228600" y="115888"/>
            <a:ext cx="4343400" cy="493712"/>
          </a:xfrm>
        </p:spPr>
        <p:txBody>
          <a:bodyPr/>
          <a:lstStyle/>
          <a:p>
            <a:r>
              <a:rPr lang="it-IT" smtClean="0"/>
              <a:t>Fare clic per modificare lo stile del titolo</a:t>
            </a:r>
            <a:endParaRPr lang="it-IT"/>
          </a:p>
        </p:txBody>
      </p:sp>
      <p:sp>
        <p:nvSpPr>
          <p:cNvPr id="3" name="Segnaposto contenuto 2"/>
          <p:cNvSpPr>
            <a:spLocks noGrp="1"/>
          </p:cNvSpPr>
          <p:nvPr>
            <p:ph sz="quarter" idx="1"/>
          </p:nvPr>
        </p:nvSpPr>
        <p:spPr>
          <a:xfrm>
            <a:off x="304800" y="762000"/>
            <a:ext cx="41529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quarter" idx="2"/>
          </p:nvPr>
        </p:nvSpPr>
        <p:spPr>
          <a:xfrm>
            <a:off x="4610100" y="762000"/>
            <a:ext cx="41529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half" idx="3"/>
          </p:nvPr>
        </p:nvSpPr>
        <p:spPr>
          <a:xfrm>
            <a:off x="304800" y="3619500"/>
            <a:ext cx="84582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data 5"/>
          <p:cNvSpPr>
            <a:spLocks noGrp="1"/>
          </p:cNvSpPr>
          <p:nvPr>
            <p:ph type="dt" sz="half" idx="10"/>
          </p:nvPr>
        </p:nvSpPr>
        <p:spPr>
          <a:xfrm>
            <a:off x="6877050" y="6629400"/>
            <a:ext cx="1905000" cy="228600"/>
          </a:xfrm>
        </p:spPr>
        <p:txBody>
          <a:bodyPr/>
          <a:lstStyle>
            <a:lvl1pPr>
              <a:defRPr/>
            </a:lvl1pPr>
          </a:lstStyle>
          <a:p>
            <a:r>
              <a:rPr lang="en-US" smtClean="0">
                <a:latin typeface="Tahoma"/>
              </a:rPr>
              <a:t>Electronics Upgrade Meeting, 12JUN14</a:t>
            </a:r>
            <a:endParaRPr lang="it-IT">
              <a:latin typeface="Tahoma"/>
            </a:endParaRPr>
          </a:p>
        </p:txBody>
      </p:sp>
      <p:sp>
        <p:nvSpPr>
          <p:cNvPr id="7" name="Segnaposto piè di pagina 6"/>
          <p:cNvSpPr>
            <a:spLocks noGrp="1"/>
          </p:cNvSpPr>
          <p:nvPr>
            <p:ph type="ftr" sz="quarter" idx="11"/>
          </p:nvPr>
        </p:nvSpPr>
        <p:spPr>
          <a:xfrm>
            <a:off x="3124200" y="6553200"/>
            <a:ext cx="2816225" cy="304800"/>
          </a:xfrm>
        </p:spPr>
        <p:txBody>
          <a:bodyPr/>
          <a:lstStyle>
            <a:lvl1pPr>
              <a:defRPr/>
            </a:lvl1pPr>
          </a:lstStyle>
          <a:p>
            <a:r>
              <a:rPr lang="it-IT" smtClean="0">
                <a:latin typeface="Tahoma"/>
              </a:rPr>
              <a:t>A. Cardini</a:t>
            </a:r>
            <a:endParaRPr lang="it-IT">
              <a:latin typeface="Tahoma"/>
            </a:endParaRPr>
          </a:p>
        </p:txBody>
      </p:sp>
      <p:sp>
        <p:nvSpPr>
          <p:cNvPr id="8" name="Segnaposto numero diapositiva 7"/>
          <p:cNvSpPr>
            <a:spLocks noGrp="1"/>
          </p:cNvSpPr>
          <p:nvPr>
            <p:ph type="sldNum" sz="quarter" idx="12"/>
          </p:nvPr>
        </p:nvSpPr>
        <p:spPr>
          <a:xfrm>
            <a:off x="8839200" y="6553200"/>
            <a:ext cx="304800" cy="228600"/>
          </a:xfrm>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1666110288"/>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objOverTx" preserve="1">
  <p:cSld name="Titolo e contenuto sopra testo">
    <p:spTree>
      <p:nvGrpSpPr>
        <p:cNvPr id="1" name=""/>
        <p:cNvGrpSpPr/>
        <p:nvPr/>
      </p:nvGrpSpPr>
      <p:grpSpPr>
        <a:xfrm>
          <a:off x="0" y="0"/>
          <a:ext cx="0" cy="0"/>
          <a:chOff x="0" y="0"/>
          <a:chExt cx="0" cy="0"/>
        </a:xfrm>
      </p:grpSpPr>
      <p:sp>
        <p:nvSpPr>
          <p:cNvPr id="2" name="Titolo 1"/>
          <p:cNvSpPr>
            <a:spLocks noGrp="1"/>
          </p:cNvSpPr>
          <p:nvPr>
            <p:ph type="title"/>
          </p:nvPr>
        </p:nvSpPr>
        <p:spPr>
          <a:xfrm>
            <a:off x="228600" y="115888"/>
            <a:ext cx="4343400" cy="493712"/>
          </a:xfr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304800" y="762000"/>
            <a:ext cx="84582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304800" y="3619500"/>
            <a:ext cx="84582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a:xfrm>
            <a:off x="6877050" y="6629400"/>
            <a:ext cx="1905000" cy="228600"/>
          </a:xfrm>
        </p:spPr>
        <p:txBody>
          <a:bodyPr/>
          <a:lstStyle>
            <a:lvl1pPr>
              <a:defRPr/>
            </a:lvl1pPr>
          </a:lstStyle>
          <a:p>
            <a:r>
              <a:rPr lang="en-US" smtClean="0">
                <a:latin typeface="Tahoma"/>
              </a:rPr>
              <a:t>Electronics Upgrade Meeting, 12JUN14</a:t>
            </a:r>
            <a:endParaRPr lang="it-IT">
              <a:latin typeface="Tahoma"/>
            </a:endParaRPr>
          </a:p>
        </p:txBody>
      </p:sp>
      <p:sp>
        <p:nvSpPr>
          <p:cNvPr id="6" name="Segnaposto piè di pagina 5"/>
          <p:cNvSpPr>
            <a:spLocks noGrp="1"/>
          </p:cNvSpPr>
          <p:nvPr>
            <p:ph type="ftr" sz="quarter" idx="11"/>
          </p:nvPr>
        </p:nvSpPr>
        <p:spPr>
          <a:xfrm>
            <a:off x="3124200" y="6553200"/>
            <a:ext cx="2816225" cy="304800"/>
          </a:xfrm>
        </p:spPr>
        <p:txBody>
          <a:bodyPr/>
          <a:lstStyle>
            <a:lvl1pPr>
              <a:defRPr/>
            </a:lvl1pPr>
          </a:lstStyle>
          <a:p>
            <a:r>
              <a:rPr lang="it-IT" smtClean="0">
                <a:latin typeface="Tahoma"/>
              </a:rPr>
              <a:t>A. Cardini</a:t>
            </a:r>
            <a:endParaRPr lang="it-IT">
              <a:latin typeface="Tahoma"/>
            </a:endParaRPr>
          </a:p>
        </p:txBody>
      </p:sp>
      <p:sp>
        <p:nvSpPr>
          <p:cNvPr id="7" name="Segnaposto numero diapositiva 6"/>
          <p:cNvSpPr>
            <a:spLocks noGrp="1"/>
          </p:cNvSpPr>
          <p:nvPr>
            <p:ph type="sldNum" sz="quarter" idx="12"/>
          </p:nvPr>
        </p:nvSpPr>
        <p:spPr>
          <a:xfrm>
            <a:off x="8839200" y="6553200"/>
            <a:ext cx="304800" cy="228600"/>
          </a:xfrm>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3921737496"/>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19200"/>
            <a:ext cx="38100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38100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smtClean="0">
                <a:solidFill>
                  <a:srgbClr val="FFFF00"/>
                </a:solidFill>
              </a:rPr>
              <a:t>Electronics Upgrade Meeting, 12JUN14</a:t>
            </a:r>
            <a:endParaRPr lang="it-IT">
              <a:solidFill>
                <a:srgbClr val="FFFF00"/>
              </a:solidFill>
            </a:endParaRPr>
          </a:p>
        </p:txBody>
      </p:sp>
      <p:sp>
        <p:nvSpPr>
          <p:cNvPr id="6" name="Footer Placeholder 5"/>
          <p:cNvSpPr>
            <a:spLocks noGrp="1"/>
          </p:cNvSpPr>
          <p:nvPr>
            <p:ph type="ftr" sz="quarter" idx="11"/>
          </p:nvPr>
        </p:nvSpPr>
        <p:spPr/>
        <p:txBody>
          <a:bodyPr/>
          <a:lstStyle>
            <a:lvl1pPr>
              <a:defRPr/>
            </a:lvl1pPr>
          </a:lstStyle>
          <a:p>
            <a:r>
              <a:rPr lang="it-IT" smtClean="0">
                <a:solidFill>
                  <a:srgbClr val="FFFF00"/>
                </a:solidFill>
              </a:rPr>
              <a:t>A. Cardini</a:t>
            </a:r>
            <a:endParaRPr lang="it-IT">
              <a:solidFill>
                <a:srgbClr val="FFFF00"/>
              </a:solidFill>
            </a:endParaRPr>
          </a:p>
        </p:txBody>
      </p:sp>
      <p:sp>
        <p:nvSpPr>
          <p:cNvPr id="7" name="Slide Number Placeholder 6"/>
          <p:cNvSpPr>
            <a:spLocks noGrp="1"/>
          </p:cNvSpPr>
          <p:nvPr>
            <p:ph type="sldNum" sz="quarter" idx="12"/>
          </p:nvPr>
        </p:nvSpPr>
        <p:spPr/>
        <p:txBody>
          <a:bodyPr/>
          <a:lstStyle>
            <a:lvl1pPr>
              <a:defRPr/>
            </a:lvl1pPr>
          </a:lstStyle>
          <a:p>
            <a:fld id="{7B629DF0-294F-BA45-9EB0-B7A04D747A17}" type="slidenum">
              <a:rPr lang="it-IT">
                <a:solidFill>
                  <a:srgbClr val="FFFF00"/>
                </a:solidFill>
              </a:rPr>
              <a:pPr/>
              <a:t>‹#›</a:t>
            </a:fld>
            <a:endParaRPr lang="it-IT">
              <a:solidFill>
                <a:srgbClr val="FFFF00"/>
              </a:solidFill>
            </a:endParaRPr>
          </a:p>
        </p:txBody>
      </p:sp>
    </p:spTree>
    <p:extLst>
      <p:ext uri="{BB962C8B-B14F-4D97-AF65-F5344CB8AC3E}">
        <p14:creationId xmlns:p14="http://schemas.microsoft.com/office/powerpoint/2010/main" val="49948498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dirty="0"/>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dirty="0"/>
          </a:p>
        </p:txBody>
      </p:sp>
      <p:sp>
        <p:nvSpPr>
          <p:cNvPr id="4" name="Segnaposto data 3"/>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5" name="Segnaposto piè di pagina 4"/>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6" name="Segnaposto numero diapositiva 5"/>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2191095572"/>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Titolo 6"/>
          <p:cNvSpPr>
            <a:spLocks noGrp="1"/>
          </p:cNvSpPr>
          <p:nvPr>
            <p:ph type="title"/>
          </p:nvPr>
        </p:nvSpPr>
        <p:spPr/>
        <p:txBody>
          <a:bodyPr/>
          <a:lstStyle/>
          <a:p>
            <a:r>
              <a:rPr lang="it-IT" smtClean="0"/>
              <a:t>Fare clic per modificare lo stile del titolo</a:t>
            </a:r>
            <a:endParaRPr lang="it-IT"/>
          </a:p>
        </p:txBody>
      </p:sp>
      <p:sp>
        <p:nvSpPr>
          <p:cNvPr id="8" name="Segnaposto data 7"/>
          <p:cNvSpPr>
            <a:spLocks noGrp="1"/>
          </p:cNvSpPr>
          <p:nvPr>
            <p:ph type="dt" sz="half" idx="10"/>
          </p:nvPr>
        </p:nvSpPr>
        <p:spPr/>
        <p:txBody>
          <a:bodyPr/>
          <a:lstStyle/>
          <a:p>
            <a:r>
              <a:rPr lang="en-US" smtClean="0">
                <a:latin typeface="Tahoma"/>
              </a:rPr>
              <a:t>Electronics Upgrade Meeting, 12JUN14</a:t>
            </a:r>
            <a:endParaRPr lang="it-IT">
              <a:latin typeface="Tahoma"/>
            </a:endParaRPr>
          </a:p>
        </p:txBody>
      </p:sp>
      <p:sp>
        <p:nvSpPr>
          <p:cNvPr id="9" name="Segnaposto numero diapositiva 8"/>
          <p:cNvSpPr>
            <a:spLocks noGrp="1"/>
          </p:cNvSpPr>
          <p:nvPr>
            <p:ph type="sldNum" sz="quarter" idx="11"/>
          </p:nvPr>
        </p:nvSpPr>
        <p:spPr/>
        <p:txBody>
          <a:bodyPr/>
          <a:lstStyle/>
          <a:p>
            <a:fld id="{339FF282-A267-4FE9-A36E-6E6EA063A851}" type="slidenum">
              <a:rPr lang="it-IT" smtClean="0">
                <a:latin typeface="Tahoma"/>
              </a:rPr>
              <a:pPr/>
              <a:t>‹#›</a:t>
            </a:fld>
            <a:endParaRPr lang="it-IT">
              <a:latin typeface="Tahoma"/>
            </a:endParaRPr>
          </a:p>
        </p:txBody>
      </p:sp>
      <p:sp>
        <p:nvSpPr>
          <p:cNvPr id="10" name="Segnaposto piè di pagina 9"/>
          <p:cNvSpPr>
            <a:spLocks noGrp="1"/>
          </p:cNvSpPr>
          <p:nvPr>
            <p:ph type="ftr" sz="quarter" idx="12"/>
          </p:nvPr>
        </p:nvSpPr>
        <p:spPr/>
        <p:txBody>
          <a:bodyPr/>
          <a:lstStyle/>
          <a:p>
            <a:r>
              <a:rPr lang="it-IT" smtClean="0">
                <a:latin typeface="Tahoma"/>
              </a:rPr>
              <a:t>A. Cardini</a:t>
            </a:r>
            <a:endParaRPr lang="it-IT">
              <a:latin typeface="Tahoma"/>
            </a:endParaRPr>
          </a:p>
        </p:txBody>
      </p:sp>
    </p:spTree>
    <p:extLst>
      <p:ext uri="{BB962C8B-B14F-4D97-AF65-F5344CB8AC3E}">
        <p14:creationId xmlns:p14="http://schemas.microsoft.com/office/powerpoint/2010/main" val="531888228"/>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5" name="Segnaposto piè di pagina 4"/>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6" name="Segnaposto numero diapositiva 5"/>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3840987011"/>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304800" y="762000"/>
            <a:ext cx="41529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contenuto 3"/>
          <p:cNvSpPr>
            <a:spLocks noGrp="1"/>
          </p:cNvSpPr>
          <p:nvPr>
            <p:ph sz="half" idx="2"/>
          </p:nvPr>
        </p:nvSpPr>
        <p:spPr>
          <a:xfrm>
            <a:off x="4610100" y="762000"/>
            <a:ext cx="41529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5" name="Segnaposto data 4"/>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6" name="Segnaposto piè di pagina 5"/>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7" name="Segnaposto numero diapositiva 6"/>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731220402"/>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8" name="Segnaposto piè di pagina 7"/>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9" name="Segnaposto numero diapositiva 8"/>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1432759632"/>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4" name="Segnaposto piè di pagina 3"/>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5" name="Segnaposto numero diapositiva 4"/>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3355988517"/>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3" name="Segnaposto piè di pagina 2"/>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4" name="Segnaposto numero diapositiva 3"/>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124987085"/>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6" name="Segnaposto piè di pagina 5"/>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7" name="Segnaposto numero diapositiva 6"/>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610367853"/>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6" name="Segnaposto piè di pagina 5"/>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7" name="Segnaposto numero diapositiva 6"/>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3800365308"/>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5" name="Segnaposto piè di pagina 4"/>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6" name="Segnaposto numero diapositiva 5"/>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4262929293"/>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solidFill>
                  <a:srgbClr val="FFFF00"/>
                </a:solidFill>
              </a:rPr>
              <a:t>Electronics Upgrade Meeting, 12JUN14</a:t>
            </a:r>
            <a:endParaRPr lang="it-IT">
              <a:solidFill>
                <a:srgbClr val="FFFF00"/>
              </a:solidFill>
            </a:endParaRPr>
          </a:p>
        </p:txBody>
      </p:sp>
      <p:sp>
        <p:nvSpPr>
          <p:cNvPr id="8" name="Footer Placeholder 7"/>
          <p:cNvSpPr>
            <a:spLocks noGrp="1"/>
          </p:cNvSpPr>
          <p:nvPr>
            <p:ph type="ftr" sz="quarter" idx="11"/>
          </p:nvPr>
        </p:nvSpPr>
        <p:spPr/>
        <p:txBody>
          <a:bodyPr/>
          <a:lstStyle>
            <a:lvl1pPr>
              <a:defRPr/>
            </a:lvl1pPr>
          </a:lstStyle>
          <a:p>
            <a:r>
              <a:rPr lang="it-IT" smtClean="0">
                <a:solidFill>
                  <a:srgbClr val="FFFF00"/>
                </a:solidFill>
              </a:rPr>
              <a:t>A. Cardini</a:t>
            </a:r>
            <a:endParaRPr lang="it-IT">
              <a:solidFill>
                <a:srgbClr val="FFFF00"/>
              </a:solidFill>
            </a:endParaRPr>
          </a:p>
        </p:txBody>
      </p:sp>
      <p:sp>
        <p:nvSpPr>
          <p:cNvPr id="9" name="Slide Number Placeholder 8"/>
          <p:cNvSpPr>
            <a:spLocks noGrp="1"/>
          </p:cNvSpPr>
          <p:nvPr>
            <p:ph type="sldNum" sz="quarter" idx="12"/>
          </p:nvPr>
        </p:nvSpPr>
        <p:spPr/>
        <p:txBody>
          <a:bodyPr/>
          <a:lstStyle>
            <a:lvl1pPr>
              <a:defRPr/>
            </a:lvl1pPr>
          </a:lstStyle>
          <a:p>
            <a:fld id="{877D4452-FF92-024A-ADF5-6DFC5235E002}" type="slidenum">
              <a:rPr lang="it-IT">
                <a:solidFill>
                  <a:srgbClr val="FFFF00"/>
                </a:solidFill>
              </a:rPr>
              <a:pPr/>
              <a:t>‹#›</a:t>
            </a:fld>
            <a:endParaRPr lang="it-IT">
              <a:solidFill>
                <a:srgbClr val="FFFF00"/>
              </a:solidFill>
            </a:endParaRPr>
          </a:p>
        </p:txBody>
      </p:sp>
    </p:spTree>
    <p:extLst>
      <p:ext uri="{BB962C8B-B14F-4D97-AF65-F5344CB8AC3E}">
        <p14:creationId xmlns:p14="http://schemas.microsoft.com/office/powerpoint/2010/main" val="22199405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115888"/>
            <a:ext cx="2133600" cy="6208712"/>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228600" y="115888"/>
            <a:ext cx="6248400" cy="6208712"/>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5" name="Segnaposto piè di pagina 4"/>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6" name="Segnaposto numero diapositiva 5"/>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1781782112"/>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txAndTwoObj" preserve="1">
  <p:cSld name="Titolo, testo e 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228600" y="115888"/>
            <a:ext cx="4343400" cy="493712"/>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304800" y="762000"/>
            <a:ext cx="4152900" cy="55626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quarter" idx="2"/>
          </p:nvPr>
        </p:nvSpPr>
        <p:spPr>
          <a:xfrm>
            <a:off x="4610100" y="762000"/>
            <a:ext cx="41529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contenuto 4"/>
          <p:cNvSpPr>
            <a:spLocks noGrp="1"/>
          </p:cNvSpPr>
          <p:nvPr>
            <p:ph sz="quarter" idx="3"/>
          </p:nvPr>
        </p:nvSpPr>
        <p:spPr>
          <a:xfrm>
            <a:off x="4610100" y="3619500"/>
            <a:ext cx="41529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data 5"/>
          <p:cNvSpPr>
            <a:spLocks noGrp="1"/>
          </p:cNvSpPr>
          <p:nvPr>
            <p:ph type="dt" sz="half" idx="10"/>
          </p:nvPr>
        </p:nvSpPr>
        <p:spPr>
          <a:xfrm>
            <a:off x="6877050" y="6629400"/>
            <a:ext cx="1905000" cy="228600"/>
          </a:xfrm>
        </p:spPr>
        <p:txBody>
          <a:bodyPr/>
          <a:lstStyle>
            <a:lvl1pPr>
              <a:defRPr/>
            </a:lvl1pPr>
          </a:lstStyle>
          <a:p>
            <a:r>
              <a:rPr lang="en-US" smtClean="0">
                <a:latin typeface="Tahoma"/>
              </a:rPr>
              <a:t>Electronics Upgrade Meeting, 12JUN14</a:t>
            </a:r>
            <a:endParaRPr lang="it-IT">
              <a:latin typeface="Tahoma"/>
            </a:endParaRPr>
          </a:p>
        </p:txBody>
      </p:sp>
      <p:sp>
        <p:nvSpPr>
          <p:cNvPr id="7" name="Segnaposto piè di pagina 6"/>
          <p:cNvSpPr>
            <a:spLocks noGrp="1"/>
          </p:cNvSpPr>
          <p:nvPr>
            <p:ph type="ftr" sz="quarter" idx="11"/>
          </p:nvPr>
        </p:nvSpPr>
        <p:spPr>
          <a:xfrm>
            <a:off x="3124200" y="6553200"/>
            <a:ext cx="2816225" cy="304800"/>
          </a:xfrm>
        </p:spPr>
        <p:txBody>
          <a:bodyPr/>
          <a:lstStyle>
            <a:lvl1pPr>
              <a:defRPr/>
            </a:lvl1pPr>
          </a:lstStyle>
          <a:p>
            <a:r>
              <a:rPr lang="it-IT" smtClean="0">
                <a:latin typeface="Tahoma"/>
              </a:rPr>
              <a:t>A. Cardini</a:t>
            </a:r>
            <a:endParaRPr lang="it-IT">
              <a:latin typeface="Tahoma"/>
            </a:endParaRPr>
          </a:p>
        </p:txBody>
      </p:sp>
      <p:sp>
        <p:nvSpPr>
          <p:cNvPr id="8" name="Segnaposto numero diapositiva 7"/>
          <p:cNvSpPr>
            <a:spLocks noGrp="1"/>
          </p:cNvSpPr>
          <p:nvPr>
            <p:ph type="sldNum" sz="quarter" idx="12"/>
          </p:nvPr>
        </p:nvSpPr>
        <p:spPr>
          <a:xfrm>
            <a:off x="8839200" y="6553200"/>
            <a:ext cx="304800" cy="228600"/>
          </a:xfrm>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991499404"/>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OverTx" preserve="1">
  <p:cSld name="Titolo e contenuto sopra testo 2">
    <p:spTree>
      <p:nvGrpSpPr>
        <p:cNvPr id="1" name=""/>
        <p:cNvGrpSpPr/>
        <p:nvPr/>
      </p:nvGrpSpPr>
      <p:grpSpPr>
        <a:xfrm>
          <a:off x="0" y="0"/>
          <a:ext cx="0" cy="0"/>
          <a:chOff x="0" y="0"/>
          <a:chExt cx="0" cy="0"/>
        </a:xfrm>
      </p:grpSpPr>
      <p:sp>
        <p:nvSpPr>
          <p:cNvPr id="2" name="Titolo 1"/>
          <p:cNvSpPr>
            <a:spLocks noGrp="1"/>
          </p:cNvSpPr>
          <p:nvPr>
            <p:ph type="title"/>
          </p:nvPr>
        </p:nvSpPr>
        <p:spPr>
          <a:xfrm>
            <a:off x="228600" y="115888"/>
            <a:ext cx="4343400" cy="493712"/>
          </a:xfrm>
        </p:spPr>
        <p:txBody>
          <a:bodyPr/>
          <a:lstStyle/>
          <a:p>
            <a:r>
              <a:rPr lang="it-IT" smtClean="0"/>
              <a:t>Fare clic per modificare lo stile del titolo</a:t>
            </a:r>
            <a:endParaRPr lang="it-IT"/>
          </a:p>
        </p:txBody>
      </p:sp>
      <p:sp>
        <p:nvSpPr>
          <p:cNvPr id="3" name="Segnaposto contenuto 2"/>
          <p:cNvSpPr>
            <a:spLocks noGrp="1"/>
          </p:cNvSpPr>
          <p:nvPr>
            <p:ph sz="quarter" idx="1"/>
          </p:nvPr>
        </p:nvSpPr>
        <p:spPr>
          <a:xfrm>
            <a:off x="304800" y="762000"/>
            <a:ext cx="41529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quarter" idx="2"/>
          </p:nvPr>
        </p:nvSpPr>
        <p:spPr>
          <a:xfrm>
            <a:off x="4610100" y="762000"/>
            <a:ext cx="41529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half" idx="3"/>
          </p:nvPr>
        </p:nvSpPr>
        <p:spPr>
          <a:xfrm>
            <a:off x="304800" y="3619500"/>
            <a:ext cx="84582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data 5"/>
          <p:cNvSpPr>
            <a:spLocks noGrp="1"/>
          </p:cNvSpPr>
          <p:nvPr>
            <p:ph type="dt" sz="half" idx="10"/>
          </p:nvPr>
        </p:nvSpPr>
        <p:spPr>
          <a:xfrm>
            <a:off x="6877050" y="6629400"/>
            <a:ext cx="1905000" cy="228600"/>
          </a:xfrm>
        </p:spPr>
        <p:txBody>
          <a:bodyPr/>
          <a:lstStyle>
            <a:lvl1pPr>
              <a:defRPr/>
            </a:lvl1pPr>
          </a:lstStyle>
          <a:p>
            <a:r>
              <a:rPr lang="en-US" smtClean="0">
                <a:latin typeface="Tahoma"/>
              </a:rPr>
              <a:t>Electronics Upgrade Meeting, 12JUN14</a:t>
            </a:r>
            <a:endParaRPr lang="it-IT">
              <a:latin typeface="Tahoma"/>
            </a:endParaRPr>
          </a:p>
        </p:txBody>
      </p:sp>
      <p:sp>
        <p:nvSpPr>
          <p:cNvPr id="7" name="Segnaposto piè di pagina 6"/>
          <p:cNvSpPr>
            <a:spLocks noGrp="1"/>
          </p:cNvSpPr>
          <p:nvPr>
            <p:ph type="ftr" sz="quarter" idx="11"/>
          </p:nvPr>
        </p:nvSpPr>
        <p:spPr>
          <a:xfrm>
            <a:off x="3124200" y="6553200"/>
            <a:ext cx="2816225" cy="304800"/>
          </a:xfrm>
        </p:spPr>
        <p:txBody>
          <a:bodyPr/>
          <a:lstStyle>
            <a:lvl1pPr>
              <a:defRPr/>
            </a:lvl1pPr>
          </a:lstStyle>
          <a:p>
            <a:r>
              <a:rPr lang="it-IT" smtClean="0">
                <a:latin typeface="Tahoma"/>
              </a:rPr>
              <a:t>A. Cardini</a:t>
            </a:r>
            <a:endParaRPr lang="it-IT">
              <a:latin typeface="Tahoma"/>
            </a:endParaRPr>
          </a:p>
        </p:txBody>
      </p:sp>
      <p:sp>
        <p:nvSpPr>
          <p:cNvPr id="8" name="Segnaposto numero diapositiva 7"/>
          <p:cNvSpPr>
            <a:spLocks noGrp="1"/>
          </p:cNvSpPr>
          <p:nvPr>
            <p:ph type="sldNum" sz="quarter" idx="12"/>
          </p:nvPr>
        </p:nvSpPr>
        <p:spPr>
          <a:xfrm>
            <a:off x="8839200" y="6553200"/>
            <a:ext cx="304800" cy="228600"/>
          </a:xfrm>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680374738"/>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objOverTx" preserve="1">
  <p:cSld name="Titolo e contenuto sopra testo">
    <p:spTree>
      <p:nvGrpSpPr>
        <p:cNvPr id="1" name=""/>
        <p:cNvGrpSpPr/>
        <p:nvPr/>
      </p:nvGrpSpPr>
      <p:grpSpPr>
        <a:xfrm>
          <a:off x="0" y="0"/>
          <a:ext cx="0" cy="0"/>
          <a:chOff x="0" y="0"/>
          <a:chExt cx="0" cy="0"/>
        </a:xfrm>
      </p:grpSpPr>
      <p:sp>
        <p:nvSpPr>
          <p:cNvPr id="2" name="Titolo 1"/>
          <p:cNvSpPr>
            <a:spLocks noGrp="1"/>
          </p:cNvSpPr>
          <p:nvPr>
            <p:ph type="title"/>
          </p:nvPr>
        </p:nvSpPr>
        <p:spPr>
          <a:xfrm>
            <a:off x="228600" y="115888"/>
            <a:ext cx="4343400" cy="493712"/>
          </a:xfr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304800" y="762000"/>
            <a:ext cx="84582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304800" y="3619500"/>
            <a:ext cx="84582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a:xfrm>
            <a:off x="6877050" y="6629400"/>
            <a:ext cx="1905000" cy="228600"/>
          </a:xfrm>
        </p:spPr>
        <p:txBody>
          <a:bodyPr/>
          <a:lstStyle>
            <a:lvl1pPr>
              <a:defRPr/>
            </a:lvl1pPr>
          </a:lstStyle>
          <a:p>
            <a:r>
              <a:rPr lang="en-US" smtClean="0">
                <a:latin typeface="Tahoma"/>
              </a:rPr>
              <a:t>Electronics Upgrade Meeting, 12JUN14</a:t>
            </a:r>
            <a:endParaRPr lang="it-IT">
              <a:latin typeface="Tahoma"/>
            </a:endParaRPr>
          </a:p>
        </p:txBody>
      </p:sp>
      <p:sp>
        <p:nvSpPr>
          <p:cNvPr id="6" name="Segnaposto piè di pagina 5"/>
          <p:cNvSpPr>
            <a:spLocks noGrp="1"/>
          </p:cNvSpPr>
          <p:nvPr>
            <p:ph type="ftr" sz="quarter" idx="11"/>
          </p:nvPr>
        </p:nvSpPr>
        <p:spPr>
          <a:xfrm>
            <a:off x="3124200" y="6553200"/>
            <a:ext cx="2816225" cy="304800"/>
          </a:xfrm>
        </p:spPr>
        <p:txBody>
          <a:bodyPr/>
          <a:lstStyle>
            <a:lvl1pPr>
              <a:defRPr/>
            </a:lvl1pPr>
          </a:lstStyle>
          <a:p>
            <a:r>
              <a:rPr lang="it-IT" smtClean="0">
                <a:latin typeface="Tahoma"/>
              </a:rPr>
              <a:t>A. Cardini</a:t>
            </a:r>
            <a:endParaRPr lang="it-IT">
              <a:latin typeface="Tahoma"/>
            </a:endParaRPr>
          </a:p>
        </p:txBody>
      </p:sp>
      <p:sp>
        <p:nvSpPr>
          <p:cNvPr id="7" name="Segnaposto numero diapositiva 6"/>
          <p:cNvSpPr>
            <a:spLocks noGrp="1"/>
          </p:cNvSpPr>
          <p:nvPr>
            <p:ph type="sldNum" sz="quarter" idx="12"/>
          </p:nvPr>
        </p:nvSpPr>
        <p:spPr>
          <a:xfrm>
            <a:off x="8839200" y="6553200"/>
            <a:ext cx="304800" cy="228600"/>
          </a:xfrm>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750176856"/>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dirty="0"/>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dirty="0"/>
          </a:p>
        </p:txBody>
      </p:sp>
      <p:sp>
        <p:nvSpPr>
          <p:cNvPr id="4" name="Segnaposto data 3"/>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5" name="Segnaposto piè di pagina 4"/>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6" name="Segnaposto numero diapositiva 5"/>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3037842089"/>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Titolo 6"/>
          <p:cNvSpPr>
            <a:spLocks noGrp="1"/>
          </p:cNvSpPr>
          <p:nvPr>
            <p:ph type="title"/>
          </p:nvPr>
        </p:nvSpPr>
        <p:spPr/>
        <p:txBody>
          <a:bodyPr/>
          <a:lstStyle/>
          <a:p>
            <a:r>
              <a:rPr lang="it-IT" smtClean="0"/>
              <a:t>Fare clic per modificare lo stile del titolo</a:t>
            </a:r>
            <a:endParaRPr lang="it-IT"/>
          </a:p>
        </p:txBody>
      </p:sp>
      <p:sp>
        <p:nvSpPr>
          <p:cNvPr id="8" name="Segnaposto data 7"/>
          <p:cNvSpPr>
            <a:spLocks noGrp="1"/>
          </p:cNvSpPr>
          <p:nvPr>
            <p:ph type="dt" sz="half" idx="10"/>
          </p:nvPr>
        </p:nvSpPr>
        <p:spPr/>
        <p:txBody>
          <a:bodyPr/>
          <a:lstStyle/>
          <a:p>
            <a:r>
              <a:rPr lang="en-US" smtClean="0">
                <a:latin typeface="Tahoma"/>
              </a:rPr>
              <a:t>Electronics Upgrade Meeting, 12JUN14</a:t>
            </a:r>
            <a:endParaRPr lang="it-IT">
              <a:latin typeface="Tahoma"/>
            </a:endParaRPr>
          </a:p>
        </p:txBody>
      </p:sp>
      <p:sp>
        <p:nvSpPr>
          <p:cNvPr id="9" name="Segnaposto numero diapositiva 8"/>
          <p:cNvSpPr>
            <a:spLocks noGrp="1"/>
          </p:cNvSpPr>
          <p:nvPr>
            <p:ph type="sldNum" sz="quarter" idx="11"/>
          </p:nvPr>
        </p:nvSpPr>
        <p:spPr/>
        <p:txBody>
          <a:bodyPr/>
          <a:lstStyle/>
          <a:p>
            <a:fld id="{339FF282-A267-4FE9-A36E-6E6EA063A851}" type="slidenum">
              <a:rPr lang="it-IT" smtClean="0">
                <a:latin typeface="Tahoma"/>
              </a:rPr>
              <a:pPr/>
              <a:t>‹#›</a:t>
            </a:fld>
            <a:endParaRPr lang="it-IT">
              <a:latin typeface="Tahoma"/>
            </a:endParaRPr>
          </a:p>
        </p:txBody>
      </p:sp>
      <p:sp>
        <p:nvSpPr>
          <p:cNvPr id="10" name="Segnaposto piè di pagina 9"/>
          <p:cNvSpPr>
            <a:spLocks noGrp="1"/>
          </p:cNvSpPr>
          <p:nvPr>
            <p:ph type="ftr" sz="quarter" idx="12"/>
          </p:nvPr>
        </p:nvSpPr>
        <p:spPr/>
        <p:txBody>
          <a:bodyPr/>
          <a:lstStyle/>
          <a:p>
            <a:r>
              <a:rPr lang="it-IT" smtClean="0">
                <a:latin typeface="Tahoma"/>
              </a:rPr>
              <a:t>A. Cardini</a:t>
            </a:r>
            <a:endParaRPr lang="it-IT">
              <a:latin typeface="Tahoma"/>
            </a:endParaRPr>
          </a:p>
        </p:txBody>
      </p:sp>
    </p:spTree>
    <p:extLst>
      <p:ext uri="{BB962C8B-B14F-4D97-AF65-F5344CB8AC3E}">
        <p14:creationId xmlns:p14="http://schemas.microsoft.com/office/powerpoint/2010/main" val="3241901348"/>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5" name="Segnaposto piè di pagina 4"/>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6" name="Segnaposto numero diapositiva 5"/>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2190015"/>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304800" y="762000"/>
            <a:ext cx="41529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contenuto 3"/>
          <p:cNvSpPr>
            <a:spLocks noGrp="1"/>
          </p:cNvSpPr>
          <p:nvPr>
            <p:ph sz="half" idx="2"/>
          </p:nvPr>
        </p:nvSpPr>
        <p:spPr>
          <a:xfrm>
            <a:off x="4610100" y="762000"/>
            <a:ext cx="41529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5" name="Segnaposto data 4"/>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6" name="Segnaposto piè di pagina 5"/>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7" name="Segnaposto numero diapositiva 6"/>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3105501529"/>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8" name="Segnaposto piè di pagina 7"/>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9" name="Segnaposto numero diapositiva 8"/>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328462664"/>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4" name="Segnaposto piè di pagina 3"/>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5" name="Segnaposto numero diapositiva 4"/>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3534907805"/>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solidFill>
                  <a:srgbClr val="FFFF00"/>
                </a:solidFill>
              </a:rPr>
              <a:t>Electronics Upgrade Meeting, 12JUN14</a:t>
            </a:r>
            <a:endParaRPr lang="it-IT">
              <a:solidFill>
                <a:srgbClr val="FFFF00"/>
              </a:solidFill>
            </a:endParaRPr>
          </a:p>
        </p:txBody>
      </p:sp>
      <p:sp>
        <p:nvSpPr>
          <p:cNvPr id="4" name="Footer Placeholder 3"/>
          <p:cNvSpPr>
            <a:spLocks noGrp="1"/>
          </p:cNvSpPr>
          <p:nvPr>
            <p:ph type="ftr" sz="quarter" idx="11"/>
          </p:nvPr>
        </p:nvSpPr>
        <p:spPr/>
        <p:txBody>
          <a:bodyPr/>
          <a:lstStyle>
            <a:lvl1pPr>
              <a:defRPr/>
            </a:lvl1pPr>
          </a:lstStyle>
          <a:p>
            <a:r>
              <a:rPr lang="it-IT" smtClean="0">
                <a:solidFill>
                  <a:srgbClr val="FFFF00"/>
                </a:solidFill>
              </a:rPr>
              <a:t>A. Cardini</a:t>
            </a:r>
            <a:endParaRPr lang="it-IT">
              <a:solidFill>
                <a:srgbClr val="FFFF00"/>
              </a:solidFill>
            </a:endParaRPr>
          </a:p>
        </p:txBody>
      </p:sp>
      <p:sp>
        <p:nvSpPr>
          <p:cNvPr id="5" name="Slide Number Placeholder 4"/>
          <p:cNvSpPr>
            <a:spLocks noGrp="1"/>
          </p:cNvSpPr>
          <p:nvPr>
            <p:ph type="sldNum" sz="quarter" idx="12"/>
          </p:nvPr>
        </p:nvSpPr>
        <p:spPr/>
        <p:txBody>
          <a:bodyPr/>
          <a:lstStyle>
            <a:lvl1pPr>
              <a:defRPr/>
            </a:lvl1pPr>
          </a:lstStyle>
          <a:p>
            <a:fld id="{BA55B637-721E-0349-A520-715B32EB4438}" type="slidenum">
              <a:rPr lang="it-IT">
                <a:solidFill>
                  <a:srgbClr val="FFFF00"/>
                </a:solidFill>
              </a:rPr>
              <a:pPr/>
              <a:t>‹#›</a:t>
            </a:fld>
            <a:endParaRPr lang="it-IT">
              <a:solidFill>
                <a:srgbClr val="FFFF00"/>
              </a:solidFill>
            </a:endParaRPr>
          </a:p>
        </p:txBody>
      </p:sp>
    </p:spTree>
    <p:extLst>
      <p:ext uri="{BB962C8B-B14F-4D97-AF65-F5344CB8AC3E}">
        <p14:creationId xmlns:p14="http://schemas.microsoft.com/office/powerpoint/2010/main" val="261097257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3" name="Segnaposto piè di pagina 2"/>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4" name="Segnaposto numero diapositiva 3"/>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2594039126"/>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6" name="Segnaposto piè di pagina 5"/>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7" name="Segnaposto numero diapositiva 6"/>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692132634"/>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6" name="Segnaposto piè di pagina 5"/>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7" name="Segnaposto numero diapositiva 6"/>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2544612998"/>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5" name="Segnaposto piè di pagina 4"/>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6" name="Segnaposto numero diapositiva 5"/>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3768601406"/>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115888"/>
            <a:ext cx="2133600" cy="6208712"/>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228600" y="115888"/>
            <a:ext cx="6248400" cy="6208712"/>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r>
              <a:rPr lang="en-US" smtClean="0">
                <a:latin typeface="Tahoma"/>
              </a:rPr>
              <a:t>Electronics Upgrade Meeting, 12JUN14</a:t>
            </a:r>
            <a:endParaRPr lang="it-IT">
              <a:latin typeface="Tahoma"/>
            </a:endParaRPr>
          </a:p>
        </p:txBody>
      </p:sp>
      <p:sp>
        <p:nvSpPr>
          <p:cNvPr id="5" name="Segnaposto piè di pagina 4"/>
          <p:cNvSpPr>
            <a:spLocks noGrp="1"/>
          </p:cNvSpPr>
          <p:nvPr>
            <p:ph type="ftr" sz="quarter" idx="11"/>
          </p:nvPr>
        </p:nvSpPr>
        <p:spPr/>
        <p:txBody>
          <a:bodyPr/>
          <a:lstStyle>
            <a:lvl1pPr>
              <a:defRPr/>
            </a:lvl1pPr>
          </a:lstStyle>
          <a:p>
            <a:r>
              <a:rPr lang="it-IT" smtClean="0">
                <a:latin typeface="Tahoma"/>
              </a:rPr>
              <a:t>A. Cardini</a:t>
            </a:r>
            <a:endParaRPr lang="it-IT">
              <a:latin typeface="Tahoma"/>
            </a:endParaRPr>
          </a:p>
        </p:txBody>
      </p:sp>
      <p:sp>
        <p:nvSpPr>
          <p:cNvPr id="6" name="Segnaposto numero diapositiva 5"/>
          <p:cNvSpPr>
            <a:spLocks noGrp="1"/>
          </p:cNvSpPr>
          <p:nvPr>
            <p:ph type="sldNum" sz="quarter" idx="12"/>
          </p:nvPr>
        </p:nvSpPr>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1380498390"/>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txAndTwoObj" preserve="1">
  <p:cSld name="Titolo, testo e 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228600" y="115888"/>
            <a:ext cx="4343400" cy="493712"/>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304800" y="762000"/>
            <a:ext cx="4152900" cy="55626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quarter" idx="2"/>
          </p:nvPr>
        </p:nvSpPr>
        <p:spPr>
          <a:xfrm>
            <a:off x="4610100" y="762000"/>
            <a:ext cx="41529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contenuto 4"/>
          <p:cNvSpPr>
            <a:spLocks noGrp="1"/>
          </p:cNvSpPr>
          <p:nvPr>
            <p:ph sz="quarter" idx="3"/>
          </p:nvPr>
        </p:nvSpPr>
        <p:spPr>
          <a:xfrm>
            <a:off x="4610100" y="3619500"/>
            <a:ext cx="41529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data 5"/>
          <p:cNvSpPr>
            <a:spLocks noGrp="1"/>
          </p:cNvSpPr>
          <p:nvPr>
            <p:ph type="dt" sz="half" idx="10"/>
          </p:nvPr>
        </p:nvSpPr>
        <p:spPr>
          <a:xfrm>
            <a:off x="6877050" y="6629400"/>
            <a:ext cx="1905000" cy="228600"/>
          </a:xfrm>
        </p:spPr>
        <p:txBody>
          <a:bodyPr/>
          <a:lstStyle>
            <a:lvl1pPr>
              <a:defRPr/>
            </a:lvl1pPr>
          </a:lstStyle>
          <a:p>
            <a:r>
              <a:rPr lang="en-US" smtClean="0">
                <a:latin typeface="Tahoma"/>
              </a:rPr>
              <a:t>Electronics Upgrade Meeting, 12JUN14</a:t>
            </a:r>
            <a:endParaRPr lang="it-IT">
              <a:latin typeface="Tahoma"/>
            </a:endParaRPr>
          </a:p>
        </p:txBody>
      </p:sp>
      <p:sp>
        <p:nvSpPr>
          <p:cNvPr id="7" name="Segnaposto piè di pagina 6"/>
          <p:cNvSpPr>
            <a:spLocks noGrp="1"/>
          </p:cNvSpPr>
          <p:nvPr>
            <p:ph type="ftr" sz="quarter" idx="11"/>
          </p:nvPr>
        </p:nvSpPr>
        <p:spPr>
          <a:xfrm>
            <a:off x="3124200" y="6553200"/>
            <a:ext cx="2816225" cy="304800"/>
          </a:xfrm>
        </p:spPr>
        <p:txBody>
          <a:bodyPr/>
          <a:lstStyle>
            <a:lvl1pPr>
              <a:defRPr/>
            </a:lvl1pPr>
          </a:lstStyle>
          <a:p>
            <a:r>
              <a:rPr lang="it-IT" smtClean="0">
                <a:latin typeface="Tahoma"/>
              </a:rPr>
              <a:t>A. Cardini</a:t>
            </a:r>
            <a:endParaRPr lang="it-IT">
              <a:latin typeface="Tahoma"/>
            </a:endParaRPr>
          </a:p>
        </p:txBody>
      </p:sp>
      <p:sp>
        <p:nvSpPr>
          <p:cNvPr id="8" name="Segnaposto numero diapositiva 7"/>
          <p:cNvSpPr>
            <a:spLocks noGrp="1"/>
          </p:cNvSpPr>
          <p:nvPr>
            <p:ph type="sldNum" sz="quarter" idx="12"/>
          </p:nvPr>
        </p:nvSpPr>
        <p:spPr>
          <a:xfrm>
            <a:off x="8839200" y="6553200"/>
            <a:ext cx="304800" cy="228600"/>
          </a:xfrm>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1556409229"/>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OverTx" preserve="1">
  <p:cSld name="Titolo e contenuto sopra testo 2">
    <p:spTree>
      <p:nvGrpSpPr>
        <p:cNvPr id="1" name=""/>
        <p:cNvGrpSpPr/>
        <p:nvPr/>
      </p:nvGrpSpPr>
      <p:grpSpPr>
        <a:xfrm>
          <a:off x="0" y="0"/>
          <a:ext cx="0" cy="0"/>
          <a:chOff x="0" y="0"/>
          <a:chExt cx="0" cy="0"/>
        </a:xfrm>
      </p:grpSpPr>
      <p:sp>
        <p:nvSpPr>
          <p:cNvPr id="2" name="Titolo 1"/>
          <p:cNvSpPr>
            <a:spLocks noGrp="1"/>
          </p:cNvSpPr>
          <p:nvPr>
            <p:ph type="title"/>
          </p:nvPr>
        </p:nvSpPr>
        <p:spPr>
          <a:xfrm>
            <a:off x="228600" y="115888"/>
            <a:ext cx="4343400" cy="493712"/>
          </a:xfrm>
        </p:spPr>
        <p:txBody>
          <a:bodyPr/>
          <a:lstStyle/>
          <a:p>
            <a:r>
              <a:rPr lang="it-IT" smtClean="0"/>
              <a:t>Fare clic per modificare lo stile del titolo</a:t>
            </a:r>
            <a:endParaRPr lang="it-IT"/>
          </a:p>
        </p:txBody>
      </p:sp>
      <p:sp>
        <p:nvSpPr>
          <p:cNvPr id="3" name="Segnaposto contenuto 2"/>
          <p:cNvSpPr>
            <a:spLocks noGrp="1"/>
          </p:cNvSpPr>
          <p:nvPr>
            <p:ph sz="quarter" idx="1"/>
          </p:nvPr>
        </p:nvSpPr>
        <p:spPr>
          <a:xfrm>
            <a:off x="304800" y="762000"/>
            <a:ext cx="41529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quarter" idx="2"/>
          </p:nvPr>
        </p:nvSpPr>
        <p:spPr>
          <a:xfrm>
            <a:off x="4610100" y="762000"/>
            <a:ext cx="41529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half" idx="3"/>
          </p:nvPr>
        </p:nvSpPr>
        <p:spPr>
          <a:xfrm>
            <a:off x="304800" y="3619500"/>
            <a:ext cx="84582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data 5"/>
          <p:cNvSpPr>
            <a:spLocks noGrp="1"/>
          </p:cNvSpPr>
          <p:nvPr>
            <p:ph type="dt" sz="half" idx="10"/>
          </p:nvPr>
        </p:nvSpPr>
        <p:spPr>
          <a:xfrm>
            <a:off x="6877050" y="6629400"/>
            <a:ext cx="1905000" cy="228600"/>
          </a:xfrm>
        </p:spPr>
        <p:txBody>
          <a:bodyPr/>
          <a:lstStyle>
            <a:lvl1pPr>
              <a:defRPr/>
            </a:lvl1pPr>
          </a:lstStyle>
          <a:p>
            <a:r>
              <a:rPr lang="en-US" smtClean="0">
                <a:latin typeface="Tahoma"/>
              </a:rPr>
              <a:t>Electronics Upgrade Meeting, 12JUN14</a:t>
            </a:r>
            <a:endParaRPr lang="it-IT">
              <a:latin typeface="Tahoma"/>
            </a:endParaRPr>
          </a:p>
        </p:txBody>
      </p:sp>
      <p:sp>
        <p:nvSpPr>
          <p:cNvPr id="7" name="Segnaposto piè di pagina 6"/>
          <p:cNvSpPr>
            <a:spLocks noGrp="1"/>
          </p:cNvSpPr>
          <p:nvPr>
            <p:ph type="ftr" sz="quarter" idx="11"/>
          </p:nvPr>
        </p:nvSpPr>
        <p:spPr>
          <a:xfrm>
            <a:off x="3124200" y="6553200"/>
            <a:ext cx="2816225" cy="304800"/>
          </a:xfrm>
        </p:spPr>
        <p:txBody>
          <a:bodyPr/>
          <a:lstStyle>
            <a:lvl1pPr>
              <a:defRPr/>
            </a:lvl1pPr>
          </a:lstStyle>
          <a:p>
            <a:r>
              <a:rPr lang="it-IT" smtClean="0">
                <a:latin typeface="Tahoma"/>
              </a:rPr>
              <a:t>A. Cardini</a:t>
            </a:r>
            <a:endParaRPr lang="it-IT">
              <a:latin typeface="Tahoma"/>
            </a:endParaRPr>
          </a:p>
        </p:txBody>
      </p:sp>
      <p:sp>
        <p:nvSpPr>
          <p:cNvPr id="8" name="Segnaposto numero diapositiva 7"/>
          <p:cNvSpPr>
            <a:spLocks noGrp="1"/>
          </p:cNvSpPr>
          <p:nvPr>
            <p:ph type="sldNum" sz="quarter" idx="12"/>
          </p:nvPr>
        </p:nvSpPr>
        <p:spPr>
          <a:xfrm>
            <a:off x="8839200" y="6553200"/>
            <a:ext cx="304800" cy="228600"/>
          </a:xfrm>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2183298597"/>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objOverTx" preserve="1">
  <p:cSld name="Titolo e contenuto sopra testo">
    <p:spTree>
      <p:nvGrpSpPr>
        <p:cNvPr id="1" name=""/>
        <p:cNvGrpSpPr/>
        <p:nvPr/>
      </p:nvGrpSpPr>
      <p:grpSpPr>
        <a:xfrm>
          <a:off x="0" y="0"/>
          <a:ext cx="0" cy="0"/>
          <a:chOff x="0" y="0"/>
          <a:chExt cx="0" cy="0"/>
        </a:xfrm>
      </p:grpSpPr>
      <p:sp>
        <p:nvSpPr>
          <p:cNvPr id="2" name="Titolo 1"/>
          <p:cNvSpPr>
            <a:spLocks noGrp="1"/>
          </p:cNvSpPr>
          <p:nvPr>
            <p:ph type="title"/>
          </p:nvPr>
        </p:nvSpPr>
        <p:spPr>
          <a:xfrm>
            <a:off x="228600" y="115888"/>
            <a:ext cx="4343400" cy="493712"/>
          </a:xfr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304800" y="762000"/>
            <a:ext cx="84582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304800" y="3619500"/>
            <a:ext cx="8458200" cy="2705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a:xfrm>
            <a:off x="6877050" y="6629400"/>
            <a:ext cx="1905000" cy="228600"/>
          </a:xfrm>
        </p:spPr>
        <p:txBody>
          <a:bodyPr/>
          <a:lstStyle>
            <a:lvl1pPr>
              <a:defRPr/>
            </a:lvl1pPr>
          </a:lstStyle>
          <a:p>
            <a:r>
              <a:rPr lang="en-US" smtClean="0">
                <a:latin typeface="Tahoma"/>
              </a:rPr>
              <a:t>Electronics Upgrade Meeting, 12JUN14</a:t>
            </a:r>
            <a:endParaRPr lang="it-IT">
              <a:latin typeface="Tahoma"/>
            </a:endParaRPr>
          </a:p>
        </p:txBody>
      </p:sp>
      <p:sp>
        <p:nvSpPr>
          <p:cNvPr id="6" name="Segnaposto piè di pagina 5"/>
          <p:cNvSpPr>
            <a:spLocks noGrp="1"/>
          </p:cNvSpPr>
          <p:nvPr>
            <p:ph type="ftr" sz="quarter" idx="11"/>
          </p:nvPr>
        </p:nvSpPr>
        <p:spPr>
          <a:xfrm>
            <a:off x="3124200" y="6553200"/>
            <a:ext cx="2816225" cy="304800"/>
          </a:xfrm>
        </p:spPr>
        <p:txBody>
          <a:bodyPr/>
          <a:lstStyle>
            <a:lvl1pPr>
              <a:defRPr/>
            </a:lvl1pPr>
          </a:lstStyle>
          <a:p>
            <a:r>
              <a:rPr lang="it-IT" smtClean="0">
                <a:latin typeface="Tahoma"/>
              </a:rPr>
              <a:t>A. Cardini</a:t>
            </a:r>
            <a:endParaRPr lang="it-IT">
              <a:latin typeface="Tahoma"/>
            </a:endParaRPr>
          </a:p>
        </p:txBody>
      </p:sp>
      <p:sp>
        <p:nvSpPr>
          <p:cNvPr id="7" name="Segnaposto numero diapositiva 6"/>
          <p:cNvSpPr>
            <a:spLocks noGrp="1"/>
          </p:cNvSpPr>
          <p:nvPr>
            <p:ph type="sldNum" sz="quarter" idx="12"/>
          </p:nvPr>
        </p:nvSpPr>
        <p:spPr>
          <a:xfrm>
            <a:off x="8839200" y="6553200"/>
            <a:ext cx="304800" cy="228600"/>
          </a:xfrm>
        </p:spPr>
        <p:txBody>
          <a:bodyPr/>
          <a:lstStyle>
            <a:lvl1pPr>
              <a:defRPr/>
            </a:lvl1pPr>
          </a:lstStyle>
          <a:p>
            <a:fld id="{339FF282-A267-4FE9-A36E-6E6EA063A851}" type="slidenum">
              <a:rPr lang="it-IT" smtClean="0">
                <a:latin typeface="Tahoma"/>
              </a:rPr>
              <a:pPr/>
              <a:t>‹#›</a:t>
            </a:fld>
            <a:endParaRPr lang="it-IT">
              <a:latin typeface="Tahoma"/>
            </a:endParaRPr>
          </a:p>
        </p:txBody>
      </p:sp>
    </p:spTree>
    <p:extLst>
      <p:ext uri="{BB962C8B-B14F-4D97-AF65-F5344CB8AC3E}">
        <p14:creationId xmlns:p14="http://schemas.microsoft.com/office/powerpoint/2010/main" val="1231235007"/>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solidFill>
                  <a:srgbClr val="FFFF00"/>
                </a:solidFill>
              </a:rPr>
              <a:t>Electronics Upgrade Meeting, 12JUN14</a:t>
            </a:r>
            <a:endParaRPr lang="it-IT">
              <a:solidFill>
                <a:srgbClr val="FFFF00"/>
              </a:solidFill>
            </a:endParaRPr>
          </a:p>
        </p:txBody>
      </p:sp>
      <p:sp>
        <p:nvSpPr>
          <p:cNvPr id="3" name="Footer Placeholder 2"/>
          <p:cNvSpPr>
            <a:spLocks noGrp="1"/>
          </p:cNvSpPr>
          <p:nvPr>
            <p:ph type="ftr" sz="quarter" idx="11"/>
          </p:nvPr>
        </p:nvSpPr>
        <p:spPr/>
        <p:txBody>
          <a:bodyPr/>
          <a:lstStyle>
            <a:lvl1pPr>
              <a:defRPr/>
            </a:lvl1pPr>
          </a:lstStyle>
          <a:p>
            <a:r>
              <a:rPr lang="it-IT" smtClean="0">
                <a:solidFill>
                  <a:srgbClr val="FFFF00"/>
                </a:solidFill>
              </a:rPr>
              <a:t>A. Cardini</a:t>
            </a:r>
            <a:endParaRPr lang="it-IT">
              <a:solidFill>
                <a:srgbClr val="FFFF00"/>
              </a:solidFill>
            </a:endParaRPr>
          </a:p>
        </p:txBody>
      </p:sp>
      <p:sp>
        <p:nvSpPr>
          <p:cNvPr id="4" name="Slide Number Placeholder 3"/>
          <p:cNvSpPr>
            <a:spLocks noGrp="1"/>
          </p:cNvSpPr>
          <p:nvPr>
            <p:ph type="sldNum" sz="quarter" idx="12"/>
          </p:nvPr>
        </p:nvSpPr>
        <p:spPr/>
        <p:txBody>
          <a:bodyPr/>
          <a:lstStyle>
            <a:lvl1pPr>
              <a:defRPr/>
            </a:lvl1pPr>
          </a:lstStyle>
          <a:p>
            <a:fld id="{A107FD6F-E817-AB4B-BC5B-9DBE1C96FD48}" type="slidenum">
              <a:rPr lang="it-IT">
                <a:solidFill>
                  <a:srgbClr val="FFFF00"/>
                </a:solidFill>
              </a:rPr>
              <a:pPr/>
              <a:t>‹#›</a:t>
            </a:fld>
            <a:endParaRPr lang="it-IT">
              <a:solidFill>
                <a:srgbClr val="FFFF00"/>
              </a:solidFill>
            </a:endParaRPr>
          </a:p>
        </p:txBody>
      </p:sp>
    </p:spTree>
    <p:extLst>
      <p:ext uri="{BB962C8B-B14F-4D97-AF65-F5344CB8AC3E}">
        <p14:creationId xmlns:p14="http://schemas.microsoft.com/office/powerpoint/2010/main" val="3152857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FFFF00"/>
                </a:solidFill>
              </a:rPr>
              <a:t>Electronics Upgrade Meeting, 12JUN14</a:t>
            </a:r>
            <a:endParaRPr lang="it-IT">
              <a:solidFill>
                <a:srgbClr val="FFFF00"/>
              </a:solidFill>
            </a:endParaRPr>
          </a:p>
        </p:txBody>
      </p:sp>
      <p:sp>
        <p:nvSpPr>
          <p:cNvPr id="6" name="Footer Placeholder 5"/>
          <p:cNvSpPr>
            <a:spLocks noGrp="1"/>
          </p:cNvSpPr>
          <p:nvPr>
            <p:ph type="ftr" sz="quarter" idx="11"/>
          </p:nvPr>
        </p:nvSpPr>
        <p:spPr/>
        <p:txBody>
          <a:bodyPr/>
          <a:lstStyle>
            <a:lvl1pPr>
              <a:defRPr/>
            </a:lvl1pPr>
          </a:lstStyle>
          <a:p>
            <a:r>
              <a:rPr lang="it-IT" smtClean="0">
                <a:solidFill>
                  <a:srgbClr val="FFFF00"/>
                </a:solidFill>
              </a:rPr>
              <a:t>A. Cardini</a:t>
            </a:r>
            <a:endParaRPr lang="it-IT">
              <a:solidFill>
                <a:srgbClr val="FFFF00"/>
              </a:solidFill>
            </a:endParaRPr>
          </a:p>
        </p:txBody>
      </p:sp>
      <p:sp>
        <p:nvSpPr>
          <p:cNvPr id="7" name="Slide Number Placeholder 6"/>
          <p:cNvSpPr>
            <a:spLocks noGrp="1"/>
          </p:cNvSpPr>
          <p:nvPr>
            <p:ph type="sldNum" sz="quarter" idx="12"/>
          </p:nvPr>
        </p:nvSpPr>
        <p:spPr/>
        <p:txBody>
          <a:bodyPr/>
          <a:lstStyle>
            <a:lvl1pPr>
              <a:defRPr/>
            </a:lvl1pPr>
          </a:lstStyle>
          <a:p>
            <a:fld id="{284C95DA-2F03-FB4F-8A49-0A2BE660E1D7}" type="slidenum">
              <a:rPr lang="it-IT">
                <a:solidFill>
                  <a:srgbClr val="FFFF00"/>
                </a:solidFill>
              </a:rPr>
              <a:pPr/>
              <a:t>‹#›</a:t>
            </a:fld>
            <a:endParaRPr lang="it-IT">
              <a:solidFill>
                <a:srgbClr val="FFFF00"/>
              </a:solidFill>
            </a:endParaRPr>
          </a:p>
        </p:txBody>
      </p:sp>
    </p:spTree>
    <p:extLst>
      <p:ext uri="{BB962C8B-B14F-4D97-AF65-F5344CB8AC3E}">
        <p14:creationId xmlns:p14="http://schemas.microsoft.com/office/powerpoint/2010/main" val="3943507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FFFF00"/>
                </a:solidFill>
              </a:rPr>
              <a:t>Electronics Upgrade Meeting, 12JUN14</a:t>
            </a:r>
            <a:endParaRPr lang="it-IT">
              <a:solidFill>
                <a:srgbClr val="FFFF00"/>
              </a:solidFill>
            </a:endParaRPr>
          </a:p>
        </p:txBody>
      </p:sp>
      <p:sp>
        <p:nvSpPr>
          <p:cNvPr id="6" name="Footer Placeholder 5"/>
          <p:cNvSpPr>
            <a:spLocks noGrp="1"/>
          </p:cNvSpPr>
          <p:nvPr>
            <p:ph type="ftr" sz="quarter" idx="11"/>
          </p:nvPr>
        </p:nvSpPr>
        <p:spPr/>
        <p:txBody>
          <a:bodyPr/>
          <a:lstStyle>
            <a:lvl1pPr>
              <a:defRPr/>
            </a:lvl1pPr>
          </a:lstStyle>
          <a:p>
            <a:r>
              <a:rPr lang="it-IT" smtClean="0">
                <a:solidFill>
                  <a:srgbClr val="FFFF00"/>
                </a:solidFill>
              </a:rPr>
              <a:t>A. Cardini</a:t>
            </a:r>
            <a:endParaRPr lang="it-IT">
              <a:solidFill>
                <a:srgbClr val="FFFF00"/>
              </a:solidFill>
            </a:endParaRPr>
          </a:p>
        </p:txBody>
      </p:sp>
      <p:sp>
        <p:nvSpPr>
          <p:cNvPr id="7" name="Slide Number Placeholder 6"/>
          <p:cNvSpPr>
            <a:spLocks noGrp="1"/>
          </p:cNvSpPr>
          <p:nvPr>
            <p:ph type="sldNum" sz="quarter" idx="12"/>
          </p:nvPr>
        </p:nvSpPr>
        <p:spPr/>
        <p:txBody>
          <a:bodyPr/>
          <a:lstStyle>
            <a:lvl1pPr>
              <a:defRPr/>
            </a:lvl1pPr>
          </a:lstStyle>
          <a:p>
            <a:fld id="{AFB1BA34-7790-ED49-B9B1-974E89E7AC98}" type="slidenum">
              <a:rPr lang="it-IT">
                <a:solidFill>
                  <a:srgbClr val="FFFF00"/>
                </a:solidFill>
              </a:rPr>
              <a:pPr/>
              <a:t>‹#›</a:t>
            </a:fld>
            <a:endParaRPr lang="it-IT">
              <a:solidFill>
                <a:srgbClr val="FFFF00"/>
              </a:solidFill>
            </a:endParaRPr>
          </a:p>
        </p:txBody>
      </p:sp>
    </p:spTree>
    <p:extLst>
      <p:ext uri="{BB962C8B-B14F-4D97-AF65-F5344CB8AC3E}">
        <p14:creationId xmlns:p14="http://schemas.microsoft.com/office/powerpoint/2010/main" val="40543801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theme" Target="../theme/theme2.xml"/><Relationship Id="rId16" Type="http://schemas.openxmlformats.org/officeDocument/2006/relationships/image" Target="../media/image2.png"/><Relationship Id="rId17" Type="http://schemas.openxmlformats.org/officeDocument/2006/relationships/image" Target="../media/image3.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slideLayout" Target="../slideLayouts/slideLayout37.xml"/><Relationship Id="rId13" Type="http://schemas.openxmlformats.org/officeDocument/2006/relationships/slideLayout" Target="../slideLayouts/slideLayout38.xml"/><Relationship Id="rId14" Type="http://schemas.openxmlformats.org/officeDocument/2006/relationships/slideLayout" Target="../slideLayouts/slideLayout39.xml"/><Relationship Id="rId15" Type="http://schemas.openxmlformats.org/officeDocument/2006/relationships/theme" Target="../theme/theme3.xml"/><Relationship Id="rId16" Type="http://schemas.openxmlformats.org/officeDocument/2006/relationships/image" Target="../media/image2.png"/><Relationship Id="rId17" Type="http://schemas.openxmlformats.org/officeDocument/2006/relationships/image" Target="../media/image3.png"/><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50.xml"/><Relationship Id="rId12" Type="http://schemas.openxmlformats.org/officeDocument/2006/relationships/slideLayout" Target="../slideLayouts/slideLayout51.xml"/><Relationship Id="rId13" Type="http://schemas.openxmlformats.org/officeDocument/2006/relationships/slideLayout" Target="../slideLayouts/slideLayout52.xml"/><Relationship Id="rId14" Type="http://schemas.openxmlformats.org/officeDocument/2006/relationships/slideLayout" Target="../slideLayouts/slideLayout53.xml"/><Relationship Id="rId15" Type="http://schemas.openxmlformats.org/officeDocument/2006/relationships/theme" Target="../theme/theme4.xml"/><Relationship Id="rId16" Type="http://schemas.openxmlformats.org/officeDocument/2006/relationships/image" Target="../media/image2.png"/><Relationship Id="rId17" Type="http://schemas.openxmlformats.org/officeDocument/2006/relationships/image" Target="../media/image3.png"/><Relationship Id="rId1" Type="http://schemas.openxmlformats.org/officeDocument/2006/relationships/slideLayout" Target="../slideLayouts/slideLayout40.xml"/><Relationship Id="rId2" Type="http://schemas.openxmlformats.org/officeDocument/2006/relationships/slideLayout" Target="../slideLayouts/slideLayout41.xml"/><Relationship Id="rId3" Type="http://schemas.openxmlformats.org/officeDocument/2006/relationships/slideLayout" Target="../slideLayouts/slideLayout42.xml"/><Relationship Id="rId4" Type="http://schemas.openxmlformats.org/officeDocument/2006/relationships/slideLayout" Target="../slideLayouts/slideLayout43.xml"/><Relationship Id="rId5" Type="http://schemas.openxmlformats.org/officeDocument/2006/relationships/slideLayout" Target="../slideLayouts/slideLayout44.xml"/><Relationship Id="rId6" Type="http://schemas.openxmlformats.org/officeDocument/2006/relationships/slideLayout" Target="../slideLayouts/slideLayout45.xml"/><Relationship Id="rId7" Type="http://schemas.openxmlformats.org/officeDocument/2006/relationships/slideLayout" Target="../slideLayouts/slideLayout46.xml"/><Relationship Id="rId8" Type="http://schemas.openxmlformats.org/officeDocument/2006/relationships/slideLayout" Target="../slideLayouts/slideLayout47.xml"/><Relationship Id="rId9" Type="http://schemas.openxmlformats.org/officeDocument/2006/relationships/slideLayout" Target="../slideLayouts/slideLayout48.xml"/><Relationship Id="rId10"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4.xml"/><Relationship Id="rId12" Type="http://schemas.openxmlformats.org/officeDocument/2006/relationships/slideLayout" Target="../slideLayouts/slideLayout65.xml"/><Relationship Id="rId13" Type="http://schemas.openxmlformats.org/officeDocument/2006/relationships/slideLayout" Target="../slideLayouts/slideLayout66.xml"/><Relationship Id="rId14" Type="http://schemas.openxmlformats.org/officeDocument/2006/relationships/slideLayout" Target="../slideLayouts/slideLayout67.xml"/><Relationship Id="rId15" Type="http://schemas.openxmlformats.org/officeDocument/2006/relationships/theme" Target="../theme/theme5.xml"/><Relationship Id="rId16" Type="http://schemas.openxmlformats.org/officeDocument/2006/relationships/image" Target="../media/image2.png"/><Relationship Id="rId17" Type="http://schemas.openxmlformats.org/officeDocument/2006/relationships/image" Target="../media/image3.png"/><Relationship Id="rId1" Type="http://schemas.openxmlformats.org/officeDocument/2006/relationships/slideLayout" Target="../slideLayouts/slideLayout54.xml"/><Relationship Id="rId2" Type="http://schemas.openxmlformats.org/officeDocument/2006/relationships/slideLayout" Target="../slideLayouts/slideLayout55.xml"/><Relationship Id="rId3" Type="http://schemas.openxmlformats.org/officeDocument/2006/relationships/slideLayout" Target="../slideLayouts/slideLayout56.xml"/><Relationship Id="rId4" Type="http://schemas.openxmlformats.org/officeDocument/2006/relationships/slideLayout" Target="../slideLayouts/slideLayout57.xml"/><Relationship Id="rId5" Type="http://schemas.openxmlformats.org/officeDocument/2006/relationships/slideLayout" Target="../slideLayouts/slideLayout58.xml"/><Relationship Id="rId6" Type="http://schemas.openxmlformats.org/officeDocument/2006/relationships/slideLayout" Target="../slideLayouts/slideLayout59.xml"/><Relationship Id="rId7" Type="http://schemas.openxmlformats.org/officeDocument/2006/relationships/slideLayout" Target="../slideLayouts/slideLayout60.xml"/><Relationship Id="rId8" Type="http://schemas.openxmlformats.org/officeDocument/2006/relationships/slideLayout" Target="../slideLayouts/slideLayout61.xml"/><Relationship Id="rId9" Type="http://schemas.openxmlformats.org/officeDocument/2006/relationships/slideLayout" Target="../slideLayouts/slideLayout62.xml"/><Relationship Id="rId10"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152400"/>
            <a:ext cx="77724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219200"/>
            <a:ext cx="77724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99200"/>
            <a:ext cx="2209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1200">
                <a:solidFill>
                  <a:schemeClr val="tx2"/>
                </a:solidFill>
              </a:defRPr>
            </a:lvl1pPr>
          </a:lstStyle>
          <a:p>
            <a:r>
              <a:rPr lang="en-US" i="0" smtClean="0">
                <a:solidFill>
                  <a:srgbClr val="FFFF00"/>
                </a:solidFill>
              </a:rPr>
              <a:t>Electronics Upgrade Meeting, 12JUN14</a:t>
            </a:r>
            <a:endParaRPr lang="it-IT" i="0">
              <a:solidFill>
                <a:srgbClr val="FFFF00"/>
              </a:solidFill>
            </a:endParaRPr>
          </a:p>
        </p:txBody>
      </p:sp>
      <p:sp>
        <p:nvSpPr>
          <p:cNvPr id="1029" name="Rectangle 5"/>
          <p:cNvSpPr>
            <a:spLocks noGrp="1" noChangeArrowheads="1"/>
          </p:cNvSpPr>
          <p:nvPr>
            <p:ph type="ftr" sz="quarter" idx="3"/>
          </p:nvPr>
        </p:nvSpPr>
        <p:spPr bwMode="auto">
          <a:xfrm>
            <a:off x="3124200" y="6299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eaLnBrk="1" hangingPunct="1">
              <a:defRPr sz="1200">
                <a:solidFill>
                  <a:schemeClr val="tx2"/>
                </a:solidFill>
              </a:defRPr>
            </a:lvl1pPr>
          </a:lstStyle>
          <a:p>
            <a:r>
              <a:rPr lang="it-IT" i="0" smtClean="0">
                <a:solidFill>
                  <a:srgbClr val="FFFF00"/>
                </a:solidFill>
              </a:rPr>
              <a:t>A. Cardini</a:t>
            </a:r>
            <a:endParaRPr lang="it-IT" i="0">
              <a:solidFill>
                <a:srgbClr val="FFFF00"/>
              </a:solidFill>
            </a:endParaRPr>
          </a:p>
        </p:txBody>
      </p:sp>
      <p:sp>
        <p:nvSpPr>
          <p:cNvPr id="1030" name="Rectangle 6"/>
          <p:cNvSpPr>
            <a:spLocks noGrp="1" noChangeArrowheads="1"/>
          </p:cNvSpPr>
          <p:nvPr>
            <p:ph type="sldNum" sz="quarter" idx="4"/>
          </p:nvPr>
        </p:nvSpPr>
        <p:spPr bwMode="auto">
          <a:xfrm>
            <a:off x="6553200" y="62992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defRPr>
            </a:lvl1pPr>
          </a:lstStyle>
          <a:p>
            <a:fld id="{BDF1450F-9F88-8A43-BCF4-3C1AF15A663F}" type="slidenum">
              <a:rPr lang="it-IT" i="0">
                <a:solidFill>
                  <a:srgbClr val="FFFF00"/>
                </a:solidFill>
              </a:rPr>
              <a:pPr/>
              <a:t>‹#›</a:t>
            </a:fld>
            <a:endParaRPr lang="it-IT" i="0">
              <a:solidFill>
                <a:srgbClr val="FFFF00"/>
              </a:solidFill>
            </a:endParaRPr>
          </a:p>
        </p:txBody>
      </p:sp>
    </p:spTree>
    <p:extLst>
      <p:ext uri="{BB962C8B-B14F-4D97-AF65-F5344CB8AC3E}">
        <p14:creationId xmlns:p14="http://schemas.microsoft.com/office/powerpoint/2010/main" val="597005989"/>
      </p:ext>
    </p:extLst>
  </p:cSld>
  <p:clrMap bg1="dk2" tx1="lt1" bg2="dk1"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p:txStyles>
    <p:title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Comic Sans MS" charset="0"/>
          <a:ea typeface="ＭＳ Ｐゴシック" charset="0"/>
        </a:defRPr>
      </a:lvl2pPr>
      <a:lvl3pPr algn="ctr" rtl="0" fontAlgn="base">
        <a:spcBef>
          <a:spcPct val="0"/>
        </a:spcBef>
        <a:spcAft>
          <a:spcPct val="0"/>
        </a:spcAft>
        <a:defRPr sz="4000">
          <a:solidFill>
            <a:schemeClr val="tx2"/>
          </a:solidFill>
          <a:latin typeface="Comic Sans MS" charset="0"/>
          <a:ea typeface="ＭＳ Ｐゴシック" charset="0"/>
        </a:defRPr>
      </a:lvl3pPr>
      <a:lvl4pPr algn="ctr" rtl="0" fontAlgn="base">
        <a:spcBef>
          <a:spcPct val="0"/>
        </a:spcBef>
        <a:spcAft>
          <a:spcPct val="0"/>
        </a:spcAft>
        <a:defRPr sz="4000">
          <a:solidFill>
            <a:schemeClr val="tx2"/>
          </a:solidFill>
          <a:latin typeface="Comic Sans MS" charset="0"/>
          <a:ea typeface="ＭＳ Ｐゴシック" charset="0"/>
        </a:defRPr>
      </a:lvl4pPr>
      <a:lvl5pPr algn="ctr" rtl="0" fontAlgn="base">
        <a:spcBef>
          <a:spcPct val="0"/>
        </a:spcBef>
        <a:spcAft>
          <a:spcPct val="0"/>
        </a:spcAft>
        <a:defRPr sz="4000">
          <a:solidFill>
            <a:schemeClr val="tx2"/>
          </a:solidFill>
          <a:latin typeface="Comic Sans MS" charset="0"/>
          <a:ea typeface="ＭＳ Ｐゴシック" charset="0"/>
        </a:defRPr>
      </a:lvl5pPr>
      <a:lvl6pPr marL="457200" algn="ctr" rtl="0" fontAlgn="base">
        <a:spcBef>
          <a:spcPct val="0"/>
        </a:spcBef>
        <a:spcAft>
          <a:spcPct val="0"/>
        </a:spcAft>
        <a:defRPr sz="4000">
          <a:solidFill>
            <a:schemeClr val="tx2"/>
          </a:solidFill>
          <a:latin typeface="Comic Sans MS" charset="0"/>
          <a:ea typeface="ＭＳ Ｐゴシック" charset="0"/>
        </a:defRPr>
      </a:lvl6pPr>
      <a:lvl7pPr marL="914400" algn="ctr" rtl="0" fontAlgn="base">
        <a:spcBef>
          <a:spcPct val="0"/>
        </a:spcBef>
        <a:spcAft>
          <a:spcPct val="0"/>
        </a:spcAft>
        <a:defRPr sz="4000">
          <a:solidFill>
            <a:schemeClr val="tx2"/>
          </a:solidFill>
          <a:latin typeface="Comic Sans MS" charset="0"/>
          <a:ea typeface="ＭＳ Ｐゴシック" charset="0"/>
        </a:defRPr>
      </a:lvl7pPr>
      <a:lvl8pPr marL="1371600" algn="ctr" rtl="0" fontAlgn="base">
        <a:spcBef>
          <a:spcPct val="0"/>
        </a:spcBef>
        <a:spcAft>
          <a:spcPct val="0"/>
        </a:spcAft>
        <a:defRPr sz="4000">
          <a:solidFill>
            <a:schemeClr val="tx2"/>
          </a:solidFill>
          <a:latin typeface="Comic Sans MS" charset="0"/>
          <a:ea typeface="ＭＳ Ｐゴシック" charset="0"/>
        </a:defRPr>
      </a:lvl8pPr>
      <a:lvl9pPr marL="1828800" algn="ctr" rtl="0" fontAlgn="base">
        <a:spcBef>
          <a:spcPct val="0"/>
        </a:spcBef>
        <a:spcAft>
          <a:spcPct val="0"/>
        </a:spcAft>
        <a:defRPr sz="4000">
          <a:solidFill>
            <a:schemeClr val="tx2"/>
          </a:solidFill>
          <a:latin typeface="Comic Sans MS" charset="0"/>
          <a:ea typeface="ＭＳ Ｐゴシック" charset="0"/>
        </a:defRPr>
      </a:lvl9pPr>
    </p:titleStyle>
    <p:bodyStyle>
      <a:lvl1pPr marL="342900" indent="-342900" algn="l" rtl="0" fontAlgn="base">
        <a:spcBef>
          <a:spcPct val="20000"/>
        </a:spcBef>
        <a:spcAft>
          <a:spcPct val="0"/>
        </a:spcAft>
        <a:buChar char="•"/>
        <a:defRPr sz="2400">
          <a:solidFill>
            <a:srgbClr val="00FF00"/>
          </a:solidFill>
          <a:latin typeface="+mn-lt"/>
          <a:ea typeface="+mn-ea"/>
          <a:cs typeface="+mn-cs"/>
        </a:defRPr>
      </a:lvl1pPr>
      <a:lvl2pPr marL="742950" indent="-285750" algn="l" rtl="0" fontAlgn="base">
        <a:spcBef>
          <a:spcPct val="20000"/>
        </a:spcBef>
        <a:spcAft>
          <a:spcPct val="0"/>
        </a:spcAft>
        <a:buChar char="–"/>
        <a:defRPr sz="2000">
          <a:solidFill>
            <a:srgbClr val="00FF00"/>
          </a:solidFill>
          <a:latin typeface="+mn-lt"/>
          <a:ea typeface="+mn-ea"/>
        </a:defRPr>
      </a:lvl2pPr>
      <a:lvl3pPr marL="1143000" indent="-228600" algn="l" rtl="0" fontAlgn="base">
        <a:spcBef>
          <a:spcPct val="20000"/>
        </a:spcBef>
        <a:spcAft>
          <a:spcPct val="0"/>
        </a:spcAft>
        <a:buChar char="•"/>
        <a:defRPr>
          <a:solidFill>
            <a:srgbClr val="00FF00"/>
          </a:solidFill>
          <a:latin typeface="+mn-lt"/>
          <a:ea typeface="+mn-ea"/>
        </a:defRPr>
      </a:lvl3pPr>
      <a:lvl4pPr marL="1600200" indent="-228600" algn="l" rtl="0" fontAlgn="base">
        <a:spcBef>
          <a:spcPct val="20000"/>
        </a:spcBef>
        <a:spcAft>
          <a:spcPct val="0"/>
        </a:spcAft>
        <a:buChar char="–"/>
        <a:defRPr sz="1600">
          <a:solidFill>
            <a:srgbClr val="00FF00"/>
          </a:solidFill>
          <a:latin typeface="+mn-lt"/>
          <a:ea typeface="+mn-ea"/>
        </a:defRPr>
      </a:lvl4pPr>
      <a:lvl5pPr marL="2057400" indent="-228600" algn="l" rtl="0" fontAlgn="base">
        <a:spcBef>
          <a:spcPct val="20000"/>
        </a:spcBef>
        <a:spcAft>
          <a:spcPct val="0"/>
        </a:spcAft>
        <a:buChar char="»"/>
        <a:defRPr sz="1600">
          <a:solidFill>
            <a:srgbClr val="00FF00"/>
          </a:solidFill>
          <a:latin typeface="+mn-lt"/>
          <a:ea typeface="+mn-ea"/>
        </a:defRPr>
      </a:lvl5pPr>
      <a:lvl6pPr marL="2514600" indent="-228600" algn="l" rtl="0" fontAlgn="base">
        <a:spcBef>
          <a:spcPct val="20000"/>
        </a:spcBef>
        <a:spcAft>
          <a:spcPct val="0"/>
        </a:spcAft>
        <a:buChar char="»"/>
        <a:defRPr sz="1600">
          <a:solidFill>
            <a:srgbClr val="00FF00"/>
          </a:solidFill>
          <a:latin typeface="+mn-lt"/>
          <a:ea typeface="+mn-ea"/>
        </a:defRPr>
      </a:lvl6pPr>
      <a:lvl7pPr marL="2971800" indent="-228600" algn="l" rtl="0" fontAlgn="base">
        <a:spcBef>
          <a:spcPct val="20000"/>
        </a:spcBef>
        <a:spcAft>
          <a:spcPct val="0"/>
        </a:spcAft>
        <a:buChar char="»"/>
        <a:defRPr sz="1600">
          <a:solidFill>
            <a:srgbClr val="00FF00"/>
          </a:solidFill>
          <a:latin typeface="+mn-lt"/>
          <a:ea typeface="+mn-ea"/>
        </a:defRPr>
      </a:lvl7pPr>
      <a:lvl8pPr marL="3429000" indent="-228600" algn="l" rtl="0" fontAlgn="base">
        <a:spcBef>
          <a:spcPct val="20000"/>
        </a:spcBef>
        <a:spcAft>
          <a:spcPct val="0"/>
        </a:spcAft>
        <a:buChar char="»"/>
        <a:defRPr sz="1600">
          <a:solidFill>
            <a:srgbClr val="00FF00"/>
          </a:solidFill>
          <a:latin typeface="+mn-lt"/>
          <a:ea typeface="+mn-ea"/>
        </a:defRPr>
      </a:lvl8pPr>
      <a:lvl9pPr marL="3886200" indent="-228600" algn="l" rtl="0" fontAlgn="base">
        <a:spcBef>
          <a:spcPct val="20000"/>
        </a:spcBef>
        <a:spcAft>
          <a:spcPct val="0"/>
        </a:spcAft>
        <a:buChar char="»"/>
        <a:defRPr sz="1600">
          <a:solidFill>
            <a:srgbClr val="00FF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rot="-5400000">
            <a:off x="5562600" y="3276600"/>
            <a:ext cx="6858000" cy="304800"/>
          </a:xfrm>
          <a:prstGeom prst="rect">
            <a:avLst/>
          </a:prstGeom>
          <a:solidFill>
            <a:srgbClr val="006DB6"/>
          </a:solidFill>
          <a:ln w="9525">
            <a:noFill/>
            <a:miter lim="800000"/>
            <a:headEnd/>
            <a:tailEnd/>
          </a:ln>
          <a:effectLst/>
        </p:spPr>
        <p:txBody>
          <a:bodyPr lIns="18000" rIns="18000" anchor="ctr" anchorCtr="0"/>
          <a:lstStyle/>
          <a:p>
            <a:pPr fontAlgn="auto">
              <a:spcBef>
                <a:spcPct val="50000"/>
              </a:spcBef>
              <a:spcAft>
                <a:spcPts val="0"/>
              </a:spcAft>
            </a:pPr>
            <a:r>
              <a:rPr lang="en-US" sz="1400" i="0" dirty="0" smtClean="0">
                <a:solidFill>
                  <a:srgbClr val="DAF1FB"/>
                </a:solidFill>
                <a:latin typeface="Tahoma"/>
                <a:ea typeface="+mn-ea"/>
              </a:rPr>
              <a:t>         Muon Electronics Upgrade Review</a:t>
            </a:r>
            <a:endParaRPr lang="en-US" sz="1400" i="0" dirty="0">
              <a:solidFill>
                <a:srgbClr val="DAF1FB"/>
              </a:solidFill>
              <a:latin typeface="Tahoma"/>
              <a:ea typeface="+mn-ea"/>
            </a:endParaRPr>
          </a:p>
        </p:txBody>
      </p:sp>
      <p:sp>
        <p:nvSpPr>
          <p:cNvPr id="46083" name="Rectangle 3"/>
          <p:cNvSpPr>
            <a:spLocks noChangeArrowheads="1"/>
          </p:cNvSpPr>
          <p:nvPr/>
        </p:nvSpPr>
        <p:spPr bwMode="auto">
          <a:xfrm>
            <a:off x="1295400" y="6488113"/>
            <a:ext cx="7848600" cy="53975"/>
          </a:xfrm>
          <a:prstGeom prst="rect">
            <a:avLst/>
          </a:prstGeom>
          <a:gradFill flip="none" rotWithShape="1">
            <a:gsLst>
              <a:gs pos="13000">
                <a:srgbClr val="DAF1FB"/>
              </a:gs>
              <a:gs pos="100000">
                <a:srgbClr val="006DB6"/>
              </a:gs>
            </a:gsLst>
            <a:lin ang="10800000" scaled="1"/>
            <a:tileRect/>
          </a:gradFill>
          <a:ln w="9525">
            <a:noFill/>
            <a:miter lim="800000"/>
            <a:headEnd/>
            <a:tailEnd/>
          </a:ln>
          <a:effectLst/>
        </p:spPr>
        <p:txBody>
          <a:bodyPr wrap="none" anchor="ctr"/>
          <a:lstStyle/>
          <a:p>
            <a:pPr fontAlgn="auto">
              <a:spcBef>
                <a:spcPts val="0"/>
              </a:spcBef>
              <a:spcAft>
                <a:spcPts val="0"/>
              </a:spcAft>
            </a:pPr>
            <a:endParaRPr lang="it-IT" sz="1800" i="0">
              <a:solidFill>
                <a:srgbClr val="000000"/>
              </a:solidFill>
              <a:latin typeface="Tahoma"/>
              <a:ea typeface="+mn-ea"/>
            </a:endParaRPr>
          </a:p>
        </p:txBody>
      </p:sp>
      <p:sp>
        <p:nvSpPr>
          <p:cNvPr id="46084" name="Rectangle 4"/>
          <p:cNvSpPr>
            <a:spLocks noGrp="1" noChangeArrowheads="1"/>
          </p:cNvSpPr>
          <p:nvPr>
            <p:ph type="title"/>
          </p:nvPr>
        </p:nvSpPr>
        <p:spPr bwMode="auto">
          <a:xfrm>
            <a:off x="228600" y="115888"/>
            <a:ext cx="4343400" cy="493712"/>
          </a:xfrm>
          <a:prstGeom prst="rect">
            <a:avLst/>
          </a:prstGeom>
          <a:solidFill>
            <a:srgbClr val="006DB6"/>
          </a:solidFill>
          <a:ln w="28575">
            <a:noFill/>
            <a:miter lim="800000"/>
            <a:headEnd/>
            <a:tailEnd/>
          </a:ln>
          <a:effectLst/>
        </p:spPr>
        <p:txBody>
          <a:bodyPr vert="horz" wrap="square" lIns="54000" tIns="45720" rIns="54000" bIns="45720" numCol="1" anchor="ctr" anchorCtr="0" compatLnSpc="1">
            <a:prstTxWarp prst="textNoShape">
              <a:avLst/>
            </a:prstTxWarp>
          </a:bodyPr>
          <a:lstStyle/>
          <a:p>
            <a:pPr lvl="0"/>
            <a:r>
              <a:rPr lang="en-US" dirty="0" smtClean="0"/>
              <a:t>Title</a:t>
            </a:r>
          </a:p>
        </p:txBody>
      </p:sp>
      <p:sp>
        <p:nvSpPr>
          <p:cNvPr id="46085" name="Rectangle 5"/>
          <p:cNvSpPr>
            <a:spLocks noGrp="1" noChangeArrowheads="1"/>
          </p:cNvSpPr>
          <p:nvPr>
            <p:ph type="body" idx="1"/>
          </p:nvPr>
        </p:nvSpPr>
        <p:spPr bwMode="auto">
          <a:xfrm>
            <a:off x="304800" y="762000"/>
            <a:ext cx="8458200" cy="556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lvl="0"/>
            <a:r>
              <a:rPr lang="en-US" dirty="0" smtClean="0"/>
              <a:t>Click to modify the style</a:t>
            </a:r>
          </a:p>
          <a:p>
            <a:pPr lvl="1"/>
            <a:r>
              <a:rPr lang="en-US" dirty="0" err="1" smtClean="0"/>
              <a:t>Secondo</a:t>
            </a:r>
            <a:r>
              <a:rPr lang="en-US" dirty="0" smtClean="0"/>
              <a:t> </a:t>
            </a:r>
            <a:r>
              <a:rPr lang="en-US" dirty="0" err="1" smtClean="0"/>
              <a:t>livello</a:t>
            </a:r>
            <a:endParaRPr lang="en-US" dirty="0" smtClean="0"/>
          </a:p>
          <a:p>
            <a:pPr lvl="2"/>
            <a:r>
              <a:rPr lang="en-US" dirty="0" err="1" smtClean="0"/>
              <a:t>Terzo</a:t>
            </a:r>
            <a:r>
              <a:rPr lang="en-US" dirty="0" smtClean="0"/>
              <a:t> </a:t>
            </a:r>
            <a:r>
              <a:rPr lang="en-US" dirty="0" err="1" smtClean="0"/>
              <a:t>livello</a:t>
            </a:r>
            <a:endParaRPr lang="en-US" dirty="0" smtClean="0"/>
          </a:p>
          <a:p>
            <a:pPr lvl="3"/>
            <a:r>
              <a:rPr lang="en-US" dirty="0" smtClean="0"/>
              <a:t>Quarto </a:t>
            </a:r>
            <a:r>
              <a:rPr lang="en-US" dirty="0" err="1" smtClean="0"/>
              <a:t>livello</a:t>
            </a:r>
            <a:endParaRPr lang="en-US" dirty="0" smtClean="0"/>
          </a:p>
          <a:p>
            <a:pPr lvl="4"/>
            <a:r>
              <a:rPr lang="en-US" dirty="0" err="1" smtClean="0"/>
              <a:t>Quinto</a:t>
            </a:r>
            <a:r>
              <a:rPr lang="en-US" dirty="0" smtClean="0"/>
              <a:t> </a:t>
            </a:r>
            <a:r>
              <a:rPr lang="en-US" dirty="0" err="1" smtClean="0"/>
              <a:t>livello</a:t>
            </a:r>
            <a:endParaRPr lang="en-US" dirty="0" smtClean="0"/>
          </a:p>
        </p:txBody>
      </p:sp>
      <p:sp>
        <p:nvSpPr>
          <p:cNvPr id="46086" name="Rectangle 6"/>
          <p:cNvSpPr>
            <a:spLocks noGrp="1" noChangeArrowheads="1"/>
          </p:cNvSpPr>
          <p:nvPr>
            <p:ph type="dt" sz="half" idx="2"/>
          </p:nvPr>
        </p:nvSpPr>
        <p:spPr bwMode="auto">
          <a:xfrm>
            <a:off x="1691680" y="6525344"/>
            <a:ext cx="1195412" cy="228600"/>
          </a:xfrm>
          <a:prstGeom prst="rect">
            <a:avLst/>
          </a:prstGeom>
          <a:noFill/>
          <a:ln w="9525">
            <a:noFill/>
            <a:miter lim="800000"/>
            <a:headEnd/>
            <a:tailEnd/>
          </a:ln>
          <a:effectLst/>
        </p:spPr>
        <p:txBody>
          <a:bodyPr vert="horz" wrap="square" lIns="54000" tIns="45720" rIns="54000" bIns="45720" numCol="1" anchor="ctr" anchorCtr="0" compatLnSpc="1">
            <a:prstTxWarp prst="textNoShape">
              <a:avLst/>
            </a:prstTxWarp>
          </a:bodyPr>
          <a:lstStyle>
            <a:lvl1pPr algn="l">
              <a:spcBef>
                <a:spcPct val="0"/>
              </a:spcBef>
              <a:defRPr sz="1200">
                <a:solidFill>
                  <a:srgbClr val="006DB6"/>
                </a:solidFill>
                <a:effectLst/>
                <a:latin typeface="+mn-lt"/>
              </a:defRPr>
            </a:lvl1pPr>
          </a:lstStyle>
          <a:p>
            <a:pPr fontAlgn="auto">
              <a:spcAft>
                <a:spcPts val="0"/>
              </a:spcAft>
            </a:pPr>
            <a:r>
              <a:rPr lang="en-US" i="0" smtClean="0">
                <a:latin typeface="Tahoma"/>
                <a:ea typeface="+mn-ea"/>
              </a:rPr>
              <a:t>Electronics Upgrade Meeting, 12JUN14</a:t>
            </a:r>
            <a:endParaRPr lang="it-IT" i="0" dirty="0">
              <a:latin typeface="Tahoma"/>
              <a:ea typeface="+mn-ea"/>
            </a:endParaRPr>
          </a:p>
        </p:txBody>
      </p:sp>
      <p:sp>
        <p:nvSpPr>
          <p:cNvPr id="46087" name="Rectangle 7"/>
          <p:cNvSpPr>
            <a:spLocks noGrp="1" noChangeArrowheads="1"/>
          </p:cNvSpPr>
          <p:nvPr>
            <p:ph type="ftr" sz="quarter" idx="3"/>
          </p:nvPr>
        </p:nvSpPr>
        <p:spPr bwMode="auto">
          <a:xfrm>
            <a:off x="5929322" y="6553200"/>
            <a:ext cx="2816225" cy="304800"/>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lvl1pPr>
              <a:spcBef>
                <a:spcPct val="0"/>
              </a:spcBef>
              <a:defRPr sz="1400">
                <a:solidFill>
                  <a:srgbClr val="006DB6"/>
                </a:solidFill>
                <a:effectLst/>
              </a:defRPr>
            </a:lvl1pPr>
          </a:lstStyle>
          <a:p>
            <a:pPr fontAlgn="auto">
              <a:spcAft>
                <a:spcPts val="0"/>
              </a:spcAft>
            </a:pPr>
            <a:r>
              <a:rPr lang="it-IT" i="0" smtClean="0">
                <a:latin typeface="Tahoma"/>
                <a:ea typeface="+mn-ea"/>
              </a:rPr>
              <a:t>A. Cardini</a:t>
            </a:r>
            <a:endParaRPr lang="it-IT" i="0">
              <a:latin typeface="Tahoma"/>
              <a:ea typeface="+mn-ea"/>
            </a:endParaRPr>
          </a:p>
        </p:txBody>
      </p:sp>
      <p:sp>
        <p:nvSpPr>
          <p:cNvPr id="46088" name="Rectangle 8"/>
          <p:cNvSpPr>
            <a:spLocks noGrp="1" noChangeArrowheads="1"/>
          </p:cNvSpPr>
          <p:nvPr>
            <p:ph type="sldNum" sz="quarter" idx="4"/>
          </p:nvPr>
        </p:nvSpPr>
        <p:spPr bwMode="auto">
          <a:xfrm>
            <a:off x="8839200" y="6553200"/>
            <a:ext cx="304800" cy="228600"/>
          </a:xfrm>
          <a:prstGeom prst="rect">
            <a:avLst/>
          </a:prstGeom>
          <a:noFill/>
          <a:ln w="9525">
            <a:noFill/>
            <a:miter lim="800000"/>
            <a:headEnd/>
            <a:tailEnd/>
          </a:ln>
          <a:effectLst/>
        </p:spPr>
        <p:txBody>
          <a:bodyPr vert="horz" wrap="square" lIns="18000" tIns="36000" rIns="18000" bIns="36000" numCol="1" anchor="ctr" anchorCtr="1" compatLnSpc="1">
            <a:prstTxWarp prst="textNoShape">
              <a:avLst/>
            </a:prstTxWarp>
          </a:bodyPr>
          <a:lstStyle>
            <a:lvl1pPr algn="r">
              <a:spcBef>
                <a:spcPct val="0"/>
              </a:spcBef>
              <a:defRPr sz="1000" b="1">
                <a:solidFill>
                  <a:srgbClr val="DAF1FB"/>
                </a:solidFill>
              </a:defRPr>
            </a:lvl1pPr>
          </a:lstStyle>
          <a:p>
            <a:pPr fontAlgn="auto">
              <a:spcAft>
                <a:spcPts val="0"/>
              </a:spcAft>
            </a:pPr>
            <a:fld id="{339FF282-A267-4FE9-A36E-6E6EA063A851}" type="slidenum">
              <a:rPr lang="it-IT" i="0" smtClean="0">
                <a:latin typeface="Tahoma"/>
                <a:ea typeface="+mn-ea"/>
              </a:rPr>
              <a:pPr fontAlgn="auto">
                <a:spcAft>
                  <a:spcPts val="0"/>
                </a:spcAft>
              </a:pPr>
              <a:t>‹#›</a:t>
            </a:fld>
            <a:endParaRPr lang="it-IT" i="0">
              <a:latin typeface="Tahoma"/>
              <a:ea typeface="+mn-ea"/>
            </a:endParaRPr>
          </a:p>
        </p:txBody>
      </p:sp>
      <p:sp>
        <p:nvSpPr>
          <p:cNvPr id="46089" name="Rectangle 9"/>
          <p:cNvSpPr>
            <a:spLocks noChangeArrowheads="1"/>
          </p:cNvSpPr>
          <p:nvPr/>
        </p:nvSpPr>
        <p:spPr bwMode="auto">
          <a:xfrm>
            <a:off x="4572000" y="315913"/>
            <a:ext cx="4572000" cy="53975"/>
          </a:xfrm>
          <a:prstGeom prst="rect">
            <a:avLst/>
          </a:prstGeom>
          <a:gradFill flip="none" rotWithShape="1">
            <a:gsLst>
              <a:gs pos="0">
                <a:srgbClr val="DAF1FB"/>
              </a:gs>
              <a:gs pos="100000">
                <a:srgbClr val="006DB6"/>
              </a:gs>
            </a:gsLst>
            <a:lin ang="10800000" scaled="1"/>
            <a:tileRect/>
          </a:gradFill>
          <a:ln w="9525">
            <a:noFill/>
            <a:miter lim="800000"/>
            <a:headEnd/>
            <a:tailEnd/>
          </a:ln>
          <a:effectLst/>
        </p:spPr>
        <p:txBody>
          <a:bodyPr wrap="none" anchor="ctr"/>
          <a:lstStyle/>
          <a:p>
            <a:pPr fontAlgn="auto">
              <a:spcBef>
                <a:spcPts val="0"/>
              </a:spcBef>
              <a:spcAft>
                <a:spcPts val="0"/>
              </a:spcAft>
            </a:pPr>
            <a:endParaRPr lang="it-IT" sz="1800" i="0">
              <a:solidFill>
                <a:srgbClr val="000000"/>
              </a:solidFill>
              <a:latin typeface="Tahoma"/>
              <a:ea typeface="+mn-ea"/>
            </a:endParaRPr>
          </a:p>
        </p:txBody>
      </p:sp>
      <p:pic>
        <p:nvPicPr>
          <p:cNvPr id="46099" name="Picture 19" descr="Self1"/>
          <p:cNvPicPr>
            <a:picLocks noChangeAspect="1" noChangeArrowheads="1"/>
          </p:cNvPicPr>
          <p:nvPr/>
        </p:nvPicPr>
        <p:blipFill>
          <a:blip r:embed="rId16" cstate="print">
            <a:duotone>
              <a:prstClr val="black"/>
              <a:srgbClr val="006DB6">
                <a:tint val="45000"/>
                <a:satMod val="400000"/>
              </a:srgbClr>
            </a:duotone>
            <a:lum bright="-36000" contrast="8000"/>
          </a:blip>
          <a:stretch>
            <a:fillRect/>
          </a:stretch>
        </p:blipFill>
        <p:spPr bwMode="auto">
          <a:xfrm>
            <a:off x="685800" y="6248400"/>
            <a:ext cx="839626" cy="581919"/>
          </a:xfrm>
          <a:prstGeom prst="rect">
            <a:avLst/>
          </a:prstGeom>
          <a:noFill/>
          <a:ln>
            <a:noFill/>
          </a:ln>
        </p:spPr>
      </p:pic>
      <p:sp>
        <p:nvSpPr>
          <p:cNvPr id="46106" name="Rectangle 26"/>
          <p:cNvSpPr>
            <a:spLocks noChangeArrowheads="1"/>
          </p:cNvSpPr>
          <p:nvPr/>
        </p:nvSpPr>
        <p:spPr bwMode="auto">
          <a:xfrm>
            <a:off x="304800" y="6499225"/>
            <a:ext cx="381000" cy="53975"/>
          </a:xfrm>
          <a:prstGeom prst="rect">
            <a:avLst/>
          </a:prstGeom>
          <a:solidFill>
            <a:srgbClr val="006DB6"/>
          </a:solidFill>
          <a:ln w="9525">
            <a:noFill/>
            <a:miter lim="800000"/>
            <a:headEnd/>
            <a:tailEnd/>
          </a:ln>
          <a:effectLst/>
        </p:spPr>
        <p:txBody>
          <a:bodyPr wrap="none" anchor="ctr"/>
          <a:lstStyle/>
          <a:p>
            <a:pPr fontAlgn="auto">
              <a:spcBef>
                <a:spcPts val="0"/>
              </a:spcBef>
              <a:spcAft>
                <a:spcPts val="0"/>
              </a:spcAft>
            </a:pPr>
            <a:endParaRPr lang="it-IT" sz="1800" i="0">
              <a:solidFill>
                <a:srgbClr val="000000"/>
              </a:solidFill>
              <a:latin typeface="Tahoma"/>
              <a:ea typeface="+mn-ea"/>
            </a:endParaRPr>
          </a:p>
        </p:txBody>
      </p:sp>
      <p:pic>
        <p:nvPicPr>
          <p:cNvPr id="14" name="Picture 2" descr="LHCb"/>
          <p:cNvPicPr>
            <a:picLocks noChangeAspect="1" noChangeArrowheads="1"/>
          </p:cNvPicPr>
          <p:nvPr/>
        </p:nvPicPr>
        <p:blipFill>
          <a:blip r:embed="rId17" cstate="print"/>
          <a:srcRect/>
          <a:stretch>
            <a:fillRect/>
          </a:stretch>
        </p:blipFill>
        <p:spPr bwMode="auto">
          <a:xfrm>
            <a:off x="7978164" y="127613"/>
            <a:ext cx="651510" cy="434340"/>
          </a:xfrm>
          <a:prstGeom prst="rect">
            <a:avLst/>
          </a:prstGeom>
          <a:noFill/>
        </p:spPr>
      </p:pic>
      <p:sp>
        <p:nvSpPr>
          <p:cNvPr id="15" name="CasellaDiTesto 14"/>
          <p:cNvSpPr txBox="1"/>
          <p:nvPr userDrawn="1"/>
        </p:nvSpPr>
        <p:spPr>
          <a:xfrm>
            <a:off x="4067944" y="6544394"/>
            <a:ext cx="886781" cy="276999"/>
          </a:xfrm>
          <a:prstGeom prst="rect">
            <a:avLst/>
          </a:prstGeom>
          <a:noFill/>
        </p:spPr>
        <p:txBody>
          <a:bodyPr wrap="none" rtlCol="0">
            <a:spAutoFit/>
          </a:bodyPr>
          <a:lstStyle/>
          <a:p>
            <a:pPr fontAlgn="auto">
              <a:spcBef>
                <a:spcPts val="0"/>
              </a:spcBef>
              <a:spcAft>
                <a:spcPts val="0"/>
              </a:spcAft>
            </a:pPr>
            <a:r>
              <a:rPr lang="en-US" sz="1200" i="0" dirty="0" smtClean="0">
                <a:solidFill>
                  <a:srgbClr val="006DB6"/>
                </a:solidFill>
                <a:latin typeface="Tahoma"/>
                <a:ea typeface="+mn-ea"/>
              </a:rPr>
              <a:t>9/10/2013</a:t>
            </a:r>
            <a:endParaRPr lang="en-US" sz="1200" i="0" dirty="0">
              <a:solidFill>
                <a:srgbClr val="006DB6"/>
              </a:solidFill>
              <a:latin typeface="Tahoma"/>
              <a:ea typeface="+mn-ea"/>
            </a:endParaRPr>
          </a:p>
        </p:txBody>
      </p:sp>
    </p:spTree>
    <p:extLst>
      <p:ext uri="{BB962C8B-B14F-4D97-AF65-F5344CB8AC3E}">
        <p14:creationId xmlns:p14="http://schemas.microsoft.com/office/powerpoint/2010/main" val="174536867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Lst>
  <p:transition xmlns:p14="http://schemas.microsoft.com/office/powerpoint/2010/main"/>
  <p:hf hdr="0"/>
  <p:txStyles>
    <p:titleStyle>
      <a:lvl1pPr algn="l" rtl="0" eaLnBrk="1" fontAlgn="base" hangingPunct="1">
        <a:spcBef>
          <a:spcPct val="0"/>
        </a:spcBef>
        <a:spcAft>
          <a:spcPct val="0"/>
        </a:spcAft>
        <a:defRPr sz="2800" b="1">
          <a:solidFill>
            <a:srgbClr val="DAF1FB"/>
          </a:solidFill>
          <a:effectLst/>
          <a:latin typeface="+mj-lt"/>
          <a:ea typeface="+mj-ea"/>
          <a:cs typeface="+mj-cs"/>
        </a:defRPr>
      </a:lvl1pPr>
      <a:lvl2pPr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2pPr>
      <a:lvl3pPr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3pPr>
      <a:lvl4pPr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4pPr>
      <a:lvl5pPr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5pPr>
      <a:lvl6pPr marL="457200"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6pPr>
      <a:lvl7pPr marL="914400"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7pPr>
      <a:lvl8pPr marL="1371600"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8pPr>
      <a:lvl9pPr marL="1828800"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9pPr>
    </p:titleStyle>
    <p:bodyStyle>
      <a:lvl1pPr marL="342900" indent="-342900" algn="l" rtl="0" eaLnBrk="1" fontAlgn="base" hangingPunct="1">
        <a:spcBef>
          <a:spcPct val="20000"/>
        </a:spcBef>
        <a:spcAft>
          <a:spcPct val="0"/>
        </a:spcAft>
        <a:buChar char="•"/>
        <a:defRPr sz="2000">
          <a:solidFill>
            <a:srgbClr val="006DB6"/>
          </a:solidFill>
          <a:effectLst/>
          <a:latin typeface="+mn-lt"/>
          <a:ea typeface="+mn-ea"/>
          <a:cs typeface="+mn-cs"/>
        </a:defRPr>
      </a:lvl1pPr>
      <a:lvl2pPr marL="742950" indent="-285750" algn="l" rtl="0" eaLnBrk="1" fontAlgn="base" hangingPunct="1">
        <a:spcBef>
          <a:spcPct val="20000"/>
        </a:spcBef>
        <a:spcAft>
          <a:spcPct val="0"/>
        </a:spcAft>
        <a:buChar char="–"/>
        <a:defRPr>
          <a:solidFill>
            <a:srgbClr val="006DB6"/>
          </a:solidFill>
          <a:effectLst/>
          <a:latin typeface="+mn-lt"/>
        </a:defRPr>
      </a:lvl2pPr>
      <a:lvl3pPr marL="1143000" indent="-228600" algn="l" rtl="0" eaLnBrk="1" fontAlgn="base" hangingPunct="1">
        <a:spcBef>
          <a:spcPct val="20000"/>
        </a:spcBef>
        <a:spcAft>
          <a:spcPct val="0"/>
        </a:spcAft>
        <a:buChar char="•"/>
        <a:defRPr sz="1600">
          <a:solidFill>
            <a:srgbClr val="006DB6"/>
          </a:solidFill>
          <a:effectLst/>
          <a:latin typeface="+mn-lt"/>
        </a:defRPr>
      </a:lvl3pPr>
      <a:lvl4pPr marL="1600200" indent="-228600" algn="l" rtl="0" eaLnBrk="1" fontAlgn="base" hangingPunct="1">
        <a:spcBef>
          <a:spcPct val="20000"/>
        </a:spcBef>
        <a:spcAft>
          <a:spcPct val="0"/>
        </a:spcAft>
        <a:buChar char="–"/>
        <a:defRPr sz="1400">
          <a:solidFill>
            <a:srgbClr val="006DB6"/>
          </a:solidFill>
          <a:effectLst/>
          <a:latin typeface="+mn-lt"/>
        </a:defRPr>
      </a:lvl4pPr>
      <a:lvl5pPr marL="2057400" indent="-228600" algn="l" rtl="0" eaLnBrk="1" fontAlgn="base" hangingPunct="1">
        <a:spcBef>
          <a:spcPct val="20000"/>
        </a:spcBef>
        <a:spcAft>
          <a:spcPct val="0"/>
        </a:spcAft>
        <a:buChar char="»"/>
        <a:defRPr sz="1400">
          <a:solidFill>
            <a:srgbClr val="006DB6"/>
          </a:solidFill>
          <a:effectLst/>
          <a:latin typeface="+mn-lt"/>
        </a:defRPr>
      </a:lvl5pPr>
      <a:lvl6pPr marL="2514600" indent="-228600" algn="l" rtl="0" eaLnBrk="1" fontAlgn="base" hangingPunct="1">
        <a:spcBef>
          <a:spcPct val="20000"/>
        </a:spcBef>
        <a:spcAft>
          <a:spcPct val="0"/>
        </a:spcAft>
        <a:buChar char="»"/>
        <a:defRPr sz="1400">
          <a:solidFill>
            <a:srgbClr val="CCECFF"/>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har char="»"/>
        <a:defRPr sz="1400">
          <a:solidFill>
            <a:srgbClr val="CCECFF"/>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har char="»"/>
        <a:defRPr sz="1400">
          <a:solidFill>
            <a:srgbClr val="CCECFF"/>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har char="»"/>
        <a:defRPr sz="1400">
          <a:solidFill>
            <a:srgbClr val="CCECFF"/>
          </a:solidFill>
          <a:effectLst>
            <a:outerShdw blurRad="38100" dist="38100" dir="2700000" algn="tl">
              <a:srgbClr val="000000"/>
            </a:outerShdw>
          </a:effectLst>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rot="-5400000">
            <a:off x="5562600" y="3276600"/>
            <a:ext cx="6858000" cy="304800"/>
          </a:xfrm>
          <a:prstGeom prst="rect">
            <a:avLst/>
          </a:prstGeom>
          <a:solidFill>
            <a:srgbClr val="006DB6"/>
          </a:solidFill>
          <a:ln w="9525">
            <a:noFill/>
            <a:miter lim="800000"/>
            <a:headEnd/>
            <a:tailEnd/>
          </a:ln>
          <a:effectLst/>
        </p:spPr>
        <p:txBody>
          <a:bodyPr lIns="18000" rIns="18000" anchor="ctr" anchorCtr="0"/>
          <a:lstStyle/>
          <a:p>
            <a:pPr fontAlgn="auto">
              <a:spcBef>
                <a:spcPct val="50000"/>
              </a:spcBef>
              <a:spcAft>
                <a:spcPts val="0"/>
              </a:spcAft>
            </a:pPr>
            <a:r>
              <a:rPr lang="en-US" sz="1400" i="0" dirty="0" smtClean="0">
                <a:solidFill>
                  <a:srgbClr val="DAF1FB"/>
                </a:solidFill>
                <a:latin typeface="Tahoma"/>
                <a:ea typeface="+mn-ea"/>
              </a:rPr>
              <a:t>         Muon Electronics Upgrade Review</a:t>
            </a:r>
            <a:endParaRPr lang="en-US" sz="1400" i="0" dirty="0">
              <a:solidFill>
                <a:srgbClr val="DAF1FB"/>
              </a:solidFill>
              <a:latin typeface="Tahoma"/>
              <a:ea typeface="+mn-ea"/>
            </a:endParaRPr>
          </a:p>
        </p:txBody>
      </p:sp>
      <p:sp>
        <p:nvSpPr>
          <p:cNvPr id="46083" name="Rectangle 3"/>
          <p:cNvSpPr>
            <a:spLocks noChangeArrowheads="1"/>
          </p:cNvSpPr>
          <p:nvPr/>
        </p:nvSpPr>
        <p:spPr bwMode="auto">
          <a:xfrm>
            <a:off x="1295400" y="6488113"/>
            <a:ext cx="7848600" cy="53975"/>
          </a:xfrm>
          <a:prstGeom prst="rect">
            <a:avLst/>
          </a:prstGeom>
          <a:gradFill flip="none" rotWithShape="1">
            <a:gsLst>
              <a:gs pos="13000">
                <a:srgbClr val="DAF1FB"/>
              </a:gs>
              <a:gs pos="100000">
                <a:srgbClr val="006DB6"/>
              </a:gs>
            </a:gsLst>
            <a:lin ang="10800000" scaled="1"/>
            <a:tileRect/>
          </a:gradFill>
          <a:ln w="9525">
            <a:noFill/>
            <a:miter lim="800000"/>
            <a:headEnd/>
            <a:tailEnd/>
          </a:ln>
          <a:effectLst/>
        </p:spPr>
        <p:txBody>
          <a:bodyPr wrap="none" anchor="ctr"/>
          <a:lstStyle/>
          <a:p>
            <a:pPr fontAlgn="auto">
              <a:spcBef>
                <a:spcPts val="0"/>
              </a:spcBef>
              <a:spcAft>
                <a:spcPts val="0"/>
              </a:spcAft>
            </a:pPr>
            <a:endParaRPr lang="it-IT" sz="1800" i="0">
              <a:solidFill>
                <a:srgbClr val="000000"/>
              </a:solidFill>
              <a:latin typeface="Tahoma"/>
              <a:ea typeface="+mn-ea"/>
            </a:endParaRPr>
          </a:p>
        </p:txBody>
      </p:sp>
      <p:sp>
        <p:nvSpPr>
          <p:cNvPr id="46084" name="Rectangle 4"/>
          <p:cNvSpPr>
            <a:spLocks noGrp="1" noChangeArrowheads="1"/>
          </p:cNvSpPr>
          <p:nvPr>
            <p:ph type="title"/>
          </p:nvPr>
        </p:nvSpPr>
        <p:spPr bwMode="auto">
          <a:xfrm>
            <a:off x="228600" y="115888"/>
            <a:ext cx="4343400" cy="493712"/>
          </a:xfrm>
          <a:prstGeom prst="rect">
            <a:avLst/>
          </a:prstGeom>
          <a:solidFill>
            <a:srgbClr val="006DB6"/>
          </a:solidFill>
          <a:ln w="28575">
            <a:noFill/>
            <a:miter lim="800000"/>
            <a:headEnd/>
            <a:tailEnd/>
          </a:ln>
          <a:effectLst/>
        </p:spPr>
        <p:txBody>
          <a:bodyPr vert="horz" wrap="square" lIns="54000" tIns="45720" rIns="54000" bIns="45720" numCol="1" anchor="ctr" anchorCtr="0" compatLnSpc="1">
            <a:prstTxWarp prst="textNoShape">
              <a:avLst/>
            </a:prstTxWarp>
          </a:bodyPr>
          <a:lstStyle/>
          <a:p>
            <a:pPr lvl="0"/>
            <a:r>
              <a:rPr lang="en-US" dirty="0" smtClean="0"/>
              <a:t>Title</a:t>
            </a:r>
          </a:p>
        </p:txBody>
      </p:sp>
      <p:sp>
        <p:nvSpPr>
          <p:cNvPr id="46085" name="Rectangle 5"/>
          <p:cNvSpPr>
            <a:spLocks noGrp="1" noChangeArrowheads="1"/>
          </p:cNvSpPr>
          <p:nvPr>
            <p:ph type="body" idx="1"/>
          </p:nvPr>
        </p:nvSpPr>
        <p:spPr bwMode="auto">
          <a:xfrm>
            <a:off x="304800" y="762000"/>
            <a:ext cx="8458200" cy="556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lvl="0"/>
            <a:r>
              <a:rPr lang="en-US" dirty="0" smtClean="0"/>
              <a:t>Click to modify the style</a:t>
            </a:r>
          </a:p>
          <a:p>
            <a:pPr lvl="1"/>
            <a:r>
              <a:rPr lang="en-US" dirty="0" err="1" smtClean="0"/>
              <a:t>Secondo</a:t>
            </a:r>
            <a:r>
              <a:rPr lang="en-US" dirty="0" smtClean="0"/>
              <a:t> </a:t>
            </a:r>
            <a:r>
              <a:rPr lang="en-US" dirty="0" err="1" smtClean="0"/>
              <a:t>livello</a:t>
            </a:r>
            <a:endParaRPr lang="en-US" dirty="0" smtClean="0"/>
          </a:p>
          <a:p>
            <a:pPr lvl="2"/>
            <a:r>
              <a:rPr lang="en-US" dirty="0" err="1" smtClean="0"/>
              <a:t>Terzo</a:t>
            </a:r>
            <a:r>
              <a:rPr lang="en-US" dirty="0" smtClean="0"/>
              <a:t> </a:t>
            </a:r>
            <a:r>
              <a:rPr lang="en-US" dirty="0" err="1" smtClean="0"/>
              <a:t>livello</a:t>
            </a:r>
            <a:endParaRPr lang="en-US" dirty="0" smtClean="0"/>
          </a:p>
          <a:p>
            <a:pPr lvl="3"/>
            <a:r>
              <a:rPr lang="en-US" dirty="0" smtClean="0"/>
              <a:t>Quarto </a:t>
            </a:r>
            <a:r>
              <a:rPr lang="en-US" dirty="0" err="1" smtClean="0"/>
              <a:t>livello</a:t>
            </a:r>
            <a:endParaRPr lang="en-US" dirty="0" smtClean="0"/>
          </a:p>
          <a:p>
            <a:pPr lvl="4"/>
            <a:r>
              <a:rPr lang="en-US" dirty="0" err="1" smtClean="0"/>
              <a:t>Quinto</a:t>
            </a:r>
            <a:r>
              <a:rPr lang="en-US" dirty="0" smtClean="0"/>
              <a:t> </a:t>
            </a:r>
            <a:r>
              <a:rPr lang="en-US" dirty="0" err="1" smtClean="0"/>
              <a:t>livello</a:t>
            </a:r>
            <a:endParaRPr lang="en-US" dirty="0" smtClean="0"/>
          </a:p>
        </p:txBody>
      </p:sp>
      <p:sp>
        <p:nvSpPr>
          <p:cNvPr id="46086" name="Rectangle 6"/>
          <p:cNvSpPr>
            <a:spLocks noGrp="1" noChangeArrowheads="1"/>
          </p:cNvSpPr>
          <p:nvPr>
            <p:ph type="dt" sz="half" idx="2"/>
          </p:nvPr>
        </p:nvSpPr>
        <p:spPr bwMode="auto">
          <a:xfrm>
            <a:off x="1691680" y="6525344"/>
            <a:ext cx="1195412" cy="228600"/>
          </a:xfrm>
          <a:prstGeom prst="rect">
            <a:avLst/>
          </a:prstGeom>
          <a:noFill/>
          <a:ln w="9525">
            <a:noFill/>
            <a:miter lim="800000"/>
            <a:headEnd/>
            <a:tailEnd/>
          </a:ln>
          <a:effectLst/>
        </p:spPr>
        <p:txBody>
          <a:bodyPr vert="horz" wrap="square" lIns="54000" tIns="45720" rIns="54000" bIns="45720" numCol="1" anchor="ctr" anchorCtr="0" compatLnSpc="1">
            <a:prstTxWarp prst="textNoShape">
              <a:avLst/>
            </a:prstTxWarp>
          </a:bodyPr>
          <a:lstStyle>
            <a:lvl1pPr algn="l">
              <a:spcBef>
                <a:spcPct val="0"/>
              </a:spcBef>
              <a:defRPr sz="1200">
                <a:solidFill>
                  <a:srgbClr val="006DB6"/>
                </a:solidFill>
                <a:effectLst/>
                <a:latin typeface="+mn-lt"/>
              </a:defRPr>
            </a:lvl1pPr>
          </a:lstStyle>
          <a:p>
            <a:pPr fontAlgn="auto">
              <a:spcAft>
                <a:spcPts val="0"/>
              </a:spcAft>
            </a:pPr>
            <a:r>
              <a:rPr lang="en-US" i="0" smtClean="0">
                <a:latin typeface="Tahoma"/>
                <a:ea typeface="+mn-ea"/>
              </a:rPr>
              <a:t>Electronics Upgrade Meeting, 12JUN14</a:t>
            </a:r>
            <a:endParaRPr lang="it-IT" i="0" dirty="0">
              <a:latin typeface="Tahoma"/>
              <a:ea typeface="+mn-ea"/>
            </a:endParaRPr>
          </a:p>
        </p:txBody>
      </p:sp>
      <p:sp>
        <p:nvSpPr>
          <p:cNvPr id="46087" name="Rectangle 7"/>
          <p:cNvSpPr>
            <a:spLocks noGrp="1" noChangeArrowheads="1"/>
          </p:cNvSpPr>
          <p:nvPr>
            <p:ph type="ftr" sz="quarter" idx="3"/>
          </p:nvPr>
        </p:nvSpPr>
        <p:spPr bwMode="auto">
          <a:xfrm>
            <a:off x="5929322" y="6553200"/>
            <a:ext cx="2816225" cy="304800"/>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lvl1pPr>
              <a:spcBef>
                <a:spcPct val="0"/>
              </a:spcBef>
              <a:defRPr sz="1400">
                <a:solidFill>
                  <a:srgbClr val="006DB6"/>
                </a:solidFill>
                <a:effectLst/>
              </a:defRPr>
            </a:lvl1pPr>
          </a:lstStyle>
          <a:p>
            <a:pPr fontAlgn="auto">
              <a:spcAft>
                <a:spcPts val="0"/>
              </a:spcAft>
            </a:pPr>
            <a:r>
              <a:rPr lang="it-IT" i="0" smtClean="0">
                <a:latin typeface="Tahoma"/>
                <a:ea typeface="+mn-ea"/>
              </a:rPr>
              <a:t>A. Cardini</a:t>
            </a:r>
            <a:endParaRPr lang="it-IT" i="0">
              <a:latin typeface="Tahoma"/>
              <a:ea typeface="+mn-ea"/>
            </a:endParaRPr>
          </a:p>
        </p:txBody>
      </p:sp>
      <p:sp>
        <p:nvSpPr>
          <p:cNvPr id="46088" name="Rectangle 8"/>
          <p:cNvSpPr>
            <a:spLocks noGrp="1" noChangeArrowheads="1"/>
          </p:cNvSpPr>
          <p:nvPr>
            <p:ph type="sldNum" sz="quarter" idx="4"/>
          </p:nvPr>
        </p:nvSpPr>
        <p:spPr bwMode="auto">
          <a:xfrm>
            <a:off x="8839200" y="6553200"/>
            <a:ext cx="304800" cy="228600"/>
          </a:xfrm>
          <a:prstGeom prst="rect">
            <a:avLst/>
          </a:prstGeom>
          <a:noFill/>
          <a:ln w="9525">
            <a:noFill/>
            <a:miter lim="800000"/>
            <a:headEnd/>
            <a:tailEnd/>
          </a:ln>
          <a:effectLst/>
        </p:spPr>
        <p:txBody>
          <a:bodyPr vert="horz" wrap="square" lIns="18000" tIns="36000" rIns="18000" bIns="36000" numCol="1" anchor="ctr" anchorCtr="1" compatLnSpc="1">
            <a:prstTxWarp prst="textNoShape">
              <a:avLst/>
            </a:prstTxWarp>
          </a:bodyPr>
          <a:lstStyle>
            <a:lvl1pPr algn="r">
              <a:spcBef>
                <a:spcPct val="0"/>
              </a:spcBef>
              <a:defRPr sz="1000" b="1">
                <a:solidFill>
                  <a:srgbClr val="DAF1FB"/>
                </a:solidFill>
              </a:defRPr>
            </a:lvl1pPr>
          </a:lstStyle>
          <a:p>
            <a:pPr fontAlgn="auto">
              <a:spcAft>
                <a:spcPts val="0"/>
              </a:spcAft>
            </a:pPr>
            <a:fld id="{339FF282-A267-4FE9-A36E-6E6EA063A851}" type="slidenum">
              <a:rPr lang="it-IT" i="0" smtClean="0">
                <a:latin typeface="Tahoma"/>
                <a:ea typeface="+mn-ea"/>
              </a:rPr>
              <a:pPr fontAlgn="auto">
                <a:spcAft>
                  <a:spcPts val="0"/>
                </a:spcAft>
              </a:pPr>
              <a:t>‹#›</a:t>
            </a:fld>
            <a:endParaRPr lang="it-IT" i="0">
              <a:latin typeface="Tahoma"/>
              <a:ea typeface="+mn-ea"/>
            </a:endParaRPr>
          </a:p>
        </p:txBody>
      </p:sp>
      <p:sp>
        <p:nvSpPr>
          <p:cNvPr id="46089" name="Rectangle 9"/>
          <p:cNvSpPr>
            <a:spLocks noChangeArrowheads="1"/>
          </p:cNvSpPr>
          <p:nvPr/>
        </p:nvSpPr>
        <p:spPr bwMode="auto">
          <a:xfrm>
            <a:off x="4572000" y="315913"/>
            <a:ext cx="4572000" cy="53975"/>
          </a:xfrm>
          <a:prstGeom prst="rect">
            <a:avLst/>
          </a:prstGeom>
          <a:gradFill flip="none" rotWithShape="1">
            <a:gsLst>
              <a:gs pos="0">
                <a:srgbClr val="DAF1FB"/>
              </a:gs>
              <a:gs pos="100000">
                <a:srgbClr val="006DB6"/>
              </a:gs>
            </a:gsLst>
            <a:lin ang="10800000" scaled="1"/>
            <a:tileRect/>
          </a:gradFill>
          <a:ln w="9525">
            <a:noFill/>
            <a:miter lim="800000"/>
            <a:headEnd/>
            <a:tailEnd/>
          </a:ln>
          <a:effectLst/>
        </p:spPr>
        <p:txBody>
          <a:bodyPr wrap="none" anchor="ctr"/>
          <a:lstStyle/>
          <a:p>
            <a:pPr fontAlgn="auto">
              <a:spcBef>
                <a:spcPts val="0"/>
              </a:spcBef>
              <a:spcAft>
                <a:spcPts val="0"/>
              </a:spcAft>
            </a:pPr>
            <a:endParaRPr lang="it-IT" sz="1800" i="0">
              <a:solidFill>
                <a:srgbClr val="000000"/>
              </a:solidFill>
              <a:latin typeface="Tahoma"/>
              <a:ea typeface="+mn-ea"/>
            </a:endParaRPr>
          </a:p>
        </p:txBody>
      </p:sp>
      <p:pic>
        <p:nvPicPr>
          <p:cNvPr id="46099" name="Picture 19" descr="Self1"/>
          <p:cNvPicPr>
            <a:picLocks noChangeAspect="1" noChangeArrowheads="1"/>
          </p:cNvPicPr>
          <p:nvPr/>
        </p:nvPicPr>
        <p:blipFill>
          <a:blip r:embed="rId16" cstate="print">
            <a:duotone>
              <a:prstClr val="black"/>
              <a:srgbClr val="006DB6">
                <a:tint val="45000"/>
                <a:satMod val="400000"/>
              </a:srgbClr>
            </a:duotone>
            <a:lum bright="-36000" contrast="8000"/>
          </a:blip>
          <a:stretch>
            <a:fillRect/>
          </a:stretch>
        </p:blipFill>
        <p:spPr bwMode="auto">
          <a:xfrm>
            <a:off x="685800" y="6248400"/>
            <a:ext cx="839626" cy="581919"/>
          </a:xfrm>
          <a:prstGeom prst="rect">
            <a:avLst/>
          </a:prstGeom>
          <a:noFill/>
          <a:ln>
            <a:noFill/>
          </a:ln>
        </p:spPr>
      </p:pic>
      <p:sp>
        <p:nvSpPr>
          <p:cNvPr id="46106" name="Rectangle 26"/>
          <p:cNvSpPr>
            <a:spLocks noChangeArrowheads="1"/>
          </p:cNvSpPr>
          <p:nvPr/>
        </p:nvSpPr>
        <p:spPr bwMode="auto">
          <a:xfrm>
            <a:off x="304800" y="6499225"/>
            <a:ext cx="381000" cy="53975"/>
          </a:xfrm>
          <a:prstGeom prst="rect">
            <a:avLst/>
          </a:prstGeom>
          <a:solidFill>
            <a:srgbClr val="006DB6"/>
          </a:solidFill>
          <a:ln w="9525">
            <a:noFill/>
            <a:miter lim="800000"/>
            <a:headEnd/>
            <a:tailEnd/>
          </a:ln>
          <a:effectLst/>
        </p:spPr>
        <p:txBody>
          <a:bodyPr wrap="none" anchor="ctr"/>
          <a:lstStyle/>
          <a:p>
            <a:pPr fontAlgn="auto">
              <a:spcBef>
                <a:spcPts val="0"/>
              </a:spcBef>
              <a:spcAft>
                <a:spcPts val="0"/>
              </a:spcAft>
            </a:pPr>
            <a:endParaRPr lang="it-IT" sz="1800" i="0">
              <a:solidFill>
                <a:srgbClr val="000000"/>
              </a:solidFill>
              <a:latin typeface="Tahoma"/>
              <a:ea typeface="+mn-ea"/>
            </a:endParaRPr>
          </a:p>
        </p:txBody>
      </p:sp>
      <p:pic>
        <p:nvPicPr>
          <p:cNvPr id="14" name="Picture 2" descr="LHCb"/>
          <p:cNvPicPr>
            <a:picLocks noChangeAspect="1" noChangeArrowheads="1"/>
          </p:cNvPicPr>
          <p:nvPr/>
        </p:nvPicPr>
        <p:blipFill>
          <a:blip r:embed="rId17" cstate="print"/>
          <a:srcRect/>
          <a:stretch>
            <a:fillRect/>
          </a:stretch>
        </p:blipFill>
        <p:spPr bwMode="auto">
          <a:xfrm>
            <a:off x="7978164" y="127613"/>
            <a:ext cx="651510" cy="434340"/>
          </a:xfrm>
          <a:prstGeom prst="rect">
            <a:avLst/>
          </a:prstGeom>
          <a:noFill/>
        </p:spPr>
      </p:pic>
      <p:sp>
        <p:nvSpPr>
          <p:cNvPr id="15" name="CasellaDiTesto 14"/>
          <p:cNvSpPr txBox="1"/>
          <p:nvPr userDrawn="1"/>
        </p:nvSpPr>
        <p:spPr>
          <a:xfrm>
            <a:off x="4067944" y="6544394"/>
            <a:ext cx="886781" cy="276999"/>
          </a:xfrm>
          <a:prstGeom prst="rect">
            <a:avLst/>
          </a:prstGeom>
          <a:noFill/>
        </p:spPr>
        <p:txBody>
          <a:bodyPr wrap="none" rtlCol="0">
            <a:spAutoFit/>
          </a:bodyPr>
          <a:lstStyle/>
          <a:p>
            <a:pPr fontAlgn="auto">
              <a:spcBef>
                <a:spcPts val="0"/>
              </a:spcBef>
              <a:spcAft>
                <a:spcPts val="0"/>
              </a:spcAft>
            </a:pPr>
            <a:r>
              <a:rPr lang="en-US" sz="1200" i="0" dirty="0" smtClean="0">
                <a:solidFill>
                  <a:srgbClr val="006DB6"/>
                </a:solidFill>
                <a:latin typeface="Tahoma"/>
                <a:ea typeface="+mn-ea"/>
              </a:rPr>
              <a:t>9/10/2013</a:t>
            </a:r>
            <a:endParaRPr lang="en-US" sz="1200" i="0" dirty="0">
              <a:solidFill>
                <a:srgbClr val="006DB6"/>
              </a:solidFill>
              <a:latin typeface="Tahoma"/>
              <a:ea typeface="+mn-ea"/>
            </a:endParaRPr>
          </a:p>
        </p:txBody>
      </p:sp>
    </p:spTree>
    <p:extLst>
      <p:ext uri="{BB962C8B-B14F-4D97-AF65-F5344CB8AC3E}">
        <p14:creationId xmlns:p14="http://schemas.microsoft.com/office/powerpoint/2010/main" val="417913778"/>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Lst>
  <p:transition xmlns:p14="http://schemas.microsoft.com/office/powerpoint/2010/main"/>
  <p:hf hdr="0"/>
  <p:txStyles>
    <p:titleStyle>
      <a:lvl1pPr algn="l" rtl="0" eaLnBrk="1" fontAlgn="base" hangingPunct="1">
        <a:spcBef>
          <a:spcPct val="0"/>
        </a:spcBef>
        <a:spcAft>
          <a:spcPct val="0"/>
        </a:spcAft>
        <a:defRPr sz="2800" b="1">
          <a:solidFill>
            <a:srgbClr val="DAF1FB"/>
          </a:solidFill>
          <a:effectLst/>
          <a:latin typeface="+mj-lt"/>
          <a:ea typeface="+mj-ea"/>
          <a:cs typeface="+mj-cs"/>
        </a:defRPr>
      </a:lvl1pPr>
      <a:lvl2pPr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2pPr>
      <a:lvl3pPr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3pPr>
      <a:lvl4pPr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4pPr>
      <a:lvl5pPr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5pPr>
      <a:lvl6pPr marL="457200"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6pPr>
      <a:lvl7pPr marL="914400"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7pPr>
      <a:lvl8pPr marL="1371600"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8pPr>
      <a:lvl9pPr marL="1828800"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9pPr>
    </p:titleStyle>
    <p:bodyStyle>
      <a:lvl1pPr marL="342900" indent="-342900" algn="l" rtl="0" eaLnBrk="1" fontAlgn="base" hangingPunct="1">
        <a:spcBef>
          <a:spcPct val="20000"/>
        </a:spcBef>
        <a:spcAft>
          <a:spcPct val="0"/>
        </a:spcAft>
        <a:buChar char="•"/>
        <a:defRPr sz="2000">
          <a:solidFill>
            <a:srgbClr val="006DB6"/>
          </a:solidFill>
          <a:effectLst/>
          <a:latin typeface="+mn-lt"/>
          <a:ea typeface="+mn-ea"/>
          <a:cs typeface="+mn-cs"/>
        </a:defRPr>
      </a:lvl1pPr>
      <a:lvl2pPr marL="742950" indent="-285750" algn="l" rtl="0" eaLnBrk="1" fontAlgn="base" hangingPunct="1">
        <a:spcBef>
          <a:spcPct val="20000"/>
        </a:spcBef>
        <a:spcAft>
          <a:spcPct val="0"/>
        </a:spcAft>
        <a:buChar char="–"/>
        <a:defRPr>
          <a:solidFill>
            <a:srgbClr val="006DB6"/>
          </a:solidFill>
          <a:effectLst/>
          <a:latin typeface="+mn-lt"/>
        </a:defRPr>
      </a:lvl2pPr>
      <a:lvl3pPr marL="1143000" indent="-228600" algn="l" rtl="0" eaLnBrk="1" fontAlgn="base" hangingPunct="1">
        <a:spcBef>
          <a:spcPct val="20000"/>
        </a:spcBef>
        <a:spcAft>
          <a:spcPct val="0"/>
        </a:spcAft>
        <a:buChar char="•"/>
        <a:defRPr sz="1600">
          <a:solidFill>
            <a:srgbClr val="006DB6"/>
          </a:solidFill>
          <a:effectLst/>
          <a:latin typeface="+mn-lt"/>
        </a:defRPr>
      </a:lvl3pPr>
      <a:lvl4pPr marL="1600200" indent="-228600" algn="l" rtl="0" eaLnBrk="1" fontAlgn="base" hangingPunct="1">
        <a:spcBef>
          <a:spcPct val="20000"/>
        </a:spcBef>
        <a:spcAft>
          <a:spcPct val="0"/>
        </a:spcAft>
        <a:buChar char="–"/>
        <a:defRPr sz="1400">
          <a:solidFill>
            <a:srgbClr val="006DB6"/>
          </a:solidFill>
          <a:effectLst/>
          <a:latin typeface="+mn-lt"/>
        </a:defRPr>
      </a:lvl4pPr>
      <a:lvl5pPr marL="2057400" indent="-228600" algn="l" rtl="0" eaLnBrk="1" fontAlgn="base" hangingPunct="1">
        <a:spcBef>
          <a:spcPct val="20000"/>
        </a:spcBef>
        <a:spcAft>
          <a:spcPct val="0"/>
        </a:spcAft>
        <a:buChar char="»"/>
        <a:defRPr sz="1400">
          <a:solidFill>
            <a:srgbClr val="006DB6"/>
          </a:solidFill>
          <a:effectLst/>
          <a:latin typeface="+mn-lt"/>
        </a:defRPr>
      </a:lvl5pPr>
      <a:lvl6pPr marL="2514600" indent="-228600" algn="l" rtl="0" eaLnBrk="1" fontAlgn="base" hangingPunct="1">
        <a:spcBef>
          <a:spcPct val="20000"/>
        </a:spcBef>
        <a:spcAft>
          <a:spcPct val="0"/>
        </a:spcAft>
        <a:buChar char="»"/>
        <a:defRPr sz="1400">
          <a:solidFill>
            <a:srgbClr val="CCECFF"/>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har char="»"/>
        <a:defRPr sz="1400">
          <a:solidFill>
            <a:srgbClr val="CCECFF"/>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har char="»"/>
        <a:defRPr sz="1400">
          <a:solidFill>
            <a:srgbClr val="CCECFF"/>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har char="»"/>
        <a:defRPr sz="1400">
          <a:solidFill>
            <a:srgbClr val="CCECFF"/>
          </a:solidFill>
          <a:effectLst>
            <a:outerShdw blurRad="38100" dist="38100" dir="2700000" algn="tl">
              <a:srgbClr val="000000"/>
            </a:outerShdw>
          </a:effectLst>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rot="-5400000">
            <a:off x="5562600" y="3276600"/>
            <a:ext cx="6858000" cy="304800"/>
          </a:xfrm>
          <a:prstGeom prst="rect">
            <a:avLst/>
          </a:prstGeom>
          <a:solidFill>
            <a:srgbClr val="006DB6"/>
          </a:solidFill>
          <a:ln w="9525">
            <a:noFill/>
            <a:miter lim="800000"/>
            <a:headEnd/>
            <a:tailEnd/>
          </a:ln>
          <a:effectLst/>
        </p:spPr>
        <p:txBody>
          <a:bodyPr lIns="18000" rIns="18000" anchor="ctr" anchorCtr="0"/>
          <a:lstStyle/>
          <a:p>
            <a:pPr fontAlgn="auto">
              <a:spcBef>
                <a:spcPct val="50000"/>
              </a:spcBef>
              <a:spcAft>
                <a:spcPts val="0"/>
              </a:spcAft>
            </a:pPr>
            <a:r>
              <a:rPr lang="en-US" sz="1400" i="0" dirty="0" smtClean="0">
                <a:solidFill>
                  <a:srgbClr val="DAF1FB"/>
                </a:solidFill>
                <a:latin typeface="Tahoma"/>
                <a:ea typeface="+mn-ea"/>
              </a:rPr>
              <a:t>         Muon Electronics Upgrade Review</a:t>
            </a:r>
            <a:endParaRPr lang="en-US" sz="1400" i="0" dirty="0">
              <a:solidFill>
                <a:srgbClr val="DAF1FB"/>
              </a:solidFill>
              <a:latin typeface="Tahoma"/>
              <a:ea typeface="+mn-ea"/>
            </a:endParaRPr>
          </a:p>
        </p:txBody>
      </p:sp>
      <p:sp>
        <p:nvSpPr>
          <p:cNvPr id="46083" name="Rectangle 3"/>
          <p:cNvSpPr>
            <a:spLocks noChangeArrowheads="1"/>
          </p:cNvSpPr>
          <p:nvPr/>
        </p:nvSpPr>
        <p:spPr bwMode="auto">
          <a:xfrm>
            <a:off x="1295400" y="6488113"/>
            <a:ext cx="7848600" cy="53975"/>
          </a:xfrm>
          <a:prstGeom prst="rect">
            <a:avLst/>
          </a:prstGeom>
          <a:gradFill flip="none" rotWithShape="1">
            <a:gsLst>
              <a:gs pos="13000">
                <a:srgbClr val="DAF1FB"/>
              </a:gs>
              <a:gs pos="100000">
                <a:srgbClr val="006DB6"/>
              </a:gs>
            </a:gsLst>
            <a:lin ang="10800000" scaled="1"/>
            <a:tileRect/>
          </a:gradFill>
          <a:ln w="9525">
            <a:noFill/>
            <a:miter lim="800000"/>
            <a:headEnd/>
            <a:tailEnd/>
          </a:ln>
          <a:effectLst/>
        </p:spPr>
        <p:txBody>
          <a:bodyPr wrap="none" anchor="ctr"/>
          <a:lstStyle/>
          <a:p>
            <a:pPr fontAlgn="auto">
              <a:spcBef>
                <a:spcPts val="0"/>
              </a:spcBef>
              <a:spcAft>
                <a:spcPts val="0"/>
              </a:spcAft>
            </a:pPr>
            <a:endParaRPr lang="it-IT" sz="1800" i="0">
              <a:solidFill>
                <a:srgbClr val="000000"/>
              </a:solidFill>
              <a:latin typeface="Tahoma"/>
              <a:ea typeface="+mn-ea"/>
            </a:endParaRPr>
          </a:p>
        </p:txBody>
      </p:sp>
      <p:sp>
        <p:nvSpPr>
          <p:cNvPr id="46084" name="Rectangle 4"/>
          <p:cNvSpPr>
            <a:spLocks noGrp="1" noChangeArrowheads="1"/>
          </p:cNvSpPr>
          <p:nvPr>
            <p:ph type="title"/>
          </p:nvPr>
        </p:nvSpPr>
        <p:spPr bwMode="auto">
          <a:xfrm>
            <a:off x="228600" y="115888"/>
            <a:ext cx="4343400" cy="493712"/>
          </a:xfrm>
          <a:prstGeom prst="rect">
            <a:avLst/>
          </a:prstGeom>
          <a:solidFill>
            <a:srgbClr val="006DB6"/>
          </a:solidFill>
          <a:ln w="28575">
            <a:noFill/>
            <a:miter lim="800000"/>
            <a:headEnd/>
            <a:tailEnd/>
          </a:ln>
          <a:effectLst/>
        </p:spPr>
        <p:txBody>
          <a:bodyPr vert="horz" wrap="square" lIns="54000" tIns="45720" rIns="54000" bIns="45720" numCol="1" anchor="ctr" anchorCtr="0" compatLnSpc="1">
            <a:prstTxWarp prst="textNoShape">
              <a:avLst/>
            </a:prstTxWarp>
          </a:bodyPr>
          <a:lstStyle/>
          <a:p>
            <a:pPr lvl="0"/>
            <a:r>
              <a:rPr lang="en-US" dirty="0" smtClean="0"/>
              <a:t>Title</a:t>
            </a:r>
          </a:p>
        </p:txBody>
      </p:sp>
      <p:sp>
        <p:nvSpPr>
          <p:cNvPr id="46085" name="Rectangle 5"/>
          <p:cNvSpPr>
            <a:spLocks noGrp="1" noChangeArrowheads="1"/>
          </p:cNvSpPr>
          <p:nvPr>
            <p:ph type="body" idx="1"/>
          </p:nvPr>
        </p:nvSpPr>
        <p:spPr bwMode="auto">
          <a:xfrm>
            <a:off x="304800" y="762000"/>
            <a:ext cx="8458200" cy="556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lvl="0"/>
            <a:r>
              <a:rPr lang="en-US" dirty="0" smtClean="0"/>
              <a:t>Click to modify the style</a:t>
            </a:r>
          </a:p>
          <a:p>
            <a:pPr lvl="1"/>
            <a:r>
              <a:rPr lang="en-US" dirty="0" err="1" smtClean="0"/>
              <a:t>Secondo</a:t>
            </a:r>
            <a:r>
              <a:rPr lang="en-US" dirty="0" smtClean="0"/>
              <a:t> </a:t>
            </a:r>
            <a:r>
              <a:rPr lang="en-US" dirty="0" err="1" smtClean="0"/>
              <a:t>livello</a:t>
            </a:r>
            <a:endParaRPr lang="en-US" dirty="0" smtClean="0"/>
          </a:p>
          <a:p>
            <a:pPr lvl="2"/>
            <a:r>
              <a:rPr lang="en-US" dirty="0" err="1" smtClean="0"/>
              <a:t>Terzo</a:t>
            </a:r>
            <a:r>
              <a:rPr lang="en-US" dirty="0" smtClean="0"/>
              <a:t> </a:t>
            </a:r>
            <a:r>
              <a:rPr lang="en-US" dirty="0" err="1" smtClean="0"/>
              <a:t>livello</a:t>
            </a:r>
            <a:endParaRPr lang="en-US" dirty="0" smtClean="0"/>
          </a:p>
          <a:p>
            <a:pPr lvl="3"/>
            <a:r>
              <a:rPr lang="en-US" dirty="0" smtClean="0"/>
              <a:t>Quarto </a:t>
            </a:r>
            <a:r>
              <a:rPr lang="en-US" dirty="0" err="1" smtClean="0"/>
              <a:t>livello</a:t>
            </a:r>
            <a:endParaRPr lang="en-US" dirty="0" smtClean="0"/>
          </a:p>
          <a:p>
            <a:pPr lvl="4"/>
            <a:r>
              <a:rPr lang="en-US" dirty="0" err="1" smtClean="0"/>
              <a:t>Quinto</a:t>
            </a:r>
            <a:r>
              <a:rPr lang="en-US" dirty="0" smtClean="0"/>
              <a:t> </a:t>
            </a:r>
            <a:r>
              <a:rPr lang="en-US" dirty="0" err="1" smtClean="0"/>
              <a:t>livello</a:t>
            </a:r>
            <a:endParaRPr lang="en-US" dirty="0" smtClean="0"/>
          </a:p>
        </p:txBody>
      </p:sp>
      <p:sp>
        <p:nvSpPr>
          <p:cNvPr id="46086" name="Rectangle 6"/>
          <p:cNvSpPr>
            <a:spLocks noGrp="1" noChangeArrowheads="1"/>
          </p:cNvSpPr>
          <p:nvPr>
            <p:ph type="dt" sz="half" idx="2"/>
          </p:nvPr>
        </p:nvSpPr>
        <p:spPr bwMode="auto">
          <a:xfrm>
            <a:off x="1691680" y="6525344"/>
            <a:ext cx="1195412" cy="228600"/>
          </a:xfrm>
          <a:prstGeom prst="rect">
            <a:avLst/>
          </a:prstGeom>
          <a:noFill/>
          <a:ln w="9525">
            <a:noFill/>
            <a:miter lim="800000"/>
            <a:headEnd/>
            <a:tailEnd/>
          </a:ln>
          <a:effectLst/>
        </p:spPr>
        <p:txBody>
          <a:bodyPr vert="horz" wrap="square" lIns="54000" tIns="45720" rIns="54000" bIns="45720" numCol="1" anchor="ctr" anchorCtr="0" compatLnSpc="1">
            <a:prstTxWarp prst="textNoShape">
              <a:avLst/>
            </a:prstTxWarp>
          </a:bodyPr>
          <a:lstStyle>
            <a:lvl1pPr algn="l">
              <a:spcBef>
                <a:spcPct val="0"/>
              </a:spcBef>
              <a:defRPr sz="1200">
                <a:solidFill>
                  <a:srgbClr val="006DB6"/>
                </a:solidFill>
                <a:effectLst/>
                <a:latin typeface="+mn-lt"/>
              </a:defRPr>
            </a:lvl1pPr>
          </a:lstStyle>
          <a:p>
            <a:pPr fontAlgn="auto">
              <a:spcAft>
                <a:spcPts val="0"/>
              </a:spcAft>
            </a:pPr>
            <a:r>
              <a:rPr lang="en-US" i="0" smtClean="0">
                <a:latin typeface="Tahoma"/>
                <a:ea typeface="+mn-ea"/>
              </a:rPr>
              <a:t>Electronics Upgrade Meeting, 12JUN14</a:t>
            </a:r>
            <a:endParaRPr lang="it-IT" i="0" dirty="0">
              <a:latin typeface="Tahoma"/>
              <a:ea typeface="+mn-ea"/>
            </a:endParaRPr>
          </a:p>
        </p:txBody>
      </p:sp>
      <p:sp>
        <p:nvSpPr>
          <p:cNvPr id="46087" name="Rectangle 7"/>
          <p:cNvSpPr>
            <a:spLocks noGrp="1" noChangeArrowheads="1"/>
          </p:cNvSpPr>
          <p:nvPr>
            <p:ph type="ftr" sz="quarter" idx="3"/>
          </p:nvPr>
        </p:nvSpPr>
        <p:spPr bwMode="auto">
          <a:xfrm>
            <a:off x="5929322" y="6553200"/>
            <a:ext cx="2816225" cy="304800"/>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lvl1pPr>
              <a:spcBef>
                <a:spcPct val="0"/>
              </a:spcBef>
              <a:defRPr sz="1400">
                <a:solidFill>
                  <a:srgbClr val="006DB6"/>
                </a:solidFill>
                <a:effectLst/>
              </a:defRPr>
            </a:lvl1pPr>
          </a:lstStyle>
          <a:p>
            <a:pPr fontAlgn="auto">
              <a:spcAft>
                <a:spcPts val="0"/>
              </a:spcAft>
            </a:pPr>
            <a:r>
              <a:rPr lang="it-IT" i="0" smtClean="0">
                <a:latin typeface="Tahoma"/>
                <a:ea typeface="+mn-ea"/>
              </a:rPr>
              <a:t>A. Cardini</a:t>
            </a:r>
            <a:endParaRPr lang="it-IT" i="0">
              <a:latin typeface="Tahoma"/>
              <a:ea typeface="+mn-ea"/>
            </a:endParaRPr>
          </a:p>
        </p:txBody>
      </p:sp>
      <p:sp>
        <p:nvSpPr>
          <p:cNvPr id="46088" name="Rectangle 8"/>
          <p:cNvSpPr>
            <a:spLocks noGrp="1" noChangeArrowheads="1"/>
          </p:cNvSpPr>
          <p:nvPr>
            <p:ph type="sldNum" sz="quarter" idx="4"/>
          </p:nvPr>
        </p:nvSpPr>
        <p:spPr bwMode="auto">
          <a:xfrm>
            <a:off x="8839200" y="6553200"/>
            <a:ext cx="304800" cy="228600"/>
          </a:xfrm>
          <a:prstGeom prst="rect">
            <a:avLst/>
          </a:prstGeom>
          <a:noFill/>
          <a:ln w="9525">
            <a:noFill/>
            <a:miter lim="800000"/>
            <a:headEnd/>
            <a:tailEnd/>
          </a:ln>
          <a:effectLst/>
        </p:spPr>
        <p:txBody>
          <a:bodyPr vert="horz" wrap="square" lIns="18000" tIns="36000" rIns="18000" bIns="36000" numCol="1" anchor="ctr" anchorCtr="1" compatLnSpc="1">
            <a:prstTxWarp prst="textNoShape">
              <a:avLst/>
            </a:prstTxWarp>
          </a:bodyPr>
          <a:lstStyle>
            <a:lvl1pPr algn="r">
              <a:spcBef>
                <a:spcPct val="0"/>
              </a:spcBef>
              <a:defRPr sz="1000" b="1">
                <a:solidFill>
                  <a:srgbClr val="DAF1FB"/>
                </a:solidFill>
              </a:defRPr>
            </a:lvl1pPr>
          </a:lstStyle>
          <a:p>
            <a:pPr fontAlgn="auto">
              <a:spcAft>
                <a:spcPts val="0"/>
              </a:spcAft>
            </a:pPr>
            <a:fld id="{339FF282-A267-4FE9-A36E-6E6EA063A851}" type="slidenum">
              <a:rPr lang="it-IT" i="0" smtClean="0">
                <a:latin typeface="Tahoma"/>
                <a:ea typeface="+mn-ea"/>
              </a:rPr>
              <a:pPr fontAlgn="auto">
                <a:spcAft>
                  <a:spcPts val="0"/>
                </a:spcAft>
              </a:pPr>
              <a:t>‹#›</a:t>
            </a:fld>
            <a:endParaRPr lang="it-IT" i="0">
              <a:latin typeface="Tahoma"/>
              <a:ea typeface="+mn-ea"/>
            </a:endParaRPr>
          </a:p>
        </p:txBody>
      </p:sp>
      <p:sp>
        <p:nvSpPr>
          <p:cNvPr id="46089" name="Rectangle 9"/>
          <p:cNvSpPr>
            <a:spLocks noChangeArrowheads="1"/>
          </p:cNvSpPr>
          <p:nvPr/>
        </p:nvSpPr>
        <p:spPr bwMode="auto">
          <a:xfrm>
            <a:off x="4572000" y="315913"/>
            <a:ext cx="4572000" cy="53975"/>
          </a:xfrm>
          <a:prstGeom prst="rect">
            <a:avLst/>
          </a:prstGeom>
          <a:gradFill flip="none" rotWithShape="1">
            <a:gsLst>
              <a:gs pos="0">
                <a:srgbClr val="DAF1FB"/>
              </a:gs>
              <a:gs pos="100000">
                <a:srgbClr val="006DB6"/>
              </a:gs>
            </a:gsLst>
            <a:lin ang="10800000" scaled="1"/>
            <a:tileRect/>
          </a:gradFill>
          <a:ln w="9525">
            <a:noFill/>
            <a:miter lim="800000"/>
            <a:headEnd/>
            <a:tailEnd/>
          </a:ln>
          <a:effectLst/>
        </p:spPr>
        <p:txBody>
          <a:bodyPr wrap="none" anchor="ctr"/>
          <a:lstStyle/>
          <a:p>
            <a:pPr fontAlgn="auto">
              <a:spcBef>
                <a:spcPts val="0"/>
              </a:spcBef>
              <a:spcAft>
                <a:spcPts val="0"/>
              </a:spcAft>
            </a:pPr>
            <a:endParaRPr lang="it-IT" sz="1800" i="0">
              <a:solidFill>
                <a:srgbClr val="000000"/>
              </a:solidFill>
              <a:latin typeface="Tahoma"/>
              <a:ea typeface="+mn-ea"/>
            </a:endParaRPr>
          </a:p>
        </p:txBody>
      </p:sp>
      <p:pic>
        <p:nvPicPr>
          <p:cNvPr id="46099" name="Picture 19" descr="Self1"/>
          <p:cNvPicPr>
            <a:picLocks noChangeAspect="1" noChangeArrowheads="1"/>
          </p:cNvPicPr>
          <p:nvPr/>
        </p:nvPicPr>
        <p:blipFill>
          <a:blip r:embed="rId16" cstate="print">
            <a:duotone>
              <a:prstClr val="black"/>
              <a:srgbClr val="006DB6">
                <a:tint val="45000"/>
                <a:satMod val="400000"/>
              </a:srgbClr>
            </a:duotone>
            <a:lum bright="-36000" contrast="8000"/>
          </a:blip>
          <a:stretch>
            <a:fillRect/>
          </a:stretch>
        </p:blipFill>
        <p:spPr bwMode="auto">
          <a:xfrm>
            <a:off x="685800" y="6248400"/>
            <a:ext cx="839626" cy="581919"/>
          </a:xfrm>
          <a:prstGeom prst="rect">
            <a:avLst/>
          </a:prstGeom>
          <a:noFill/>
          <a:ln>
            <a:noFill/>
          </a:ln>
        </p:spPr>
      </p:pic>
      <p:sp>
        <p:nvSpPr>
          <p:cNvPr id="46106" name="Rectangle 26"/>
          <p:cNvSpPr>
            <a:spLocks noChangeArrowheads="1"/>
          </p:cNvSpPr>
          <p:nvPr/>
        </p:nvSpPr>
        <p:spPr bwMode="auto">
          <a:xfrm>
            <a:off x="304800" y="6499225"/>
            <a:ext cx="381000" cy="53975"/>
          </a:xfrm>
          <a:prstGeom prst="rect">
            <a:avLst/>
          </a:prstGeom>
          <a:solidFill>
            <a:srgbClr val="006DB6"/>
          </a:solidFill>
          <a:ln w="9525">
            <a:noFill/>
            <a:miter lim="800000"/>
            <a:headEnd/>
            <a:tailEnd/>
          </a:ln>
          <a:effectLst/>
        </p:spPr>
        <p:txBody>
          <a:bodyPr wrap="none" anchor="ctr"/>
          <a:lstStyle/>
          <a:p>
            <a:pPr fontAlgn="auto">
              <a:spcBef>
                <a:spcPts val="0"/>
              </a:spcBef>
              <a:spcAft>
                <a:spcPts val="0"/>
              </a:spcAft>
            </a:pPr>
            <a:endParaRPr lang="it-IT" sz="1800" i="0">
              <a:solidFill>
                <a:srgbClr val="000000"/>
              </a:solidFill>
              <a:latin typeface="Tahoma"/>
              <a:ea typeface="+mn-ea"/>
            </a:endParaRPr>
          </a:p>
        </p:txBody>
      </p:sp>
      <p:pic>
        <p:nvPicPr>
          <p:cNvPr id="14" name="Picture 2" descr="LHCb"/>
          <p:cNvPicPr>
            <a:picLocks noChangeAspect="1" noChangeArrowheads="1"/>
          </p:cNvPicPr>
          <p:nvPr/>
        </p:nvPicPr>
        <p:blipFill>
          <a:blip r:embed="rId17" cstate="print"/>
          <a:srcRect/>
          <a:stretch>
            <a:fillRect/>
          </a:stretch>
        </p:blipFill>
        <p:spPr bwMode="auto">
          <a:xfrm>
            <a:off x="7978164" y="127613"/>
            <a:ext cx="651510" cy="434340"/>
          </a:xfrm>
          <a:prstGeom prst="rect">
            <a:avLst/>
          </a:prstGeom>
          <a:noFill/>
        </p:spPr>
      </p:pic>
      <p:sp>
        <p:nvSpPr>
          <p:cNvPr id="15" name="CasellaDiTesto 14"/>
          <p:cNvSpPr txBox="1"/>
          <p:nvPr userDrawn="1"/>
        </p:nvSpPr>
        <p:spPr>
          <a:xfrm>
            <a:off x="4067944" y="6544394"/>
            <a:ext cx="886781" cy="276999"/>
          </a:xfrm>
          <a:prstGeom prst="rect">
            <a:avLst/>
          </a:prstGeom>
          <a:noFill/>
        </p:spPr>
        <p:txBody>
          <a:bodyPr wrap="none" rtlCol="0">
            <a:spAutoFit/>
          </a:bodyPr>
          <a:lstStyle/>
          <a:p>
            <a:pPr fontAlgn="auto">
              <a:spcBef>
                <a:spcPts val="0"/>
              </a:spcBef>
              <a:spcAft>
                <a:spcPts val="0"/>
              </a:spcAft>
            </a:pPr>
            <a:r>
              <a:rPr lang="en-US" sz="1200" i="0" dirty="0" smtClean="0">
                <a:solidFill>
                  <a:srgbClr val="006DB6"/>
                </a:solidFill>
                <a:latin typeface="Tahoma"/>
                <a:ea typeface="+mn-ea"/>
              </a:rPr>
              <a:t>9/10/2013</a:t>
            </a:r>
            <a:endParaRPr lang="en-US" sz="1200" i="0" dirty="0">
              <a:solidFill>
                <a:srgbClr val="006DB6"/>
              </a:solidFill>
              <a:latin typeface="Tahoma"/>
              <a:ea typeface="+mn-ea"/>
            </a:endParaRPr>
          </a:p>
        </p:txBody>
      </p:sp>
    </p:spTree>
    <p:extLst>
      <p:ext uri="{BB962C8B-B14F-4D97-AF65-F5344CB8AC3E}">
        <p14:creationId xmlns:p14="http://schemas.microsoft.com/office/powerpoint/2010/main" val="3167146124"/>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 id="2147483730" r:id="rId14"/>
  </p:sldLayoutIdLst>
  <p:transition xmlns:p14="http://schemas.microsoft.com/office/powerpoint/2010/main"/>
  <p:hf hdr="0"/>
  <p:txStyles>
    <p:titleStyle>
      <a:lvl1pPr algn="l" rtl="0" eaLnBrk="1" fontAlgn="base" hangingPunct="1">
        <a:spcBef>
          <a:spcPct val="0"/>
        </a:spcBef>
        <a:spcAft>
          <a:spcPct val="0"/>
        </a:spcAft>
        <a:defRPr sz="2800" b="1">
          <a:solidFill>
            <a:srgbClr val="DAF1FB"/>
          </a:solidFill>
          <a:effectLst/>
          <a:latin typeface="+mj-lt"/>
          <a:ea typeface="+mj-ea"/>
          <a:cs typeface="+mj-cs"/>
        </a:defRPr>
      </a:lvl1pPr>
      <a:lvl2pPr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2pPr>
      <a:lvl3pPr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3pPr>
      <a:lvl4pPr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4pPr>
      <a:lvl5pPr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5pPr>
      <a:lvl6pPr marL="457200"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6pPr>
      <a:lvl7pPr marL="914400"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7pPr>
      <a:lvl8pPr marL="1371600"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8pPr>
      <a:lvl9pPr marL="1828800"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9pPr>
    </p:titleStyle>
    <p:bodyStyle>
      <a:lvl1pPr marL="342900" indent="-342900" algn="l" rtl="0" eaLnBrk="1" fontAlgn="base" hangingPunct="1">
        <a:spcBef>
          <a:spcPct val="20000"/>
        </a:spcBef>
        <a:spcAft>
          <a:spcPct val="0"/>
        </a:spcAft>
        <a:buChar char="•"/>
        <a:defRPr sz="2000">
          <a:solidFill>
            <a:srgbClr val="006DB6"/>
          </a:solidFill>
          <a:effectLst/>
          <a:latin typeface="+mn-lt"/>
          <a:ea typeface="+mn-ea"/>
          <a:cs typeface="+mn-cs"/>
        </a:defRPr>
      </a:lvl1pPr>
      <a:lvl2pPr marL="742950" indent="-285750" algn="l" rtl="0" eaLnBrk="1" fontAlgn="base" hangingPunct="1">
        <a:spcBef>
          <a:spcPct val="20000"/>
        </a:spcBef>
        <a:spcAft>
          <a:spcPct val="0"/>
        </a:spcAft>
        <a:buChar char="–"/>
        <a:defRPr>
          <a:solidFill>
            <a:srgbClr val="006DB6"/>
          </a:solidFill>
          <a:effectLst/>
          <a:latin typeface="+mn-lt"/>
        </a:defRPr>
      </a:lvl2pPr>
      <a:lvl3pPr marL="1143000" indent="-228600" algn="l" rtl="0" eaLnBrk="1" fontAlgn="base" hangingPunct="1">
        <a:spcBef>
          <a:spcPct val="20000"/>
        </a:spcBef>
        <a:spcAft>
          <a:spcPct val="0"/>
        </a:spcAft>
        <a:buChar char="•"/>
        <a:defRPr sz="1600">
          <a:solidFill>
            <a:srgbClr val="006DB6"/>
          </a:solidFill>
          <a:effectLst/>
          <a:latin typeface="+mn-lt"/>
        </a:defRPr>
      </a:lvl3pPr>
      <a:lvl4pPr marL="1600200" indent="-228600" algn="l" rtl="0" eaLnBrk="1" fontAlgn="base" hangingPunct="1">
        <a:spcBef>
          <a:spcPct val="20000"/>
        </a:spcBef>
        <a:spcAft>
          <a:spcPct val="0"/>
        </a:spcAft>
        <a:buChar char="–"/>
        <a:defRPr sz="1400">
          <a:solidFill>
            <a:srgbClr val="006DB6"/>
          </a:solidFill>
          <a:effectLst/>
          <a:latin typeface="+mn-lt"/>
        </a:defRPr>
      </a:lvl4pPr>
      <a:lvl5pPr marL="2057400" indent="-228600" algn="l" rtl="0" eaLnBrk="1" fontAlgn="base" hangingPunct="1">
        <a:spcBef>
          <a:spcPct val="20000"/>
        </a:spcBef>
        <a:spcAft>
          <a:spcPct val="0"/>
        </a:spcAft>
        <a:buChar char="»"/>
        <a:defRPr sz="1400">
          <a:solidFill>
            <a:srgbClr val="006DB6"/>
          </a:solidFill>
          <a:effectLst/>
          <a:latin typeface="+mn-lt"/>
        </a:defRPr>
      </a:lvl5pPr>
      <a:lvl6pPr marL="2514600" indent="-228600" algn="l" rtl="0" eaLnBrk="1" fontAlgn="base" hangingPunct="1">
        <a:spcBef>
          <a:spcPct val="20000"/>
        </a:spcBef>
        <a:spcAft>
          <a:spcPct val="0"/>
        </a:spcAft>
        <a:buChar char="»"/>
        <a:defRPr sz="1400">
          <a:solidFill>
            <a:srgbClr val="CCECFF"/>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har char="»"/>
        <a:defRPr sz="1400">
          <a:solidFill>
            <a:srgbClr val="CCECFF"/>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har char="»"/>
        <a:defRPr sz="1400">
          <a:solidFill>
            <a:srgbClr val="CCECFF"/>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har char="»"/>
        <a:defRPr sz="1400">
          <a:solidFill>
            <a:srgbClr val="CCECFF"/>
          </a:solidFill>
          <a:effectLst>
            <a:outerShdw blurRad="38100" dist="38100" dir="2700000" algn="tl">
              <a:srgbClr val="000000"/>
            </a:outerShdw>
          </a:effectLst>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rot="-5400000">
            <a:off x="5562600" y="3276600"/>
            <a:ext cx="6858000" cy="304800"/>
          </a:xfrm>
          <a:prstGeom prst="rect">
            <a:avLst/>
          </a:prstGeom>
          <a:solidFill>
            <a:srgbClr val="006DB6"/>
          </a:solidFill>
          <a:ln w="9525">
            <a:noFill/>
            <a:miter lim="800000"/>
            <a:headEnd/>
            <a:tailEnd/>
          </a:ln>
          <a:effectLst/>
        </p:spPr>
        <p:txBody>
          <a:bodyPr lIns="18000" rIns="18000" anchor="ctr" anchorCtr="0"/>
          <a:lstStyle/>
          <a:p>
            <a:pPr fontAlgn="auto">
              <a:spcBef>
                <a:spcPct val="50000"/>
              </a:spcBef>
              <a:spcAft>
                <a:spcPts val="0"/>
              </a:spcAft>
            </a:pPr>
            <a:r>
              <a:rPr lang="en-US" sz="1400" i="0" dirty="0" smtClean="0">
                <a:solidFill>
                  <a:srgbClr val="DAF1FB"/>
                </a:solidFill>
                <a:latin typeface="Tahoma"/>
              </a:rPr>
              <a:t>         Muon Electronics Upgrade Review</a:t>
            </a:r>
            <a:endParaRPr lang="en-US" sz="1400" i="0" dirty="0">
              <a:solidFill>
                <a:srgbClr val="DAF1FB"/>
              </a:solidFill>
              <a:latin typeface="Tahoma"/>
            </a:endParaRPr>
          </a:p>
        </p:txBody>
      </p:sp>
      <p:sp>
        <p:nvSpPr>
          <p:cNvPr id="46083" name="Rectangle 3"/>
          <p:cNvSpPr>
            <a:spLocks noChangeArrowheads="1"/>
          </p:cNvSpPr>
          <p:nvPr/>
        </p:nvSpPr>
        <p:spPr bwMode="auto">
          <a:xfrm>
            <a:off x="1295400" y="6488113"/>
            <a:ext cx="7848600" cy="53975"/>
          </a:xfrm>
          <a:prstGeom prst="rect">
            <a:avLst/>
          </a:prstGeom>
          <a:gradFill flip="none" rotWithShape="1">
            <a:gsLst>
              <a:gs pos="13000">
                <a:srgbClr val="DAF1FB"/>
              </a:gs>
              <a:gs pos="100000">
                <a:srgbClr val="006DB6"/>
              </a:gs>
            </a:gsLst>
            <a:lin ang="10800000" scaled="1"/>
            <a:tileRect/>
          </a:gradFill>
          <a:ln w="9525">
            <a:noFill/>
            <a:miter lim="800000"/>
            <a:headEnd/>
            <a:tailEnd/>
          </a:ln>
          <a:effectLst/>
        </p:spPr>
        <p:txBody>
          <a:bodyPr wrap="none" anchor="ctr"/>
          <a:lstStyle/>
          <a:p>
            <a:pPr fontAlgn="auto">
              <a:spcBef>
                <a:spcPts val="0"/>
              </a:spcBef>
              <a:spcAft>
                <a:spcPts val="0"/>
              </a:spcAft>
            </a:pPr>
            <a:endParaRPr lang="it-IT" sz="1800" i="0">
              <a:solidFill>
                <a:srgbClr val="000000"/>
              </a:solidFill>
              <a:latin typeface="Tahoma"/>
            </a:endParaRPr>
          </a:p>
        </p:txBody>
      </p:sp>
      <p:sp>
        <p:nvSpPr>
          <p:cNvPr id="46084" name="Rectangle 4"/>
          <p:cNvSpPr>
            <a:spLocks noGrp="1" noChangeArrowheads="1"/>
          </p:cNvSpPr>
          <p:nvPr>
            <p:ph type="title"/>
          </p:nvPr>
        </p:nvSpPr>
        <p:spPr bwMode="auto">
          <a:xfrm>
            <a:off x="228600" y="115888"/>
            <a:ext cx="4343400" cy="493712"/>
          </a:xfrm>
          <a:prstGeom prst="rect">
            <a:avLst/>
          </a:prstGeom>
          <a:solidFill>
            <a:srgbClr val="006DB6"/>
          </a:solidFill>
          <a:ln w="28575">
            <a:noFill/>
            <a:miter lim="800000"/>
            <a:headEnd/>
            <a:tailEnd/>
          </a:ln>
          <a:effectLst/>
        </p:spPr>
        <p:txBody>
          <a:bodyPr vert="horz" wrap="square" lIns="54000" tIns="45720" rIns="54000" bIns="45720" numCol="1" anchor="ctr" anchorCtr="0" compatLnSpc="1">
            <a:prstTxWarp prst="textNoShape">
              <a:avLst/>
            </a:prstTxWarp>
          </a:bodyPr>
          <a:lstStyle/>
          <a:p>
            <a:pPr lvl="0"/>
            <a:r>
              <a:rPr lang="en-US" dirty="0" smtClean="0"/>
              <a:t>Title</a:t>
            </a:r>
          </a:p>
        </p:txBody>
      </p:sp>
      <p:sp>
        <p:nvSpPr>
          <p:cNvPr id="46085" name="Rectangle 5"/>
          <p:cNvSpPr>
            <a:spLocks noGrp="1" noChangeArrowheads="1"/>
          </p:cNvSpPr>
          <p:nvPr>
            <p:ph type="body" idx="1"/>
          </p:nvPr>
        </p:nvSpPr>
        <p:spPr bwMode="auto">
          <a:xfrm>
            <a:off x="304800" y="762000"/>
            <a:ext cx="8458200" cy="556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lvl="0"/>
            <a:r>
              <a:rPr lang="en-US" dirty="0" smtClean="0"/>
              <a:t>Click to modify the style</a:t>
            </a:r>
          </a:p>
          <a:p>
            <a:pPr lvl="1"/>
            <a:r>
              <a:rPr lang="en-US" dirty="0" err="1" smtClean="0"/>
              <a:t>Secondo</a:t>
            </a:r>
            <a:r>
              <a:rPr lang="en-US" dirty="0" smtClean="0"/>
              <a:t> </a:t>
            </a:r>
            <a:r>
              <a:rPr lang="en-US" dirty="0" err="1" smtClean="0"/>
              <a:t>livello</a:t>
            </a:r>
            <a:endParaRPr lang="en-US" dirty="0" smtClean="0"/>
          </a:p>
          <a:p>
            <a:pPr lvl="2"/>
            <a:r>
              <a:rPr lang="en-US" dirty="0" err="1" smtClean="0"/>
              <a:t>Terzo</a:t>
            </a:r>
            <a:r>
              <a:rPr lang="en-US" dirty="0" smtClean="0"/>
              <a:t> </a:t>
            </a:r>
            <a:r>
              <a:rPr lang="en-US" dirty="0" err="1" smtClean="0"/>
              <a:t>livello</a:t>
            </a:r>
            <a:endParaRPr lang="en-US" dirty="0" smtClean="0"/>
          </a:p>
          <a:p>
            <a:pPr lvl="3"/>
            <a:r>
              <a:rPr lang="en-US" dirty="0" smtClean="0"/>
              <a:t>Quarto </a:t>
            </a:r>
            <a:r>
              <a:rPr lang="en-US" dirty="0" err="1" smtClean="0"/>
              <a:t>livello</a:t>
            </a:r>
            <a:endParaRPr lang="en-US" dirty="0" smtClean="0"/>
          </a:p>
          <a:p>
            <a:pPr lvl="4"/>
            <a:r>
              <a:rPr lang="en-US" dirty="0" err="1" smtClean="0"/>
              <a:t>Quinto</a:t>
            </a:r>
            <a:r>
              <a:rPr lang="en-US" dirty="0" smtClean="0"/>
              <a:t> </a:t>
            </a:r>
            <a:r>
              <a:rPr lang="en-US" dirty="0" err="1" smtClean="0"/>
              <a:t>livello</a:t>
            </a:r>
            <a:endParaRPr lang="en-US" dirty="0" smtClean="0"/>
          </a:p>
        </p:txBody>
      </p:sp>
      <p:sp>
        <p:nvSpPr>
          <p:cNvPr id="46086" name="Rectangle 6"/>
          <p:cNvSpPr>
            <a:spLocks noGrp="1" noChangeArrowheads="1"/>
          </p:cNvSpPr>
          <p:nvPr>
            <p:ph type="dt" sz="half" idx="2"/>
          </p:nvPr>
        </p:nvSpPr>
        <p:spPr bwMode="auto">
          <a:xfrm>
            <a:off x="1691680" y="6525344"/>
            <a:ext cx="1195412" cy="228600"/>
          </a:xfrm>
          <a:prstGeom prst="rect">
            <a:avLst/>
          </a:prstGeom>
          <a:noFill/>
          <a:ln w="9525">
            <a:noFill/>
            <a:miter lim="800000"/>
            <a:headEnd/>
            <a:tailEnd/>
          </a:ln>
          <a:effectLst/>
        </p:spPr>
        <p:txBody>
          <a:bodyPr vert="horz" wrap="square" lIns="54000" tIns="45720" rIns="54000" bIns="45720" numCol="1" anchor="ctr" anchorCtr="0" compatLnSpc="1">
            <a:prstTxWarp prst="textNoShape">
              <a:avLst/>
            </a:prstTxWarp>
          </a:bodyPr>
          <a:lstStyle>
            <a:lvl1pPr algn="l">
              <a:spcBef>
                <a:spcPct val="0"/>
              </a:spcBef>
              <a:defRPr sz="1200">
                <a:solidFill>
                  <a:srgbClr val="006DB6"/>
                </a:solidFill>
                <a:effectLst/>
                <a:latin typeface="+mn-lt"/>
              </a:defRPr>
            </a:lvl1pPr>
          </a:lstStyle>
          <a:p>
            <a:pPr fontAlgn="auto">
              <a:spcAft>
                <a:spcPts val="0"/>
              </a:spcAft>
            </a:pPr>
            <a:r>
              <a:rPr lang="en-US" i="0" smtClean="0">
                <a:latin typeface="Tahoma"/>
              </a:rPr>
              <a:t>Electronics Upgrade Meeting, 12JUN14</a:t>
            </a:r>
            <a:endParaRPr lang="it-IT" i="0" dirty="0">
              <a:latin typeface="Tahoma"/>
            </a:endParaRPr>
          </a:p>
        </p:txBody>
      </p:sp>
      <p:sp>
        <p:nvSpPr>
          <p:cNvPr id="46087" name="Rectangle 7"/>
          <p:cNvSpPr>
            <a:spLocks noGrp="1" noChangeArrowheads="1"/>
          </p:cNvSpPr>
          <p:nvPr>
            <p:ph type="ftr" sz="quarter" idx="3"/>
          </p:nvPr>
        </p:nvSpPr>
        <p:spPr bwMode="auto">
          <a:xfrm>
            <a:off x="5929322" y="6553200"/>
            <a:ext cx="2816225" cy="304800"/>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lvl1pPr>
              <a:spcBef>
                <a:spcPct val="0"/>
              </a:spcBef>
              <a:defRPr sz="1400">
                <a:solidFill>
                  <a:srgbClr val="006DB6"/>
                </a:solidFill>
                <a:effectLst/>
              </a:defRPr>
            </a:lvl1pPr>
          </a:lstStyle>
          <a:p>
            <a:pPr fontAlgn="auto">
              <a:spcAft>
                <a:spcPts val="0"/>
              </a:spcAft>
            </a:pPr>
            <a:r>
              <a:rPr lang="it-IT" i="0" smtClean="0">
                <a:latin typeface="Tahoma"/>
              </a:rPr>
              <a:t>A. Cardini</a:t>
            </a:r>
            <a:endParaRPr lang="it-IT" i="0">
              <a:latin typeface="Tahoma"/>
            </a:endParaRPr>
          </a:p>
        </p:txBody>
      </p:sp>
      <p:sp>
        <p:nvSpPr>
          <p:cNvPr id="46088" name="Rectangle 8"/>
          <p:cNvSpPr>
            <a:spLocks noGrp="1" noChangeArrowheads="1"/>
          </p:cNvSpPr>
          <p:nvPr>
            <p:ph type="sldNum" sz="quarter" idx="4"/>
          </p:nvPr>
        </p:nvSpPr>
        <p:spPr bwMode="auto">
          <a:xfrm>
            <a:off x="8839200" y="6553200"/>
            <a:ext cx="304800" cy="228600"/>
          </a:xfrm>
          <a:prstGeom prst="rect">
            <a:avLst/>
          </a:prstGeom>
          <a:noFill/>
          <a:ln w="9525">
            <a:noFill/>
            <a:miter lim="800000"/>
            <a:headEnd/>
            <a:tailEnd/>
          </a:ln>
          <a:effectLst/>
        </p:spPr>
        <p:txBody>
          <a:bodyPr vert="horz" wrap="square" lIns="18000" tIns="36000" rIns="18000" bIns="36000" numCol="1" anchor="ctr" anchorCtr="1" compatLnSpc="1">
            <a:prstTxWarp prst="textNoShape">
              <a:avLst/>
            </a:prstTxWarp>
          </a:bodyPr>
          <a:lstStyle>
            <a:lvl1pPr algn="r">
              <a:spcBef>
                <a:spcPct val="0"/>
              </a:spcBef>
              <a:defRPr sz="1000" b="1">
                <a:solidFill>
                  <a:srgbClr val="DAF1FB"/>
                </a:solidFill>
              </a:defRPr>
            </a:lvl1pPr>
          </a:lstStyle>
          <a:p>
            <a:pPr fontAlgn="auto">
              <a:spcAft>
                <a:spcPts val="0"/>
              </a:spcAft>
            </a:pPr>
            <a:fld id="{339FF282-A267-4FE9-A36E-6E6EA063A851}" type="slidenum">
              <a:rPr lang="it-IT" i="0" smtClean="0">
                <a:latin typeface="Tahoma"/>
              </a:rPr>
              <a:pPr fontAlgn="auto">
                <a:spcAft>
                  <a:spcPts val="0"/>
                </a:spcAft>
              </a:pPr>
              <a:t>‹#›</a:t>
            </a:fld>
            <a:endParaRPr lang="it-IT" i="0">
              <a:latin typeface="Tahoma"/>
            </a:endParaRPr>
          </a:p>
        </p:txBody>
      </p:sp>
      <p:sp>
        <p:nvSpPr>
          <p:cNvPr id="46089" name="Rectangle 9"/>
          <p:cNvSpPr>
            <a:spLocks noChangeArrowheads="1"/>
          </p:cNvSpPr>
          <p:nvPr/>
        </p:nvSpPr>
        <p:spPr bwMode="auto">
          <a:xfrm>
            <a:off x="4572000" y="315913"/>
            <a:ext cx="4572000" cy="53975"/>
          </a:xfrm>
          <a:prstGeom prst="rect">
            <a:avLst/>
          </a:prstGeom>
          <a:gradFill flip="none" rotWithShape="1">
            <a:gsLst>
              <a:gs pos="0">
                <a:srgbClr val="DAF1FB"/>
              </a:gs>
              <a:gs pos="100000">
                <a:srgbClr val="006DB6"/>
              </a:gs>
            </a:gsLst>
            <a:lin ang="10800000" scaled="1"/>
            <a:tileRect/>
          </a:gradFill>
          <a:ln w="9525">
            <a:noFill/>
            <a:miter lim="800000"/>
            <a:headEnd/>
            <a:tailEnd/>
          </a:ln>
          <a:effectLst/>
        </p:spPr>
        <p:txBody>
          <a:bodyPr wrap="none" anchor="ctr"/>
          <a:lstStyle/>
          <a:p>
            <a:pPr fontAlgn="auto">
              <a:spcBef>
                <a:spcPts val="0"/>
              </a:spcBef>
              <a:spcAft>
                <a:spcPts val="0"/>
              </a:spcAft>
            </a:pPr>
            <a:endParaRPr lang="it-IT" sz="1800" i="0">
              <a:solidFill>
                <a:srgbClr val="000000"/>
              </a:solidFill>
              <a:latin typeface="Tahoma"/>
            </a:endParaRPr>
          </a:p>
        </p:txBody>
      </p:sp>
      <p:pic>
        <p:nvPicPr>
          <p:cNvPr id="46099" name="Picture 19" descr="Self1"/>
          <p:cNvPicPr>
            <a:picLocks noChangeAspect="1" noChangeArrowheads="1"/>
          </p:cNvPicPr>
          <p:nvPr/>
        </p:nvPicPr>
        <p:blipFill>
          <a:blip r:embed="rId16" cstate="print">
            <a:duotone>
              <a:prstClr val="black"/>
              <a:srgbClr val="006DB6">
                <a:tint val="45000"/>
                <a:satMod val="400000"/>
              </a:srgbClr>
            </a:duotone>
            <a:lum bright="-36000" contrast="8000"/>
          </a:blip>
          <a:stretch>
            <a:fillRect/>
          </a:stretch>
        </p:blipFill>
        <p:spPr bwMode="auto">
          <a:xfrm>
            <a:off x="685800" y="6248400"/>
            <a:ext cx="839626" cy="581919"/>
          </a:xfrm>
          <a:prstGeom prst="rect">
            <a:avLst/>
          </a:prstGeom>
          <a:noFill/>
          <a:ln>
            <a:noFill/>
          </a:ln>
        </p:spPr>
      </p:pic>
      <p:sp>
        <p:nvSpPr>
          <p:cNvPr id="46106" name="Rectangle 26"/>
          <p:cNvSpPr>
            <a:spLocks noChangeArrowheads="1"/>
          </p:cNvSpPr>
          <p:nvPr/>
        </p:nvSpPr>
        <p:spPr bwMode="auto">
          <a:xfrm>
            <a:off x="304800" y="6499225"/>
            <a:ext cx="381000" cy="53975"/>
          </a:xfrm>
          <a:prstGeom prst="rect">
            <a:avLst/>
          </a:prstGeom>
          <a:solidFill>
            <a:srgbClr val="006DB6"/>
          </a:solidFill>
          <a:ln w="9525">
            <a:noFill/>
            <a:miter lim="800000"/>
            <a:headEnd/>
            <a:tailEnd/>
          </a:ln>
          <a:effectLst/>
        </p:spPr>
        <p:txBody>
          <a:bodyPr wrap="none" anchor="ctr"/>
          <a:lstStyle/>
          <a:p>
            <a:pPr fontAlgn="auto">
              <a:spcBef>
                <a:spcPts val="0"/>
              </a:spcBef>
              <a:spcAft>
                <a:spcPts val="0"/>
              </a:spcAft>
            </a:pPr>
            <a:endParaRPr lang="it-IT" sz="1800" i="0">
              <a:solidFill>
                <a:srgbClr val="000000"/>
              </a:solidFill>
              <a:latin typeface="Tahoma"/>
            </a:endParaRPr>
          </a:p>
        </p:txBody>
      </p:sp>
      <p:pic>
        <p:nvPicPr>
          <p:cNvPr id="14" name="Picture 2" descr="LHCb"/>
          <p:cNvPicPr>
            <a:picLocks noChangeAspect="1" noChangeArrowheads="1"/>
          </p:cNvPicPr>
          <p:nvPr/>
        </p:nvPicPr>
        <p:blipFill>
          <a:blip r:embed="rId17" cstate="print"/>
          <a:srcRect/>
          <a:stretch>
            <a:fillRect/>
          </a:stretch>
        </p:blipFill>
        <p:spPr bwMode="auto">
          <a:xfrm>
            <a:off x="7978164" y="127613"/>
            <a:ext cx="651510" cy="434340"/>
          </a:xfrm>
          <a:prstGeom prst="rect">
            <a:avLst/>
          </a:prstGeom>
          <a:noFill/>
        </p:spPr>
      </p:pic>
      <p:sp>
        <p:nvSpPr>
          <p:cNvPr id="15" name="CasellaDiTesto 14"/>
          <p:cNvSpPr txBox="1"/>
          <p:nvPr userDrawn="1"/>
        </p:nvSpPr>
        <p:spPr>
          <a:xfrm>
            <a:off x="4067944" y="6544394"/>
            <a:ext cx="886781" cy="276999"/>
          </a:xfrm>
          <a:prstGeom prst="rect">
            <a:avLst/>
          </a:prstGeom>
          <a:noFill/>
        </p:spPr>
        <p:txBody>
          <a:bodyPr wrap="none" rtlCol="0">
            <a:spAutoFit/>
          </a:bodyPr>
          <a:lstStyle/>
          <a:p>
            <a:pPr fontAlgn="auto">
              <a:spcBef>
                <a:spcPts val="0"/>
              </a:spcBef>
              <a:spcAft>
                <a:spcPts val="0"/>
              </a:spcAft>
            </a:pPr>
            <a:r>
              <a:rPr lang="en-US" sz="1200" i="0" dirty="0" smtClean="0">
                <a:solidFill>
                  <a:srgbClr val="006DB6"/>
                </a:solidFill>
                <a:latin typeface="Tahoma"/>
              </a:rPr>
              <a:t>9/10/2013</a:t>
            </a:r>
            <a:endParaRPr lang="en-US" sz="1200" i="0" dirty="0">
              <a:solidFill>
                <a:srgbClr val="006DB6"/>
              </a:solidFill>
              <a:latin typeface="Tahoma"/>
            </a:endParaRPr>
          </a:p>
        </p:txBody>
      </p:sp>
    </p:spTree>
    <p:extLst>
      <p:ext uri="{BB962C8B-B14F-4D97-AF65-F5344CB8AC3E}">
        <p14:creationId xmlns:p14="http://schemas.microsoft.com/office/powerpoint/2010/main" val="96245319"/>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Lst>
  <p:transition xmlns:p14="http://schemas.microsoft.com/office/powerpoint/2010/main"/>
  <p:hf hdr="0"/>
  <p:txStyles>
    <p:titleStyle>
      <a:lvl1pPr algn="l" rtl="0" eaLnBrk="1" fontAlgn="base" hangingPunct="1">
        <a:spcBef>
          <a:spcPct val="0"/>
        </a:spcBef>
        <a:spcAft>
          <a:spcPct val="0"/>
        </a:spcAft>
        <a:defRPr sz="2800" b="1">
          <a:solidFill>
            <a:srgbClr val="DAF1FB"/>
          </a:solidFill>
          <a:effectLst/>
          <a:latin typeface="+mj-lt"/>
          <a:ea typeface="+mj-ea"/>
          <a:cs typeface="+mj-cs"/>
        </a:defRPr>
      </a:lvl1pPr>
      <a:lvl2pPr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2pPr>
      <a:lvl3pPr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3pPr>
      <a:lvl4pPr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4pPr>
      <a:lvl5pPr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5pPr>
      <a:lvl6pPr marL="457200"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6pPr>
      <a:lvl7pPr marL="914400"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7pPr>
      <a:lvl8pPr marL="1371600"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8pPr>
      <a:lvl9pPr marL="1828800" algn="l" rtl="0" eaLnBrk="1" fontAlgn="base" hangingPunct="1">
        <a:spcBef>
          <a:spcPct val="0"/>
        </a:spcBef>
        <a:spcAft>
          <a:spcPct val="0"/>
        </a:spcAft>
        <a:defRPr sz="2800">
          <a:solidFill>
            <a:srgbClr val="000066"/>
          </a:solidFill>
          <a:effectLst>
            <a:outerShdw blurRad="38100" dist="38100" dir="2700000" algn="tl">
              <a:srgbClr val="000000"/>
            </a:outerShdw>
          </a:effectLst>
          <a:latin typeface="Tahoma" pitchFamily="34" charset="0"/>
        </a:defRPr>
      </a:lvl9pPr>
    </p:titleStyle>
    <p:bodyStyle>
      <a:lvl1pPr marL="342900" indent="-342900" algn="l" rtl="0" eaLnBrk="1" fontAlgn="base" hangingPunct="1">
        <a:spcBef>
          <a:spcPct val="20000"/>
        </a:spcBef>
        <a:spcAft>
          <a:spcPct val="0"/>
        </a:spcAft>
        <a:buChar char="•"/>
        <a:defRPr sz="2000">
          <a:solidFill>
            <a:srgbClr val="006DB6"/>
          </a:solidFill>
          <a:effectLst/>
          <a:latin typeface="+mn-lt"/>
          <a:ea typeface="+mn-ea"/>
          <a:cs typeface="+mn-cs"/>
        </a:defRPr>
      </a:lvl1pPr>
      <a:lvl2pPr marL="742950" indent="-285750" algn="l" rtl="0" eaLnBrk="1" fontAlgn="base" hangingPunct="1">
        <a:spcBef>
          <a:spcPct val="20000"/>
        </a:spcBef>
        <a:spcAft>
          <a:spcPct val="0"/>
        </a:spcAft>
        <a:buChar char="–"/>
        <a:defRPr>
          <a:solidFill>
            <a:srgbClr val="006DB6"/>
          </a:solidFill>
          <a:effectLst/>
          <a:latin typeface="+mn-lt"/>
        </a:defRPr>
      </a:lvl2pPr>
      <a:lvl3pPr marL="1143000" indent="-228600" algn="l" rtl="0" eaLnBrk="1" fontAlgn="base" hangingPunct="1">
        <a:spcBef>
          <a:spcPct val="20000"/>
        </a:spcBef>
        <a:spcAft>
          <a:spcPct val="0"/>
        </a:spcAft>
        <a:buChar char="•"/>
        <a:defRPr sz="1600">
          <a:solidFill>
            <a:srgbClr val="006DB6"/>
          </a:solidFill>
          <a:effectLst/>
          <a:latin typeface="+mn-lt"/>
        </a:defRPr>
      </a:lvl3pPr>
      <a:lvl4pPr marL="1600200" indent="-228600" algn="l" rtl="0" eaLnBrk="1" fontAlgn="base" hangingPunct="1">
        <a:spcBef>
          <a:spcPct val="20000"/>
        </a:spcBef>
        <a:spcAft>
          <a:spcPct val="0"/>
        </a:spcAft>
        <a:buChar char="–"/>
        <a:defRPr sz="1400">
          <a:solidFill>
            <a:srgbClr val="006DB6"/>
          </a:solidFill>
          <a:effectLst/>
          <a:latin typeface="+mn-lt"/>
        </a:defRPr>
      </a:lvl4pPr>
      <a:lvl5pPr marL="2057400" indent="-228600" algn="l" rtl="0" eaLnBrk="1" fontAlgn="base" hangingPunct="1">
        <a:spcBef>
          <a:spcPct val="20000"/>
        </a:spcBef>
        <a:spcAft>
          <a:spcPct val="0"/>
        </a:spcAft>
        <a:buChar char="»"/>
        <a:defRPr sz="1400">
          <a:solidFill>
            <a:srgbClr val="006DB6"/>
          </a:solidFill>
          <a:effectLst/>
          <a:latin typeface="+mn-lt"/>
        </a:defRPr>
      </a:lvl5pPr>
      <a:lvl6pPr marL="2514600" indent="-228600" algn="l" rtl="0" eaLnBrk="1" fontAlgn="base" hangingPunct="1">
        <a:spcBef>
          <a:spcPct val="20000"/>
        </a:spcBef>
        <a:spcAft>
          <a:spcPct val="0"/>
        </a:spcAft>
        <a:buChar char="»"/>
        <a:defRPr sz="1400">
          <a:solidFill>
            <a:srgbClr val="CCECFF"/>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har char="»"/>
        <a:defRPr sz="1400">
          <a:solidFill>
            <a:srgbClr val="CCECFF"/>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har char="»"/>
        <a:defRPr sz="1400">
          <a:solidFill>
            <a:srgbClr val="CCECFF"/>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har char="»"/>
        <a:defRPr sz="1400">
          <a:solidFill>
            <a:srgbClr val="CCECFF"/>
          </a:solidFill>
          <a:effectLst>
            <a:outerShdw blurRad="38100" dist="38100" dir="2700000" algn="tl">
              <a:srgbClr val="000000"/>
            </a:outerShdw>
          </a:effectLst>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838200" y="1600201"/>
            <a:ext cx="7543800" cy="2514599"/>
          </a:xfrm>
        </p:spPr>
        <p:txBody>
          <a:bodyPr/>
          <a:lstStyle/>
          <a:p>
            <a:r>
              <a:rPr lang="en-AU" dirty="0" smtClean="0">
                <a:solidFill>
                  <a:srgbClr val="FFFF00"/>
                </a:solidFill>
                <a:latin typeface="Calibri"/>
                <a:cs typeface="Calibri"/>
              </a:rPr>
              <a:t>Could we abandon the HW LLT option and save money (and allow possible further improvements to the upgraded muon system)?</a:t>
            </a:r>
            <a:endParaRPr lang="en-AU" dirty="0"/>
          </a:p>
        </p:txBody>
      </p:sp>
      <p:sp>
        <p:nvSpPr>
          <p:cNvPr id="8" name="Subtitle 7"/>
          <p:cNvSpPr>
            <a:spLocks noGrp="1"/>
          </p:cNvSpPr>
          <p:nvPr>
            <p:ph type="subTitle" idx="1"/>
          </p:nvPr>
        </p:nvSpPr>
        <p:spPr>
          <a:xfrm>
            <a:off x="1371600" y="4648200"/>
            <a:ext cx="6400800" cy="1752600"/>
          </a:xfrm>
        </p:spPr>
        <p:txBody>
          <a:bodyPr/>
          <a:lstStyle/>
          <a:p>
            <a:r>
              <a:rPr lang="en-AU" sz="2000" dirty="0" smtClean="0">
                <a:solidFill>
                  <a:srgbClr val="2DF418"/>
                </a:solidFill>
                <a:latin typeface="Calibri"/>
                <a:cs typeface="Calibri"/>
              </a:rPr>
              <a:t>Alessandro Cardini </a:t>
            </a:r>
            <a:endParaRPr lang="en-AU" sz="2000" dirty="0" smtClean="0">
              <a:solidFill>
                <a:srgbClr val="2DF418"/>
              </a:solidFill>
              <a:latin typeface="Calibri"/>
              <a:cs typeface="Calibri"/>
            </a:endParaRPr>
          </a:p>
          <a:p>
            <a:r>
              <a:rPr lang="en-AU" sz="2000" dirty="0" smtClean="0">
                <a:solidFill>
                  <a:srgbClr val="2DF418"/>
                </a:solidFill>
                <a:latin typeface="Calibri"/>
                <a:cs typeface="Calibri"/>
              </a:rPr>
              <a:t>of behalf of the Muon Upgrade Group</a:t>
            </a:r>
            <a:endParaRPr lang="en-AU" sz="2000" dirty="0" smtClean="0">
              <a:solidFill>
                <a:srgbClr val="2DF418"/>
              </a:solidFill>
              <a:latin typeface="Calibri"/>
              <a:cs typeface="Calibri"/>
            </a:endParaRPr>
          </a:p>
        </p:txBody>
      </p:sp>
    </p:spTree>
    <p:extLst>
      <p:ext uri="{BB962C8B-B14F-4D97-AF65-F5344CB8AC3E}">
        <p14:creationId xmlns:p14="http://schemas.microsoft.com/office/powerpoint/2010/main" val="3150561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Calibri"/>
                <a:cs typeface="Calibri"/>
              </a:rPr>
              <a:t>The muon upgrade</a:t>
            </a:r>
            <a:endParaRPr lang="en-AU" dirty="0">
              <a:latin typeface="Calibri"/>
              <a:cs typeface="Calibri"/>
            </a:endParaRPr>
          </a:p>
        </p:txBody>
      </p:sp>
      <p:sp>
        <p:nvSpPr>
          <p:cNvPr id="3" name="Content Placeholder 2"/>
          <p:cNvSpPr>
            <a:spLocks noGrp="1"/>
          </p:cNvSpPr>
          <p:nvPr>
            <p:ph idx="1"/>
          </p:nvPr>
        </p:nvSpPr>
        <p:spPr>
          <a:xfrm>
            <a:off x="304800" y="1524000"/>
            <a:ext cx="8534400" cy="4495800"/>
          </a:xfrm>
        </p:spPr>
        <p:txBody>
          <a:bodyPr>
            <a:normAutofit/>
          </a:bodyPr>
          <a:lstStyle/>
          <a:p>
            <a:r>
              <a:rPr lang="en-US" dirty="0">
                <a:solidFill>
                  <a:srgbClr val="FFFF00"/>
                </a:solidFill>
                <a:latin typeface="Calibri"/>
                <a:cs typeface="Calibri"/>
              </a:rPr>
              <a:t>G</a:t>
            </a:r>
            <a:r>
              <a:rPr lang="en-US" dirty="0" smtClean="0">
                <a:solidFill>
                  <a:srgbClr val="FFFF00"/>
                </a:solidFill>
                <a:latin typeface="Calibri"/>
                <a:cs typeface="Calibri"/>
              </a:rPr>
              <a:t>et </a:t>
            </a:r>
            <a:r>
              <a:rPr lang="en-US" dirty="0">
                <a:solidFill>
                  <a:srgbClr val="FFFF00"/>
                </a:solidFill>
                <a:latin typeface="Calibri"/>
                <a:cs typeface="Calibri"/>
              </a:rPr>
              <a:t>ready for the 40 MHz readout </a:t>
            </a:r>
            <a:endParaRPr lang="en-US" dirty="0" smtClean="0">
              <a:solidFill>
                <a:srgbClr val="FFFF00"/>
              </a:solidFill>
              <a:latin typeface="Calibri"/>
              <a:cs typeface="Calibri"/>
            </a:endParaRPr>
          </a:p>
          <a:p>
            <a:endParaRPr lang="en-US" dirty="0">
              <a:solidFill>
                <a:srgbClr val="FFFF00"/>
              </a:solidFill>
              <a:latin typeface="Calibri"/>
              <a:cs typeface="Calibri"/>
            </a:endParaRPr>
          </a:p>
          <a:p>
            <a:pPr lvl="1"/>
            <a:r>
              <a:rPr lang="en-US" sz="1800" dirty="0">
                <a:solidFill>
                  <a:srgbClr val="2EF318"/>
                </a:solidFill>
                <a:latin typeface="Calibri"/>
                <a:cs typeface="Calibri"/>
              </a:rPr>
              <a:t>Muon detector will not be modified, </a:t>
            </a:r>
            <a:r>
              <a:rPr lang="en-US" sz="1800" dirty="0" smtClean="0">
                <a:solidFill>
                  <a:srgbClr val="2EF318"/>
                </a:solidFill>
                <a:latin typeface="Calibri"/>
                <a:cs typeface="Calibri"/>
              </a:rPr>
              <a:t> </a:t>
            </a:r>
            <a:r>
              <a:rPr lang="en-US" sz="1800" dirty="0">
                <a:solidFill>
                  <a:srgbClr val="2EF318"/>
                </a:solidFill>
                <a:latin typeface="Calibri"/>
                <a:cs typeface="Calibri"/>
              </a:rPr>
              <a:t>M1 will be removed</a:t>
            </a:r>
          </a:p>
          <a:p>
            <a:pPr lvl="1"/>
            <a:endParaRPr lang="en-US" sz="1800" dirty="0" smtClean="0">
              <a:solidFill>
                <a:srgbClr val="2EF318"/>
              </a:solidFill>
              <a:latin typeface="Calibri"/>
              <a:cs typeface="Calibri"/>
            </a:endParaRPr>
          </a:p>
          <a:p>
            <a:pPr lvl="1"/>
            <a:r>
              <a:rPr lang="en-US" sz="1800" dirty="0" smtClean="0">
                <a:solidFill>
                  <a:srgbClr val="2EF318"/>
                </a:solidFill>
                <a:latin typeface="Calibri"/>
                <a:cs typeface="Calibri"/>
              </a:rPr>
              <a:t>nODE </a:t>
            </a:r>
            <a:r>
              <a:rPr lang="en-US" sz="1800" dirty="0">
                <a:solidFill>
                  <a:srgbClr val="2EF318"/>
                </a:solidFill>
                <a:latin typeface="Calibri"/>
                <a:cs typeface="Calibri"/>
              </a:rPr>
              <a:t>(with nSYNC ASIC) for an efficient detector readout by TELL40</a:t>
            </a:r>
          </a:p>
          <a:p>
            <a:pPr lvl="1"/>
            <a:endParaRPr lang="en-US" dirty="0" smtClean="0">
              <a:solidFill>
                <a:srgbClr val="2EF318"/>
              </a:solidFill>
              <a:latin typeface="Calibri"/>
              <a:cs typeface="Calibri"/>
            </a:endParaRPr>
          </a:p>
          <a:p>
            <a:pPr lvl="1"/>
            <a:r>
              <a:rPr lang="en-US" dirty="0" smtClean="0">
                <a:solidFill>
                  <a:srgbClr val="2EF318"/>
                </a:solidFill>
                <a:latin typeface="Calibri"/>
                <a:cs typeface="Calibri"/>
              </a:rPr>
              <a:t>nPDM </a:t>
            </a:r>
            <a:r>
              <a:rPr lang="en-US" dirty="0">
                <a:solidFill>
                  <a:srgbClr val="2EF318"/>
                </a:solidFill>
                <a:latin typeface="Calibri"/>
                <a:cs typeface="Calibri"/>
              </a:rPr>
              <a:t>and nSB for an efficient chamber pulsing and control using GBT through GBT-SCA</a:t>
            </a:r>
          </a:p>
          <a:p>
            <a:pPr lvl="1"/>
            <a:endParaRPr lang="en-US" dirty="0" smtClean="0">
              <a:solidFill>
                <a:srgbClr val="2EF318"/>
              </a:solidFill>
              <a:latin typeface="Calibri"/>
              <a:cs typeface="Calibri"/>
              <a:sym typeface="Wingdings"/>
            </a:endParaRPr>
          </a:p>
          <a:p>
            <a:pPr lvl="1"/>
            <a:r>
              <a:rPr lang="en-US" dirty="0" smtClean="0">
                <a:solidFill>
                  <a:srgbClr val="2EF318"/>
                </a:solidFill>
                <a:latin typeface="Calibri"/>
                <a:cs typeface="Calibri"/>
                <a:sym typeface="Wingdings"/>
              </a:rPr>
              <a:t>Ready </a:t>
            </a:r>
            <a:r>
              <a:rPr lang="en-US" dirty="0">
                <a:solidFill>
                  <a:srgbClr val="2EF318"/>
                </a:solidFill>
                <a:latin typeface="Calibri"/>
                <a:cs typeface="Calibri"/>
                <a:sym typeface="Wingdings"/>
              </a:rPr>
              <a:t>@ LS2</a:t>
            </a:r>
            <a:endParaRPr lang="en-US" sz="1400" dirty="0">
              <a:solidFill>
                <a:srgbClr val="2EF318"/>
              </a:solidFill>
              <a:latin typeface="Calibri"/>
              <a:cs typeface="Calibri"/>
              <a:sym typeface="Wingdings"/>
            </a:endParaRPr>
          </a:p>
          <a:p>
            <a:pPr marL="0" indent="0">
              <a:buNone/>
            </a:pPr>
            <a:endParaRPr lang="en-US" dirty="0">
              <a:solidFill>
                <a:srgbClr val="2EF318"/>
              </a:solidFill>
              <a:latin typeface="Calibri"/>
              <a:cs typeface="Calibri"/>
            </a:endParaRPr>
          </a:p>
        </p:txBody>
      </p:sp>
      <p:sp>
        <p:nvSpPr>
          <p:cNvPr id="5" name="Footer Placeholder 4"/>
          <p:cNvSpPr>
            <a:spLocks noGrp="1"/>
          </p:cNvSpPr>
          <p:nvPr>
            <p:ph type="ftr" sz="quarter" idx="11"/>
          </p:nvPr>
        </p:nvSpPr>
        <p:spPr/>
        <p:txBody>
          <a:bodyPr/>
          <a:lstStyle/>
          <a:p>
            <a:r>
              <a:rPr lang="en-AU" smtClean="0">
                <a:solidFill>
                  <a:srgbClr val="FFFF00"/>
                </a:solidFill>
                <a:latin typeface="Calibri"/>
                <a:cs typeface="Calibri"/>
              </a:rPr>
              <a:t>A. Cardini</a:t>
            </a:r>
            <a:endParaRPr lang="en-AU">
              <a:solidFill>
                <a:srgbClr val="FFFF00"/>
              </a:solidFill>
              <a:latin typeface="Calibri"/>
              <a:cs typeface="Calibri"/>
            </a:endParaRPr>
          </a:p>
        </p:txBody>
      </p:sp>
      <p:sp>
        <p:nvSpPr>
          <p:cNvPr id="6" name="Date Placeholder 5"/>
          <p:cNvSpPr>
            <a:spLocks noGrp="1"/>
          </p:cNvSpPr>
          <p:nvPr>
            <p:ph type="dt" sz="half" idx="10"/>
          </p:nvPr>
        </p:nvSpPr>
        <p:spPr/>
        <p:txBody>
          <a:bodyPr/>
          <a:lstStyle/>
          <a:p>
            <a:r>
              <a:rPr lang="en-US" smtClean="0">
                <a:solidFill>
                  <a:srgbClr val="FFFF00"/>
                </a:solidFill>
              </a:rPr>
              <a:t>Electronics Upgrade Meeting, 12JUN14</a:t>
            </a:r>
            <a:endParaRPr lang="it-IT">
              <a:solidFill>
                <a:srgbClr val="FFFF00"/>
              </a:solidFill>
            </a:endParaRPr>
          </a:p>
        </p:txBody>
      </p:sp>
      <p:sp>
        <p:nvSpPr>
          <p:cNvPr id="7" name="Slide Number Placeholder 6"/>
          <p:cNvSpPr>
            <a:spLocks noGrp="1"/>
          </p:cNvSpPr>
          <p:nvPr>
            <p:ph type="sldNum" sz="quarter" idx="12"/>
          </p:nvPr>
        </p:nvSpPr>
        <p:spPr/>
        <p:txBody>
          <a:bodyPr/>
          <a:lstStyle/>
          <a:p>
            <a:fld id="{B663645A-A71C-F848-830E-F99358DD3C72}" type="slidenum">
              <a:rPr lang="it-IT" smtClean="0">
                <a:solidFill>
                  <a:srgbClr val="FFFF00"/>
                </a:solidFill>
              </a:rPr>
              <a:pPr/>
              <a:t>2</a:t>
            </a:fld>
            <a:endParaRPr lang="it-IT">
              <a:solidFill>
                <a:srgbClr val="FFFF00"/>
              </a:solidFill>
            </a:endParaRPr>
          </a:p>
        </p:txBody>
      </p:sp>
    </p:spTree>
    <p:extLst>
      <p:ext uri="{BB962C8B-B14F-4D97-AF65-F5344CB8AC3E}">
        <p14:creationId xmlns:p14="http://schemas.microsoft.com/office/powerpoint/2010/main" val="2933510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smtClean="0"/>
              <a:t>nODE architecture</a:t>
            </a:r>
            <a:endParaRPr lang="en-US"/>
          </a:p>
        </p:txBody>
      </p:sp>
      <p:grpSp>
        <p:nvGrpSpPr>
          <p:cNvPr id="305" name="Gruppo 304"/>
          <p:cNvGrpSpPr/>
          <p:nvPr/>
        </p:nvGrpSpPr>
        <p:grpSpPr>
          <a:xfrm>
            <a:off x="-108520" y="764704"/>
            <a:ext cx="9073008" cy="5400600"/>
            <a:chOff x="-108520" y="764704"/>
            <a:chExt cx="9073008" cy="5400600"/>
          </a:xfrm>
        </p:grpSpPr>
        <p:grpSp>
          <p:nvGrpSpPr>
            <p:cNvPr id="391" name="Gruppo 390"/>
            <p:cNvGrpSpPr/>
            <p:nvPr/>
          </p:nvGrpSpPr>
          <p:grpSpPr>
            <a:xfrm>
              <a:off x="395536" y="764704"/>
              <a:ext cx="7776864" cy="5400600"/>
              <a:chOff x="395536" y="764704"/>
              <a:chExt cx="7776864" cy="5400600"/>
            </a:xfrm>
          </p:grpSpPr>
          <p:sp>
            <p:nvSpPr>
              <p:cNvPr id="174" name="Rettangolo 173"/>
              <p:cNvSpPr/>
              <p:nvPr/>
            </p:nvSpPr>
            <p:spPr>
              <a:xfrm>
                <a:off x="899592" y="764704"/>
                <a:ext cx="6967581" cy="5400600"/>
              </a:xfrm>
              <a:prstGeom prst="rect">
                <a:avLst/>
              </a:prstGeom>
              <a:solidFill>
                <a:srgbClr val="4F81BD"/>
              </a:solidFill>
              <a:ln w="25400" cap="flat" cmpd="sng" algn="ctr">
                <a:solidFill>
                  <a:srgbClr val="4F81BD">
                    <a:shade val="50000"/>
                  </a:srgbClr>
                </a:solidFill>
                <a:prstDash val="solid"/>
              </a:ln>
              <a:effectLst/>
            </p:spPr>
            <p:txBody>
              <a:bodyPr rtlCol="0" anchor="b" anchorCtr="0"/>
              <a:lstStyle/>
              <a:p>
                <a:pPr algn="r" fontAlgn="auto">
                  <a:spcBef>
                    <a:spcPts val="0"/>
                  </a:spcBef>
                  <a:spcAft>
                    <a:spcPts val="0"/>
                  </a:spcAft>
                  <a:defRPr/>
                </a:pPr>
                <a:r>
                  <a:rPr lang="it-IT" sz="3600" b="1" i="0" kern="0" dirty="0" smtClean="0">
                    <a:solidFill>
                      <a:sysClr val="window" lastClr="FFFFFF"/>
                    </a:solidFill>
                    <a:latin typeface="Calibri"/>
                  </a:rPr>
                  <a:t>nODE</a:t>
                </a:r>
                <a:endParaRPr lang="it-IT" sz="3600" b="1" i="0" kern="0" dirty="0">
                  <a:solidFill>
                    <a:sysClr val="window" lastClr="FFFFFF"/>
                  </a:solidFill>
                  <a:latin typeface="Calibri"/>
                </a:endParaRPr>
              </a:p>
            </p:txBody>
          </p:sp>
          <p:sp>
            <p:nvSpPr>
              <p:cNvPr id="175" name="Rectangle 69"/>
              <p:cNvSpPr>
                <a:spLocks noChangeArrowheads="1"/>
              </p:cNvSpPr>
              <p:nvPr/>
            </p:nvSpPr>
            <p:spPr bwMode="auto">
              <a:xfrm>
                <a:off x="1099332" y="955313"/>
                <a:ext cx="6474923" cy="2287313"/>
              </a:xfrm>
              <a:prstGeom prst="rect">
                <a:avLst/>
              </a:prstGeom>
              <a:solidFill>
                <a:srgbClr val="C0504D">
                  <a:lumMod val="40000"/>
                  <a:lumOff val="60000"/>
                </a:srgbClr>
              </a:solidFill>
              <a:ln w="9525">
                <a:solidFill>
                  <a:sysClr val="windowText" lastClr="000000"/>
                </a:solidFill>
                <a:miter lim="800000"/>
                <a:headEnd/>
                <a:tailEnd/>
              </a:ln>
              <a:effectLst/>
            </p:spPr>
            <p:txBody>
              <a:bodyPr wrap="none" anchor="t" anchorCtr="0"/>
              <a:lstStyle/>
              <a:p>
                <a:pPr algn="r" fontAlgn="auto">
                  <a:spcAft>
                    <a:spcPts val="0"/>
                  </a:spcAft>
                  <a:defRPr/>
                </a:pPr>
                <a:r>
                  <a:rPr lang="en-GB" sz="1600" b="1" i="0" kern="0" dirty="0" smtClean="0">
                    <a:solidFill>
                      <a:srgbClr val="333399"/>
                    </a:solidFill>
                    <a:latin typeface="Arial" charset="0"/>
                  </a:rPr>
                  <a:t>DATA Path</a:t>
                </a:r>
              </a:p>
              <a:p>
                <a:pPr algn="r" fontAlgn="auto">
                  <a:spcAft>
                    <a:spcPts val="0"/>
                  </a:spcAft>
                  <a:defRPr/>
                </a:pPr>
                <a:endParaRPr lang="en-GB" sz="1600" b="1" i="0" kern="0" dirty="0">
                  <a:solidFill>
                    <a:srgbClr val="333399"/>
                  </a:solidFill>
                  <a:latin typeface="Arial" charset="0"/>
                </a:endParaRPr>
              </a:p>
            </p:txBody>
          </p:sp>
          <p:grpSp>
            <p:nvGrpSpPr>
              <p:cNvPr id="176" name="Gruppo 175"/>
              <p:cNvGrpSpPr/>
              <p:nvPr/>
            </p:nvGrpSpPr>
            <p:grpSpPr>
              <a:xfrm>
                <a:off x="2436544" y="1018850"/>
                <a:ext cx="2041008" cy="1842558"/>
                <a:chOff x="2627784" y="620688"/>
                <a:chExt cx="2088232" cy="2088232"/>
              </a:xfrm>
            </p:grpSpPr>
            <p:sp>
              <p:nvSpPr>
                <p:cNvPr id="177" name="Text Box 62"/>
                <p:cNvSpPr txBox="1">
                  <a:spLocks noChangeArrowheads="1"/>
                </p:cNvSpPr>
                <p:nvPr/>
              </p:nvSpPr>
              <p:spPr bwMode="auto">
                <a:xfrm>
                  <a:off x="2960555" y="1079489"/>
                  <a:ext cx="460190" cy="292405"/>
                </a:xfrm>
                <a:prstGeom prst="rect">
                  <a:avLst/>
                </a:prstGeom>
                <a:noFill/>
                <a:ln w="9525">
                  <a:noFill/>
                  <a:miter lim="800000"/>
                  <a:headEnd/>
                  <a:tailEnd/>
                </a:ln>
                <a:effectLst/>
              </p:spPr>
              <p:txBody>
                <a:bodyPr lIns="54000" rIns="54000"/>
                <a:lstStyle/>
                <a:p>
                  <a:pPr fontAlgn="auto">
                    <a:spcBef>
                      <a:spcPct val="50000"/>
                    </a:spcBef>
                    <a:spcAft>
                      <a:spcPts val="0"/>
                    </a:spcAft>
                    <a:defRPr/>
                  </a:pPr>
                  <a:r>
                    <a:rPr lang="en-US" sz="700" b="1" i="0" kern="0">
                      <a:solidFill>
                        <a:srgbClr val="333399"/>
                      </a:solidFill>
                      <a:latin typeface="Arial" charset="0"/>
                    </a:rPr>
                    <a:t>Sync</a:t>
                  </a:r>
                </a:p>
              </p:txBody>
            </p:sp>
            <p:sp>
              <p:nvSpPr>
                <p:cNvPr id="178" name="Line 63"/>
                <p:cNvSpPr>
                  <a:spLocks noChangeShapeType="1"/>
                </p:cNvSpPr>
                <p:nvPr/>
              </p:nvSpPr>
              <p:spPr bwMode="auto">
                <a:xfrm flipH="1">
                  <a:off x="3419185" y="2032359"/>
                  <a:ext cx="673905" cy="0"/>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179" name="Line 64"/>
                <p:cNvSpPr>
                  <a:spLocks noChangeShapeType="1"/>
                </p:cNvSpPr>
                <p:nvPr/>
              </p:nvSpPr>
              <p:spPr bwMode="auto">
                <a:xfrm>
                  <a:off x="2802999" y="1840096"/>
                  <a:ext cx="1347810" cy="0"/>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180" name="Line 65"/>
                <p:cNvSpPr>
                  <a:spLocks noChangeShapeType="1"/>
                </p:cNvSpPr>
                <p:nvPr/>
              </p:nvSpPr>
              <p:spPr bwMode="auto">
                <a:xfrm>
                  <a:off x="3476904" y="1963644"/>
                  <a:ext cx="0" cy="421063"/>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181" name="Rectangle 67"/>
                <p:cNvSpPr>
                  <a:spLocks noChangeArrowheads="1"/>
                </p:cNvSpPr>
                <p:nvPr/>
              </p:nvSpPr>
              <p:spPr bwMode="auto">
                <a:xfrm>
                  <a:off x="2821719" y="620688"/>
                  <a:ext cx="1174654" cy="2016224"/>
                </a:xfrm>
                <a:prstGeom prst="rect">
                  <a:avLst/>
                </a:prstGeom>
                <a:solidFill>
                  <a:srgbClr val="9999FF"/>
                </a:solidFill>
                <a:ln w="9525">
                  <a:solidFill>
                    <a:sysClr val="windowText" lastClr="000000"/>
                  </a:solidFill>
                  <a:miter lim="800000"/>
                  <a:headEnd/>
                  <a:tailEnd/>
                </a:ln>
                <a:effectLst/>
              </p:spPr>
              <p:txBody>
                <a:bodyPr wrap="none" anchor="ctr"/>
                <a:lstStyle/>
                <a:p>
                  <a:pPr fontAlgn="auto">
                    <a:spcBef>
                      <a:spcPts val="0"/>
                    </a:spcBef>
                    <a:spcAft>
                      <a:spcPts val="0"/>
                    </a:spcAft>
                    <a:defRPr/>
                  </a:pPr>
                  <a:endParaRPr lang="it-IT" sz="1800" i="0" kern="0">
                    <a:solidFill>
                      <a:sysClr val="windowText" lastClr="000000"/>
                    </a:solidFill>
                  </a:endParaRPr>
                </a:p>
              </p:txBody>
            </p:sp>
            <p:sp>
              <p:nvSpPr>
                <p:cNvPr id="182" name="Rectangle 68"/>
                <p:cNvSpPr>
                  <a:spLocks noChangeArrowheads="1"/>
                </p:cNvSpPr>
                <p:nvPr/>
              </p:nvSpPr>
              <p:spPr bwMode="auto">
                <a:xfrm>
                  <a:off x="2874757" y="692696"/>
                  <a:ext cx="1171534" cy="2016224"/>
                </a:xfrm>
                <a:prstGeom prst="rect">
                  <a:avLst/>
                </a:prstGeom>
                <a:solidFill>
                  <a:srgbClr val="9999FF"/>
                </a:solidFill>
                <a:ln w="9525">
                  <a:solidFill>
                    <a:sysClr val="windowText" lastClr="000000"/>
                  </a:solidFill>
                  <a:miter lim="800000"/>
                  <a:headEnd/>
                  <a:tailEnd/>
                </a:ln>
                <a:effectLst/>
              </p:spPr>
              <p:txBody>
                <a:bodyPr wrap="none" anchor="ctr"/>
                <a:lstStyle/>
                <a:p>
                  <a:pPr fontAlgn="auto">
                    <a:spcBef>
                      <a:spcPts val="0"/>
                    </a:spcBef>
                    <a:spcAft>
                      <a:spcPts val="0"/>
                    </a:spcAft>
                    <a:defRPr/>
                  </a:pPr>
                  <a:endParaRPr lang="it-IT" sz="1800" i="0" kern="0">
                    <a:solidFill>
                      <a:sysClr val="windowText" lastClr="000000"/>
                    </a:solidFill>
                  </a:endParaRPr>
                </a:p>
              </p:txBody>
            </p:sp>
            <p:sp>
              <p:nvSpPr>
                <p:cNvPr id="183" name="Rectangle 69"/>
                <p:cNvSpPr>
                  <a:spLocks noChangeArrowheads="1"/>
                </p:cNvSpPr>
                <p:nvPr/>
              </p:nvSpPr>
              <p:spPr bwMode="auto">
                <a:xfrm>
                  <a:off x="2627784" y="620688"/>
                  <a:ext cx="2088232" cy="2088232"/>
                </a:xfrm>
                <a:prstGeom prst="rect">
                  <a:avLst/>
                </a:prstGeom>
                <a:solidFill>
                  <a:srgbClr val="9999FF"/>
                </a:solidFill>
                <a:ln w="9525">
                  <a:solidFill>
                    <a:sysClr val="windowText" lastClr="000000"/>
                  </a:solidFill>
                  <a:miter lim="800000"/>
                  <a:headEnd/>
                  <a:tailEnd/>
                </a:ln>
                <a:effectLst/>
              </p:spPr>
              <p:txBody>
                <a:bodyPr wrap="none" anchor="t" anchorCtr="0"/>
                <a:lstStyle/>
                <a:p>
                  <a:pPr algn="ctr" fontAlgn="auto">
                    <a:spcAft>
                      <a:spcPts val="0"/>
                    </a:spcAft>
                    <a:defRPr/>
                  </a:pPr>
                  <a:r>
                    <a:rPr lang="en-GB" sz="1600" b="1" i="0" kern="0" dirty="0" smtClean="0">
                      <a:solidFill>
                        <a:srgbClr val="333399"/>
                      </a:solidFill>
                      <a:latin typeface="Arial" charset="0"/>
                    </a:rPr>
                    <a:t>nSYNC</a:t>
                  </a:r>
                  <a:endParaRPr lang="en-GB" sz="1600" b="1" i="0" kern="0" dirty="0">
                    <a:solidFill>
                      <a:srgbClr val="333399"/>
                    </a:solidFill>
                    <a:latin typeface="Arial" charset="0"/>
                  </a:endParaRPr>
                </a:p>
              </p:txBody>
            </p:sp>
            <p:sp>
              <p:nvSpPr>
                <p:cNvPr id="184" name="Text Box 70"/>
                <p:cNvSpPr txBox="1">
                  <a:spLocks noChangeArrowheads="1"/>
                </p:cNvSpPr>
                <p:nvPr/>
              </p:nvSpPr>
              <p:spPr bwMode="auto">
                <a:xfrm rot="16200000">
                  <a:off x="2029093" y="1606173"/>
                  <a:ext cx="1728192" cy="333286"/>
                </a:xfrm>
                <a:prstGeom prst="rect">
                  <a:avLst/>
                </a:prstGeom>
                <a:solidFill>
                  <a:srgbClr val="FFCC99"/>
                </a:solidFill>
                <a:ln w="9525">
                  <a:solidFill>
                    <a:sysClr val="windowText" lastClr="000000"/>
                  </a:solidFill>
                  <a:miter lim="800000"/>
                  <a:headEnd/>
                  <a:tailEnd/>
                </a:ln>
                <a:effectLst/>
              </p:spPr>
              <p:txBody>
                <a:bodyPr lIns="36000" rIns="36000" anchor="ctr"/>
                <a:lstStyle/>
                <a:p>
                  <a:pPr algn="ctr" fontAlgn="auto">
                    <a:spcBef>
                      <a:spcPct val="50000"/>
                    </a:spcBef>
                    <a:spcAft>
                      <a:spcPts val="0"/>
                    </a:spcAft>
                    <a:defRPr/>
                  </a:pPr>
                  <a:r>
                    <a:rPr lang="en-US" sz="1100" b="1" i="0" kern="0" dirty="0">
                      <a:solidFill>
                        <a:srgbClr val="333399"/>
                      </a:solidFill>
                      <a:latin typeface="Arial" charset="0"/>
                    </a:rPr>
                    <a:t>Bunch cross </a:t>
                  </a:r>
                  <a:r>
                    <a:rPr lang="en-US" sz="1100" b="1" i="0" kern="0" dirty="0" err="1">
                      <a:solidFill>
                        <a:srgbClr val="333399"/>
                      </a:solidFill>
                      <a:latin typeface="Arial" charset="0"/>
                    </a:rPr>
                    <a:t>synchr</a:t>
                  </a:r>
                  <a:r>
                    <a:rPr lang="en-US" sz="1100" b="1" i="0" kern="0" dirty="0">
                      <a:solidFill>
                        <a:srgbClr val="333399"/>
                      </a:solidFill>
                      <a:latin typeface="Arial" charset="0"/>
                    </a:rPr>
                    <a:t>.</a:t>
                  </a:r>
                </a:p>
              </p:txBody>
            </p:sp>
            <p:sp>
              <p:nvSpPr>
                <p:cNvPr id="185" name="Text Box 74"/>
                <p:cNvSpPr txBox="1">
                  <a:spLocks noChangeArrowheads="1"/>
                </p:cNvSpPr>
                <p:nvPr/>
              </p:nvSpPr>
              <p:spPr bwMode="auto">
                <a:xfrm>
                  <a:off x="3347864" y="1844824"/>
                  <a:ext cx="576064" cy="288032"/>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TDC</a:t>
                  </a:r>
                  <a:endParaRPr lang="en-US" sz="1200" b="1" i="0" kern="0" dirty="0">
                    <a:solidFill>
                      <a:srgbClr val="333399"/>
                    </a:solidFill>
                    <a:latin typeface="Arial" charset="0"/>
                  </a:endParaRPr>
                </a:p>
              </p:txBody>
            </p:sp>
            <p:sp>
              <p:nvSpPr>
                <p:cNvPr id="186" name="Text Box 74"/>
                <p:cNvSpPr txBox="1">
                  <a:spLocks noChangeArrowheads="1"/>
                </p:cNvSpPr>
                <p:nvPr/>
              </p:nvSpPr>
              <p:spPr bwMode="auto">
                <a:xfrm>
                  <a:off x="3347864" y="980728"/>
                  <a:ext cx="576064" cy="432048"/>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Hit format</a:t>
                  </a:r>
                  <a:endParaRPr lang="en-US" sz="1200" b="1" i="0" kern="0" dirty="0">
                    <a:solidFill>
                      <a:srgbClr val="333399"/>
                    </a:solidFill>
                    <a:latin typeface="Arial" charset="0"/>
                  </a:endParaRPr>
                </a:p>
              </p:txBody>
            </p:sp>
            <p:sp>
              <p:nvSpPr>
                <p:cNvPr id="187" name="Text Box 74"/>
                <p:cNvSpPr txBox="1">
                  <a:spLocks noChangeArrowheads="1"/>
                </p:cNvSpPr>
                <p:nvPr/>
              </p:nvSpPr>
              <p:spPr bwMode="auto">
                <a:xfrm>
                  <a:off x="3347864" y="1450876"/>
                  <a:ext cx="576064" cy="360040"/>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Hist.</a:t>
                  </a:r>
                  <a:endParaRPr lang="en-US" sz="1200" b="1" i="0" kern="0" dirty="0">
                    <a:solidFill>
                      <a:srgbClr val="333399"/>
                    </a:solidFill>
                    <a:latin typeface="Arial" charset="0"/>
                  </a:endParaRPr>
                </a:p>
              </p:txBody>
            </p:sp>
            <p:sp>
              <p:nvSpPr>
                <p:cNvPr id="188" name="Text Box 74"/>
                <p:cNvSpPr txBox="1">
                  <a:spLocks noChangeArrowheads="1"/>
                </p:cNvSpPr>
                <p:nvPr/>
              </p:nvSpPr>
              <p:spPr bwMode="auto">
                <a:xfrm>
                  <a:off x="4139952" y="908720"/>
                  <a:ext cx="504056" cy="576064"/>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GBT </a:t>
                  </a:r>
                  <a:r>
                    <a:rPr lang="en-US" sz="1200" b="1" i="0" kern="0" dirty="0" err="1" smtClean="0">
                      <a:solidFill>
                        <a:srgbClr val="333399"/>
                      </a:solidFill>
                      <a:latin typeface="Arial" charset="0"/>
                    </a:rPr>
                    <a:t>interf</a:t>
                  </a:r>
                  <a:r>
                    <a:rPr lang="en-US" sz="1200" b="1" i="0" kern="0" dirty="0" smtClean="0">
                      <a:solidFill>
                        <a:srgbClr val="333399"/>
                      </a:solidFill>
                      <a:latin typeface="Arial" charset="0"/>
                    </a:rPr>
                    <a:t>.</a:t>
                  </a:r>
                  <a:endParaRPr lang="en-US" sz="1200" b="1" i="0" kern="0" dirty="0">
                    <a:solidFill>
                      <a:srgbClr val="333399"/>
                    </a:solidFill>
                    <a:latin typeface="Arial" charset="0"/>
                  </a:endParaRPr>
                </a:p>
              </p:txBody>
            </p:sp>
            <p:sp>
              <p:nvSpPr>
                <p:cNvPr id="189" name="Text Box 74"/>
                <p:cNvSpPr txBox="1">
                  <a:spLocks noChangeArrowheads="1"/>
                </p:cNvSpPr>
                <p:nvPr/>
              </p:nvSpPr>
              <p:spPr bwMode="auto">
                <a:xfrm>
                  <a:off x="3347864" y="2132856"/>
                  <a:ext cx="576064" cy="432048"/>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Zero Supp.</a:t>
                  </a:r>
                  <a:endParaRPr lang="en-US" sz="1200" b="1" i="0" kern="0" dirty="0">
                    <a:solidFill>
                      <a:srgbClr val="333399"/>
                    </a:solidFill>
                    <a:latin typeface="Arial" charset="0"/>
                  </a:endParaRPr>
                </a:p>
              </p:txBody>
            </p:sp>
            <p:sp>
              <p:nvSpPr>
                <p:cNvPr id="190" name="Text Box 74"/>
                <p:cNvSpPr txBox="1">
                  <a:spLocks noChangeArrowheads="1"/>
                </p:cNvSpPr>
                <p:nvPr/>
              </p:nvSpPr>
              <p:spPr bwMode="auto">
                <a:xfrm>
                  <a:off x="4139952" y="2060848"/>
                  <a:ext cx="504056" cy="576064"/>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GBT </a:t>
                  </a:r>
                  <a:r>
                    <a:rPr lang="en-US" sz="1200" b="1" i="0" kern="0" dirty="0" err="1" smtClean="0">
                      <a:solidFill>
                        <a:srgbClr val="333399"/>
                      </a:solidFill>
                      <a:latin typeface="Arial" charset="0"/>
                    </a:rPr>
                    <a:t>interf</a:t>
                  </a:r>
                  <a:r>
                    <a:rPr lang="en-US" sz="1200" b="1" i="0" kern="0" dirty="0" smtClean="0">
                      <a:solidFill>
                        <a:srgbClr val="333399"/>
                      </a:solidFill>
                      <a:latin typeface="Arial" charset="0"/>
                    </a:rPr>
                    <a:t>.</a:t>
                  </a:r>
                  <a:endParaRPr lang="en-US" sz="1200" b="1" i="0" kern="0" dirty="0">
                    <a:solidFill>
                      <a:srgbClr val="333399"/>
                    </a:solidFill>
                    <a:latin typeface="Arial" charset="0"/>
                  </a:endParaRPr>
                </a:p>
              </p:txBody>
            </p:sp>
            <p:cxnSp>
              <p:nvCxnSpPr>
                <p:cNvPr id="191" name="Connettore 2 71"/>
                <p:cNvCxnSpPr>
                  <a:stCxn id="184" idx="2"/>
                  <a:endCxn id="185" idx="1"/>
                </p:cNvCxnSpPr>
                <p:nvPr/>
              </p:nvCxnSpPr>
              <p:spPr>
                <a:xfrm>
                  <a:off x="3059832" y="1772816"/>
                  <a:ext cx="288032" cy="216024"/>
                </a:xfrm>
                <a:prstGeom prst="bentConnector5">
                  <a:avLst>
                    <a:gd name="adj1" fmla="val 50706"/>
                    <a:gd name="adj2" fmla="val 101998"/>
                    <a:gd name="adj3" fmla="val 82363"/>
                  </a:avLst>
                </a:prstGeom>
                <a:noFill/>
                <a:ln w="25400" cap="flat" cmpd="sng" algn="ctr">
                  <a:solidFill>
                    <a:sysClr val="windowText" lastClr="000000"/>
                  </a:solidFill>
                  <a:prstDash val="solid"/>
                  <a:tailEnd type="stealth"/>
                </a:ln>
                <a:effectLst/>
              </p:spPr>
            </p:cxnSp>
            <p:cxnSp>
              <p:nvCxnSpPr>
                <p:cNvPr id="192" name="Connettore 2 71"/>
                <p:cNvCxnSpPr>
                  <a:stCxn id="184" idx="2"/>
                  <a:endCxn id="186" idx="1"/>
                </p:cNvCxnSpPr>
                <p:nvPr/>
              </p:nvCxnSpPr>
              <p:spPr>
                <a:xfrm flipV="1">
                  <a:off x="3059832" y="1196752"/>
                  <a:ext cx="288032" cy="576064"/>
                </a:xfrm>
                <a:prstGeom prst="bentConnector5">
                  <a:avLst>
                    <a:gd name="adj1" fmla="val 50706"/>
                    <a:gd name="adj2" fmla="val 45714"/>
                    <a:gd name="adj3" fmla="val 50396"/>
                  </a:avLst>
                </a:prstGeom>
                <a:noFill/>
                <a:ln w="25400" cap="flat" cmpd="sng" algn="ctr">
                  <a:solidFill>
                    <a:sysClr val="windowText" lastClr="000000"/>
                  </a:solidFill>
                  <a:prstDash val="solid"/>
                  <a:tailEnd type="stealth"/>
                </a:ln>
                <a:effectLst/>
              </p:spPr>
            </p:cxnSp>
            <p:cxnSp>
              <p:nvCxnSpPr>
                <p:cNvPr id="193" name="Connettore 2 71"/>
                <p:cNvCxnSpPr>
                  <a:stCxn id="186" idx="3"/>
                  <a:endCxn id="188" idx="1"/>
                </p:cNvCxnSpPr>
                <p:nvPr/>
              </p:nvCxnSpPr>
              <p:spPr>
                <a:xfrm>
                  <a:off x="3923928" y="1196752"/>
                  <a:ext cx="216024" cy="0"/>
                </a:xfrm>
                <a:prstGeom prst="straightConnector1">
                  <a:avLst/>
                </a:prstGeom>
                <a:noFill/>
                <a:ln w="25400" cap="flat" cmpd="sng" algn="ctr">
                  <a:solidFill>
                    <a:sysClr val="windowText" lastClr="000000"/>
                  </a:solidFill>
                  <a:prstDash val="solid"/>
                  <a:tailEnd type="stealth"/>
                </a:ln>
                <a:effectLst/>
              </p:spPr>
            </p:cxnSp>
            <p:cxnSp>
              <p:nvCxnSpPr>
                <p:cNvPr id="194" name="Connettore 2 71"/>
                <p:cNvCxnSpPr>
                  <a:stCxn id="189" idx="3"/>
                  <a:endCxn id="190" idx="1"/>
                </p:cNvCxnSpPr>
                <p:nvPr/>
              </p:nvCxnSpPr>
              <p:spPr>
                <a:xfrm>
                  <a:off x="3923928" y="2348880"/>
                  <a:ext cx="216024" cy="0"/>
                </a:xfrm>
                <a:prstGeom prst="straightConnector1">
                  <a:avLst/>
                </a:prstGeom>
                <a:noFill/>
                <a:ln w="25400" cap="flat" cmpd="sng" algn="ctr">
                  <a:solidFill>
                    <a:sysClr val="windowText" lastClr="000000"/>
                  </a:solidFill>
                  <a:prstDash val="solid"/>
                  <a:tailEnd type="stealth"/>
                </a:ln>
                <a:effectLst/>
              </p:spPr>
            </p:cxnSp>
          </p:grpSp>
          <p:sp>
            <p:nvSpPr>
              <p:cNvPr id="195" name="Rectangle 69"/>
              <p:cNvSpPr>
                <a:spLocks noChangeArrowheads="1"/>
              </p:cNvSpPr>
              <p:nvPr/>
            </p:nvSpPr>
            <p:spPr bwMode="auto">
              <a:xfrm>
                <a:off x="1099332" y="3670439"/>
                <a:ext cx="3870878" cy="1270729"/>
              </a:xfrm>
              <a:prstGeom prst="rect">
                <a:avLst/>
              </a:prstGeom>
              <a:solidFill>
                <a:sysClr val="window" lastClr="FFFFFF">
                  <a:lumMod val="85000"/>
                </a:sysClr>
              </a:solidFill>
              <a:ln w="9525">
                <a:solidFill>
                  <a:sysClr val="windowText" lastClr="000000"/>
                </a:solidFill>
                <a:miter lim="800000"/>
                <a:headEnd/>
                <a:tailEnd/>
              </a:ln>
              <a:effectLst/>
            </p:spPr>
            <p:txBody>
              <a:bodyPr wrap="none" anchor="t" anchorCtr="0"/>
              <a:lstStyle/>
              <a:p>
                <a:pPr fontAlgn="auto">
                  <a:spcAft>
                    <a:spcPts val="0"/>
                  </a:spcAft>
                  <a:defRPr/>
                </a:pPr>
                <a:r>
                  <a:rPr lang="en-GB" sz="1600" b="1" i="0" kern="0" dirty="0" smtClean="0">
                    <a:solidFill>
                      <a:srgbClr val="333399"/>
                    </a:solidFill>
                    <a:latin typeface="Arial" charset="0"/>
                  </a:rPr>
                  <a:t>ECS/TFC</a:t>
                </a:r>
              </a:p>
              <a:p>
                <a:pPr fontAlgn="auto">
                  <a:spcAft>
                    <a:spcPts val="0"/>
                  </a:spcAft>
                  <a:defRPr/>
                </a:pPr>
                <a:endParaRPr lang="en-GB" sz="1600" b="1" i="0" kern="0" dirty="0">
                  <a:solidFill>
                    <a:srgbClr val="333399"/>
                  </a:solidFill>
                  <a:latin typeface="Arial" charset="0"/>
                </a:endParaRPr>
              </a:p>
            </p:txBody>
          </p:sp>
          <p:sp>
            <p:nvSpPr>
              <p:cNvPr id="196" name="Text Box 71"/>
              <p:cNvSpPr txBox="1">
                <a:spLocks noChangeArrowheads="1"/>
              </p:cNvSpPr>
              <p:nvPr/>
            </p:nvSpPr>
            <p:spPr bwMode="auto">
              <a:xfrm rot="16200000">
                <a:off x="801205" y="1655190"/>
                <a:ext cx="1651948" cy="633416"/>
              </a:xfrm>
              <a:prstGeom prst="rect">
                <a:avLst/>
              </a:prstGeom>
              <a:solidFill>
                <a:srgbClr val="4BACC6">
                  <a:lumMod val="60000"/>
                  <a:lumOff val="40000"/>
                </a:srgbClr>
              </a:solidFill>
              <a:ln w="9525">
                <a:solidFill>
                  <a:sysClr val="windowText" lastClr="000000"/>
                </a:solidFill>
                <a:miter lim="800000"/>
                <a:headEnd/>
                <a:tailEnd/>
              </a:ln>
              <a:effectLst/>
            </p:spPr>
            <p:txBody>
              <a:bodyPr wrap="square" anchor="ctr" anchorCtr="0">
                <a:noAutofit/>
              </a:bodyPr>
              <a:lstStyle/>
              <a:p>
                <a:pPr algn="ctr" fontAlgn="auto">
                  <a:spcBef>
                    <a:spcPct val="50000"/>
                  </a:spcBef>
                  <a:spcAft>
                    <a:spcPts val="0"/>
                  </a:spcAft>
                  <a:defRPr/>
                </a:pPr>
                <a:r>
                  <a:rPr lang="en-US" sz="1100" b="1" i="0" kern="0" dirty="0">
                    <a:solidFill>
                      <a:srgbClr val="333399"/>
                    </a:solidFill>
                    <a:latin typeface="Arial" charset="0"/>
                  </a:rPr>
                  <a:t>LVDS </a:t>
                </a:r>
                <a:r>
                  <a:rPr lang="en-US" sz="1100" b="1" i="0" kern="0" dirty="0" smtClean="0">
                    <a:solidFill>
                      <a:srgbClr val="333399"/>
                    </a:solidFill>
                    <a:latin typeface="Arial" charset="0"/>
                  </a:rPr>
                  <a:t>Receivers Translators</a:t>
                </a:r>
                <a:endParaRPr lang="en-US" sz="1100" b="1" i="0" kern="0" dirty="0">
                  <a:solidFill>
                    <a:srgbClr val="333399"/>
                  </a:solidFill>
                  <a:latin typeface="Arial" charset="0"/>
                </a:endParaRPr>
              </a:p>
            </p:txBody>
          </p:sp>
          <p:sp>
            <p:nvSpPr>
              <p:cNvPr id="197" name="Text Box 74"/>
              <p:cNvSpPr txBox="1">
                <a:spLocks noChangeArrowheads="1"/>
              </p:cNvSpPr>
              <p:nvPr/>
            </p:nvSpPr>
            <p:spPr bwMode="auto">
              <a:xfrm>
                <a:off x="5003609" y="2389758"/>
                <a:ext cx="1022295" cy="698901"/>
              </a:xfrm>
              <a:prstGeom prst="rect">
                <a:avLst/>
              </a:prstGeom>
              <a:solidFill>
                <a:srgbClr val="9BBB59">
                  <a:lumMod val="60000"/>
                  <a:lumOff val="40000"/>
                </a:srgbClr>
              </a:solidFill>
              <a:ln w="9525">
                <a:solidFill>
                  <a:sysClr val="windowText" lastClr="000000"/>
                </a:solidFill>
                <a:miter lim="800000"/>
                <a:headEnd/>
                <a:tailEnd/>
              </a:ln>
              <a:effectLst/>
            </p:spPr>
            <p:txBody>
              <a:bodyPr lIns="18000" rIns="18000" anchor="t" anchorCtr="0"/>
              <a:lstStyle/>
              <a:p>
                <a:pPr algn="ctr" fontAlgn="auto">
                  <a:spcBef>
                    <a:spcPct val="50000"/>
                  </a:spcBef>
                  <a:spcAft>
                    <a:spcPts val="0"/>
                  </a:spcAft>
                  <a:defRPr/>
                </a:pPr>
                <a:r>
                  <a:rPr lang="en-US" sz="1600" b="1" i="0" kern="0" dirty="0" smtClean="0">
                    <a:solidFill>
                      <a:srgbClr val="333399"/>
                    </a:solidFill>
                    <a:latin typeface="Arial" charset="0"/>
                  </a:rPr>
                  <a:t>GBTx</a:t>
                </a:r>
                <a:r>
                  <a:rPr lang="en-US" sz="1600" b="1" i="0" kern="0" dirty="0">
                    <a:solidFill>
                      <a:srgbClr val="333399"/>
                    </a:solidFill>
                    <a:latin typeface="Arial" charset="0"/>
                  </a:rPr>
                  <a:t> </a:t>
                </a:r>
                <a:endParaRPr lang="en-US" sz="1600" b="1" i="0" kern="0" dirty="0" smtClean="0">
                  <a:solidFill>
                    <a:srgbClr val="333399"/>
                  </a:solidFill>
                  <a:latin typeface="Arial" charset="0"/>
                </a:endParaRPr>
              </a:p>
              <a:p>
                <a:pPr algn="ctr" fontAlgn="auto">
                  <a:spcBef>
                    <a:spcPct val="50000"/>
                  </a:spcBef>
                  <a:spcAft>
                    <a:spcPts val="0"/>
                  </a:spcAft>
                  <a:defRPr/>
                </a:pPr>
                <a:r>
                  <a:rPr lang="en-US" sz="1200" b="1" i="0" kern="0" dirty="0" smtClean="0">
                    <a:solidFill>
                      <a:srgbClr val="333399"/>
                    </a:solidFill>
                    <a:latin typeface="Arial" charset="0"/>
                  </a:rPr>
                  <a:t>Hit data </a:t>
                </a:r>
                <a:r>
                  <a:rPr lang="en-US" sz="1200" b="1" i="0" kern="0" dirty="0" err="1" smtClean="0">
                    <a:solidFill>
                      <a:srgbClr val="333399"/>
                    </a:solidFill>
                    <a:latin typeface="Arial" charset="0"/>
                  </a:rPr>
                  <a:t>serializer</a:t>
                </a:r>
                <a:endParaRPr lang="en-US" sz="1200" b="1" i="0" kern="0" dirty="0" smtClean="0">
                  <a:solidFill>
                    <a:srgbClr val="333399"/>
                  </a:solidFill>
                  <a:latin typeface="Arial" charset="0"/>
                </a:endParaRPr>
              </a:p>
            </p:txBody>
          </p:sp>
          <p:sp>
            <p:nvSpPr>
              <p:cNvPr id="198" name="Text Box 74"/>
              <p:cNvSpPr txBox="1">
                <a:spLocks noChangeArrowheads="1"/>
              </p:cNvSpPr>
              <p:nvPr/>
            </p:nvSpPr>
            <p:spPr bwMode="auto">
              <a:xfrm>
                <a:off x="6396421" y="2516831"/>
                <a:ext cx="1022295" cy="571828"/>
              </a:xfrm>
              <a:prstGeom prst="rect">
                <a:avLst/>
              </a:prstGeom>
              <a:solidFill>
                <a:srgbClr val="F79646">
                  <a:lumMod val="75000"/>
                </a:srgbClr>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600" b="1" i="0" kern="0" dirty="0" err="1" smtClean="0">
                    <a:solidFill>
                      <a:srgbClr val="333399"/>
                    </a:solidFill>
                    <a:latin typeface="Arial" charset="0"/>
                  </a:rPr>
                  <a:t>VTTx</a:t>
                </a:r>
                <a:r>
                  <a:rPr lang="en-US" sz="1600" b="1" i="0" kern="0" dirty="0" smtClean="0">
                    <a:solidFill>
                      <a:srgbClr val="333399"/>
                    </a:solidFill>
                    <a:latin typeface="Arial" charset="0"/>
                  </a:rPr>
                  <a:t> </a:t>
                </a:r>
                <a:r>
                  <a:rPr lang="en-US" sz="1100" b="1" i="0" kern="0" dirty="0" smtClean="0">
                    <a:solidFill>
                      <a:srgbClr val="333399"/>
                    </a:solidFill>
                    <a:latin typeface="Arial" charset="0"/>
                  </a:rPr>
                  <a:t>Optical transmitter</a:t>
                </a:r>
              </a:p>
            </p:txBody>
          </p:sp>
          <p:cxnSp>
            <p:nvCxnSpPr>
              <p:cNvPr id="199" name="Connettore 1 198"/>
              <p:cNvCxnSpPr/>
              <p:nvPr/>
            </p:nvCxnSpPr>
            <p:spPr>
              <a:xfrm>
                <a:off x="7433496" y="2770977"/>
                <a:ext cx="738904" cy="0"/>
              </a:xfrm>
              <a:prstGeom prst="line">
                <a:avLst/>
              </a:prstGeom>
              <a:noFill/>
              <a:ln w="31750" cap="flat" cmpd="sng" algn="ctr">
                <a:solidFill>
                  <a:srgbClr val="F79646">
                    <a:lumMod val="75000"/>
                  </a:srgbClr>
                </a:solidFill>
                <a:prstDash val="solid"/>
              </a:ln>
              <a:effectLst/>
            </p:spPr>
          </p:cxnSp>
          <p:sp>
            <p:nvSpPr>
              <p:cNvPr id="200" name="Ovale 199"/>
              <p:cNvSpPr/>
              <p:nvPr/>
            </p:nvSpPr>
            <p:spPr>
              <a:xfrm>
                <a:off x="7733634" y="2770977"/>
                <a:ext cx="140759" cy="127073"/>
              </a:xfrm>
              <a:prstGeom prst="ellipse">
                <a:avLst/>
              </a:prstGeom>
              <a:noFill/>
              <a:ln w="31750" cap="flat" cmpd="sng" algn="ctr">
                <a:solidFill>
                  <a:srgbClr val="F79646">
                    <a:lumMod val="75000"/>
                  </a:srgbClr>
                </a:solidFill>
                <a:prstDash val="solid"/>
              </a:ln>
              <a:effectLst/>
            </p:spPr>
            <p:txBody>
              <a:bodyPr rtlCol="0" anchor="ctr"/>
              <a:lstStyle/>
              <a:p>
                <a:pPr algn="ctr" fontAlgn="auto">
                  <a:spcBef>
                    <a:spcPts val="0"/>
                  </a:spcBef>
                  <a:spcAft>
                    <a:spcPts val="0"/>
                  </a:spcAft>
                  <a:defRPr/>
                </a:pPr>
                <a:endParaRPr lang="it-IT" sz="1800" i="0" kern="0">
                  <a:solidFill>
                    <a:sysClr val="window" lastClr="FFFFFF"/>
                  </a:solidFill>
                  <a:latin typeface="Calibri"/>
                </a:endParaRPr>
              </a:p>
            </p:txBody>
          </p:sp>
          <p:sp>
            <p:nvSpPr>
              <p:cNvPr id="201" name="Rectangle 69"/>
              <p:cNvSpPr>
                <a:spLocks noChangeArrowheads="1"/>
              </p:cNvSpPr>
              <p:nvPr/>
            </p:nvSpPr>
            <p:spPr bwMode="auto">
              <a:xfrm>
                <a:off x="3632998" y="3924585"/>
                <a:ext cx="1266833" cy="889511"/>
              </a:xfrm>
              <a:prstGeom prst="rect">
                <a:avLst/>
              </a:prstGeom>
              <a:solidFill>
                <a:srgbClr val="CC99FF"/>
              </a:solidFill>
              <a:ln w="9525">
                <a:solidFill>
                  <a:sysClr val="windowText" lastClr="000000"/>
                </a:solidFill>
                <a:miter lim="800000"/>
                <a:headEnd/>
                <a:tailEnd/>
              </a:ln>
              <a:effectLst/>
            </p:spPr>
            <p:txBody>
              <a:bodyPr wrap="none" anchor="t" anchorCtr="0"/>
              <a:lstStyle/>
              <a:p>
                <a:pPr algn="ctr" fontAlgn="auto">
                  <a:spcAft>
                    <a:spcPts val="0"/>
                  </a:spcAft>
                  <a:defRPr/>
                </a:pPr>
                <a:r>
                  <a:rPr lang="en-GB" sz="1600" b="1" i="0" kern="0" dirty="0" smtClean="0">
                    <a:solidFill>
                      <a:srgbClr val="333399"/>
                    </a:solidFill>
                    <a:latin typeface="Arial" charset="0"/>
                  </a:rPr>
                  <a:t>GBT-SCA</a:t>
                </a:r>
              </a:p>
              <a:p>
                <a:pPr algn="ctr" fontAlgn="auto">
                  <a:spcAft>
                    <a:spcPts val="0"/>
                  </a:spcAft>
                  <a:defRPr/>
                </a:pPr>
                <a:endParaRPr lang="en-GB" sz="400" b="1" i="0" kern="0" dirty="0">
                  <a:solidFill>
                    <a:srgbClr val="333399"/>
                  </a:solidFill>
                  <a:latin typeface="Arial" charset="0"/>
                </a:endParaRPr>
              </a:p>
              <a:p>
                <a:pPr algn="ctr" fontAlgn="auto">
                  <a:spcAft>
                    <a:spcPts val="0"/>
                  </a:spcAft>
                  <a:defRPr/>
                </a:pPr>
                <a:r>
                  <a:rPr lang="en-GB" sz="1200" b="1" i="0" kern="0" dirty="0" smtClean="0">
                    <a:solidFill>
                      <a:srgbClr val="333399"/>
                    </a:solidFill>
                    <a:latin typeface="Arial" charset="0"/>
                  </a:rPr>
                  <a:t>Control</a:t>
                </a:r>
              </a:p>
              <a:p>
                <a:pPr algn="ctr" fontAlgn="auto">
                  <a:spcAft>
                    <a:spcPts val="0"/>
                  </a:spcAft>
                  <a:defRPr/>
                </a:pPr>
                <a:r>
                  <a:rPr lang="en-GB" sz="1200" b="1" i="0" kern="0" dirty="0" smtClean="0">
                    <a:solidFill>
                      <a:srgbClr val="333399"/>
                    </a:solidFill>
                    <a:latin typeface="Arial" charset="0"/>
                  </a:rPr>
                  <a:t>Monitor</a:t>
                </a:r>
              </a:p>
            </p:txBody>
          </p:sp>
          <p:sp>
            <p:nvSpPr>
              <p:cNvPr id="202" name="Text Box 74"/>
              <p:cNvSpPr txBox="1">
                <a:spLocks noChangeArrowheads="1"/>
              </p:cNvSpPr>
              <p:nvPr/>
            </p:nvSpPr>
            <p:spPr bwMode="auto">
              <a:xfrm>
                <a:off x="1240091" y="4083426"/>
                <a:ext cx="1022295" cy="571828"/>
              </a:xfrm>
              <a:prstGeom prst="rect">
                <a:avLst/>
              </a:prstGeom>
              <a:solidFill>
                <a:srgbClr val="F79646">
                  <a:lumMod val="75000"/>
                </a:srgbClr>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600" b="1" i="0" kern="0" dirty="0" err="1" smtClean="0">
                    <a:solidFill>
                      <a:srgbClr val="333399"/>
                    </a:solidFill>
                    <a:latin typeface="Arial" charset="0"/>
                  </a:rPr>
                  <a:t>VTRx</a:t>
                </a:r>
                <a:r>
                  <a:rPr lang="en-US" sz="1200" b="1" i="0" kern="0" dirty="0" smtClean="0">
                    <a:solidFill>
                      <a:srgbClr val="333399"/>
                    </a:solidFill>
                    <a:latin typeface="Arial" charset="0"/>
                  </a:rPr>
                  <a:t>   Optical transceiver</a:t>
                </a:r>
              </a:p>
            </p:txBody>
          </p:sp>
          <p:cxnSp>
            <p:nvCxnSpPr>
              <p:cNvPr id="203" name="Connettore 1 202"/>
              <p:cNvCxnSpPr/>
              <p:nvPr/>
            </p:nvCxnSpPr>
            <p:spPr>
              <a:xfrm>
                <a:off x="747434" y="4369340"/>
                <a:ext cx="492657" cy="0"/>
              </a:xfrm>
              <a:prstGeom prst="line">
                <a:avLst/>
              </a:prstGeom>
              <a:noFill/>
              <a:ln w="31750" cap="flat" cmpd="sng" algn="ctr">
                <a:solidFill>
                  <a:srgbClr val="F79646">
                    <a:lumMod val="75000"/>
                  </a:srgbClr>
                </a:solidFill>
                <a:prstDash val="solid"/>
              </a:ln>
              <a:effectLst/>
            </p:spPr>
          </p:cxnSp>
          <p:sp>
            <p:nvSpPr>
              <p:cNvPr id="204" name="Ovale 203"/>
              <p:cNvSpPr/>
              <p:nvPr/>
            </p:nvSpPr>
            <p:spPr>
              <a:xfrm>
                <a:off x="888193" y="4369340"/>
                <a:ext cx="140759" cy="127073"/>
              </a:xfrm>
              <a:prstGeom prst="ellipse">
                <a:avLst/>
              </a:prstGeom>
              <a:noFill/>
              <a:ln w="31750" cap="flat" cmpd="sng" algn="ctr">
                <a:solidFill>
                  <a:srgbClr val="F79646">
                    <a:lumMod val="75000"/>
                  </a:srgbClr>
                </a:solidFill>
                <a:prstDash val="solid"/>
              </a:ln>
              <a:effectLst/>
            </p:spPr>
            <p:txBody>
              <a:bodyPr rtlCol="0" anchor="ctr"/>
              <a:lstStyle/>
              <a:p>
                <a:pPr algn="ctr" fontAlgn="auto">
                  <a:spcBef>
                    <a:spcPts val="0"/>
                  </a:spcBef>
                  <a:spcAft>
                    <a:spcPts val="0"/>
                  </a:spcAft>
                  <a:defRPr/>
                </a:pPr>
                <a:endParaRPr lang="it-IT" sz="1800" i="0" kern="0">
                  <a:solidFill>
                    <a:sysClr val="window" lastClr="FFFFFF"/>
                  </a:solidFill>
                  <a:latin typeface="Calibri"/>
                </a:endParaRPr>
              </a:p>
            </p:txBody>
          </p:sp>
          <p:sp>
            <p:nvSpPr>
              <p:cNvPr id="205" name="Text Box 74"/>
              <p:cNvSpPr txBox="1">
                <a:spLocks noChangeArrowheads="1"/>
              </p:cNvSpPr>
              <p:nvPr/>
            </p:nvSpPr>
            <p:spPr bwMode="auto">
              <a:xfrm>
                <a:off x="2436544" y="3988121"/>
                <a:ext cx="1022295" cy="762438"/>
              </a:xfrm>
              <a:prstGeom prst="rect">
                <a:avLst/>
              </a:prstGeom>
              <a:solidFill>
                <a:srgbClr val="9BBB59">
                  <a:lumMod val="60000"/>
                  <a:lumOff val="40000"/>
                </a:srgbClr>
              </a:solidFill>
              <a:ln w="9525">
                <a:solidFill>
                  <a:sysClr val="windowText" lastClr="000000"/>
                </a:solidFill>
                <a:miter lim="800000"/>
                <a:headEnd/>
                <a:tailEnd/>
              </a:ln>
              <a:effectLst/>
            </p:spPr>
            <p:txBody>
              <a:bodyPr lIns="18000" rIns="18000" anchor="t" anchorCtr="0"/>
              <a:lstStyle/>
              <a:p>
                <a:pPr algn="ctr" fontAlgn="auto">
                  <a:spcBef>
                    <a:spcPct val="50000"/>
                  </a:spcBef>
                  <a:spcAft>
                    <a:spcPts val="0"/>
                  </a:spcAft>
                  <a:defRPr/>
                </a:pPr>
                <a:r>
                  <a:rPr lang="en-US" sz="1600" b="1" i="0" kern="0" dirty="0" smtClean="0">
                    <a:solidFill>
                      <a:srgbClr val="333399"/>
                    </a:solidFill>
                    <a:latin typeface="Arial" charset="0"/>
                  </a:rPr>
                  <a:t>GBTx</a:t>
                </a:r>
              </a:p>
              <a:p>
                <a:pPr algn="ctr" fontAlgn="auto">
                  <a:spcBef>
                    <a:spcPct val="50000"/>
                  </a:spcBef>
                  <a:spcAft>
                    <a:spcPts val="0"/>
                  </a:spcAft>
                  <a:defRPr/>
                </a:pPr>
                <a:r>
                  <a:rPr lang="en-US" sz="1200" b="1" i="0" kern="0" dirty="0" smtClean="0">
                    <a:solidFill>
                      <a:srgbClr val="333399"/>
                    </a:solidFill>
                    <a:latin typeface="Arial" charset="0"/>
                  </a:rPr>
                  <a:t>Data   Ser/Des</a:t>
                </a:r>
              </a:p>
            </p:txBody>
          </p:sp>
          <p:cxnSp>
            <p:nvCxnSpPr>
              <p:cNvPr id="206" name="Connettore 2 205"/>
              <p:cNvCxnSpPr>
                <a:stCxn id="202" idx="3"/>
                <a:endCxn id="205" idx="1"/>
              </p:cNvCxnSpPr>
              <p:nvPr/>
            </p:nvCxnSpPr>
            <p:spPr>
              <a:xfrm>
                <a:off x="2262386" y="4369340"/>
                <a:ext cx="174158" cy="0"/>
              </a:xfrm>
              <a:prstGeom prst="straightConnector1">
                <a:avLst/>
              </a:prstGeom>
              <a:noFill/>
              <a:ln w="25400" cap="flat" cmpd="sng" algn="ctr">
                <a:solidFill>
                  <a:sysClr val="windowText" lastClr="000000"/>
                </a:solidFill>
                <a:prstDash val="solid"/>
                <a:tailEnd type="stealth"/>
              </a:ln>
              <a:effectLst/>
            </p:spPr>
          </p:cxnSp>
          <p:cxnSp>
            <p:nvCxnSpPr>
              <p:cNvPr id="207" name="Connettore 2 206"/>
              <p:cNvCxnSpPr>
                <a:stCxn id="205" idx="3"/>
                <a:endCxn id="201" idx="1"/>
              </p:cNvCxnSpPr>
              <p:nvPr/>
            </p:nvCxnSpPr>
            <p:spPr>
              <a:xfrm>
                <a:off x="3458839" y="4369340"/>
                <a:ext cx="174158" cy="0"/>
              </a:xfrm>
              <a:prstGeom prst="straightConnector1">
                <a:avLst/>
              </a:prstGeom>
              <a:noFill/>
              <a:ln w="25400" cap="flat" cmpd="sng" algn="ctr">
                <a:solidFill>
                  <a:sysClr val="windowText" lastClr="000000"/>
                </a:solidFill>
                <a:prstDash val="solid"/>
                <a:tailEnd type="stealth"/>
              </a:ln>
              <a:effectLst/>
            </p:spPr>
          </p:cxnSp>
          <p:cxnSp>
            <p:nvCxnSpPr>
              <p:cNvPr id="208" name="Connettore 2 71"/>
              <p:cNvCxnSpPr>
                <a:stCxn id="201" idx="0"/>
                <a:endCxn id="310" idx="2"/>
              </p:cNvCxnSpPr>
              <p:nvPr/>
            </p:nvCxnSpPr>
            <p:spPr>
              <a:xfrm rot="16200000" flipV="1">
                <a:off x="3610100" y="3268270"/>
                <a:ext cx="745496" cy="567134"/>
              </a:xfrm>
              <a:prstGeom prst="bentConnector3">
                <a:avLst>
                  <a:gd name="adj1" fmla="val 60222"/>
                </a:avLst>
              </a:prstGeom>
              <a:noFill/>
              <a:ln w="25400" cap="flat" cmpd="sng" algn="ctr">
                <a:solidFill>
                  <a:sysClr val="windowText" lastClr="000000"/>
                </a:solidFill>
                <a:prstDash val="solid"/>
                <a:tailEnd type="stealth"/>
              </a:ln>
              <a:effectLst/>
            </p:spPr>
          </p:cxnSp>
          <p:cxnSp>
            <p:nvCxnSpPr>
              <p:cNvPr id="209" name="Connettore 2 71"/>
              <p:cNvCxnSpPr>
                <a:stCxn id="201" idx="0"/>
                <a:endCxn id="308" idx="2"/>
              </p:cNvCxnSpPr>
              <p:nvPr/>
            </p:nvCxnSpPr>
            <p:spPr>
              <a:xfrm rot="5400000" flipH="1" flipV="1">
                <a:off x="4515485" y="2906823"/>
                <a:ext cx="768692" cy="1266832"/>
              </a:xfrm>
              <a:prstGeom prst="bentConnector3">
                <a:avLst>
                  <a:gd name="adj1" fmla="val 58261"/>
                </a:avLst>
              </a:prstGeom>
              <a:noFill/>
              <a:ln w="25400" cap="flat" cmpd="sng" algn="ctr">
                <a:solidFill>
                  <a:sysClr val="windowText" lastClr="000000"/>
                </a:solidFill>
                <a:prstDash val="solid"/>
                <a:tailEnd type="stealth"/>
              </a:ln>
              <a:effectLst/>
            </p:spPr>
          </p:cxnSp>
          <p:sp>
            <p:nvSpPr>
              <p:cNvPr id="210" name="Text Box 74"/>
              <p:cNvSpPr txBox="1">
                <a:spLocks noChangeArrowheads="1"/>
              </p:cNvSpPr>
              <p:nvPr/>
            </p:nvSpPr>
            <p:spPr bwMode="auto">
              <a:xfrm>
                <a:off x="6377802" y="1627320"/>
                <a:ext cx="1022295" cy="571828"/>
              </a:xfrm>
              <a:prstGeom prst="rect">
                <a:avLst/>
              </a:prstGeom>
              <a:solidFill>
                <a:srgbClr val="F79646">
                  <a:lumMod val="75000"/>
                </a:srgbClr>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600" b="1" i="0" kern="0" dirty="0" err="1" smtClean="0">
                    <a:solidFill>
                      <a:srgbClr val="333399"/>
                    </a:solidFill>
                    <a:latin typeface="Arial" charset="0"/>
                  </a:rPr>
                  <a:t>VTTx</a:t>
                </a:r>
                <a:r>
                  <a:rPr lang="en-US" sz="1600" b="1" i="0" kern="0" dirty="0" smtClean="0">
                    <a:solidFill>
                      <a:srgbClr val="333399"/>
                    </a:solidFill>
                    <a:latin typeface="Arial" charset="0"/>
                  </a:rPr>
                  <a:t> </a:t>
                </a:r>
                <a:r>
                  <a:rPr lang="en-US" sz="1100" b="1" i="0" kern="0" dirty="0" smtClean="0">
                    <a:solidFill>
                      <a:srgbClr val="333399"/>
                    </a:solidFill>
                    <a:latin typeface="Arial" charset="0"/>
                  </a:rPr>
                  <a:t>Optical transmitter</a:t>
                </a:r>
              </a:p>
            </p:txBody>
          </p:sp>
          <p:cxnSp>
            <p:nvCxnSpPr>
              <p:cNvPr id="211" name="Connettore 1 210"/>
              <p:cNvCxnSpPr/>
              <p:nvPr/>
            </p:nvCxnSpPr>
            <p:spPr>
              <a:xfrm>
                <a:off x="7414877" y="1881466"/>
                <a:ext cx="738904" cy="0"/>
              </a:xfrm>
              <a:prstGeom prst="line">
                <a:avLst/>
              </a:prstGeom>
              <a:noFill/>
              <a:ln w="31750" cap="flat" cmpd="sng" algn="ctr">
                <a:solidFill>
                  <a:srgbClr val="F79646">
                    <a:lumMod val="75000"/>
                  </a:srgbClr>
                </a:solidFill>
                <a:prstDash val="solid"/>
              </a:ln>
              <a:effectLst/>
            </p:spPr>
          </p:cxnSp>
          <p:sp>
            <p:nvSpPr>
              <p:cNvPr id="212" name="Ovale 211"/>
              <p:cNvSpPr/>
              <p:nvPr/>
            </p:nvSpPr>
            <p:spPr>
              <a:xfrm>
                <a:off x="7715015" y="1881466"/>
                <a:ext cx="140759" cy="127073"/>
              </a:xfrm>
              <a:prstGeom prst="ellipse">
                <a:avLst/>
              </a:prstGeom>
              <a:noFill/>
              <a:ln w="31750" cap="flat" cmpd="sng" algn="ctr">
                <a:solidFill>
                  <a:srgbClr val="F79646">
                    <a:lumMod val="75000"/>
                  </a:srgbClr>
                </a:solidFill>
                <a:prstDash val="solid"/>
              </a:ln>
              <a:effectLst/>
            </p:spPr>
            <p:txBody>
              <a:bodyPr rtlCol="0" anchor="ctr"/>
              <a:lstStyle/>
              <a:p>
                <a:pPr algn="ctr" fontAlgn="auto">
                  <a:spcBef>
                    <a:spcPts val="0"/>
                  </a:spcBef>
                  <a:spcAft>
                    <a:spcPts val="0"/>
                  </a:spcAft>
                  <a:defRPr/>
                </a:pPr>
                <a:endParaRPr lang="it-IT" sz="1800" i="0" kern="0">
                  <a:solidFill>
                    <a:sysClr val="window" lastClr="FFFFFF"/>
                  </a:solidFill>
                  <a:latin typeface="Calibri"/>
                </a:endParaRPr>
              </a:p>
            </p:txBody>
          </p:sp>
          <p:sp>
            <p:nvSpPr>
              <p:cNvPr id="213" name="Text Box 74"/>
              <p:cNvSpPr txBox="1">
                <a:spLocks noChangeArrowheads="1"/>
              </p:cNvSpPr>
              <p:nvPr/>
            </p:nvSpPr>
            <p:spPr bwMode="auto">
              <a:xfrm>
                <a:off x="5003609" y="1500248"/>
                <a:ext cx="1022295" cy="698901"/>
              </a:xfrm>
              <a:prstGeom prst="rect">
                <a:avLst/>
              </a:prstGeom>
              <a:solidFill>
                <a:srgbClr val="9BBB59">
                  <a:lumMod val="60000"/>
                  <a:lumOff val="40000"/>
                </a:srgbClr>
              </a:solidFill>
              <a:ln w="9525">
                <a:solidFill>
                  <a:sysClr val="windowText" lastClr="000000"/>
                </a:solidFill>
                <a:miter lim="800000"/>
                <a:headEnd/>
                <a:tailEnd/>
              </a:ln>
              <a:effectLst/>
            </p:spPr>
            <p:txBody>
              <a:bodyPr lIns="18000" rIns="18000" anchor="t" anchorCtr="0"/>
              <a:lstStyle/>
              <a:p>
                <a:pPr algn="ctr" fontAlgn="auto">
                  <a:spcBef>
                    <a:spcPct val="50000"/>
                  </a:spcBef>
                  <a:spcAft>
                    <a:spcPts val="0"/>
                  </a:spcAft>
                  <a:defRPr/>
                </a:pPr>
                <a:r>
                  <a:rPr lang="en-US" sz="1600" b="1" i="0" kern="0" dirty="0" smtClean="0">
                    <a:solidFill>
                      <a:srgbClr val="333399"/>
                    </a:solidFill>
                    <a:latin typeface="Arial" charset="0"/>
                  </a:rPr>
                  <a:t>GBTx</a:t>
                </a:r>
                <a:r>
                  <a:rPr lang="en-US" sz="1600" b="1" i="0" kern="0" dirty="0">
                    <a:solidFill>
                      <a:srgbClr val="333399"/>
                    </a:solidFill>
                    <a:latin typeface="Arial" charset="0"/>
                  </a:rPr>
                  <a:t> </a:t>
                </a:r>
                <a:endParaRPr lang="en-US" sz="1600" b="1" i="0" kern="0" dirty="0" smtClean="0">
                  <a:solidFill>
                    <a:srgbClr val="333399"/>
                  </a:solidFill>
                  <a:latin typeface="Arial" charset="0"/>
                </a:endParaRPr>
              </a:p>
              <a:p>
                <a:pPr algn="ctr" fontAlgn="auto">
                  <a:spcBef>
                    <a:spcPct val="50000"/>
                  </a:spcBef>
                  <a:spcAft>
                    <a:spcPts val="0"/>
                  </a:spcAft>
                  <a:defRPr/>
                </a:pPr>
                <a:r>
                  <a:rPr lang="en-US" sz="1200" b="1" i="0" kern="0" dirty="0" smtClean="0">
                    <a:solidFill>
                      <a:srgbClr val="333399"/>
                    </a:solidFill>
                    <a:latin typeface="Arial" charset="0"/>
                  </a:rPr>
                  <a:t>Hit data </a:t>
                </a:r>
                <a:r>
                  <a:rPr lang="en-US" sz="1200" b="1" i="0" kern="0" dirty="0" err="1" smtClean="0">
                    <a:solidFill>
                      <a:srgbClr val="333399"/>
                    </a:solidFill>
                    <a:latin typeface="Arial" charset="0"/>
                  </a:rPr>
                  <a:t>serializer</a:t>
                </a:r>
                <a:endParaRPr lang="en-US" sz="1200" b="1" i="0" kern="0" dirty="0" smtClean="0">
                  <a:solidFill>
                    <a:srgbClr val="333399"/>
                  </a:solidFill>
                  <a:latin typeface="Arial" charset="0"/>
                </a:endParaRPr>
              </a:p>
            </p:txBody>
          </p:sp>
          <p:grpSp>
            <p:nvGrpSpPr>
              <p:cNvPr id="214" name="Gruppo 213"/>
              <p:cNvGrpSpPr/>
              <p:nvPr/>
            </p:nvGrpSpPr>
            <p:grpSpPr>
              <a:xfrm>
                <a:off x="2506924" y="1082386"/>
                <a:ext cx="2041008" cy="1842558"/>
                <a:chOff x="2627784" y="620688"/>
                <a:chExt cx="2088232" cy="2088232"/>
              </a:xfrm>
            </p:grpSpPr>
            <p:sp>
              <p:nvSpPr>
                <p:cNvPr id="215" name="Text Box 62"/>
                <p:cNvSpPr txBox="1">
                  <a:spLocks noChangeArrowheads="1"/>
                </p:cNvSpPr>
                <p:nvPr/>
              </p:nvSpPr>
              <p:spPr bwMode="auto">
                <a:xfrm>
                  <a:off x="2960555" y="1079489"/>
                  <a:ext cx="460190" cy="292405"/>
                </a:xfrm>
                <a:prstGeom prst="rect">
                  <a:avLst/>
                </a:prstGeom>
                <a:noFill/>
                <a:ln w="9525">
                  <a:noFill/>
                  <a:miter lim="800000"/>
                  <a:headEnd/>
                  <a:tailEnd/>
                </a:ln>
                <a:effectLst/>
              </p:spPr>
              <p:txBody>
                <a:bodyPr lIns="54000" rIns="54000"/>
                <a:lstStyle/>
                <a:p>
                  <a:pPr fontAlgn="auto">
                    <a:spcBef>
                      <a:spcPct val="50000"/>
                    </a:spcBef>
                    <a:spcAft>
                      <a:spcPts val="0"/>
                    </a:spcAft>
                    <a:defRPr/>
                  </a:pPr>
                  <a:r>
                    <a:rPr lang="en-US" sz="700" b="1" i="0" kern="0">
                      <a:solidFill>
                        <a:srgbClr val="333399"/>
                      </a:solidFill>
                      <a:latin typeface="Arial" charset="0"/>
                    </a:rPr>
                    <a:t>Sync</a:t>
                  </a:r>
                </a:p>
              </p:txBody>
            </p:sp>
            <p:sp>
              <p:nvSpPr>
                <p:cNvPr id="216" name="Line 63"/>
                <p:cNvSpPr>
                  <a:spLocks noChangeShapeType="1"/>
                </p:cNvSpPr>
                <p:nvPr/>
              </p:nvSpPr>
              <p:spPr bwMode="auto">
                <a:xfrm flipH="1">
                  <a:off x="3419185" y="2032359"/>
                  <a:ext cx="673905" cy="0"/>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217" name="Line 64"/>
                <p:cNvSpPr>
                  <a:spLocks noChangeShapeType="1"/>
                </p:cNvSpPr>
                <p:nvPr/>
              </p:nvSpPr>
              <p:spPr bwMode="auto">
                <a:xfrm>
                  <a:off x="2802999" y="1840096"/>
                  <a:ext cx="1347810" cy="0"/>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218" name="Line 65"/>
                <p:cNvSpPr>
                  <a:spLocks noChangeShapeType="1"/>
                </p:cNvSpPr>
                <p:nvPr/>
              </p:nvSpPr>
              <p:spPr bwMode="auto">
                <a:xfrm>
                  <a:off x="3476904" y="1963644"/>
                  <a:ext cx="0" cy="421063"/>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219" name="Rectangle 67"/>
                <p:cNvSpPr>
                  <a:spLocks noChangeArrowheads="1"/>
                </p:cNvSpPr>
                <p:nvPr/>
              </p:nvSpPr>
              <p:spPr bwMode="auto">
                <a:xfrm>
                  <a:off x="2821719" y="620688"/>
                  <a:ext cx="1174654" cy="2016224"/>
                </a:xfrm>
                <a:prstGeom prst="rect">
                  <a:avLst/>
                </a:prstGeom>
                <a:solidFill>
                  <a:srgbClr val="9999FF"/>
                </a:solidFill>
                <a:ln w="9525">
                  <a:solidFill>
                    <a:sysClr val="windowText" lastClr="000000"/>
                  </a:solidFill>
                  <a:miter lim="800000"/>
                  <a:headEnd/>
                  <a:tailEnd/>
                </a:ln>
                <a:effectLst/>
              </p:spPr>
              <p:txBody>
                <a:bodyPr wrap="none" anchor="ctr"/>
                <a:lstStyle/>
                <a:p>
                  <a:pPr fontAlgn="auto">
                    <a:spcBef>
                      <a:spcPts val="0"/>
                    </a:spcBef>
                    <a:spcAft>
                      <a:spcPts val="0"/>
                    </a:spcAft>
                    <a:defRPr/>
                  </a:pPr>
                  <a:endParaRPr lang="it-IT" sz="1800" i="0" kern="0">
                    <a:solidFill>
                      <a:sysClr val="windowText" lastClr="000000"/>
                    </a:solidFill>
                  </a:endParaRPr>
                </a:p>
              </p:txBody>
            </p:sp>
            <p:sp>
              <p:nvSpPr>
                <p:cNvPr id="220" name="Rectangle 68"/>
                <p:cNvSpPr>
                  <a:spLocks noChangeArrowheads="1"/>
                </p:cNvSpPr>
                <p:nvPr/>
              </p:nvSpPr>
              <p:spPr bwMode="auto">
                <a:xfrm>
                  <a:off x="2874757" y="692696"/>
                  <a:ext cx="1171534" cy="2016224"/>
                </a:xfrm>
                <a:prstGeom prst="rect">
                  <a:avLst/>
                </a:prstGeom>
                <a:solidFill>
                  <a:srgbClr val="9999FF"/>
                </a:solidFill>
                <a:ln w="9525">
                  <a:solidFill>
                    <a:sysClr val="windowText" lastClr="000000"/>
                  </a:solidFill>
                  <a:miter lim="800000"/>
                  <a:headEnd/>
                  <a:tailEnd/>
                </a:ln>
                <a:effectLst/>
              </p:spPr>
              <p:txBody>
                <a:bodyPr wrap="none" anchor="ctr"/>
                <a:lstStyle/>
                <a:p>
                  <a:pPr fontAlgn="auto">
                    <a:spcBef>
                      <a:spcPts val="0"/>
                    </a:spcBef>
                    <a:spcAft>
                      <a:spcPts val="0"/>
                    </a:spcAft>
                    <a:defRPr/>
                  </a:pPr>
                  <a:endParaRPr lang="it-IT" sz="1800" i="0" kern="0">
                    <a:solidFill>
                      <a:sysClr val="windowText" lastClr="000000"/>
                    </a:solidFill>
                  </a:endParaRPr>
                </a:p>
              </p:txBody>
            </p:sp>
            <p:sp>
              <p:nvSpPr>
                <p:cNvPr id="221" name="Rectangle 69"/>
                <p:cNvSpPr>
                  <a:spLocks noChangeArrowheads="1"/>
                </p:cNvSpPr>
                <p:nvPr/>
              </p:nvSpPr>
              <p:spPr bwMode="auto">
                <a:xfrm>
                  <a:off x="2627784" y="620688"/>
                  <a:ext cx="2088232" cy="2088232"/>
                </a:xfrm>
                <a:prstGeom prst="rect">
                  <a:avLst/>
                </a:prstGeom>
                <a:solidFill>
                  <a:srgbClr val="9999FF"/>
                </a:solidFill>
                <a:ln w="9525">
                  <a:solidFill>
                    <a:sysClr val="windowText" lastClr="000000"/>
                  </a:solidFill>
                  <a:miter lim="800000"/>
                  <a:headEnd/>
                  <a:tailEnd/>
                </a:ln>
                <a:effectLst/>
              </p:spPr>
              <p:txBody>
                <a:bodyPr wrap="none" anchor="t" anchorCtr="0"/>
                <a:lstStyle/>
                <a:p>
                  <a:pPr algn="ctr" fontAlgn="auto">
                    <a:spcAft>
                      <a:spcPts val="0"/>
                    </a:spcAft>
                    <a:defRPr/>
                  </a:pPr>
                  <a:r>
                    <a:rPr lang="en-GB" sz="1600" b="1" i="0" kern="0" dirty="0" smtClean="0">
                      <a:solidFill>
                        <a:srgbClr val="333399"/>
                      </a:solidFill>
                      <a:latin typeface="Arial" charset="0"/>
                    </a:rPr>
                    <a:t>nSYNC</a:t>
                  </a:r>
                  <a:endParaRPr lang="en-GB" sz="1600" b="1" i="0" kern="0" dirty="0">
                    <a:solidFill>
                      <a:srgbClr val="333399"/>
                    </a:solidFill>
                    <a:latin typeface="Arial" charset="0"/>
                  </a:endParaRPr>
                </a:p>
              </p:txBody>
            </p:sp>
            <p:sp>
              <p:nvSpPr>
                <p:cNvPr id="222" name="Text Box 70"/>
                <p:cNvSpPr txBox="1">
                  <a:spLocks noChangeArrowheads="1"/>
                </p:cNvSpPr>
                <p:nvPr/>
              </p:nvSpPr>
              <p:spPr bwMode="auto">
                <a:xfrm rot="16200000">
                  <a:off x="2029093" y="1606173"/>
                  <a:ext cx="1728192" cy="333286"/>
                </a:xfrm>
                <a:prstGeom prst="rect">
                  <a:avLst/>
                </a:prstGeom>
                <a:solidFill>
                  <a:srgbClr val="FFCC99"/>
                </a:solidFill>
                <a:ln w="9525">
                  <a:solidFill>
                    <a:sysClr val="windowText" lastClr="000000"/>
                  </a:solidFill>
                  <a:miter lim="800000"/>
                  <a:headEnd/>
                  <a:tailEnd/>
                </a:ln>
                <a:effectLst/>
              </p:spPr>
              <p:txBody>
                <a:bodyPr lIns="36000" rIns="36000" anchor="ctr"/>
                <a:lstStyle/>
                <a:p>
                  <a:pPr algn="ctr" fontAlgn="auto">
                    <a:spcBef>
                      <a:spcPct val="50000"/>
                    </a:spcBef>
                    <a:spcAft>
                      <a:spcPts val="0"/>
                    </a:spcAft>
                    <a:defRPr/>
                  </a:pPr>
                  <a:r>
                    <a:rPr lang="en-US" sz="1100" b="1" i="0" kern="0" dirty="0">
                      <a:solidFill>
                        <a:srgbClr val="333399"/>
                      </a:solidFill>
                      <a:latin typeface="Arial" charset="0"/>
                    </a:rPr>
                    <a:t>Bunch cross </a:t>
                  </a:r>
                  <a:r>
                    <a:rPr lang="en-US" sz="1100" b="1" i="0" kern="0" dirty="0" err="1">
                      <a:solidFill>
                        <a:srgbClr val="333399"/>
                      </a:solidFill>
                      <a:latin typeface="Arial" charset="0"/>
                    </a:rPr>
                    <a:t>synchr</a:t>
                  </a:r>
                  <a:r>
                    <a:rPr lang="en-US" sz="1100" b="1" i="0" kern="0" dirty="0">
                      <a:solidFill>
                        <a:srgbClr val="333399"/>
                      </a:solidFill>
                      <a:latin typeface="Arial" charset="0"/>
                    </a:rPr>
                    <a:t>.</a:t>
                  </a:r>
                </a:p>
              </p:txBody>
            </p:sp>
            <p:sp>
              <p:nvSpPr>
                <p:cNvPr id="223" name="Text Box 74"/>
                <p:cNvSpPr txBox="1">
                  <a:spLocks noChangeArrowheads="1"/>
                </p:cNvSpPr>
                <p:nvPr/>
              </p:nvSpPr>
              <p:spPr bwMode="auto">
                <a:xfrm>
                  <a:off x="3347864" y="1844824"/>
                  <a:ext cx="576064" cy="288032"/>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TDC</a:t>
                  </a:r>
                  <a:endParaRPr lang="en-US" sz="1200" b="1" i="0" kern="0" dirty="0">
                    <a:solidFill>
                      <a:srgbClr val="333399"/>
                    </a:solidFill>
                    <a:latin typeface="Arial" charset="0"/>
                  </a:endParaRPr>
                </a:p>
              </p:txBody>
            </p:sp>
            <p:sp>
              <p:nvSpPr>
                <p:cNvPr id="224" name="Text Box 74"/>
                <p:cNvSpPr txBox="1">
                  <a:spLocks noChangeArrowheads="1"/>
                </p:cNvSpPr>
                <p:nvPr/>
              </p:nvSpPr>
              <p:spPr bwMode="auto">
                <a:xfrm>
                  <a:off x="3347864" y="980728"/>
                  <a:ext cx="576064" cy="432048"/>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Hit format</a:t>
                  </a:r>
                  <a:endParaRPr lang="en-US" sz="1200" b="1" i="0" kern="0" dirty="0">
                    <a:solidFill>
                      <a:srgbClr val="333399"/>
                    </a:solidFill>
                    <a:latin typeface="Arial" charset="0"/>
                  </a:endParaRPr>
                </a:p>
              </p:txBody>
            </p:sp>
            <p:sp>
              <p:nvSpPr>
                <p:cNvPr id="225" name="Text Box 74"/>
                <p:cNvSpPr txBox="1">
                  <a:spLocks noChangeArrowheads="1"/>
                </p:cNvSpPr>
                <p:nvPr/>
              </p:nvSpPr>
              <p:spPr bwMode="auto">
                <a:xfrm>
                  <a:off x="3347864" y="1450876"/>
                  <a:ext cx="576064" cy="360040"/>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Hist.</a:t>
                  </a:r>
                  <a:endParaRPr lang="en-US" sz="1200" b="1" i="0" kern="0" dirty="0">
                    <a:solidFill>
                      <a:srgbClr val="333399"/>
                    </a:solidFill>
                    <a:latin typeface="Arial" charset="0"/>
                  </a:endParaRPr>
                </a:p>
              </p:txBody>
            </p:sp>
            <p:sp>
              <p:nvSpPr>
                <p:cNvPr id="226" name="Text Box 74"/>
                <p:cNvSpPr txBox="1">
                  <a:spLocks noChangeArrowheads="1"/>
                </p:cNvSpPr>
                <p:nvPr/>
              </p:nvSpPr>
              <p:spPr bwMode="auto">
                <a:xfrm>
                  <a:off x="4139952" y="908720"/>
                  <a:ext cx="504056" cy="576064"/>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GBT </a:t>
                  </a:r>
                  <a:r>
                    <a:rPr lang="en-US" sz="1200" b="1" i="0" kern="0" dirty="0" err="1" smtClean="0">
                      <a:solidFill>
                        <a:srgbClr val="333399"/>
                      </a:solidFill>
                      <a:latin typeface="Arial" charset="0"/>
                    </a:rPr>
                    <a:t>interf</a:t>
                  </a:r>
                  <a:r>
                    <a:rPr lang="en-US" sz="1200" b="1" i="0" kern="0" dirty="0" smtClean="0">
                      <a:solidFill>
                        <a:srgbClr val="333399"/>
                      </a:solidFill>
                      <a:latin typeface="Arial" charset="0"/>
                    </a:rPr>
                    <a:t>.</a:t>
                  </a:r>
                  <a:endParaRPr lang="en-US" sz="1200" b="1" i="0" kern="0" dirty="0">
                    <a:solidFill>
                      <a:srgbClr val="333399"/>
                    </a:solidFill>
                    <a:latin typeface="Arial" charset="0"/>
                  </a:endParaRPr>
                </a:p>
              </p:txBody>
            </p:sp>
            <p:sp>
              <p:nvSpPr>
                <p:cNvPr id="227" name="Text Box 74"/>
                <p:cNvSpPr txBox="1">
                  <a:spLocks noChangeArrowheads="1"/>
                </p:cNvSpPr>
                <p:nvPr/>
              </p:nvSpPr>
              <p:spPr bwMode="auto">
                <a:xfrm>
                  <a:off x="3347864" y="2132856"/>
                  <a:ext cx="576064" cy="432048"/>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Zero Supp.</a:t>
                  </a:r>
                  <a:endParaRPr lang="en-US" sz="1200" b="1" i="0" kern="0" dirty="0">
                    <a:solidFill>
                      <a:srgbClr val="333399"/>
                    </a:solidFill>
                    <a:latin typeface="Arial" charset="0"/>
                  </a:endParaRPr>
                </a:p>
              </p:txBody>
            </p:sp>
            <p:sp>
              <p:nvSpPr>
                <p:cNvPr id="228" name="Text Box 74"/>
                <p:cNvSpPr txBox="1">
                  <a:spLocks noChangeArrowheads="1"/>
                </p:cNvSpPr>
                <p:nvPr/>
              </p:nvSpPr>
              <p:spPr bwMode="auto">
                <a:xfrm>
                  <a:off x="4139952" y="2060848"/>
                  <a:ext cx="504056" cy="576064"/>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GBT </a:t>
                  </a:r>
                  <a:r>
                    <a:rPr lang="en-US" sz="1200" b="1" i="0" kern="0" dirty="0" err="1" smtClean="0">
                      <a:solidFill>
                        <a:srgbClr val="333399"/>
                      </a:solidFill>
                      <a:latin typeface="Arial" charset="0"/>
                    </a:rPr>
                    <a:t>interf</a:t>
                  </a:r>
                  <a:r>
                    <a:rPr lang="en-US" sz="1200" b="1" i="0" kern="0" dirty="0" smtClean="0">
                      <a:solidFill>
                        <a:srgbClr val="333399"/>
                      </a:solidFill>
                      <a:latin typeface="Arial" charset="0"/>
                    </a:rPr>
                    <a:t>.</a:t>
                  </a:r>
                  <a:endParaRPr lang="en-US" sz="1200" b="1" i="0" kern="0" dirty="0">
                    <a:solidFill>
                      <a:srgbClr val="333399"/>
                    </a:solidFill>
                    <a:latin typeface="Arial" charset="0"/>
                  </a:endParaRPr>
                </a:p>
              </p:txBody>
            </p:sp>
            <p:cxnSp>
              <p:nvCxnSpPr>
                <p:cNvPr id="229" name="Connettore 2 71"/>
                <p:cNvCxnSpPr>
                  <a:stCxn id="222" idx="2"/>
                  <a:endCxn id="223" idx="1"/>
                </p:cNvCxnSpPr>
                <p:nvPr/>
              </p:nvCxnSpPr>
              <p:spPr>
                <a:xfrm>
                  <a:off x="3059832" y="1772816"/>
                  <a:ext cx="288032" cy="216024"/>
                </a:xfrm>
                <a:prstGeom prst="bentConnector5">
                  <a:avLst>
                    <a:gd name="adj1" fmla="val 50706"/>
                    <a:gd name="adj2" fmla="val 101998"/>
                    <a:gd name="adj3" fmla="val 82363"/>
                  </a:avLst>
                </a:prstGeom>
                <a:noFill/>
                <a:ln w="25400" cap="flat" cmpd="sng" algn="ctr">
                  <a:solidFill>
                    <a:sysClr val="windowText" lastClr="000000"/>
                  </a:solidFill>
                  <a:prstDash val="solid"/>
                  <a:tailEnd type="stealth"/>
                </a:ln>
                <a:effectLst/>
              </p:spPr>
            </p:cxnSp>
            <p:cxnSp>
              <p:nvCxnSpPr>
                <p:cNvPr id="230" name="Connettore 2 71"/>
                <p:cNvCxnSpPr>
                  <a:stCxn id="222" idx="2"/>
                  <a:endCxn id="224" idx="1"/>
                </p:cNvCxnSpPr>
                <p:nvPr/>
              </p:nvCxnSpPr>
              <p:spPr>
                <a:xfrm flipV="1">
                  <a:off x="3059832" y="1196752"/>
                  <a:ext cx="288032" cy="576064"/>
                </a:xfrm>
                <a:prstGeom prst="bentConnector5">
                  <a:avLst>
                    <a:gd name="adj1" fmla="val 50706"/>
                    <a:gd name="adj2" fmla="val 45714"/>
                    <a:gd name="adj3" fmla="val 50396"/>
                  </a:avLst>
                </a:prstGeom>
                <a:noFill/>
                <a:ln w="25400" cap="flat" cmpd="sng" algn="ctr">
                  <a:solidFill>
                    <a:sysClr val="windowText" lastClr="000000"/>
                  </a:solidFill>
                  <a:prstDash val="solid"/>
                  <a:tailEnd type="stealth"/>
                </a:ln>
                <a:effectLst/>
              </p:spPr>
            </p:cxnSp>
            <p:cxnSp>
              <p:nvCxnSpPr>
                <p:cNvPr id="231" name="Connettore 2 71"/>
                <p:cNvCxnSpPr>
                  <a:stCxn id="224" idx="3"/>
                  <a:endCxn id="226" idx="1"/>
                </p:cNvCxnSpPr>
                <p:nvPr/>
              </p:nvCxnSpPr>
              <p:spPr>
                <a:xfrm>
                  <a:off x="3923928" y="1196752"/>
                  <a:ext cx="216024" cy="0"/>
                </a:xfrm>
                <a:prstGeom prst="straightConnector1">
                  <a:avLst/>
                </a:prstGeom>
                <a:noFill/>
                <a:ln w="25400" cap="flat" cmpd="sng" algn="ctr">
                  <a:solidFill>
                    <a:sysClr val="windowText" lastClr="000000"/>
                  </a:solidFill>
                  <a:prstDash val="solid"/>
                  <a:tailEnd type="stealth"/>
                </a:ln>
                <a:effectLst/>
              </p:spPr>
            </p:cxnSp>
            <p:cxnSp>
              <p:nvCxnSpPr>
                <p:cNvPr id="232" name="Connettore 2 71"/>
                <p:cNvCxnSpPr>
                  <a:stCxn id="227" idx="3"/>
                  <a:endCxn id="228" idx="1"/>
                </p:cNvCxnSpPr>
                <p:nvPr/>
              </p:nvCxnSpPr>
              <p:spPr>
                <a:xfrm>
                  <a:off x="3923928" y="2348880"/>
                  <a:ext cx="216024" cy="0"/>
                </a:xfrm>
                <a:prstGeom prst="straightConnector1">
                  <a:avLst/>
                </a:prstGeom>
                <a:noFill/>
                <a:ln w="25400" cap="flat" cmpd="sng" algn="ctr">
                  <a:solidFill>
                    <a:sysClr val="windowText" lastClr="000000"/>
                  </a:solidFill>
                  <a:prstDash val="solid"/>
                  <a:tailEnd type="stealth"/>
                </a:ln>
                <a:effectLst/>
              </p:spPr>
            </p:cxnSp>
          </p:grpSp>
          <p:grpSp>
            <p:nvGrpSpPr>
              <p:cNvPr id="233" name="Gruppo 232"/>
              <p:cNvGrpSpPr/>
              <p:nvPr/>
            </p:nvGrpSpPr>
            <p:grpSpPr>
              <a:xfrm>
                <a:off x="2585498" y="1153320"/>
                <a:ext cx="2041008" cy="1842558"/>
                <a:chOff x="2627784" y="620688"/>
                <a:chExt cx="2088232" cy="2088232"/>
              </a:xfrm>
            </p:grpSpPr>
            <p:sp>
              <p:nvSpPr>
                <p:cNvPr id="234" name="Text Box 62"/>
                <p:cNvSpPr txBox="1">
                  <a:spLocks noChangeArrowheads="1"/>
                </p:cNvSpPr>
                <p:nvPr/>
              </p:nvSpPr>
              <p:spPr bwMode="auto">
                <a:xfrm>
                  <a:off x="2960555" y="1079489"/>
                  <a:ext cx="460190" cy="292405"/>
                </a:xfrm>
                <a:prstGeom prst="rect">
                  <a:avLst/>
                </a:prstGeom>
                <a:noFill/>
                <a:ln w="9525">
                  <a:noFill/>
                  <a:miter lim="800000"/>
                  <a:headEnd/>
                  <a:tailEnd/>
                </a:ln>
                <a:effectLst/>
              </p:spPr>
              <p:txBody>
                <a:bodyPr lIns="54000" rIns="54000"/>
                <a:lstStyle/>
                <a:p>
                  <a:pPr fontAlgn="auto">
                    <a:spcBef>
                      <a:spcPct val="50000"/>
                    </a:spcBef>
                    <a:spcAft>
                      <a:spcPts val="0"/>
                    </a:spcAft>
                    <a:defRPr/>
                  </a:pPr>
                  <a:r>
                    <a:rPr lang="en-US" sz="700" b="1" i="0" kern="0">
                      <a:solidFill>
                        <a:srgbClr val="333399"/>
                      </a:solidFill>
                      <a:latin typeface="Arial" charset="0"/>
                    </a:rPr>
                    <a:t>Sync</a:t>
                  </a:r>
                </a:p>
              </p:txBody>
            </p:sp>
            <p:sp>
              <p:nvSpPr>
                <p:cNvPr id="235" name="Line 63"/>
                <p:cNvSpPr>
                  <a:spLocks noChangeShapeType="1"/>
                </p:cNvSpPr>
                <p:nvPr/>
              </p:nvSpPr>
              <p:spPr bwMode="auto">
                <a:xfrm flipH="1">
                  <a:off x="3419185" y="2032359"/>
                  <a:ext cx="673905" cy="0"/>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236" name="Line 64"/>
                <p:cNvSpPr>
                  <a:spLocks noChangeShapeType="1"/>
                </p:cNvSpPr>
                <p:nvPr/>
              </p:nvSpPr>
              <p:spPr bwMode="auto">
                <a:xfrm>
                  <a:off x="2802999" y="1840096"/>
                  <a:ext cx="1347810" cy="0"/>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237" name="Line 65"/>
                <p:cNvSpPr>
                  <a:spLocks noChangeShapeType="1"/>
                </p:cNvSpPr>
                <p:nvPr/>
              </p:nvSpPr>
              <p:spPr bwMode="auto">
                <a:xfrm>
                  <a:off x="3476904" y="1963644"/>
                  <a:ext cx="0" cy="421063"/>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238" name="Rectangle 67"/>
                <p:cNvSpPr>
                  <a:spLocks noChangeArrowheads="1"/>
                </p:cNvSpPr>
                <p:nvPr/>
              </p:nvSpPr>
              <p:spPr bwMode="auto">
                <a:xfrm>
                  <a:off x="2821719" y="620688"/>
                  <a:ext cx="1174654" cy="2016224"/>
                </a:xfrm>
                <a:prstGeom prst="rect">
                  <a:avLst/>
                </a:prstGeom>
                <a:solidFill>
                  <a:srgbClr val="9999FF"/>
                </a:solidFill>
                <a:ln w="9525">
                  <a:solidFill>
                    <a:sysClr val="windowText" lastClr="000000"/>
                  </a:solidFill>
                  <a:miter lim="800000"/>
                  <a:headEnd/>
                  <a:tailEnd/>
                </a:ln>
                <a:effectLst/>
              </p:spPr>
              <p:txBody>
                <a:bodyPr wrap="none" anchor="ctr"/>
                <a:lstStyle/>
                <a:p>
                  <a:pPr fontAlgn="auto">
                    <a:spcBef>
                      <a:spcPts val="0"/>
                    </a:spcBef>
                    <a:spcAft>
                      <a:spcPts val="0"/>
                    </a:spcAft>
                    <a:defRPr/>
                  </a:pPr>
                  <a:endParaRPr lang="it-IT" sz="1800" i="0" kern="0">
                    <a:solidFill>
                      <a:sysClr val="windowText" lastClr="000000"/>
                    </a:solidFill>
                  </a:endParaRPr>
                </a:p>
              </p:txBody>
            </p:sp>
            <p:sp>
              <p:nvSpPr>
                <p:cNvPr id="239" name="Rectangle 68"/>
                <p:cNvSpPr>
                  <a:spLocks noChangeArrowheads="1"/>
                </p:cNvSpPr>
                <p:nvPr/>
              </p:nvSpPr>
              <p:spPr bwMode="auto">
                <a:xfrm>
                  <a:off x="2874757" y="692696"/>
                  <a:ext cx="1171534" cy="2016224"/>
                </a:xfrm>
                <a:prstGeom prst="rect">
                  <a:avLst/>
                </a:prstGeom>
                <a:solidFill>
                  <a:srgbClr val="9999FF"/>
                </a:solidFill>
                <a:ln w="9525">
                  <a:solidFill>
                    <a:sysClr val="windowText" lastClr="000000"/>
                  </a:solidFill>
                  <a:miter lim="800000"/>
                  <a:headEnd/>
                  <a:tailEnd/>
                </a:ln>
                <a:effectLst/>
              </p:spPr>
              <p:txBody>
                <a:bodyPr wrap="none" anchor="ctr"/>
                <a:lstStyle/>
                <a:p>
                  <a:pPr fontAlgn="auto">
                    <a:spcBef>
                      <a:spcPts val="0"/>
                    </a:spcBef>
                    <a:spcAft>
                      <a:spcPts val="0"/>
                    </a:spcAft>
                    <a:defRPr/>
                  </a:pPr>
                  <a:endParaRPr lang="it-IT" sz="1800" i="0" kern="0">
                    <a:solidFill>
                      <a:sysClr val="windowText" lastClr="000000"/>
                    </a:solidFill>
                  </a:endParaRPr>
                </a:p>
              </p:txBody>
            </p:sp>
            <p:sp>
              <p:nvSpPr>
                <p:cNvPr id="240" name="Rectangle 69"/>
                <p:cNvSpPr>
                  <a:spLocks noChangeArrowheads="1"/>
                </p:cNvSpPr>
                <p:nvPr/>
              </p:nvSpPr>
              <p:spPr bwMode="auto">
                <a:xfrm>
                  <a:off x="2627784" y="620688"/>
                  <a:ext cx="2088232" cy="2088232"/>
                </a:xfrm>
                <a:prstGeom prst="rect">
                  <a:avLst/>
                </a:prstGeom>
                <a:solidFill>
                  <a:srgbClr val="9999FF"/>
                </a:solidFill>
                <a:ln w="9525">
                  <a:solidFill>
                    <a:sysClr val="windowText" lastClr="000000"/>
                  </a:solidFill>
                  <a:miter lim="800000"/>
                  <a:headEnd/>
                  <a:tailEnd/>
                </a:ln>
                <a:effectLst/>
              </p:spPr>
              <p:txBody>
                <a:bodyPr wrap="none" anchor="t" anchorCtr="0"/>
                <a:lstStyle/>
                <a:p>
                  <a:pPr algn="ctr" fontAlgn="auto">
                    <a:spcAft>
                      <a:spcPts val="0"/>
                    </a:spcAft>
                    <a:defRPr/>
                  </a:pPr>
                  <a:r>
                    <a:rPr lang="en-GB" sz="1600" b="1" i="0" kern="0" dirty="0" smtClean="0">
                      <a:solidFill>
                        <a:srgbClr val="333399"/>
                      </a:solidFill>
                      <a:latin typeface="Arial" charset="0"/>
                    </a:rPr>
                    <a:t>nSYNC</a:t>
                  </a:r>
                  <a:endParaRPr lang="en-GB" sz="1600" b="1" i="0" kern="0" dirty="0">
                    <a:solidFill>
                      <a:srgbClr val="333399"/>
                    </a:solidFill>
                    <a:latin typeface="Arial" charset="0"/>
                  </a:endParaRPr>
                </a:p>
              </p:txBody>
            </p:sp>
            <p:sp>
              <p:nvSpPr>
                <p:cNvPr id="241" name="Text Box 70"/>
                <p:cNvSpPr txBox="1">
                  <a:spLocks noChangeArrowheads="1"/>
                </p:cNvSpPr>
                <p:nvPr/>
              </p:nvSpPr>
              <p:spPr bwMode="auto">
                <a:xfrm rot="16200000">
                  <a:off x="2029093" y="1606173"/>
                  <a:ext cx="1728192" cy="333286"/>
                </a:xfrm>
                <a:prstGeom prst="rect">
                  <a:avLst/>
                </a:prstGeom>
                <a:solidFill>
                  <a:srgbClr val="FFCC99"/>
                </a:solidFill>
                <a:ln w="9525">
                  <a:solidFill>
                    <a:sysClr val="windowText" lastClr="000000"/>
                  </a:solidFill>
                  <a:miter lim="800000"/>
                  <a:headEnd/>
                  <a:tailEnd/>
                </a:ln>
                <a:effectLst/>
              </p:spPr>
              <p:txBody>
                <a:bodyPr lIns="36000" rIns="36000" anchor="ctr"/>
                <a:lstStyle/>
                <a:p>
                  <a:pPr algn="ctr" fontAlgn="auto">
                    <a:spcBef>
                      <a:spcPct val="50000"/>
                    </a:spcBef>
                    <a:spcAft>
                      <a:spcPts val="0"/>
                    </a:spcAft>
                    <a:defRPr/>
                  </a:pPr>
                  <a:r>
                    <a:rPr lang="en-US" sz="1100" b="1" i="0" kern="0" dirty="0">
                      <a:solidFill>
                        <a:srgbClr val="333399"/>
                      </a:solidFill>
                      <a:latin typeface="Arial" charset="0"/>
                    </a:rPr>
                    <a:t>Bunch cross </a:t>
                  </a:r>
                  <a:r>
                    <a:rPr lang="en-US" sz="1100" b="1" i="0" kern="0" dirty="0" err="1">
                      <a:solidFill>
                        <a:srgbClr val="333399"/>
                      </a:solidFill>
                      <a:latin typeface="Arial" charset="0"/>
                    </a:rPr>
                    <a:t>synchr</a:t>
                  </a:r>
                  <a:r>
                    <a:rPr lang="en-US" sz="1100" b="1" i="0" kern="0" dirty="0">
                      <a:solidFill>
                        <a:srgbClr val="333399"/>
                      </a:solidFill>
                      <a:latin typeface="Arial" charset="0"/>
                    </a:rPr>
                    <a:t>.</a:t>
                  </a:r>
                </a:p>
              </p:txBody>
            </p:sp>
            <p:sp>
              <p:nvSpPr>
                <p:cNvPr id="242" name="Text Box 74"/>
                <p:cNvSpPr txBox="1">
                  <a:spLocks noChangeArrowheads="1"/>
                </p:cNvSpPr>
                <p:nvPr/>
              </p:nvSpPr>
              <p:spPr bwMode="auto">
                <a:xfrm>
                  <a:off x="3347864" y="1844824"/>
                  <a:ext cx="576064" cy="288032"/>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TDC</a:t>
                  </a:r>
                  <a:endParaRPr lang="en-US" sz="1200" b="1" i="0" kern="0" dirty="0">
                    <a:solidFill>
                      <a:srgbClr val="333399"/>
                    </a:solidFill>
                    <a:latin typeface="Arial" charset="0"/>
                  </a:endParaRPr>
                </a:p>
              </p:txBody>
            </p:sp>
            <p:sp>
              <p:nvSpPr>
                <p:cNvPr id="243" name="Text Box 74"/>
                <p:cNvSpPr txBox="1">
                  <a:spLocks noChangeArrowheads="1"/>
                </p:cNvSpPr>
                <p:nvPr/>
              </p:nvSpPr>
              <p:spPr bwMode="auto">
                <a:xfrm>
                  <a:off x="3347864" y="980728"/>
                  <a:ext cx="576064" cy="432048"/>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Hit format</a:t>
                  </a:r>
                  <a:endParaRPr lang="en-US" sz="1200" b="1" i="0" kern="0" dirty="0">
                    <a:solidFill>
                      <a:srgbClr val="333399"/>
                    </a:solidFill>
                    <a:latin typeface="Arial" charset="0"/>
                  </a:endParaRPr>
                </a:p>
              </p:txBody>
            </p:sp>
            <p:sp>
              <p:nvSpPr>
                <p:cNvPr id="244" name="Text Box 74"/>
                <p:cNvSpPr txBox="1">
                  <a:spLocks noChangeArrowheads="1"/>
                </p:cNvSpPr>
                <p:nvPr/>
              </p:nvSpPr>
              <p:spPr bwMode="auto">
                <a:xfrm>
                  <a:off x="3347864" y="1450876"/>
                  <a:ext cx="576064" cy="360040"/>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Hist.</a:t>
                  </a:r>
                  <a:endParaRPr lang="en-US" sz="1200" b="1" i="0" kern="0" dirty="0">
                    <a:solidFill>
                      <a:srgbClr val="333399"/>
                    </a:solidFill>
                    <a:latin typeface="Arial" charset="0"/>
                  </a:endParaRPr>
                </a:p>
              </p:txBody>
            </p:sp>
            <p:sp>
              <p:nvSpPr>
                <p:cNvPr id="245" name="Text Box 74"/>
                <p:cNvSpPr txBox="1">
                  <a:spLocks noChangeArrowheads="1"/>
                </p:cNvSpPr>
                <p:nvPr/>
              </p:nvSpPr>
              <p:spPr bwMode="auto">
                <a:xfrm>
                  <a:off x="4139952" y="908720"/>
                  <a:ext cx="504056" cy="576064"/>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GBT </a:t>
                  </a:r>
                  <a:r>
                    <a:rPr lang="en-US" sz="1200" b="1" i="0" kern="0" dirty="0" err="1" smtClean="0">
                      <a:solidFill>
                        <a:srgbClr val="333399"/>
                      </a:solidFill>
                      <a:latin typeface="Arial" charset="0"/>
                    </a:rPr>
                    <a:t>interf</a:t>
                  </a:r>
                  <a:r>
                    <a:rPr lang="en-US" sz="1200" b="1" i="0" kern="0" dirty="0" smtClean="0">
                      <a:solidFill>
                        <a:srgbClr val="333399"/>
                      </a:solidFill>
                      <a:latin typeface="Arial" charset="0"/>
                    </a:rPr>
                    <a:t>.</a:t>
                  </a:r>
                  <a:endParaRPr lang="en-US" sz="1200" b="1" i="0" kern="0" dirty="0">
                    <a:solidFill>
                      <a:srgbClr val="333399"/>
                    </a:solidFill>
                    <a:latin typeface="Arial" charset="0"/>
                  </a:endParaRPr>
                </a:p>
              </p:txBody>
            </p:sp>
            <p:sp>
              <p:nvSpPr>
                <p:cNvPr id="246" name="Text Box 74"/>
                <p:cNvSpPr txBox="1">
                  <a:spLocks noChangeArrowheads="1"/>
                </p:cNvSpPr>
                <p:nvPr/>
              </p:nvSpPr>
              <p:spPr bwMode="auto">
                <a:xfrm>
                  <a:off x="3347864" y="2132856"/>
                  <a:ext cx="576064" cy="432048"/>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Zero Supp.</a:t>
                  </a:r>
                  <a:endParaRPr lang="en-US" sz="1200" b="1" i="0" kern="0" dirty="0">
                    <a:solidFill>
                      <a:srgbClr val="333399"/>
                    </a:solidFill>
                    <a:latin typeface="Arial" charset="0"/>
                  </a:endParaRPr>
                </a:p>
              </p:txBody>
            </p:sp>
            <p:sp>
              <p:nvSpPr>
                <p:cNvPr id="247" name="Text Box 74"/>
                <p:cNvSpPr txBox="1">
                  <a:spLocks noChangeArrowheads="1"/>
                </p:cNvSpPr>
                <p:nvPr/>
              </p:nvSpPr>
              <p:spPr bwMode="auto">
                <a:xfrm>
                  <a:off x="4139952" y="2060848"/>
                  <a:ext cx="504056" cy="576064"/>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GBT </a:t>
                  </a:r>
                  <a:r>
                    <a:rPr lang="en-US" sz="1200" b="1" i="0" kern="0" dirty="0" err="1" smtClean="0">
                      <a:solidFill>
                        <a:srgbClr val="333399"/>
                      </a:solidFill>
                      <a:latin typeface="Arial" charset="0"/>
                    </a:rPr>
                    <a:t>interf</a:t>
                  </a:r>
                  <a:r>
                    <a:rPr lang="en-US" sz="1200" b="1" i="0" kern="0" dirty="0" smtClean="0">
                      <a:solidFill>
                        <a:srgbClr val="333399"/>
                      </a:solidFill>
                      <a:latin typeface="Arial" charset="0"/>
                    </a:rPr>
                    <a:t>.</a:t>
                  </a:r>
                  <a:endParaRPr lang="en-US" sz="1200" b="1" i="0" kern="0" dirty="0">
                    <a:solidFill>
                      <a:srgbClr val="333399"/>
                    </a:solidFill>
                    <a:latin typeface="Arial" charset="0"/>
                  </a:endParaRPr>
                </a:p>
              </p:txBody>
            </p:sp>
            <p:cxnSp>
              <p:nvCxnSpPr>
                <p:cNvPr id="248" name="Connettore 2 71"/>
                <p:cNvCxnSpPr>
                  <a:stCxn id="241" idx="2"/>
                  <a:endCxn id="242" idx="1"/>
                </p:cNvCxnSpPr>
                <p:nvPr/>
              </p:nvCxnSpPr>
              <p:spPr>
                <a:xfrm>
                  <a:off x="3059832" y="1772816"/>
                  <a:ext cx="288032" cy="216024"/>
                </a:xfrm>
                <a:prstGeom prst="bentConnector5">
                  <a:avLst>
                    <a:gd name="adj1" fmla="val 50706"/>
                    <a:gd name="adj2" fmla="val 101998"/>
                    <a:gd name="adj3" fmla="val 82363"/>
                  </a:avLst>
                </a:prstGeom>
                <a:noFill/>
                <a:ln w="25400" cap="flat" cmpd="sng" algn="ctr">
                  <a:solidFill>
                    <a:sysClr val="windowText" lastClr="000000"/>
                  </a:solidFill>
                  <a:prstDash val="solid"/>
                  <a:tailEnd type="stealth"/>
                </a:ln>
                <a:effectLst/>
              </p:spPr>
            </p:cxnSp>
            <p:cxnSp>
              <p:nvCxnSpPr>
                <p:cNvPr id="249" name="Connettore 2 71"/>
                <p:cNvCxnSpPr>
                  <a:stCxn id="241" idx="2"/>
                  <a:endCxn id="243" idx="1"/>
                </p:cNvCxnSpPr>
                <p:nvPr/>
              </p:nvCxnSpPr>
              <p:spPr>
                <a:xfrm flipV="1">
                  <a:off x="3059832" y="1196752"/>
                  <a:ext cx="288032" cy="576064"/>
                </a:xfrm>
                <a:prstGeom prst="bentConnector5">
                  <a:avLst>
                    <a:gd name="adj1" fmla="val 50706"/>
                    <a:gd name="adj2" fmla="val 45714"/>
                    <a:gd name="adj3" fmla="val 50396"/>
                  </a:avLst>
                </a:prstGeom>
                <a:noFill/>
                <a:ln w="25400" cap="flat" cmpd="sng" algn="ctr">
                  <a:solidFill>
                    <a:sysClr val="windowText" lastClr="000000"/>
                  </a:solidFill>
                  <a:prstDash val="solid"/>
                  <a:tailEnd type="stealth"/>
                </a:ln>
                <a:effectLst/>
              </p:spPr>
            </p:cxnSp>
            <p:cxnSp>
              <p:nvCxnSpPr>
                <p:cNvPr id="250" name="Connettore 2 71"/>
                <p:cNvCxnSpPr>
                  <a:stCxn id="243" idx="3"/>
                  <a:endCxn id="245" idx="1"/>
                </p:cNvCxnSpPr>
                <p:nvPr/>
              </p:nvCxnSpPr>
              <p:spPr>
                <a:xfrm>
                  <a:off x="3923928" y="1196752"/>
                  <a:ext cx="216024" cy="0"/>
                </a:xfrm>
                <a:prstGeom prst="straightConnector1">
                  <a:avLst/>
                </a:prstGeom>
                <a:noFill/>
                <a:ln w="25400" cap="flat" cmpd="sng" algn="ctr">
                  <a:solidFill>
                    <a:sysClr val="windowText" lastClr="000000"/>
                  </a:solidFill>
                  <a:prstDash val="solid"/>
                  <a:tailEnd type="stealth"/>
                </a:ln>
                <a:effectLst/>
              </p:spPr>
            </p:cxnSp>
            <p:cxnSp>
              <p:nvCxnSpPr>
                <p:cNvPr id="251" name="Connettore 2 71"/>
                <p:cNvCxnSpPr>
                  <a:stCxn id="246" idx="3"/>
                  <a:endCxn id="247" idx="1"/>
                </p:cNvCxnSpPr>
                <p:nvPr/>
              </p:nvCxnSpPr>
              <p:spPr>
                <a:xfrm>
                  <a:off x="3923928" y="2348880"/>
                  <a:ext cx="216024" cy="0"/>
                </a:xfrm>
                <a:prstGeom prst="straightConnector1">
                  <a:avLst/>
                </a:prstGeom>
                <a:noFill/>
                <a:ln w="25400" cap="flat" cmpd="sng" algn="ctr">
                  <a:solidFill>
                    <a:sysClr val="windowText" lastClr="000000"/>
                  </a:solidFill>
                  <a:prstDash val="solid"/>
                  <a:tailEnd type="stealth"/>
                </a:ln>
                <a:effectLst/>
              </p:spPr>
            </p:cxnSp>
          </p:grpSp>
          <p:grpSp>
            <p:nvGrpSpPr>
              <p:cNvPr id="252" name="Gruppo 251"/>
              <p:cNvGrpSpPr/>
              <p:nvPr/>
            </p:nvGrpSpPr>
            <p:grpSpPr>
              <a:xfrm>
                <a:off x="2647683" y="1209459"/>
                <a:ext cx="2041008" cy="1842558"/>
                <a:chOff x="2627784" y="620688"/>
                <a:chExt cx="2088232" cy="2088232"/>
              </a:xfrm>
            </p:grpSpPr>
            <p:sp>
              <p:nvSpPr>
                <p:cNvPr id="253" name="Text Box 62"/>
                <p:cNvSpPr txBox="1">
                  <a:spLocks noChangeArrowheads="1"/>
                </p:cNvSpPr>
                <p:nvPr/>
              </p:nvSpPr>
              <p:spPr bwMode="auto">
                <a:xfrm>
                  <a:off x="2960555" y="1079489"/>
                  <a:ext cx="460190" cy="292405"/>
                </a:xfrm>
                <a:prstGeom prst="rect">
                  <a:avLst/>
                </a:prstGeom>
                <a:noFill/>
                <a:ln w="9525">
                  <a:noFill/>
                  <a:miter lim="800000"/>
                  <a:headEnd/>
                  <a:tailEnd/>
                </a:ln>
                <a:effectLst/>
              </p:spPr>
              <p:txBody>
                <a:bodyPr lIns="54000" rIns="54000"/>
                <a:lstStyle/>
                <a:p>
                  <a:pPr fontAlgn="auto">
                    <a:spcBef>
                      <a:spcPct val="50000"/>
                    </a:spcBef>
                    <a:spcAft>
                      <a:spcPts val="0"/>
                    </a:spcAft>
                    <a:defRPr/>
                  </a:pPr>
                  <a:r>
                    <a:rPr lang="en-US" sz="700" b="1" i="0" kern="0">
                      <a:solidFill>
                        <a:srgbClr val="333399"/>
                      </a:solidFill>
                      <a:latin typeface="Arial" charset="0"/>
                    </a:rPr>
                    <a:t>Sync</a:t>
                  </a:r>
                </a:p>
              </p:txBody>
            </p:sp>
            <p:sp>
              <p:nvSpPr>
                <p:cNvPr id="254" name="Line 63"/>
                <p:cNvSpPr>
                  <a:spLocks noChangeShapeType="1"/>
                </p:cNvSpPr>
                <p:nvPr/>
              </p:nvSpPr>
              <p:spPr bwMode="auto">
                <a:xfrm flipH="1">
                  <a:off x="3419185" y="2032359"/>
                  <a:ext cx="673905" cy="0"/>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255" name="Line 64"/>
                <p:cNvSpPr>
                  <a:spLocks noChangeShapeType="1"/>
                </p:cNvSpPr>
                <p:nvPr/>
              </p:nvSpPr>
              <p:spPr bwMode="auto">
                <a:xfrm>
                  <a:off x="2802999" y="1840096"/>
                  <a:ext cx="1347810" cy="0"/>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256" name="Line 65"/>
                <p:cNvSpPr>
                  <a:spLocks noChangeShapeType="1"/>
                </p:cNvSpPr>
                <p:nvPr/>
              </p:nvSpPr>
              <p:spPr bwMode="auto">
                <a:xfrm>
                  <a:off x="3476904" y="1963644"/>
                  <a:ext cx="0" cy="421063"/>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257" name="Rectangle 67"/>
                <p:cNvSpPr>
                  <a:spLocks noChangeArrowheads="1"/>
                </p:cNvSpPr>
                <p:nvPr/>
              </p:nvSpPr>
              <p:spPr bwMode="auto">
                <a:xfrm>
                  <a:off x="2821719" y="620688"/>
                  <a:ext cx="1174654" cy="2016224"/>
                </a:xfrm>
                <a:prstGeom prst="rect">
                  <a:avLst/>
                </a:prstGeom>
                <a:solidFill>
                  <a:srgbClr val="9999FF"/>
                </a:solidFill>
                <a:ln w="9525">
                  <a:solidFill>
                    <a:sysClr val="windowText" lastClr="000000"/>
                  </a:solidFill>
                  <a:miter lim="800000"/>
                  <a:headEnd/>
                  <a:tailEnd/>
                </a:ln>
                <a:effectLst/>
              </p:spPr>
              <p:txBody>
                <a:bodyPr wrap="none" anchor="ctr"/>
                <a:lstStyle/>
                <a:p>
                  <a:pPr fontAlgn="auto">
                    <a:spcBef>
                      <a:spcPts val="0"/>
                    </a:spcBef>
                    <a:spcAft>
                      <a:spcPts val="0"/>
                    </a:spcAft>
                    <a:defRPr/>
                  </a:pPr>
                  <a:endParaRPr lang="it-IT" sz="1800" i="0" kern="0">
                    <a:solidFill>
                      <a:sysClr val="windowText" lastClr="000000"/>
                    </a:solidFill>
                  </a:endParaRPr>
                </a:p>
              </p:txBody>
            </p:sp>
            <p:sp>
              <p:nvSpPr>
                <p:cNvPr id="258" name="Rectangle 68"/>
                <p:cNvSpPr>
                  <a:spLocks noChangeArrowheads="1"/>
                </p:cNvSpPr>
                <p:nvPr/>
              </p:nvSpPr>
              <p:spPr bwMode="auto">
                <a:xfrm>
                  <a:off x="2874757" y="692696"/>
                  <a:ext cx="1171534" cy="2016224"/>
                </a:xfrm>
                <a:prstGeom prst="rect">
                  <a:avLst/>
                </a:prstGeom>
                <a:solidFill>
                  <a:srgbClr val="9999FF"/>
                </a:solidFill>
                <a:ln w="9525">
                  <a:solidFill>
                    <a:sysClr val="windowText" lastClr="000000"/>
                  </a:solidFill>
                  <a:miter lim="800000"/>
                  <a:headEnd/>
                  <a:tailEnd/>
                </a:ln>
                <a:effectLst/>
              </p:spPr>
              <p:txBody>
                <a:bodyPr wrap="none" anchor="ctr"/>
                <a:lstStyle/>
                <a:p>
                  <a:pPr fontAlgn="auto">
                    <a:spcBef>
                      <a:spcPts val="0"/>
                    </a:spcBef>
                    <a:spcAft>
                      <a:spcPts val="0"/>
                    </a:spcAft>
                    <a:defRPr/>
                  </a:pPr>
                  <a:endParaRPr lang="it-IT" sz="1800" i="0" kern="0">
                    <a:solidFill>
                      <a:sysClr val="windowText" lastClr="000000"/>
                    </a:solidFill>
                  </a:endParaRPr>
                </a:p>
              </p:txBody>
            </p:sp>
            <p:sp>
              <p:nvSpPr>
                <p:cNvPr id="259" name="Rectangle 69"/>
                <p:cNvSpPr>
                  <a:spLocks noChangeArrowheads="1"/>
                </p:cNvSpPr>
                <p:nvPr/>
              </p:nvSpPr>
              <p:spPr bwMode="auto">
                <a:xfrm>
                  <a:off x="2627784" y="620688"/>
                  <a:ext cx="2088232" cy="2088232"/>
                </a:xfrm>
                <a:prstGeom prst="rect">
                  <a:avLst/>
                </a:prstGeom>
                <a:solidFill>
                  <a:srgbClr val="9999FF"/>
                </a:solidFill>
                <a:ln w="9525">
                  <a:solidFill>
                    <a:sysClr val="windowText" lastClr="000000"/>
                  </a:solidFill>
                  <a:miter lim="800000"/>
                  <a:headEnd/>
                  <a:tailEnd/>
                </a:ln>
                <a:effectLst/>
              </p:spPr>
              <p:txBody>
                <a:bodyPr wrap="none" anchor="t" anchorCtr="0"/>
                <a:lstStyle/>
                <a:p>
                  <a:pPr algn="ctr" fontAlgn="auto">
                    <a:spcAft>
                      <a:spcPts val="0"/>
                    </a:spcAft>
                    <a:defRPr/>
                  </a:pPr>
                  <a:r>
                    <a:rPr lang="en-GB" sz="1600" b="1" i="0" kern="0" dirty="0" smtClean="0">
                      <a:solidFill>
                        <a:srgbClr val="333399"/>
                      </a:solidFill>
                      <a:latin typeface="Arial" charset="0"/>
                    </a:rPr>
                    <a:t>nSYNC</a:t>
                  </a:r>
                  <a:endParaRPr lang="en-GB" sz="1600" b="1" i="0" kern="0" dirty="0">
                    <a:solidFill>
                      <a:srgbClr val="333399"/>
                    </a:solidFill>
                    <a:latin typeface="Arial" charset="0"/>
                  </a:endParaRPr>
                </a:p>
              </p:txBody>
            </p:sp>
            <p:sp>
              <p:nvSpPr>
                <p:cNvPr id="260" name="Text Box 70"/>
                <p:cNvSpPr txBox="1">
                  <a:spLocks noChangeArrowheads="1"/>
                </p:cNvSpPr>
                <p:nvPr/>
              </p:nvSpPr>
              <p:spPr bwMode="auto">
                <a:xfrm rot="16200000">
                  <a:off x="2029093" y="1606173"/>
                  <a:ext cx="1728192" cy="333286"/>
                </a:xfrm>
                <a:prstGeom prst="rect">
                  <a:avLst/>
                </a:prstGeom>
                <a:solidFill>
                  <a:srgbClr val="FFCC99"/>
                </a:solidFill>
                <a:ln w="9525">
                  <a:solidFill>
                    <a:sysClr val="windowText" lastClr="000000"/>
                  </a:solidFill>
                  <a:miter lim="800000"/>
                  <a:headEnd/>
                  <a:tailEnd/>
                </a:ln>
                <a:effectLst/>
              </p:spPr>
              <p:txBody>
                <a:bodyPr lIns="36000" rIns="36000" anchor="ctr"/>
                <a:lstStyle/>
                <a:p>
                  <a:pPr algn="ctr" fontAlgn="auto">
                    <a:spcBef>
                      <a:spcPct val="50000"/>
                    </a:spcBef>
                    <a:spcAft>
                      <a:spcPts val="0"/>
                    </a:spcAft>
                    <a:defRPr/>
                  </a:pPr>
                  <a:r>
                    <a:rPr lang="en-US" sz="1100" b="1" i="0" kern="0" dirty="0">
                      <a:solidFill>
                        <a:srgbClr val="333399"/>
                      </a:solidFill>
                      <a:latin typeface="Arial" charset="0"/>
                    </a:rPr>
                    <a:t>Bunch cross </a:t>
                  </a:r>
                  <a:r>
                    <a:rPr lang="en-US" sz="1100" b="1" i="0" kern="0" dirty="0" err="1">
                      <a:solidFill>
                        <a:srgbClr val="333399"/>
                      </a:solidFill>
                      <a:latin typeface="Arial" charset="0"/>
                    </a:rPr>
                    <a:t>synchr</a:t>
                  </a:r>
                  <a:r>
                    <a:rPr lang="en-US" sz="1100" b="1" i="0" kern="0" dirty="0">
                      <a:solidFill>
                        <a:srgbClr val="333399"/>
                      </a:solidFill>
                      <a:latin typeface="Arial" charset="0"/>
                    </a:rPr>
                    <a:t>.</a:t>
                  </a:r>
                </a:p>
              </p:txBody>
            </p:sp>
            <p:sp>
              <p:nvSpPr>
                <p:cNvPr id="261" name="Text Box 74"/>
                <p:cNvSpPr txBox="1">
                  <a:spLocks noChangeArrowheads="1"/>
                </p:cNvSpPr>
                <p:nvPr/>
              </p:nvSpPr>
              <p:spPr bwMode="auto">
                <a:xfrm>
                  <a:off x="3347864" y="1844824"/>
                  <a:ext cx="576064" cy="288032"/>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TDC</a:t>
                  </a:r>
                  <a:endParaRPr lang="en-US" sz="1200" b="1" i="0" kern="0" dirty="0">
                    <a:solidFill>
                      <a:srgbClr val="333399"/>
                    </a:solidFill>
                    <a:latin typeface="Arial" charset="0"/>
                  </a:endParaRPr>
                </a:p>
              </p:txBody>
            </p:sp>
            <p:sp>
              <p:nvSpPr>
                <p:cNvPr id="262" name="Text Box 74"/>
                <p:cNvSpPr txBox="1">
                  <a:spLocks noChangeArrowheads="1"/>
                </p:cNvSpPr>
                <p:nvPr/>
              </p:nvSpPr>
              <p:spPr bwMode="auto">
                <a:xfrm>
                  <a:off x="3347864" y="980728"/>
                  <a:ext cx="576064" cy="432048"/>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Hit format</a:t>
                  </a:r>
                  <a:endParaRPr lang="en-US" sz="1200" b="1" i="0" kern="0" dirty="0">
                    <a:solidFill>
                      <a:srgbClr val="333399"/>
                    </a:solidFill>
                    <a:latin typeface="Arial" charset="0"/>
                  </a:endParaRPr>
                </a:p>
              </p:txBody>
            </p:sp>
            <p:sp>
              <p:nvSpPr>
                <p:cNvPr id="263" name="Text Box 74"/>
                <p:cNvSpPr txBox="1">
                  <a:spLocks noChangeArrowheads="1"/>
                </p:cNvSpPr>
                <p:nvPr/>
              </p:nvSpPr>
              <p:spPr bwMode="auto">
                <a:xfrm>
                  <a:off x="3347864" y="1450876"/>
                  <a:ext cx="576064" cy="360040"/>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Hist.</a:t>
                  </a:r>
                  <a:endParaRPr lang="en-US" sz="1200" b="1" i="0" kern="0" dirty="0">
                    <a:solidFill>
                      <a:srgbClr val="333399"/>
                    </a:solidFill>
                    <a:latin typeface="Arial" charset="0"/>
                  </a:endParaRPr>
                </a:p>
              </p:txBody>
            </p:sp>
            <p:sp>
              <p:nvSpPr>
                <p:cNvPr id="264" name="Text Box 74"/>
                <p:cNvSpPr txBox="1">
                  <a:spLocks noChangeArrowheads="1"/>
                </p:cNvSpPr>
                <p:nvPr/>
              </p:nvSpPr>
              <p:spPr bwMode="auto">
                <a:xfrm>
                  <a:off x="4139952" y="908720"/>
                  <a:ext cx="504056" cy="576064"/>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GBT </a:t>
                  </a:r>
                  <a:r>
                    <a:rPr lang="en-US" sz="1200" b="1" i="0" kern="0" dirty="0" err="1" smtClean="0">
                      <a:solidFill>
                        <a:srgbClr val="333399"/>
                      </a:solidFill>
                      <a:latin typeface="Arial" charset="0"/>
                    </a:rPr>
                    <a:t>interf</a:t>
                  </a:r>
                  <a:r>
                    <a:rPr lang="en-US" sz="1200" b="1" i="0" kern="0" dirty="0" smtClean="0">
                      <a:solidFill>
                        <a:srgbClr val="333399"/>
                      </a:solidFill>
                      <a:latin typeface="Arial" charset="0"/>
                    </a:rPr>
                    <a:t>.</a:t>
                  </a:r>
                  <a:endParaRPr lang="en-US" sz="1200" b="1" i="0" kern="0" dirty="0">
                    <a:solidFill>
                      <a:srgbClr val="333399"/>
                    </a:solidFill>
                    <a:latin typeface="Arial" charset="0"/>
                  </a:endParaRPr>
                </a:p>
              </p:txBody>
            </p:sp>
            <p:sp>
              <p:nvSpPr>
                <p:cNvPr id="265" name="Text Box 74"/>
                <p:cNvSpPr txBox="1">
                  <a:spLocks noChangeArrowheads="1"/>
                </p:cNvSpPr>
                <p:nvPr/>
              </p:nvSpPr>
              <p:spPr bwMode="auto">
                <a:xfrm>
                  <a:off x="3347864" y="2132856"/>
                  <a:ext cx="576064" cy="432048"/>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Zero Supp.</a:t>
                  </a:r>
                  <a:endParaRPr lang="en-US" sz="1200" b="1" i="0" kern="0" dirty="0">
                    <a:solidFill>
                      <a:srgbClr val="333399"/>
                    </a:solidFill>
                    <a:latin typeface="Arial" charset="0"/>
                  </a:endParaRPr>
                </a:p>
              </p:txBody>
            </p:sp>
            <p:sp>
              <p:nvSpPr>
                <p:cNvPr id="266" name="Text Box 74"/>
                <p:cNvSpPr txBox="1">
                  <a:spLocks noChangeArrowheads="1"/>
                </p:cNvSpPr>
                <p:nvPr/>
              </p:nvSpPr>
              <p:spPr bwMode="auto">
                <a:xfrm>
                  <a:off x="4139952" y="2060848"/>
                  <a:ext cx="504056" cy="576064"/>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GBT </a:t>
                  </a:r>
                  <a:r>
                    <a:rPr lang="en-US" sz="1200" b="1" i="0" kern="0" dirty="0" err="1" smtClean="0">
                      <a:solidFill>
                        <a:srgbClr val="333399"/>
                      </a:solidFill>
                      <a:latin typeface="Arial" charset="0"/>
                    </a:rPr>
                    <a:t>interf</a:t>
                  </a:r>
                  <a:r>
                    <a:rPr lang="en-US" sz="1200" b="1" i="0" kern="0" dirty="0" smtClean="0">
                      <a:solidFill>
                        <a:srgbClr val="333399"/>
                      </a:solidFill>
                      <a:latin typeface="Arial" charset="0"/>
                    </a:rPr>
                    <a:t>.</a:t>
                  </a:r>
                  <a:endParaRPr lang="en-US" sz="1200" b="1" i="0" kern="0" dirty="0">
                    <a:solidFill>
                      <a:srgbClr val="333399"/>
                    </a:solidFill>
                    <a:latin typeface="Arial" charset="0"/>
                  </a:endParaRPr>
                </a:p>
              </p:txBody>
            </p:sp>
            <p:cxnSp>
              <p:nvCxnSpPr>
                <p:cNvPr id="267" name="Connettore 2 71"/>
                <p:cNvCxnSpPr>
                  <a:stCxn id="260" idx="2"/>
                  <a:endCxn id="261" idx="1"/>
                </p:cNvCxnSpPr>
                <p:nvPr/>
              </p:nvCxnSpPr>
              <p:spPr>
                <a:xfrm>
                  <a:off x="3059832" y="1772816"/>
                  <a:ext cx="288032" cy="216024"/>
                </a:xfrm>
                <a:prstGeom prst="bentConnector5">
                  <a:avLst>
                    <a:gd name="adj1" fmla="val 50706"/>
                    <a:gd name="adj2" fmla="val 101998"/>
                    <a:gd name="adj3" fmla="val 82363"/>
                  </a:avLst>
                </a:prstGeom>
                <a:noFill/>
                <a:ln w="25400" cap="flat" cmpd="sng" algn="ctr">
                  <a:solidFill>
                    <a:sysClr val="windowText" lastClr="000000"/>
                  </a:solidFill>
                  <a:prstDash val="solid"/>
                  <a:tailEnd type="stealth"/>
                </a:ln>
                <a:effectLst/>
              </p:spPr>
            </p:cxnSp>
            <p:cxnSp>
              <p:nvCxnSpPr>
                <p:cNvPr id="268" name="Connettore 2 71"/>
                <p:cNvCxnSpPr>
                  <a:stCxn id="260" idx="2"/>
                  <a:endCxn id="262" idx="1"/>
                </p:cNvCxnSpPr>
                <p:nvPr/>
              </p:nvCxnSpPr>
              <p:spPr>
                <a:xfrm flipV="1">
                  <a:off x="3059832" y="1196752"/>
                  <a:ext cx="288032" cy="576064"/>
                </a:xfrm>
                <a:prstGeom prst="bentConnector5">
                  <a:avLst>
                    <a:gd name="adj1" fmla="val 50706"/>
                    <a:gd name="adj2" fmla="val 45714"/>
                    <a:gd name="adj3" fmla="val 50396"/>
                  </a:avLst>
                </a:prstGeom>
                <a:noFill/>
                <a:ln w="25400" cap="flat" cmpd="sng" algn="ctr">
                  <a:solidFill>
                    <a:sysClr val="windowText" lastClr="000000"/>
                  </a:solidFill>
                  <a:prstDash val="solid"/>
                  <a:tailEnd type="stealth"/>
                </a:ln>
                <a:effectLst/>
              </p:spPr>
            </p:cxnSp>
            <p:cxnSp>
              <p:nvCxnSpPr>
                <p:cNvPr id="269" name="Connettore 2 71"/>
                <p:cNvCxnSpPr>
                  <a:stCxn id="262" idx="3"/>
                  <a:endCxn id="264" idx="1"/>
                </p:cNvCxnSpPr>
                <p:nvPr/>
              </p:nvCxnSpPr>
              <p:spPr>
                <a:xfrm>
                  <a:off x="3923928" y="1196752"/>
                  <a:ext cx="216024" cy="0"/>
                </a:xfrm>
                <a:prstGeom prst="straightConnector1">
                  <a:avLst/>
                </a:prstGeom>
                <a:noFill/>
                <a:ln w="25400" cap="flat" cmpd="sng" algn="ctr">
                  <a:solidFill>
                    <a:sysClr val="windowText" lastClr="000000"/>
                  </a:solidFill>
                  <a:prstDash val="solid"/>
                  <a:tailEnd type="stealth"/>
                </a:ln>
                <a:effectLst/>
              </p:spPr>
            </p:cxnSp>
            <p:cxnSp>
              <p:nvCxnSpPr>
                <p:cNvPr id="270" name="Connettore 2 71"/>
                <p:cNvCxnSpPr>
                  <a:stCxn id="265" idx="3"/>
                  <a:endCxn id="266" idx="1"/>
                </p:cNvCxnSpPr>
                <p:nvPr/>
              </p:nvCxnSpPr>
              <p:spPr>
                <a:xfrm>
                  <a:off x="3923928" y="2348880"/>
                  <a:ext cx="216024" cy="0"/>
                </a:xfrm>
                <a:prstGeom prst="straightConnector1">
                  <a:avLst/>
                </a:prstGeom>
                <a:noFill/>
                <a:ln w="25400" cap="flat" cmpd="sng" algn="ctr">
                  <a:solidFill>
                    <a:sysClr val="windowText" lastClr="000000"/>
                  </a:solidFill>
                  <a:prstDash val="solid"/>
                  <a:tailEnd type="stealth"/>
                </a:ln>
                <a:effectLst/>
              </p:spPr>
            </p:cxnSp>
          </p:grpSp>
          <p:sp>
            <p:nvSpPr>
              <p:cNvPr id="271" name="AutoShape 75"/>
              <p:cNvSpPr>
                <a:spLocks noChangeArrowheads="1"/>
              </p:cNvSpPr>
              <p:nvPr/>
            </p:nvSpPr>
            <p:spPr bwMode="auto">
              <a:xfrm>
                <a:off x="2130200" y="1844824"/>
                <a:ext cx="517483" cy="496188"/>
              </a:xfrm>
              <a:prstGeom prst="rightArrow">
                <a:avLst>
                  <a:gd name="adj1" fmla="val 57731"/>
                  <a:gd name="adj2" fmla="val 36771"/>
                </a:avLst>
              </a:prstGeom>
              <a:solidFill>
                <a:sysClr val="window" lastClr="FFFFFF"/>
              </a:solidFill>
              <a:ln w="19050">
                <a:solidFill>
                  <a:srgbClr val="C00000"/>
                </a:solidFill>
                <a:miter lim="800000"/>
                <a:headEnd/>
                <a:tailEnd type="none" w="med" len="sm"/>
              </a:ln>
              <a:effectLst/>
            </p:spPr>
            <p:txBody>
              <a:bodyPr anchor="ctr"/>
              <a:lstStyle/>
              <a:p>
                <a:pPr fontAlgn="auto">
                  <a:spcAft>
                    <a:spcPts val="0"/>
                  </a:spcAft>
                  <a:defRPr/>
                </a:pPr>
                <a:endParaRPr lang="en-GB" sz="1200" b="1" i="0" kern="0" dirty="0">
                  <a:solidFill>
                    <a:sysClr val="windowText" lastClr="000000"/>
                  </a:solidFill>
                  <a:latin typeface="Arial" charset="0"/>
                </a:endParaRPr>
              </a:p>
            </p:txBody>
          </p:sp>
          <p:sp>
            <p:nvSpPr>
              <p:cNvPr id="272" name="Text Box 71"/>
              <p:cNvSpPr txBox="1">
                <a:spLocks noChangeArrowheads="1"/>
              </p:cNvSpPr>
              <p:nvPr/>
            </p:nvSpPr>
            <p:spPr bwMode="auto">
              <a:xfrm rot="16200000">
                <a:off x="871586" y="1718727"/>
                <a:ext cx="1651948" cy="633416"/>
              </a:xfrm>
              <a:prstGeom prst="rect">
                <a:avLst/>
              </a:prstGeom>
              <a:solidFill>
                <a:srgbClr val="4BACC6">
                  <a:lumMod val="60000"/>
                  <a:lumOff val="40000"/>
                </a:srgbClr>
              </a:solidFill>
              <a:ln w="9525">
                <a:solidFill>
                  <a:sysClr val="windowText" lastClr="000000"/>
                </a:solidFill>
                <a:miter lim="800000"/>
                <a:headEnd/>
                <a:tailEnd/>
              </a:ln>
              <a:effectLst/>
            </p:spPr>
            <p:txBody>
              <a:bodyPr wrap="square" anchor="ctr" anchorCtr="0">
                <a:noAutofit/>
              </a:bodyPr>
              <a:lstStyle/>
              <a:p>
                <a:pPr algn="ctr" fontAlgn="auto">
                  <a:spcBef>
                    <a:spcPct val="50000"/>
                  </a:spcBef>
                  <a:spcAft>
                    <a:spcPts val="0"/>
                  </a:spcAft>
                  <a:defRPr/>
                </a:pPr>
                <a:r>
                  <a:rPr lang="en-US" sz="1100" b="1" i="0" kern="0" dirty="0">
                    <a:solidFill>
                      <a:srgbClr val="333399"/>
                    </a:solidFill>
                    <a:latin typeface="Arial" charset="0"/>
                  </a:rPr>
                  <a:t>LVDS </a:t>
                </a:r>
                <a:r>
                  <a:rPr lang="en-US" sz="1100" b="1" i="0" kern="0" dirty="0" smtClean="0">
                    <a:solidFill>
                      <a:srgbClr val="333399"/>
                    </a:solidFill>
                    <a:latin typeface="Arial" charset="0"/>
                  </a:rPr>
                  <a:t>Receivers Translators</a:t>
                </a:r>
                <a:endParaRPr lang="en-US" sz="1100" b="1" i="0" kern="0" dirty="0">
                  <a:solidFill>
                    <a:srgbClr val="333399"/>
                  </a:solidFill>
                  <a:latin typeface="Arial" charset="0"/>
                </a:endParaRPr>
              </a:p>
            </p:txBody>
          </p:sp>
          <p:sp>
            <p:nvSpPr>
              <p:cNvPr id="273" name="Text Box 71"/>
              <p:cNvSpPr txBox="1">
                <a:spLocks noChangeArrowheads="1"/>
              </p:cNvSpPr>
              <p:nvPr/>
            </p:nvSpPr>
            <p:spPr bwMode="auto">
              <a:xfrm rot="16200000">
                <a:off x="941965" y="1782263"/>
                <a:ext cx="1651948" cy="633416"/>
              </a:xfrm>
              <a:prstGeom prst="rect">
                <a:avLst/>
              </a:prstGeom>
              <a:solidFill>
                <a:srgbClr val="4BACC6">
                  <a:lumMod val="60000"/>
                  <a:lumOff val="40000"/>
                </a:srgbClr>
              </a:solidFill>
              <a:ln w="9525">
                <a:solidFill>
                  <a:sysClr val="windowText" lastClr="000000"/>
                </a:solidFill>
                <a:miter lim="800000"/>
                <a:headEnd/>
                <a:tailEnd/>
              </a:ln>
              <a:effectLst/>
            </p:spPr>
            <p:txBody>
              <a:bodyPr wrap="square" anchor="ctr" anchorCtr="0">
                <a:noAutofit/>
              </a:bodyPr>
              <a:lstStyle/>
              <a:p>
                <a:pPr algn="ctr" fontAlgn="auto">
                  <a:spcBef>
                    <a:spcPct val="50000"/>
                  </a:spcBef>
                  <a:spcAft>
                    <a:spcPts val="0"/>
                  </a:spcAft>
                  <a:defRPr/>
                </a:pPr>
                <a:r>
                  <a:rPr lang="en-US" sz="1100" b="1" i="0" kern="0" dirty="0">
                    <a:solidFill>
                      <a:srgbClr val="333399"/>
                    </a:solidFill>
                    <a:latin typeface="Arial" charset="0"/>
                  </a:rPr>
                  <a:t>LVDS </a:t>
                </a:r>
                <a:r>
                  <a:rPr lang="en-US" sz="1100" b="1" i="0" kern="0" dirty="0" smtClean="0">
                    <a:solidFill>
                      <a:srgbClr val="333399"/>
                    </a:solidFill>
                    <a:latin typeface="Arial" charset="0"/>
                  </a:rPr>
                  <a:t>Receivers Translators</a:t>
                </a:r>
                <a:endParaRPr lang="en-US" sz="1100" b="1" i="0" kern="0" dirty="0">
                  <a:solidFill>
                    <a:srgbClr val="333399"/>
                  </a:solidFill>
                  <a:latin typeface="Arial" charset="0"/>
                </a:endParaRPr>
              </a:p>
            </p:txBody>
          </p:sp>
          <p:sp>
            <p:nvSpPr>
              <p:cNvPr id="274" name="Text Box 71"/>
              <p:cNvSpPr txBox="1">
                <a:spLocks noChangeArrowheads="1"/>
              </p:cNvSpPr>
              <p:nvPr/>
            </p:nvSpPr>
            <p:spPr bwMode="auto">
              <a:xfrm rot="16200000">
                <a:off x="1012344" y="1845799"/>
                <a:ext cx="1651948" cy="633416"/>
              </a:xfrm>
              <a:prstGeom prst="rect">
                <a:avLst/>
              </a:prstGeom>
              <a:solidFill>
                <a:srgbClr val="4BACC6">
                  <a:lumMod val="60000"/>
                  <a:lumOff val="40000"/>
                </a:srgbClr>
              </a:solidFill>
              <a:ln w="9525">
                <a:solidFill>
                  <a:sysClr val="windowText" lastClr="000000"/>
                </a:solidFill>
                <a:miter lim="800000"/>
                <a:headEnd/>
                <a:tailEnd/>
              </a:ln>
              <a:effectLst/>
            </p:spPr>
            <p:txBody>
              <a:bodyPr wrap="square" anchor="ctr" anchorCtr="0">
                <a:noAutofit/>
              </a:bodyPr>
              <a:lstStyle/>
              <a:p>
                <a:pPr algn="ctr" fontAlgn="auto">
                  <a:spcBef>
                    <a:spcPct val="50000"/>
                  </a:spcBef>
                  <a:spcAft>
                    <a:spcPts val="0"/>
                  </a:spcAft>
                  <a:defRPr/>
                </a:pPr>
                <a:r>
                  <a:rPr lang="en-US" sz="1100" b="1" i="0" kern="0" dirty="0">
                    <a:solidFill>
                      <a:srgbClr val="333399"/>
                    </a:solidFill>
                    <a:latin typeface="Arial" charset="0"/>
                  </a:rPr>
                  <a:t>LVDS </a:t>
                </a:r>
                <a:r>
                  <a:rPr lang="en-US" sz="1100" b="1" i="0" kern="0" dirty="0" smtClean="0">
                    <a:solidFill>
                      <a:srgbClr val="333399"/>
                    </a:solidFill>
                    <a:latin typeface="Arial" charset="0"/>
                  </a:rPr>
                  <a:t>Receivers Translators</a:t>
                </a:r>
                <a:endParaRPr lang="en-US" sz="1100" b="1" i="0" kern="0" dirty="0">
                  <a:solidFill>
                    <a:srgbClr val="333399"/>
                  </a:solidFill>
                  <a:latin typeface="Arial" charset="0"/>
                </a:endParaRPr>
              </a:p>
            </p:txBody>
          </p:sp>
          <p:sp>
            <p:nvSpPr>
              <p:cNvPr id="275" name="Text Box 71"/>
              <p:cNvSpPr txBox="1">
                <a:spLocks noChangeArrowheads="1"/>
              </p:cNvSpPr>
              <p:nvPr/>
            </p:nvSpPr>
            <p:spPr bwMode="auto">
              <a:xfrm rot="16200000">
                <a:off x="1082722" y="1909335"/>
                <a:ext cx="1651950" cy="633416"/>
              </a:xfrm>
              <a:prstGeom prst="rect">
                <a:avLst/>
              </a:prstGeom>
              <a:solidFill>
                <a:srgbClr val="4BACC6">
                  <a:lumMod val="60000"/>
                  <a:lumOff val="40000"/>
                </a:srgbClr>
              </a:solidFill>
              <a:ln w="9525">
                <a:solidFill>
                  <a:sysClr val="windowText" lastClr="000000"/>
                </a:solidFill>
                <a:miter lim="800000"/>
                <a:headEnd/>
                <a:tailEnd/>
              </a:ln>
              <a:effectLst/>
            </p:spPr>
            <p:txBody>
              <a:bodyPr wrap="square" anchor="ctr" anchorCtr="0">
                <a:noAutofit/>
              </a:bodyPr>
              <a:lstStyle/>
              <a:p>
                <a:pPr algn="ctr" fontAlgn="auto">
                  <a:spcBef>
                    <a:spcPct val="50000"/>
                  </a:spcBef>
                  <a:spcAft>
                    <a:spcPts val="0"/>
                  </a:spcAft>
                  <a:defRPr/>
                </a:pPr>
                <a:r>
                  <a:rPr lang="en-US" sz="1100" b="1" i="0" kern="0" dirty="0">
                    <a:solidFill>
                      <a:srgbClr val="333399"/>
                    </a:solidFill>
                    <a:latin typeface="Arial" charset="0"/>
                  </a:rPr>
                  <a:t>LVDS </a:t>
                </a:r>
                <a:r>
                  <a:rPr lang="en-US" sz="1100" b="1" i="0" kern="0" dirty="0" smtClean="0">
                    <a:solidFill>
                      <a:srgbClr val="333399"/>
                    </a:solidFill>
                    <a:latin typeface="Arial" charset="0"/>
                  </a:rPr>
                  <a:t>Receivers Translators</a:t>
                </a:r>
                <a:endParaRPr lang="en-US" sz="1100" b="1" i="0" kern="0" dirty="0">
                  <a:solidFill>
                    <a:srgbClr val="333399"/>
                  </a:solidFill>
                  <a:latin typeface="Arial" charset="0"/>
                </a:endParaRPr>
              </a:p>
            </p:txBody>
          </p:sp>
          <p:sp>
            <p:nvSpPr>
              <p:cNvPr id="276" name="Text Box 71"/>
              <p:cNvSpPr txBox="1">
                <a:spLocks noChangeArrowheads="1"/>
              </p:cNvSpPr>
              <p:nvPr/>
            </p:nvSpPr>
            <p:spPr bwMode="auto">
              <a:xfrm rot="16200000">
                <a:off x="1153103" y="1972872"/>
                <a:ext cx="1651948" cy="633416"/>
              </a:xfrm>
              <a:prstGeom prst="rect">
                <a:avLst/>
              </a:prstGeom>
              <a:solidFill>
                <a:srgbClr val="4BACC6">
                  <a:lumMod val="60000"/>
                  <a:lumOff val="40000"/>
                </a:srgbClr>
              </a:solidFill>
              <a:ln w="9525">
                <a:solidFill>
                  <a:sysClr val="windowText" lastClr="000000"/>
                </a:solidFill>
                <a:miter lim="800000"/>
                <a:headEnd/>
                <a:tailEnd/>
              </a:ln>
              <a:effectLst/>
            </p:spPr>
            <p:txBody>
              <a:bodyPr wrap="square" anchor="ctr" anchorCtr="0">
                <a:noAutofit/>
              </a:bodyPr>
              <a:lstStyle/>
              <a:p>
                <a:pPr algn="ctr" fontAlgn="auto">
                  <a:spcBef>
                    <a:spcPct val="50000"/>
                  </a:spcBef>
                  <a:spcAft>
                    <a:spcPts val="0"/>
                  </a:spcAft>
                  <a:defRPr/>
                </a:pPr>
                <a:r>
                  <a:rPr lang="en-US" sz="1100" b="1" i="0" kern="0" dirty="0">
                    <a:solidFill>
                      <a:srgbClr val="333399"/>
                    </a:solidFill>
                    <a:latin typeface="Arial" charset="0"/>
                  </a:rPr>
                  <a:t>LVDS </a:t>
                </a:r>
                <a:r>
                  <a:rPr lang="en-US" sz="1100" b="1" i="0" kern="0" dirty="0" smtClean="0">
                    <a:solidFill>
                      <a:srgbClr val="333399"/>
                    </a:solidFill>
                    <a:latin typeface="Arial" charset="0"/>
                  </a:rPr>
                  <a:t>Receivers Translators</a:t>
                </a:r>
                <a:endParaRPr lang="en-US" sz="1100" b="1" i="0" kern="0" dirty="0">
                  <a:solidFill>
                    <a:srgbClr val="333399"/>
                  </a:solidFill>
                  <a:latin typeface="Arial" charset="0"/>
                </a:endParaRPr>
              </a:p>
            </p:txBody>
          </p:sp>
          <p:grpSp>
            <p:nvGrpSpPr>
              <p:cNvPr id="277" name="Gruppo 276"/>
              <p:cNvGrpSpPr/>
              <p:nvPr/>
            </p:nvGrpSpPr>
            <p:grpSpPr>
              <a:xfrm>
                <a:off x="2718063" y="1272996"/>
                <a:ext cx="2041008" cy="1842558"/>
                <a:chOff x="2627784" y="620688"/>
                <a:chExt cx="2088232" cy="2088232"/>
              </a:xfrm>
            </p:grpSpPr>
            <p:sp>
              <p:nvSpPr>
                <p:cNvPr id="278" name="Text Box 62"/>
                <p:cNvSpPr txBox="1">
                  <a:spLocks noChangeArrowheads="1"/>
                </p:cNvSpPr>
                <p:nvPr/>
              </p:nvSpPr>
              <p:spPr bwMode="auto">
                <a:xfrm>
                  <a:off x="2960555" y="1079489"/>
                  <a:ext cx="460190" cy="292405"/>
                </a:xfrm>
                <a:prstGeom prst="rect">
                  <a:avLst/>
                </a:prstGeom>
                <a:noFill/>
                <a:ln w="9525">
                  <a:noFill/>
                  <a:miter lim="800000"/>
                  <a:headEnd/>
                  <a:tailEnd/>
                </a:ln>
                <a:effectLst/>
              </p:spPr>
              <p:txBody>
                <a:bodyPr lIns="54000" rIns="54000"/>
                <a:lstStyle/>
                <a:p>
                  <a:pPr fontAlgn="auto">
                    <a:spcBef>
                      <a:spcPct val="50000"/>
                    </a:spcBef>
                    <a:spcAft>
                      <a:spcPts val="0"/>
                    </a:spcAft>
                    <a:defRPr/>
                  </a:pPr>
                  <a:r>
                    <a:rPr lang="en-US" sz="700" b="1" i="0" kern="0">
                      <a:solidFill>
                        <a:srgbClr val="333399"/>
                      </a:solidFill>
                      <a:latin typeface="Arial" charset="0"/>
                    </a:rPr>
                    <a:t>Sync</a:t>
                  </a:r>
                </a:p>
              </p:txBody>
            </p:sp>
            <p:sp>
              <p:nvSpPr>
                <p:cNvPr id="279" name="Line 63"/>
                <p:cNvSpPr>
                  <a:spLocks noChangeShapeType="1"/>
                </p:cNvSpPr>
                <p:nvPr/>
              </p:nvSpPr>
              <p:spPr bwMode="auto">
                <a:xfrm flipH="1">
                  <a:off x="3419185" y="2032359"/>
                  <a:ext cx="673905" cy="0"/>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280" name="Line 64"/>
                <p:cNvSpPr>
                  <a:spLocks noChangeShapeType="1"/>
                </p:cNvSpPr>
                <p:nvPr/>
              </p:nvSpPr>
              <p:spPr bwMode="auto">
                <a:xfrm>
                  <a:off x="2802999" y="1840096"/>
                  <a:ext cx="1347810" cy="0"/>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281" name="Line 65"/>
                <p:cNvSpPr>
                  <a:spLocks noChangeShapeType="1"/>
                </p:cNvSpPr>
                <p:nvPr/>
              </p:nvSpPr>
              <p:spPr bwMode="auto">
                <a:xfrm>
                  <a:off x="3476904" y="1963644"/>
                  <a:ext cx="0" cy="421063"/>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282" name="Rectangle 67"/>
                <p:cNvSpPr>
                  <a:spLocks noChangeArrowheads="1"/>
                </p:cNvSpPr>
                <p:nvPr/>
              </p:nvSpPr>
              <p:spPr bwMode="auto">
                <a:xfrm>
                  <a:off x="2821719" y="620688"/>
                  <a:ext cx="1174654" cy="2016224"/>
                </a:xfrm>
                <a:prstGeom prst="rect">
                  <a:avLst/>
                </a:prstGeom>
                <a:solidFill>
                  <a:srgbClr val="9999FF"/>
                </a:solidFill>
                <a:ln w="9525">
                  <a:solidFill>
                    <a:sysClr val="windowText" lastClr="000000"/>
                  </a:solidFill>
                  <a:miter lim="800000"/>
                  <a:headEnd/>
                  <a:tailEnd/>
                </a:ln>
                <a:effectLst/>
              </p:spPr>
              <p:txBody>
                <a:bodyPr wrap="none" anchor="ctr"/>
                <a:lstStyle/>
                <a:p>
                  <a:pPr fontAlgn="auto">
                    <a:spcBef>
                      <a:spcPts val="0"/>
                    </a:spcBef>
                    <a:spcAft>
                      <a:spcPts val="0"/>
                    </a:spcAft>
                    <a:defRPr/>
                  </a:pPr>
                  <a:endParaRPr lang="it-IT" sz="1800" i="0" kern="0">
                    <a:solidFill>
                      <a:sysClr val="windowText" lastClr="000000"/>
                    </a:solidFill>
                  </a:endParaRPr>
                </a:p>
              </p:txBody>
            </p:sp>
            <p:sp>
              <p:nvSpPr>
                <p:cNvPr id="283" name="Rectangle 68"/>
                <p:cNvSpPr>
                  <a:spLocks noChangeArrowheads="1"/>
                </p:cNvSpPr>
                <p:nvPr/>
              </p:nvSpPr>
              <p:spPr bwMode="auto">
                <a:xfrm>
                  <a:off x="2874757" y="692696"/>
                  <a:ext cx="1171534" cy="2016224"/>
                </a:xfrm>
                <a:prstGeom prst="rect">
                  <a:avLst/>
                </a:prstGeom>
                <a:solidFill>
                  <a:srgbClr val="9999FF"/>
                </a:solidFill>
                <a:ln w="9525">
                  <a:solidFill>
                    <a:sysClr val="windowText" lastClr="000000"/>
                  </a:solidFill>
                  <a:miter lim="800000"/>
                  <a:headEnd/>
                  <a:tailEnd/>
                </a:ln>
                <a:effectLst/>
              </p:spPr>
              <p:txBody>
                <a:bodyPr wrap="none" anchor="ctr"/>
                <a:lstStyle/>
                <a:p>
                  <a:pPr fontAlgn="auto">
                    <a:spcBef>
                      <a:spcPts val="0"/>
                    </a:spcBef>
                    <a:spcAft>
                      <a:spcPts val="0"/>
                    </a:spcAft>
                    <a:defRPr/>
                  </a:pPr>
                  <a:endParaRPr lang="it-IT" sz="1800" i="0" kern="0">
                    <a:solidFill>
                      <a:sysClr val="windowText" lastClr="000000"/>
                    </a:solidFill>
                  </a:endParaRPr>
                </a:p>
              </p:txBody>
            </p:sp>
            <p:sp>
              <p:nvSpPr>
                <p:cNvPr id="284" name="Rectangle 69"/>
                <p:cNvSpPr>
                  <a:spLocks noChangeArrowheads="1"/>
                </p:cNvSpPr>
                <p:nvPr/>
              </p:nvSpPr>
              <p:spPr bwMode="auto">
                <a:xfrm>
                  <a:off x="2627784" y="620688"/>
                  <a:ext cx="2088232" cy="2088232"/>
                </a:xfrm>
                <a:prstGeom prst="rect">
                  <a:avLst/>
                </a:prstGeom>
                <a:solidFill>
                  <a:srgbClr val="9999FF"/>
                </a:solidFill>
                <a:ln w="9525">
                  <a:solidFill>
                    <a:sysClr val="windowText" lastClr="000000"/>
                  </a:solidFill>
                  <a:miter lim="800000"/>
                  <a:headEnd/>
                  <a:tailEnd/>
                </a:ln>
                <a:effectLst/>
              </p:spPr>
              <p:txBody>
                <a:bodyPr wrap="none" anchor="t" anchorCtr="0"/>
                <a:lstStyle/>
                <a:p>
                  <a:pPr algn="ctr" fontAlgn="auto">
                    <a:spcAft>
                      <a:spcPts val="0"/>
                    </a:spcAft>
                    <a:defRPr/>
                  </a:pPr>
                  <a:r>
                    <a:rPr lang="en-GB" sz="1600" b="1" i="0" kern="0" dirty="0" smtClean="0">
                      <a:solidFill>
                        <a:srgbClr val="333399"/>
                      </a:solidFill>
                      <a:latin typeface="Arial" charset="0"/>
                    </a:rPr>
                    <a:t>nSYNC</a:t>
                  </a:r>
                  <a:endParaRPr lang="en-GB" sz="1600" b="1" i="0" kern="0" dirty="0">
                    <a:solidFill>
                      <a:srgbClr val="333399"/>
                    </a:solidFill>
                    <a:latin typeface="Arial" charset="0"/>
                  </a:endParaRPr>
                </a:p>
              </p:txBody>
            </p:sp>
            <p:sp>
              <p:nvSpPr>
                <p:cNvPr id="285" name="Text Box 70"/>
                <p:cNvSpPr txBox="1">
                  <a:spLocks noChangeArrowheads="1"/>
                </p:cNvSpPr>
                <p:nvPr/>
              </p:nvSpPr>
              <p:spPr bwMode="auto">
                <a:xfrm rot="16200000">
                  <a:off x="2029093" y="1606173"/>
                  <a:ext cx="1728192" cy="333286"/>
                </a:xfrm>
                <a:prstGeom prst="rect">
                  <a:avLst/>
                </a:prstGeom>
                <a:solidFill>
                  <a:srgbClr val="FFCC99"/>
                </a:solidFill>
                <a:ln w="9525">
                  <a:solidFill>
                    <a:sysClr val="windowText" lastClr="000000"/>
                  </a:solidFill>
                  <a:miter lim="800000"/>
                  <a:headEnd/>
                  <a:tailEnd/>
                </a:ln>
                <a:effectLst/>
              </p:spPr>
              <p:txBody>
                <a:bodyPr lIns="36000" rIns="36000" anchor="ctr"/>
                <a:lstStyle/>
                <a:p>
                  <a:pPr algn="ctr" fontAlgn="auto">
                    <a:spcBef>
                      <a:spcPct val="50000"/>
                    </a:spcBef>
                    <a:spcAft>
                      <a:spcPts val="0"/>
                    </a:spcAft>
                    <a:defRPr/>
                  </a:pPr>
                  <a:r>
                    <a:rPr lang="en-US" sz="1100" b="1" i="0" kern="0" dirty="0">
                      <a:solidFill>
                        <a:srgbClr val="333399"/>
                      </a:solidFill>
                      <a:latin typeface="Arial" charset="0"/>
                    </a:rPr>
                    <a:t>Bunch cross </a:t>
                  </a:r>
                  <a:r>
                    <a:rPr lang="en-US" sz="1100" b="1" i="0" kern="0" dirty="0" err="1">
                      <a:solidFill>
                        <a:srgbClr val="333399"/>
                      </a:solidFill>
                      <a:latin typeface="Arial" charset="0"/>
                    </a:rPr>
                    <a:t>synchr</a:t>
                  </a:r>
                  <a:r>
                    <a:rPr lang="en-US" sz="1100" b="1" i="0" kern="0" dirty="0">
                      <a:solidFill>
                        <a:srgbClr val="333399"/>
                      </a:solidFill>
                      <a:latin typeface="Arial" charset="0"/>
                    </a:rPr>
                    <a:t>.</a:t>
                  </a:r>
                </a:p>
              </p:txBody>
            </p:sp>
            <p:sp>
              <p:nvSpPr>
                <p:cNvPr id="286" name="Text Box 74"/>
                <p:cNvSpPr txBox="1">
                  <a:spLocks noChangeArrowheads="1"/>
                </p:cNvSpPr>
                <p:nvPr/>
              </p:nvSpPr>
              <p:spPr bwMode="auto">
                <a:xfrm>
                  <a:off x="3347864" y="1844824"/>
                  <a:ext cx="576064" cy="288032"/>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TDC</a:t>
                  </a:r>
                  <a:endParaRPr lang="en-US" sz="1200" b="1" i="0" kern="0" dirty="0">
                    <a:solidFill>
                      <a:srgbClr val="333399"/>
                    </a:solidFill>
                    <a:latin typeface="Arial" charset="0"/>
                  </a:endParaRPr>
                </a:p>
              </p:txBody>
            </p:sp>
            <p:sp>
              <p:nvSpPr>
                <p:cNvPr id="287" name="Text Box 74"/>
                <p:cNvSpPr txBox="1">
                  <a:spLocks noChangeArrowheads="1"/>
                </p:cNvSpPr>
                <p:nvPr/>
              </p:nvSpPr>
              <p:spPr bwMode="auto">
                <a:xfrm>
                  <a:off x="3347864" y="980728"/>
                  <a:ext cx="576064" cy="432048"/>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Hit format</a:t>
                  </a:r>
                  <a:endParaRPr lang="en-US" sz="1200" b="1" i="0" kern="0" dirty="0">
                    <a:solidFill>
                      <a:srgbClr val="333399"/>
                    </a:solidFill>
                    <a:latin typeface="Arial" charset="0"/>
                  </a:endParaRPr>
                </a:p>
              </p:txBody>
            </p:sp>
            <p:sp>
              <p:nvSpPr>
                <p:cNvPr id="288" name="Text Box 74"/>
                <p:cNvSpPr txBox="1">
                  <a:spLocks noChangeArrowheads="1"/>
                </p:cNvSpPr>
                <p:nvPr/>
              </p:nvSpPr>
              <p:spPr bwMode="auto">
                <a:xfrm>
                  <a:off x="3347864" y="1450876"/>
                  <a:ext cx="576064" cy="360040"/>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Hist.</a:t>
                  </a:r>
                  <a:endParaRPr lang="en-US" sz="1200" b="1" i="0" kern="0" dirty="0">
                    <a:solidFill>
                      <a:srgbClr val="333399"/>
                    </a:solidFill>
                    <a:latin typeface="Arial" charset="0"/>
                  </a:endParaRPr>
                </a:p>
              </p:txBody>
            </p:sp>
            <p:sp>
              <p:nvSpPr>
                <p:cNvPr id="289" name="Text Box 74"/>
                <p:cNvSpPr txBox="1">
                  <a:spLocks noChangeArrowheads="1"/>
                </p:cNvSpPr>
                <p:nvPr/>
              </p:nvSpPr>
              <p:spPr bwMode="auto">
                <a:xfrm>
                  <a:off x="4139952" y="908720"/>
                  <a:ext cx="504056" cy="576064"/>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GBT </a:t>
                  </a:r>
                  <a:r>
                    <a:rPr lang="en-US" sz="1200" b="1" i="0" kern="0" dirty="0" err="1" smtClean="0">
                      <a:solidFill>
                        <a:srgbClr val="333399"/>
                      </a:solidFill>
                      <a:latin typeface="Arial" charset="0"/>
                    </a:rPr>
                    <a:t>interf</a:t>
                  </a:r>
                  <a:r>
                    <a:rPr lang="en-US" sz="1200" b="1" i="0" kern="0" dirty="0" smtClean="0">
                      <a:solidFill>
                        <a:srgbClr val="333399"/>
                      </a:solidFill>
                      <a:latin typeface="Arial" charset="0"/>
                    </a:rPr>
                    <a:t>.</a:t>
                  </a:r>
                  <a:endParaRPr lang="en-US" sz="1200" b="1" i="0" kern="0" dirty="0">
                    <a:solidFill>
                      <a:srgbClr val="333399"/>
                    </a:solidFill>
                    <a:latin typeface="Arial" charset="0"/>
                  </a:endParaRPr>
                </a:p>
              </p:txBody>
            </p:sp>
            <p:sp>
              <p:nvSpPr>
                <p:cNvPr id="290" name="Text Box 74"/>
                <p:cNvSpPr txBox="1">
                  <a:spLocks noChangeArrowheads="1"/>
                </p:cNvSpPr>
                <p:nvPr/>
              </p:nvSpPr>
              <p:spPr bwMode="auto">
                <a:xfrm>
                  <a:off x="3347864" y="2132856"/>
                  <a:ext cx="576064" cy="432048"/>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Zero Supp.</a:t>
                  </a:r>
                  <a:endParaRPr lang="en-US" sz="1200" b="1" i="0" kern="0" dirty="0">
                    <a:solidFill>
                      <a:srgbClr val="333399"/>
                    </a:solidFill>
                    <a:latin typeface="Arial" charset="0"/>
                  </a:endParaRPr>
                </a:p>
              </p:txBody>
            </p:sp>
            <p:sp>
              <p:nvSpPr>
                <p:cNvPr id="291" name="Text Box 74"/>
                <p:cNvSpPr txBox="1">
                  <a:spLocks noChangeArrowheads="1"/>
                </p:cNvSpPr>
                <p:nvPr/>
              </p:nvSpPr>
              <p:spPr bwMode="auto">
                <a:xfrm>
                  <a:off x="4139952" y="2060848"/>
                  <a:ext cx="504056" cy="576064"/>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GBT </a:t>
                  </a:r>
                  <a:r>
                    <a:rPr lang="en-US" sz="1200" b="1" i="0" kern="0" dirty="0" err="1" smtClean="0">
                      <a:solidFill>
                        <a:srgbClr val="333399"/>
                      </a:solidFill>
                      <a:latin typeface="Arial" charset="0"/>
                    </a:rPr>
                    <a:t>interf</a:t>
                  </a:r>
                  <a:r>
                    <a:rPr lang="en-US" sz="1200" b="1" i="0" kern="0" dirty="0" smtClean="0">
                      <a:solidFill>
                        <a:srgbClr val="333399"/>
                      </a:solidFill>
                      <a:latin typeface="Arial" charset="0"/>
                    </a:rPr>
                    <a:t>.</a:t>
                  </a:r>
                  <a:endParaRPr lang="en-US" sz="1200" b="1" i="0" kern="0" dirty="0">
                    <a:solidFill>
                      <a:srgbClr val="333399"/>
                    </a:solidFill>
                    <a:latin typeface="Arial" charset="0"/>
                  </a:endParaRPr>
                </a:p>
              </p:txBody>
            </p:sp>
            <p:cxnSp>
              <p:nvCxnSpPr>
                <p:cNvPr id="292" name="Connettore 2 71"/>
                <p:cNvCxnSpPr>
                  <a:stCxn id="285" idx="2"/>
                  <a:endCxn id="286" idx="1"/>
                </p:cNvCxnSpPr>
                <p:nvPr/>
              </p:nvCxnSpPr>
              <p:spPr>
                <a:xfrm>
                  <a:off x="3059832" y="1772816"/>
                  <a:ext cx="288032" cy="216024"/>
                </a:xfrm>
                <a:prstGeom prst="bentConnector5">
                  <a:avLst>
                    <a:gd name="adj1" fmla="val 50706"/>
                    <a:gd name="adj2" fmla="val 101998"/>
                    <a:gd name="adj3" fmla="val 82363"/>
                  </a:avLst>
                </a:prstGeom>
                <a:noFill/>
                <a:ln w="25400" cap="flat" cmpd="sng" algn="ctr">
                  <a:solidFill>
                    <a:sysClr val="windowText" lastClr="000000"/>
                  </a:solidFill>
                  <a:prstDash val="solid"/>
                  <a:tailEnd type="stealth"/>
                </a:ln>
                <a:effectLst/>
              </p:spPr>
            </p:cxnSp>
            <p:cxnSp>
              <p:nvCxnSpPr>
                <p:cNvPr id="293" name="Connettore 2 71"/>
                <p:cNvCxnSpPr>
                  <a:stCxn id="285" idx="2"/>
                  <a:endCxn id="287" idx="1"/>
                </p:cNvCxnSpPr>
                <p:nvPr/>
              </p:nvCxnSpPr>
              <p:spPr>
                <a:xfrm flipV="1">
                  <a:off x="3059832" y="1196752"/>
                  <a:ext cx="288032" cy="576064"/>
                </a:xfrm>
                <a:prstGeom prst="bentConnector5">
                  <a:avLst>
                    <a:gd name="adj1" fmla="val 50706"/>
                    <a:gd name="adj2" fmla="val 45714"/>
                    <a:gd name="adj3" fmla="val 50396"/>
                  </a:avLst>
                </a:prstGeom>
                <a:noFill/>
                <a:ln w="25400" cap="flat" cmpd="sng" algn="ctr">
                  <a:solidFill>
                    <a:sysClr val="windowText" lastClr="000000"/>
                  </a:solidFill>
                  <a:prstDash val="solid"/>
                  <a:tailEnd type="stealth"/>
                </a:ln>
                <a:effectLst/>
              </p:spPr>
            </p:cxnSp>
            <p:cxnSp>
              <p:nvCxnSpPr>
                <p:cNvPr id="294" name="Connettore 2 71"/>
                <p:cNvCxnSpPr>
                  <a:stCxn id="287" idx="3"/>
                  <a:endCxn id="289" idx="1"/>
                </p:cNvCxnSpPr>
                <p:nvPr/>
              </p:nvCxnSpPr>
              <p:spPr>
                <a:xfrm>
                  <a:off x="3923928" y="1196752"/>
                  <a:ext cx="216024" cy="0"/>
                </a:xfrm>
                <a:prstGeom prst="straightConnector1">
                  <a:avLst/>
                </a:prstGeom>
                <a:noFill/>
                <a:ln w="25400" cap="flat" cmpd="sng" algn="ctr">
                  <a:solidFill>
                    <a:sysClr val="windowText" lastClr="000000"/>
                  </a:solidFill>
                  <a:prstDash val="solid"/>
                  <a:tailEnd type="stealth"/>
                </a:ln>
                <a:effectLst/>
              </p:spPr>
            </p:cxnSp>
            <p:cxnSp>
              <p:nvCxnSpPr>
                <p:cNvPr id="295" name="Connettore 2 71"/>
                <p:cNvCxnSpPr>
                  <a:stCxn id="290" idx="3"/>
                  <a:endCxn id="291" idx="1"/>
                </p:cNvCxnSpPr>
                <p:nvPr/>
              </p:nvCxnSpPr>
              <p:spPr>
                <a:xfrm>
                  <a:off x="3923928" y="2348880"/>
                  <a:ext cx="216024" cy="0"/>
                </a:xfrm>
                <a:prstGeom prst="straightConnector1">
                  <a:avLst/>
                </a:prstGeom>
                <a:noFill/>
                <a:ln w="25400" cap="flat" cmpd="sng" algn="ctr">
                  <a:solidFill>
                    <a:sysClr val="windowText" lastClr="000000"/>
                  </a:solidFill>
                  <a:prstDash val="solid"/>
                  <a:tailEnd type="stealth"/>
                </a:ln>
                <a:effectLst/>
              </p:spPr>
            </p:cxnSp>
          </p:grpSp>
          <p:sp>
            <p:nvSpPr>
              <p:cNvPr id="296" name="AutoShape 75"/>
              <p:cNvSpPr>
                <a:spLocks noChangeArrowheads="1"/>
              </p:cNvSpPr>
              <p:nvPr/>
            </p:nvSpPr>
            <p:spPr bwMode="auto">
              <a:xfrm>
                <a:off x="395536" y="1527142"/>
                <a:ext cx="1126074" cy="940943"/>
              </a:xfrm>
              <a:prstGeom prst="rightArrow">
                <a:avLst>
                  <a:gd name="adj1" fmla="val 57731"/>
                  <a:gd name="adj2" fmla="val 36771"/>
                </a:avLst>
              </a:prstGeom>
              <a:solidFill>
                <a:sysClr val="window" lastClr="FFFFFF"/>
              </a:solidFill>
              <a:ln w="19050">
                <a:solidFill>
                  <a:sysClr val="windowText" lastClr="000000"/>
                </a:solidFill>
                <a:miter lim="800000"/>
                <a:headEnd/>
                <a:tailEnd type="none" w="med" len="sm"/>
              </a:ln>
              <a:effectLst/>
            </p:spPr>
            <p:txBody>
              <a:bodyPr lIns="36000" rIns="36000" anchor="ctr"/>
              <a:lstStyle/>
              <a:p>
                <a:pPr algn="ctr" fontAlgn="auto">
                  <a:spcAft>
                    <a:spcPts val="0"/>
                  </a:spcAft>
                  <a:defRPr/>
                </a:pPr>
                <a:r>
                  <a:rPr lang="en-GB" sz="1200" b="1" i="0" kern="0" dirty="0" smtClean="0">
                    <a:solidFill>
                      <a:sysClr val="windowText" lastClr="000000"/>
                    </a:solidFill>
                    <a:latin typeface="Arial" charset="0"/>
                  </a:rPr>
                  <a:t>192 Input </a:t>
                </a:r>
                <a:r>
                  <a:rPr lang="en-US" sz="1200" b="1" i="0" kern="0" dirty="0" smtClean="0">
                    <a:solidFill>
                      <a:sysClr val="windowText" lastClr="000000"/>
                    </a:solidFill>
                    <a:latin typeface="Arial" charset="0"/>
                  </a:rPr>
                  <a:t>c</a:t>
                </a:r>
                <a:r>
                  <a:rPr lang="en-GB" sz="1200" b="1" i="0" kern="0" dirty="0" err="1" smtClean="0">
                    <a:solidFill>
                      <a:sysClr val="windowText" lastClr="000000"/>
                    </a:solidFill>
                    <a:latin typeface="Arial" charset="0"/>
                  </a:rPr>
                  <a:t>hannels</a:t>
                </a:r>
                <a:endParaRPr lang="en-GB" sz="1200" b="1" i="0" kern="0" dirty="0">
                  <a:solidFill>
                    <a:sysClr val="windowText" lastClr="000000"/>
                  </a:solidFill>
                  <a:latin typeface="Arial" charset="0"/>
                </a:endParaRPr>
              </a:p>
            </p:txBody>
          </p:sp>
          <p:cxnSp>
            <p:nvCxnSpPr>
              <p:cNvPr id="297" name="Connettore 2 71"/>
              <p:cNvCxnSpPr>
                <a:stCxn id="336" idx="0"/>
                <a:endCxn id="334" idx="2"/>
              </p:cNvCxnSpPr>
              <p:nvPr/>
            </p:nvCxnSpPr>
            <p:spPr>
              <a:xfrm flipV="1">
                <a:off x="5533247" y="2266383"/>
                <a:ext cx="0" cy="188085"/>
              </a:xfrm>
              <a:prstGeom prst="straightConnector1">
                <a:avLst/>
              </a:prstGeom>
              <a:noFill/>
              <a:ln w="25400" cap="flat" cmpd="sng" algn="ctr">
                <a:solidFill>
                  <a:sysClr val="windowText" lastClr="000000"/>
                </a:solidFill>
                <a:prstDash val="solid"/>
                <a:tailEnd type="stealth"/>
              </a:ln>
              <a:effectLst/>
            </p:spPr>
          </p:cxnSp>
          <p:sp>
            <p:nvSpPr>
              <p:cNvPr id="298" name="Rectangle 69"/>
              <p:cNvSpPr>
                <a:spLocks noChangeArrowheads="1"/>
              </p:cNvSpPr>
              <p:nvPr/>
            </p:nvSpPr>
            <p:spPr bwMode="auto">
              <a:xfrm>
                <a:off x="1099332" y="5106363"/>
                <a:ext cx="4048732" cy="953047"/>
              </a:xfrm>
              <a:prstGeom prst="rect">
                <a:avLst/>
              </a:prstGeom>
              <a:solidFill>
                <a:sysClr val="window" lastClr="FFFFFF">
                  <a:lumMod val="85000"/>
                </a:sysClr>
              </a:solidFill>
              <a:ln w="9525">
                <a:solidFill>
                  <a:sysClr val="windowText" lastClr="000000"/>
                </a:solidFill>
                <a:miter lim="800000"/>
                <a:headEnd/>
                <a:tailEnd/>
              </a:ln>
              <a:effectLst/>
            </p:spPr>
            <p:txBody>
              <a:bodyPr wrap="none" anchor="t" anchorCtr="0"/>
              <a:lstStyle/>
              <a:p>
                <a:pPr fontAlgn="auto">
                  <a:spcAft>
                    <a:spcPts val="0"/>
                  </a:spcAft>
                  <a:defRPr/>
                </a:pPr>
                <a:r>
                  <a:rPr lang="en-GB" sz="1600" b="1" i="0" kern="0" dirty="0" smtClean="0">
                    <a:solidFill>
                      <a:srgbClr val="333399"/>
                    </a:solidFill>
                    <a:latin typeface="Arial" charset="0"/>
                  </a:rPr>
                  <a:t>Power section</a:t>
                </a:r>
              </a:p>
              <a:p>
                <a:pPr fontAlgn="auto">
                  <a:spcAft>
                    <a:spcPts val="0"/>
                  </a:spcAft>
                  <a:defRPr/>
                </a:pPr>
                <a:endParaRPr lang="en-GB" sz="1600" b="1" i="0" kern="0" dirty="0">
                  <a:solidFill>
                    <a:srgbClr val="333399"/>
                  </a:solidFill>
                  <a:latin typeface="Arial" charset="0"/>
                </a:endParaRPr>
              </a:p>
            </p:txBody>
          </p:sp>
          <p:sp>
            <p:nvSpPr>
              <p:cNvPr id="299" name="Rectangle 69"/>
              <p:cNvSpPr>
                <a:spLocks noChangeArrowheads="1"/>
              </p:cNvSpPr>
              <p:nvPr/>
            </p:nvSpPr>
            <p:spPr bwMode="auto">
              <a:xfrm>
                <a:off x="3779912" y="5445224"/>
                <a:ext cx="1249793" cy="576064"/>
              </a:xfrm>
              <a:prstGeom prst="rect">
                <a:avLst/>
              </a:prstGeom>
              <a:solidFill>
                <a:srgbClr val="1F497D">
                  <a:lumMod val="40000"/>
                  <a:lumOff val="60000"/>
                </a:srgbClr>
              </a:solidFill>
              <a:ln w="9525">
                <a:solidFill>
                  <a:sysClr val="windowText" lastClr="000000"/>
                </a:solidFill>
                <a:miter lim="800000"/>
                <a:headEnd/>
                <a:tailEnd/>
              </a:ln>
              <a:effectLst/>
            </p:spPr>
            <p:txBody>
              <a:bodyPr wrap="square" anchor="t" anchorCtr="0"/>
              <a:lstStyle/>
              <a:p>
                <a:pPr algn="ctr" fontAlgn="auto">
                  <a:spcAft>
                    <a:spcPts val="0"/>
                  </a:spcAft>
                  <a:defRPr/>
                </a:pPr>
                <a:r>
                  <a:rPr lang="en-GB" sz="1600" b="1" i="0" kern="0" dirty="0" smtClean="0">
                    <a:solidFill>
                      <a:srgbClr val="333399"/>
                    </a:solidFill>
                    <a:latin typeface="Arial" charset="0"/>
                  </a:rPr>
                  <a:t>Voltage regulators</a:t>
                </a:r>
                <a:endParaRPr lang="en-GB" sz="1200" b="1" i="0" kern="0" dirty="0">
                  <a:solidFill>
                    <a:srgbClr val="333399"/>
                  </a:solidFill>
                  <a:latin typeface="Arial" charset="0"/>
                </a:endParaRPr>
              </a:p>
            </p:txBody>
          </p:sp>
          <p:sp>
            <p:nvSpPr>
              <p:cNvPr id="300" name="Rectangle 69"/>
              <p:cNvSpPr>
                <a:spLocks noChangeArrowheads="1"/>
              </p:cNvSpPr>
              <p:nvPr/>
            </p:nvSpPr>
            <p:spPr bwMode="auto">
              <a:xfrm>
                <a:off x="2483768" y="5445224"/>
                <a:ext cx="1224136" cy="576064"/>
              </a:xfrm>
              <a:prstGeom prst="rect">
                <a:avLst/>
              </a:prstGeom>
              <a:solidFill>
                <a:srgbClr val="1F497D">
                  <a:lumMod val="40000"/>
                  <a:lumOff val="60000"/>
                </a:srgbClr>
              </a:solidFill>
              <a:ln w="9525">
                <a:solidFill>
                  <a:sysClr val="windowText" lastClr="000000"/>
                </a:solidFill>
                <a:miter lim="800000"/>
                <a:headEnd/>
                <a:tailEnd/>
              </a:ln>
              <a:effectLst/>
            </p:spPr>
            <p:txBody>
              <a:bodyPr wrap="square" anchor="t" anchorCtr="0"/>
              <a:lstStyle/>
              <a:p>
                <a:pPr algn="ctr" fontAlgn="auto">
                  <a:spcAft>
                    <a:spcPts val="0"/>
                  </a:spcAft>
                  <a:defRPr/>
                </a:pPr>
                <a:r>
                  <a:rPr lang="en-GB" sz="1600" b="1" i="0" kern="0" dirty="0" smtClean="0">
                    <a:solidFill>
                      <a:srgbClr val="333399"/>
                    </a:solidFill>
                    <a:latin typeface="Arial" charset="0"/>
                  </a:rPr>
                  <a:t>DC/DC converter</a:t>
                </a:r>
                <a:endParaRPr lang="en-GB" sz="1200" b="1" i="0" kern="0" dirty="0">
                  <a:solidFill>
                    <a:srgbClr val="333399"/>
                  </a:solidFill>
                  <a:latin typeface="Arial" charset="0"/>
                </a:endParaRPr>
              </a:p>
            </p:txBody>
          </p:sp>
          <p:sp>
            <p:nvSpPr>
              <p:cNvPr id="301" name="Rectangle 69"/>
              <p:cNvSpPr>
                <a:spLocks noChangeArrowheads="1"/>
              </p:cNvSpPr>
              <p:nvPr/>
            </p:nvSpPr>
            <p:spPr bwMode="auto">
              <a:xfrm>
                <a:off x="1187624" y="5445224"/>
                <a:ext cx="1224136" cy="576064"/>
              </a:xfrm>
              <a:prstGeom prst="rect">
                <a:avLst/>
              </a:prstGeom>
              <a:solidFill>
                <a:srgbClr val="1F497D">
                  <a:lumMod val="40000"/>
                  <a:lumOff val="60000"/>
                </a:srgbClr>
              </a:solidFill>
              <a:ln w="9525">
                <a:solidFill>
                  <a:sysClr val="windowText" lastClr="000000"/>
                </a:solidFill>
                <a:miter lim="800000"/>
                <a:headEnd/>
                <a:tailEnd/>
              </a:ln>
              <a:effectLst/>
            </p:spPr>
            <p:txBody>
              <a:bodyPr wrap="square" anchor="t" anchorCtr="0"/>
              <a:lstStyle/>
              <a:p>
                <a:pPr algn="ctr" fontAlgn="auto">
                  <a:spcAft>
                    <a:spcPts val="0"/>
                  </a:spcAft>
                  <a:defRPr/>
                </a:pPr>
                <a:r>
                  <a:rPr lang="en-GB" sz="1600" b="1" i="0" kern="0" dirty="0" smtClean="0">
                    <a:solidFill>
                      <a:srgbClr val="333399"/>
                    </a:solidFill>
                    <a:latin typeface="Arial" charset="0"/>
                  </a:rPr>
                  <a:t>Power up sequencer</a:t>
                </a:r>
                <a:endParaRPr lang="en-GB" sz="1200" b="1" i="0" kern="0" dirty="0">
                  <a:solidFill>
                    <a:srgbClr val="333399"/>
                  </a:solidFill>
                  <a:latin typeface="Arial" charset="0"/>
                </a:endParaRPr>
              </a:p>
            </p:txBody>
          </p:sp>
          <p:sp>
            <p:nvSpPr>
              <p:cNvPr id="302" name="Rectangle 69"/>
              <p:cNvSpPr>
                <a:spLocks noChangeArrowheads="1"/>
              </p:cNvSpPr>
              <p:nvPr/>
            </p:nvSpPr>
            <p:spPr bwMode="auto">
              <a:xfrm>
                <a:off x="5110969" y="3670439"/>
                <a:ext cx="2463286" cy="1270729"/>
              </a:xfrm>
              <a:prstGeom prst="rect">
                <a:avLst/>
              </a:prstGeom>
              <a:solidFill>
                <a:sysClr val="window" lastClr="FFFFFF">
                  <a:lumMod val="85000"/>
                </a:sysClr>
              </a:solidFill>
              <a:ln w="9525">
                <a:solidFill>
                  <a:sysClr val="windowText" lastClr="000000"/>
                </a:solidFill>
                <a:miter lim="800000"/>
                <a:headEnd/>
                <a:tailEnd/>
              </a:ln>
              <a:effectLst/>
            </p:spPr>
            <p:txBody>
              <a:bodyPr wrap="none" anchor="t" anchorCtr="0"/>
              <a:lstStyle/>
              <a:p>
                <a:pPr fontAlgn="auto">
                  <a:spcAft>
                    <a:spcPts val="0"/>
                  </a:spcAft>
                  <a:defRPr/>
                </a:pPr>
                <a:r>
                  <a:rPr lang="en-GB" sz="1600" b="1" i="0" kern="0" dirty="0" smtClean="0">
                    <a:solidFill>
                      <a:srgbClr val="333399"/>
                    </a:solidFill>
                    <a:latin typeface="Arial" charset="0"/>
                  </a:rPr>
                  <a:t>Clock management</a:t>
                </a:r>
              </a:p>
              <a:p>
                <a:pPr fontAlgn="auto">
                  <a:spcAft>
                    <a:spcPts val="0"/>
                  </a:spcAft>
                  <a:defRPr/>
                </a:pPr>
                <a:endParaRPr lang="en-GB" sz="1600" b="1" i="0" kern="0" dirty="0">
                  <a:solidFill>
                    <a:srgbClr val="333399"/>
                  </a:solidFill>
                  <a:latin typeface="Arial" charset="0"/>
                </a:endParaRPr>
              </a:p>
            </p:txBody>
          </p:sp>
          <p:sp>
            <p:nvSpPr>
              <p:cNvPr id="303" name="Rectangle 69"/>
              <p:cNvSpPr>
                <a:spLocks noChangeArrowheads="1"/>
              </p:cNvSpPr>
              <p:nvPr/>
            </p:nvSpPr>
            <p:spPr bwMode="auto">
              <a:xfrm>
                <a:off x="6659321" y="4115193"/>
                <a:ext cx="844555" cy="563357"/>
              </a:xfrm>
              <a:prstGeom prst="rect">
                <a:avLst/>
              </a:prstGeom>
              <a:solidFill>
                <a:srgbClr val="1F497D">
                  <a:lumMod val="40000"/>
                  <a:lumOff val="60000"/>
                </a:srgbClr>
              </a:solidFill>
              <a:ln w="9525">
                <a:solidFill>
                  <a:sysClr val="windowText" lastClr="000000"/>
                </a:solidFill>
                <a:miter lim="800000"/>
                <a:headEnd/>
                <a:tailEnd/>
              </a:ln>
              <a:effectLst/>
            </p:spPr>
            <p:txBody>
              <a:bodyPr wrap="square" anchor="t" anchorCtr="0"/>
              <a:lstStyle/>
              <a:p>
                <a:pPr algn="ctr" fontAlgn="auto">
                  <a:spcAft>
                    <a:spcPts val="0"/>
                  </a:spcAft>
                  <a:defRPr/>
                </a:pPr>
                <a:r>
                  <a:rPr lang="en-GB" sz="1600" b="1" i="0" kern="0" dirty="0" smtClean="0">
                    <a:solidFill>
                      <a:srgbClr val="333399"/>
                    </a:solidFill>
                    <a:latin typeface="Arial" charset="0"/>
                  </a:rPr>
                  <a:t>Clock driver</a:t>
                </a:r>
                <a:endParaRPr lang="en-GB" sz="1200" b="1" i="0" kern="0" dirty="0">
                  <a:solidFill>
                    <a:srgbClr val="333399"/>
                  </a:solidFill>
                  <a:latin typeface="Arial" charset="0"/>
                </a:endParaRPr>
              </a:p>
            </p:txBody>
          </p:sp>
          <p:sp>
            <p:nvSpPr>
              <p:cNvPr id="304" name="Rectangle 69"/>
              <p:cNvSpPr>
                <a:spLocks noChangeArrowheads="1"/>
              </p:cNvSpPr>
              <p:nvPr/>
            </p:nvSpPr>
            <p:spPr bwMode="auto">
              <a:xfrm>
                <a:off x="5251729" y="4115193"/>
                <a:ext cx="914935" cy="563357"/>
              </a:xfrm>
              <a:prstGeom prst="rect">
                <a:avLst/>
              </a:prstGeom>
              <a:solidFill>
                <a:srgbClr val="1F497D">
                  <a:lumMod val="40000"/>
                  <a:lumOff val="60000"/>
                </a:srgbClr>
              </a:solidFill>
              <a:ln w="9525">
                <a:solidFill>
                  <a:sysClr val="windowText" lastClr="000000"/>
                </a:solidFill>
                <a:miter lim="800000"/>
                <a:headEnd/>
                <a:tailEnd/>
              </a:ln>
              <a:effectLst/>
            </p:spPr>
            <p:txBody>
              <a:bodyPr wrap="square" anchor="t" anchorCtr="0"/>
              <a:lstStyle/>
              <a:p>
                <a:pPr algn="ctr" fontAlgn="auto">
                  <a:spcAft>
                    <a:spcPts val="0"/>
                  </a:spcAft>
                  <a:defRPr/>
                </a:pPr>
                <a:r>
                  <a:rPr lang="en-GB" sz="1600" b="1" i="0" kern="0" dirty="0" smtClean="0">
                    <a:solidFill>
                      <a:srgbClr val="333399"/>
                    </a:solidFill>
                    <a:latin typeface="Arial" charset="0"/>
                  </a:rPr>
                  <a:t>Phase adjust</a:t>
                </a:r>
                <a:endParaRPr lang="en-GB" sz="1200" b="1" i="0" kern="0" dirty="0">
                  <a:solidFill>
                    <a:srgbClr val="333399"/>
                  </a:solidFill>
                  <a:latin typeface="Arial" charset="0"/>
                </a:endParaRPr>
              </a:p>
            </p:txBody>
          </p:sp>
          <p:cxnSp>
            <p:nvCxnSpPr>
              <p:cNvPr id="306" name="Connettore 2 305"/>
              <p:cNvCxnSpPr>
                <a:stCxn id="304" idx="3"/>
                <a:endCxn id="303" idx="1"/>
              </p:cNvCxnSpPr>
              <p:nvPr/>
            </p:nvCxnSpPr>
            <p:spPr>
              <a:xfrm>
                <a:off x="6166664" y="4396872"/>
                <a:ext cx="492657" cy="0"/>
              </a:xfrm>
              <a:prstGeom prst="straightConnector1">
                <a:avLst/>
              </a:prstGeom>
              <a:noFill/>
              <a:ln w="25400" cap="flat" cmpd="sng" algn="ctr">
                <a:solidFill>
                  <a:srgbClr val="FF0000"/>
                </a:solidFill>
                <a:prstDash val="solid"/>
                <a:tailEnd type="stealth"/>
              </a:ln>
              <a:effectLst/>
            </p:spPr>
          </p:cxnSp>
          <p:cxnSp>
            <p:nvCxnSpPr>
              <p:cNvPr id="307" name="Connettore 2 268"/>
              <p:cNvCxnSpPr>
                <a:stCxn id="303" idx="0"/>
                <a:endCxn id="309" idx="2"/>
              </p:cNvCxnSpPr>
              <p:nvPr/>
            </p:nvCxnSpPr>
            <p:spPr>
              <a:xfrm rot="16200000" flipV="1">
                <a:off x="5898153" y="2931747"/>
                <a:ext cx="959300" cy="1407592"/>
              </a:xfrm>
              <a:prstGeom prst="bentConnector3">
                <a:avLst>
                  <a:gd name="adj1" fmla="val 52979"/>
                </a:avLst>
              </a:prstGeom>
              <a:noFill/>
              <a:ln w="25400" cap="flat" cmpd="sng" algn="ctr">
                <a:solidFill>
                  <a:srgbClr val="FF0000"/>
                </a:solidFill>
                <a:prstDash val="solid"/>
                <a:tailEnd type="stealth"/>
              </a:ln>
              <a:effectLst/>
            </p:spPr>
          </p:cxnSp>
          <p:sp>
            <p:nvSpPr>
              <p:cNvPr id="308" name="Text Box 74"/>
              <p:cNvSpPr txBox="1">
                <a:spLocks noChangeArrowheads="1"/>
              </p:cNvSpPr>
              <p:nvPr/>
            </p:nvSpPr>
            <p:spPr bwMode="auto">
              <a:xfrm>
                <a:off x="5462867" y="3115553"/>
                <a:ext cx="140759" cy="40340"/>
              </a:xfrm>
              <a:prstGeom prst="rect">
                <a:avLst/>
              </a:prstGeom>
              <a:solidFill>
                <a:srgbClr val="9BBB59">
                  <a:lumMod val="60000"/>
                  <a:lumOff val="40000"/>
                </a:srgbClr>
              </a:solidFill>
              <a:ln w="9525">
                <a:noFill/>
                <a:miter lim="800000"/>
                <a:headEnd/>
                <a:tailEnd/>
              </a:ln>
              <a:effectLst/>
            </p:spPr>
            <p:txBody>
              <a:bodyPr lIns="18000" rIns="18000" anchor="t" anchorCtr="0"/>
              <a:lstStyle/>
              <a:p>
                <a:pPr algn="ctr" fontAlgn="auto">
                  <a:spcBef>
                    <a:spcPct val="50000"/>
                  </a:spcBef>
                  <a:spcAft>
                    <a:spcPts val="0"/>
                  </a:spcAft>
                  <a:defRPr/>
                </a:pPr>
                <a:endParaRPr lang="en-US" sz="1200" b="1" i="0" kern="0" dirty="0" smtClean="0">
                  <a:solidFill>
                    <a:srgbClr val="333399"/>
                  </a:solidFill>
                  <a:latin typeface="Arial" charset="0"/>
                </a:endParaRPr>
              </a:p>
            </p:txBody>
          </p:sp>
          <p:sp>
            <p:nvSpPr>
              <p:cNvPr id="309" name="Text Box 74"/>
              <p:cNvSpPr txBox="1">
                <a:spLocks noChangeArrowheads="1"/>
              </p:cNvSpPr>
              <p:nvPr/>
            </p:nvSpPr>
            <p:spPr bwMode="auto">
              <a:xfrm>
                <a:off x="5603627" y="3115553"/>
                <a:ext cx="140759" cy="40340"/>
              </a:xfrm>
              <a:prstGeom prst="rect">
                <a:avLst/>
              </a:prstGeom>
              <a:solidFill>
                <a:srgbClr val="9BBB59">
                  <a:lumMod val="60000"/>
                  <a:lumOff val="40000"/>
                </a:srgbClr>
              </a:solidFill>
              <a:ln w="9525">
                <a:noFill/>
                <a:miter lim="800000"/>
                <a:headEnd/>
                <a:tailEnd/>
              </a:ln>
              <a:effectLst/>
            </p:spPr>
            <p:txBody>
              <a:bodyPr lIns="18000" rIns="18000" anchor="t" anchorCtr="0"/>
              <a:lstStyle/>
              <a:p>
                <a:pPr algn="ctr" fontAlgn="auto">
                  <a:spcBef>
                    <a:spcPct val="50000"/>
                  </a:spcBef>
                  <a:spcAft>
                    <a:spcPts val="0"/>
                  </a:spcAft>
                  <a:defRPr/>
                </a:pPr>
                <a:endParaRPr lang="en-US" sz="1200" b="1" i="0" kern="0" dirty="0" smtClean="0">
                  <a:solidFill>
                    <a:srgbClr val="333399"/>
                  </a:solidFill>
                  <a:latin typeface="Arial" charset="0"/>
                </a:endParaRPr>
              </a:p>
            </p:txBody>
          </p:sp>
          <p:sp>
            <p:nvSpPr>
              <p:cNvPr id="310" name="Rectangle 69"/>
              <p:cNvSpPr>
                <a:spLocks noChangeArrowheads="1"/>
              </p:cNvSpPr>
              <p:nvPr/>
            </p:nvSpPr>
            <p:spPr bwMode="auto">
              <a:xfrm>
                <a:off x="3632998" y="3115553"/>
                <a:ext cx="132565" cy="63536"/>
              </a:xfrm>
              <a:prstGeom prst="rect">
                <a:avLst/>
              </a:prstGeom>
              <a:solidFill>
                <a:srgbClr val="9999FF"/>
              </a:solidFill>
              <a:ln w="9525">
                <a:noFill/>
                <a:miter lim="800000"/>
                <a:headEnd/>
                <a:tailEnd/>
              </a:ln>
              <a:effectLst/>
            </p:spPr>
            <p:txBody>
              <a:bodyPr wrap="none" anchor="t" anchorCtr="0"/>
              <a:lstStyle/>
              <a:p>
                <a:pPr algn="ctr"/>
                <a:endParaRPr lang="en-GB" sz="1600" b="1" dirty="0">
                  <a:solidFill>
                    <a:srgbClr val="333399"/>
                  </a:solidFill>
                  <a:latin typeface="Arial" charset="0"/>
                </a:endParaRPr>
              </a:p>
            </p:txBody>
          </p:sp>
          <p:sp>
            <p:nvSpPr>
              <p:cNvPr id="311" name="Rectangle 69"/>
              <p:cNvSpPr>
                <a:spLocks noChangeArrowheads="1"/>
              </p:cNvSpPr>
              <p:nvPr/>
            </p:nvSpPr>
            <p:spPr bwMode="auto">
              <a:xfrm>
                <a:off x="3773757" y="3115553"/>
                <a:ext cx="132565" cy="63536"/>
              </a:xfrm>
              <a:prstGeom prst="rect">
                <a:avLst/>
              </a:prstGeom>
              <a:solidFill>
                <a:srgbClr val="9999FF"/>
              </a:solidFill>
              <a:ln w="9525">
                <a:noFill/>
                <a:miter lim="800000"/>
                <a:headEnd/>
                <a:tailEnd/>
              </a:ln>
              <a:effectLst/>
            </p:spPr>
            <p:txBody>
              <a:bodyPr wrap="none" anchor="t" anchorCtr="0"/>
              <a:lstStyle/>
              <a:p>
                <a:pPr algn="ctr"/>
                <a:endParaRPr lang="en-GB" sz="1600" b="1" dirty="0">
                  <a:solidFill>
                    <a:srgbClr val="333399"/>
                  </a:solidFill>
                  <a:latin typeface="Arial" charset="0"/>
                </a:endParaRPr>
              </a:p>
            </p:txBody>
          </p:sp>
          <p:cxnSp>
            <p:nvCxnSpPr>
              <p:cNvPr id="312" name="Connettore 2 268"/>
              <p:cNvCxnSpPr>
                <a:stCxn id="303" idx="0"/>
                <a:endCxn id="311" idx="2"/>
              </p:cNvCxnSpPr>
              <p:nvPr/>
            </p:nvCxnSpPr>
            <p:spPr>
              <a:xfrm rot="16200000" flipV="1">
                <a:off x="4992768" y="2026361"/>
                <a:ext cx="936104" cy="3241559"/>
              </a:xfrm>
              <a:prstGeom prst="bentConnector3">
                <a:avLst>
                  <a:gd name="adj1" fmla="val 54070"/>
                </a:avLst>
              </a:prstGeom>
              <a:noFill/>
              <a:ln w="25400" cap="flat" cmpd="sng" algn="ctr">
                <a:solidFill>
                  <a:srgbClr val="FF0000"/>
                </a:solidFill>
                <a:prstDash val="solid"/>
                <a:tailEnd type="stealth"/>
              </a:ln>
              <a:effectLst/>
            </p:spPr>
          </p:cxnSp>
          <p:grpSp>
            <p:nvGrpSpPr>
              <p:cNvPr id="313" name="Gruppo 312"/>
              <p:cNvGrpSpPr/>
              <p:nvPr/>
            </p:nvGrpSpPr>
            <p:grpSpPr>
              <a:xfrm>
                <a:off x="2788442" y="1336532"/>
                <a:ext cx="2041008" cy="1842558"/>
                <a:chOff x="2627784" y="620688"/>
                <a:chExt cx="2088232" cy="2088232"/>
              </a:xfrm>
            </p:grpSpPr>
            <p:sp>
              <p:nvSpPr>
                <p:cNvPr id="314" name="Text Box 62"/>
                <p:cNvSpPr txBox="1">
                  <a:spLocks noChangeArrowheads="1"/>
                </p:cNvSpPr>
                <p:nvPr/>
              </p:nvSpPr>
              <p:spPr bwMode="auto">
                <a:xfrm>
                  <a:off x="2960555" y="1079489"/>
                  <a:ext cx="460190" cy="292405"/>
                </a:xfrm>
                <a:prstGeom prst="rect">
                  <a:avLst/>
                </a:prstGeom>
                <a:noFill/>
                <a:ln w="9525">
                  <a:noFill/>
                  <a:miter lim="800000"/>
                  <a:headEnd/>
                  <a:tailEnd/>
                </a:ln>
                <a:effectLst/>
              </p:spPr>
              <p:txBody>
                <a:bodyPr lIns="54000" rIns="54000"/>
                <a:lstStyle/>
                <a:p>
                  <a:pPr fontAlgn="auto">
                    <a:spcBef>
                      <a:spcPct val="50000"/>
                    </a:spcBef>
                    <a:spcAft>
                      <a:spcPts val="0"/>
                    </a:spcAft>
                    <a:defRPr/>
                  </a:pPr>
                  <a:r>
                    <a:rPr lang="en-US" sz="700" b="1" i="0" kern="0">
                      <a:solidFill>
                        <a:srgbClr val="333399"/>
                      </a:solidFill>
                      <a:latin typeface="Arial" charset="0"/>
                    </a:rPr>
                    <a:t>Sync</a:t>
                  </a:r>
                </a:p>
              </p:txBody>
            </p:sp>
            <p:sp>
              <p:nvSpPr>
                <p:cNvPr id="315" name="Line 63"/>
                <p:cNvSpPr>
                  <a:spLocks noChangeShapeType="1"/>
                </p:cNvSpPr>
                <p:nvPr/>
              </p:nvSpPr>
              <p:spPr bwMode="auto">
                <a:xfrm flipH="1">
                  <a:off x="3419185" y="2032359"/>
                  <a:ext cx="673905" cy="0"/>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316" name="Line 64"/>
                <p:cNvSpPr>
                  <a:spLocks noChangeShapeType="1"/>
                </p:cNvSpPr>
                <p:nvPr/>
              </p:nvSpPr>
              <p:spPr bwMode="auto">
                <a:xfrm>
                  <a:off x="2802999" y="1840096"/>
                  <a:ext cx="1347810" cy="0"/>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317" name="Line 65"/>
                <p:cNvSpPr>
                  <a:spLocks noChangeShapeType="1"/>
                </p:cNvSpPr>
                <p:nvPr/>
              </p:nvSpPr>
              <p:spPr bwMode="auto">
                <a:xfrm>
                  <a:off x="3476904" y="1963644"/>
                  <a:ext cx="0" cy="421063"/>
                </a:xfrm>
                <a:prstGeom prst="line">
                  <a:avLst/>
                </a:prstGeom>
                <a:noFill/>
                <a:ln w="9525">
                  <a:solidFill>
                    <a:sysClr val="windowText" lastClr="000000"/>
                  </a:solidFill>
                  <a:prstDash val="lgDash"/>
                  <a:round/>
                  <a:headEnd/>
                  <a:tailEnd/>
                </a:ln>
                <a:effectLst/>
              </p:spPr>
              <p:txBody>
                <a:bodyPr/>
                <a:lstStyle/>
                <a:p>
                  <a:pPr fontAlgn="auto">
                    <a:spcBef>
                      <a:spcPts val="0"/>
                    </a:spcBef>
                    <a:spcAft>
                      <a:spcPts val="0"/>
                    </a:spcAft>
                    <a:defRPr/>
                  </a:pPr>
                  <a:endParaRPr lang="it-IT" sz="1800" i="0" kern="0">
                    <a:solidFill>
                      <a:sysClr val="windowText" lastClr="000000"/>
                    </a:solidFill>
                  </a:endParaRPr>
                </a:p>
              </p:txBody>
            </p:sp>
            <p:sp>
              <p:nvSpPr>
                <p:cNvPr id="318" name="Rectangle 67"/>
                <p:cNvSpPr>
                  <a:spLocks noChangeArrowheads="1"/>
                </p:cNvSpPr>
                <p:nvPr/>
              </p:nvSpPr>
              <p:spPr bwMode="auto">
                <a:xfrm>
                  <a:off x="2821719" y="620688"/>
                  <a:ext cx="1174654" cy="2016224"/>
                </a:xfrm>
                <a:prstGeom prst="rect">
                  <a:avLst/>
                </a:prstGeom>
                <a:solidFill>
                  <a:srgbClr val="9999FF"/>
                </a:solidFill>
                <a:ln w="9525">
                  <a:solidFill>
                    <a:sysClr val="windowText" lastClr="000000"/>
                  </a:solidFill>
                  <a:miter lim="800000"/>
                  <a:headEnd/>
                  <a:tailEnd/>
                </a:ln>
                <a:effectLst/>
              </p:spPr>
              <p:txBody>
                <a:bodyPr wrap="none" anchor="ctr"/>
                <a:lstStyle/>
                <a:p>
                  <a:pPr fontAlgn="auto">
                    <a:spcBef>
                      <a:spcPts val="0"/>
                    </a:spcBef>
                    <a:spcAft>
                      <a:spcPts val="0"/>
                    </a:spcAft>
                    <a:defRPr/>
                  </a:pPr>
                  <a:endParaRPr lang="it-IT" sz="1800" i="0" kern="0">
                    <a:solidFill>
                      <a:sysClr val="windowText" lastClr="000000"/>
                    </a:solidFill>
                  </a:endParaRPr>
                </a:p>
              </p:txBody>
            </p:sp>
            <p:sp>
              <p:nvSpPr>
                <p:cNvPr id="319" name="Rectangle 68"/>
                <p:cNvSpPr>
                  <a:spLocks noChangeArrowheads="1"/>
                </p:cNvSpPr>
                <p:nvPr/>
              </p:nvSpPr>
              <p:spPr bwMode="auto">
                <a:xfrm>
                  <a:off x="2874757" y="692696"/>
                  <a:ext cx="1171534" cy="2016224"/>
                </a:xfrm>
                <a:prstGeom prst="rect">
                  <a:avLst/>
                </a:prstGeom>
                <a:solidFill>
                  <a:srgbClr val="9999FF"/>
                </a:solidFill>
                <a:ln w="9525">
                  <a:solidFill>
                    <a:sysClr val="windowText" lastClr="000000"/>
                  </a:solidFill>
                  <a:miter lim="800000"/>
                  <a:headEnd/>
                  <a:tailEnd/>
                </a:ln>
                <a:effectLst/>
              </p:spPr>
              <p:txBody>
                <a:bodyPr wrap="none" anchor="ctr"/>
                <a:lstStyle/>
                <a:p>
                  <a:pPr fontAlgn="auto">
                    <a:spcBef>
                      <a:spcPts val="0"/>
                    </a:spcBef>
                    <a:spcAft>
                      <a:spcPts val="0"/>
                    </a:spcAft>
                    <a:defRPr/>
                  </a:pPr>
                  <a:endParaRPr lang="it-IT" sz="1800" i="0" kern="0">
                    <a:solidFill>
                      <a:sysClr val="windowText" lastClr="000000"/>
                    </a:solidFill>
                  </a:endParaRPr>
                </a:p>
              </p:txBody>
            </p:sp>
            <p:sp>
              <p:nvSpPr>
                <p:cNvPr id="320" name="Rectangle 69"/>
                <p:cNvSpPr>
                  <a:spLocks noChangeArrowheads="1"/>
                </p:cNvSpPr>
                <p:nvPr/>
              </p:nvSpPr>
              <p:spPr bwMode="auto">
                <a:xfrm>
                  <a:off x="2627784" y="620688"/>
                  <a:ext cx="2088232" cy="2088232"/>
                </a:xfrm>
                <a:prstGeom prst="rect">
                  <a:avLst/>
                </a:prstGeom>
                <a:solidFill>
                  <a:srgbClr val="9999FF"/>
                </a:solidFill>
                <a:ln w="9525">
                  <a:solidFill>
                    <a:sysClr val="windowText" lastClr="000000"/>
                  </a:solidFill>
                  <a:miter lim="800000"/>
                  <a:headEnd/>
                  <a:tailEnd/>
                </a:ln>
                <a:effectLst/>
              </p:spPr>
              <p:txBody>
                <a:bodyPr wrap="none" anchor="t" anchorCtr="0"/>
                <a:lstStyle/>
                <a:p>
                  <a:pPr algn="ctr" fontAlgn="auto">
                    <a:spcAft>
                      <a:spcPts val="0"/>
                    </a:spcAft>
                    <a:defRPr/>
                  </a:pPr>
                  <a:r>
                    <a:rPr lang="en-GB" sz="1600" b="1" i="0" kern="0" dirty="0" smtClean="0">
                      <a:solidFill>
                        <a:srgbClr val="333399"/>
                      </a:solidFill>
                      <a:latin typeface="Arial" charset="0"/>
                    </a:rPr>
                    <a:t>nSYNC</a:t>
                  </a:r>
                  <a:endParaRPr lang="en-GB" sz="1600" b="1" i="0" kern="0" dirty="0">
                    <a:solidFill>
                      <a:srgbClr val="333399"/>
                    </a:solidFill>
                    <a:latin typeface="Arial" charset="0"/>
                  </a:endParaRPr>
                </a:p>
              </p:txBody>
            </p:sp>
            <p:sp>
              <p:nvSpPr>
                <p:cNvPr id="321" name="Text Box 70"/>
                <p:cNvSpPr txBox="1">
                  <a:spLocks noChangeArrowheads="1"/>
                </p:cNvSpPr>
                <p:nvPr/>
              </p:nvSpPr>
              <p:spPr bwMode="auto">
                <a:xfrm rot="16200000">
                  <a:off x="2029093" y="1606173"/>
                  <a:ext cx="1728192" cy="333286"/>
                </a:xfrm>
                <a:prstGeom prst="rect">
                  <a:avLst/>
                </a:prstGeom>
                <a:solidFill>
                  <a:srgbClr val="FFCC99"/>
                </a:solidFill>
                <a:ln w="9525">
                  <a:solidFill>
                    <a:sysClr val="windowText" lastClr="000000"/>
                  </a:solidFill>
                  <a:miter lim="800000"/>
                  <a:headEnd/>
                  <a:tailEnd/>
                </a:ln>
                <a:effectLst/>
              </p:spPr>
              <p:txBody>
                <a:bodyPr lIns="36000" rIns="36000" anchor="ctr"/>
                <a:lstStyle/>
                <a:p>
                  <a:pPr algn="ctr" fontAlgn="auto">
                    <a:spcBef>
                      <a:spcPct val="50000"/>
                    </a:spcBef>
                    <a:spcAft>
                      <a:spcPts val="0"/>
                    </a:spcAft>
                    <a:defRPr/>
                  </a:pPr>
                  <a:r>
                    <a:rPr lang="en-US" sz="1100" b="1" i="0" kern="0" dirty="0">
                      <a:solidFill>
                        <a:srgbClr val="333399"/>
                      </a:solidFill>
                      <a:latin typeface="Arial" charset="0"/>
                    </a:rPr>
                    <a:t>Bunch cross </a:t>
                  </a:r>
                  <a:r>
                    <a:rPr lang="en-US" sz="1100" b="1" i="0" kern="0" dirty="0" err="1">
                      <a:solidFill>
                        <a:srgbClr val="333399"/>
                      </a:solidFill>
                      <a:latin typeface="Arial" charset="0"/>
                    </a:rPr>
                    <a:t>synchr</a:t>
                  </a:r>
                  <a:r>
                    <a:rPr lang="en-US" sz="1100" b="1" i="0" kern="0" dirty="0">
                      <a:solidFill>
                        <a:srgbClr val="333399"/>
                      </a:solidFill>
                      <a:latin typeface="Arial" charset="0"/>
                    </a:rPr>
                    <a:t>.</a:t>
                  </a:r>
                </a:p>
              </p:txBody>
            </p:sp>
            <p:sp>
              <p:nvSpPr>
                <p:cNvPr id="322" name="Text Box 74"/>
                <p:cNvSpPr txBox="1">
                  <a:spLocks noChangeArrowheads="1"/>
                </p:cNvSpPr>
                <p:nvPr/>
              </p:nvSpPr>
              <p:spPr bwMode="auto">
                <a:xfrm>
                  <a:off x="3347864" y="1844824"/>
                  <a:ext cx="576064" cy="288032"/>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TDC</a:t>
                  </a:r>
                  <a:endParaRPr lang="en-US" sz="1200" b="1" i="0" kern="0" dirty="0">
                    <a:solidFill>
                      <a:srgbClr val="333399"/>
                    </a:solidFill>
                    <a:latin typeface="Arial" charset="0"/>
                  </a:endParaRPr>
                </a:p>
              </p:txBody>
            </p:sp>
            <p:sp>
              <p:nvSpPr>
                <p:cNvPr id="323" name="Text Box 74"/>
                <p:cNvSpPr txBox="1">
                  <a:spLocks noChangeArrowheads="1"/>
                </p:cNvSpPr>
                <p:nvPr/>
              </p:nvSpPr>
              <p:spPr bwMode="auto">
                <a:xfrm>
                  <a:off x="3347864" y="980728"/>
                  <a:ext cx="576064" cy="432048"/>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Hit format</a:t>
                  </a:r>
                  <a:endParaRPr lang="en-US" sz="1200" b="1" i="0" kern="0" dirty="0">
                    <a:solidFill>
                      <a:srgbClr val="333399"/>
                    </a:solidFill>
                    <a:latin typeface="Arial" charset="0"/>
                  </a:endParaRPr>
                </a:p>
              </p:txBody>
            </p:sp>
            <p:sp>
              <p:nvSpPr>
                <p:cNvPr id="324" name="Text Box 74"/>
                <p:cNvSpPr txBox="1">
                  <a:spLocks noChangeArrowheads="1"/>
                </p:cNvSpPr>
                <p:nvPr/>
              </p:nvSpPr>
              <p:spPr bwMode="auto">
                <a:xfrm>
                  <a:off x="3347864" y="1450876"/>
                  <a:ext cx="576064" cy="360040"/>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Hist.</a:t>
                  </a:r>
                  <a:endParaRPr lang="en-US" sz="1200" b="1" i="0" kern="0" dirty="0">
                    <a:solidFill>
                      <a:srgbClr val="333399"/>
                    </a:solidFill>
                    <a:latin typeface="Arial" charset="0"/>
                  </a:endParaRPr>
                </a:p>
              </p:txBody>
            </p:sp>
            <p:sp>
              <p:nvSpPr>
                <p:cNvPr id="325" name="Text Box 74"/>
                <p:cNvSpPr txBox="1">
                  <a:spLocks noChangeArrowheads="1"/>
                </p:cNvSpPr>
                <p:nvPr/>
              </p:nvSpPr>
              <p:spPr bwMode="auto">
                <a:xfrm>
                  <a:off x="4139952" y="908720"/>
                  <a:ext cx="504056" cy="576064"/>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GBT </a:t>
                  </a:r>
                  <a:r>
                    <a:rPr lang="en-US" sz="1200" b="1" i="0" kern="0" dirty="0" err="1" smtClean="0">
                      <a:solidFill>
                        <a:srgbClr val="333399"/>
                      </a:solidFill>
                      <a:latin typeface="Arial" charset="0"/>
                    </a:rPr>
                    <a:t>interf</a:t>
                  </a:r>
                  <a:r>
                    <a:rPr lang="en-US" sz="1200" b="1" i="0" kern="0" dirty="0" smtClean="0">
                      <a:solidFill>
                        <a:srgbClr val="333399"/>
                      </a:solidFill>
                      <a:latin typeface="Arial" charset="0"/>
                    </a:rPr>
                    <a:t>.</a:t>
                  </a:r>
                  <a:endParaRPr lang="en-US" sz="1200" b="1" i="0" kern="0" dirty="0">
                    <a:solidFill>
                      <a:srgbClr val="333399"/>
                    </a:solidFill>
                    <a:latin typeface="Arial" charset="0"/>
                  </a:endParaRPr>
                </a:p>
              </p:txBody>
            </p:sp>
            <p:sp>
              <p:nvSpPr>
                <p:cNvPr id="326" name="Text Box 74"/>
                <p:cNvSpPr txBox="1">
                  <a:spLocks noChangeArrowheads="1"/>
                </p:cNvSpPr>
                <p:nvPr/>
              </p:nvSpPr>
              <p:spPr bwMode="auto">
                <a:xfrm>
                  <a:off x="3347864" y="2132856"/>
                  <a:ext cx="576064" cy="432048"/>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Zero Supp.</a:t>
                  </a:r>
                  <a:endParaRPr lang="en-US" sz="1200" b="1" i="0" kern="0" dirty="0">
                    <a:solidFill>
                      <a:srgbClr val="333399"/>
                    </a:solidFill>
                    <a:latin typeface="Arial" charset="0"/>
                  </a:endParaRPr>
                </a:p>
              </p:txBody>
            </p:sp>
            <p:sp>
              <p:nvSpPr>
                <p:cNvPr id="327" name="Text Box 74"/>
                <p:cNvSpPr txBox="1">
                  <a:spLocks noChangeArrowheads="1"/>
                </p:cNvSpPr>
                <p:nvPr/>
              </p:nvSpPr>
              <p:spPr bwMode="auto">
                <a:xfrm>
                  <a:off x="4139952" y="2060848"/>
                  <a:ext cx="504056" cy="576064"/>
                </a:xfrm>
                <a:prstGeom prst="rect">
                  <a:avLst/>
                </a:prstGeom>
                <a:solidFill>
                  <a:srgbClr val="FFCC99"/>
                </a:solidFill>
                <a:ln w="9525">
                  <a:solidFill>
                    <a:sysClr val="windowText" lastClr="000000"/>
                  </a:solidFill>
                  <a:miter lim="800000"/>
                  <a:headEnd/>
                  <a:tailEnd/>
                </a:ln>
                <a:effectLst/>
              </p:spPr>
              <p:txBody>
                <a:bodyPr lIns="18000" rIns="18000" anchor="ctr" anchorCtr="0"/>
                <a:lstStyle/>
                <a:p>
                  <a:pPr algn="ctr" fontAlgn="auto">
                    <a:spcBef>
                      <a:spcPct val="50000"/>
                    </a:spcBef>
                    <a:spcAft>
                      <a:spcPts val="0"/>
                    </a:spcAft>
                    <a:defRPr/>
                  </a:pPr>
                  <a:r>
                    <a:rPr lang="en-US" sz="1200" b="1" i="0" kern="0" dirty="0" smtClean="0">
                      <a:solidFill>
                        <a:srgbClr val="333399"/>
                      </a:solidFill>
                      <a:latin typeface="Arial" charset="0"/>
                    </a:rPr>
                    <a:t>GBT </a:t>
                  </a:r>
                  <a:r>
                    <a:rPr lang="en-US" sz="1200" b="1" i="0" kern="0" dirty="0" err="1" smtClean="0">
                      <a:solidFill>
                        <a:srgbClr val="333399"/>
                      </a:solidFill>
                      <a:latin typeface="Arial" charset="0"/>
                    </a:rPr>
                    <a:t>interf</a:t>
                  </a:r>
                  <a:r>
                    <a:rPr lang="en-US" sz="1200" b="1" i="0" kern="0" dirty="0" smtClean="0">
                      <a:solidFill>
                        <a:srgbClr val="333399"/>
                      </a:solidFill>
                      <a:latin typeface="Arial" charset="0"/>
                    </a:rPr>
                    <a:t>.</a:t>
                  </a:r>
                  <a:endParaRPr lang="en-US" sz="1200" b="1" i="0" kern="0" dirty="0">
                    <a:solidFill>
                      <a:srgbClr val="333399"/>
                    </a:solidFill>
                    <a:latin typeface="Arial" charset="0"/>
                  </a:endParaRPr>
                </a:p>
              </p:txBody>
            </p:sp>
            <p:cxnSp>
              <p:nvCxnSpPr>
                <p:cNvPr id="328" name="Connettore 2 71"/>
                <p:cNvCxnSpPr>
                  <a:stCxn id="321" idx="2"/>
                  <a:endCxn id="322" idx="1"/>
                </p:cNvCxnSpPr>
                <p:nvPr/>
              </p:nvCxnSpPr>
              <p:spPr>
                <a:xfrm>
                  <a:off x="3059832" y="1772816"/>
                  <a:ext cx="288032" cy="216024"/>
                </a:xfrm>
                <a:prstGeom prst="bentConnector5">
                  <a:avLst>
                    <a:gd name="adj1" fmla="val 50706"/>
                    <a:gd name="adj2" fmla="val 101998"/>
                    <a:gd name="adj3" fmla="val 82363"/>
                  </a:avLst>
                </a:prstGeom>
                <a:noFill/>
                <a:ln w="25400" cap="flat" cmpd="sng" algn="ctr">
                  <a:solidFill>
                    <a:sysClr val="windowText" lastClr="000000"/>
                  </a:solidFill>
                  <a:prstDash val="solid"/>
                  <a:tailEnd type="stealth"/>
                </a:ln>
                <a:effectLst/>
              </p:spPr>
            </p:cxnSp>
            <p:cxnSp>
              <p:nvCxnSpPr>
                <p:cNvPr id="329" name="Connettore 2 71"/>
                <p:cNvCxnSpPr>
                  <a:stCxn id="321" idx="2"/>
                  <a:endCxn id="323" idx="1"/>
                </p:cNvCxnSpPr>
                <p:nvPr/>
              </p:nvCxnSpPr>
              <p:spPr>
                <a:xfrm flipV="1">
                  <a:off x="3059832" y="1196752"/>
                  <a:ext cx="288032" cy="576064"/>
                </a:xfrm>
                <a:prstGeom prst="bentConnector5">
                  <a:avLst>
                    <a:gd name="adj1" fmla="val 50706"/>
                    <a:gd name="adj2" fmla="val 45714"/>
                    <a:gd name="adj3" fmla="val 50396"/>
                  </a:avLst>
                </a:prstGeom>
                <a:noFill/>
                <a:ln w="25400" cap="flat" cmpd="sng" algn="ctr">
                  <a:solidFill>
                    <a:sysClr val="windowText" lastClr="000000"/>
                  </a:solidFill>
                  <a:prstDash val="solid"/>
                  <a:tailEnd type="stealth"/>
                </a:ln>
                <a:effectLst/>
              </p:spPr>
            </p:cxnSp>
            <p:cxnSp>
              <p:nvCxnSpPr>
                <p:cNvPr id="330" name="Connettore 2 71"/>
                <p:cNvCxnSpPr>
                  <a:stCxn id="323" idx="3"/>
                  <a:endCxn id="325" idx="1"/>
                </p:cNvCxnSpPr>
                <p:nvPr/>
              </p:nvCxnSpPr>
              <p:spPr>
                <a:xfrm>
                  <a:off x="3923928" y="1196752"/>
                  <a:ext cx="216024" cy="0"/>
                </a:xfrm>
                <a:prstGeom prst="straightConnector1">
                  <a:avLst/>
                </a:prstGeom>
                <a:noFill/>
                <a:ln w="25400" cap="flat" cmpd="sng" algn="ctr">
                  <a:solidFill>
                    <a:sysClr val="windowText" lastClr="000000"/>
                  </a:solidFill>
                  <a:prstDash val="solid"/>
                  <a:tailEnd type="stealth"/>
                </a:ln>
                <a:effectLst/>
              </p:spPr>
            </p:cxnSp>
            <p:cxnSp>
              <p:nvCxnSpPr>
                <p:cNvPr id="331" name="Connettore 2 71"/>
                <p:cNvCxnSpPr>
                  <a:stCxn id="326" idx="3"/>
                  <a:endCxn id="327" idx="1"/>
                </p:cNvCxnSpPr>
                <p:nvPr/>
              </p:nvCxnSpPr>
              <p:spPr>
                <a:xfrm>
                  <a:off x="3923928" y="2348880"/>
                  <a:ext cx="216024" cy="0"/>
                </a:xfrm>
                <a:prstGeom prst="straightConnector1">
                  <a:avLst/>
                </a:prstGeom>
                <a:noFill/>
                <a:ln w="25400" cap="flat" cmpd="sng" algn="ctr">
                  <a:solidFill>
                    <a:sysClr val="windowText" lastClr="000000"/>
                  </a:solidFill>
                  <a:prstDash val="solid"/>
                  <a:tailEnd type="stealth"/>
                </a:ln>
                <a:effectLst/>
              </p:spPr>
            </p:cxnSp>
          </p:grpSp>
          <p:sp>
            <p:nvSpPr>
              <p:cNvPr id="332" name="AutoShape 75"/>
              <p:cNvSpPr>
                <a:spLocks noChangeArrowheads="1"/>
              </p:cNvSpPr>
              <p:nvPr/>
            </p:nvSpPr>
            <p:spPr bwMode="auto">
              <a:xfrm>
                <a:off x="4773967" y="2695006"/>
                <a:ext cx="281518" cy="229938"/>
              </a:xfrm>
              <a:prstGeom prst="rightArrow">
                <a:avLst>
                  <a:gd name="adj1" fmla="val 57731"/>
                  <a:gd name="adj2" fmla="val 36771"/>
                </a:avLst>
              </a:prstGeom>
              <a:solidFill>
                <a:sysClr val="window" lastClr="FFFFFF"/>
              </a:solidFill>
              <a:ln w="19050">
                <a:solidFill>
                  <a:srgbClr val="C00000"/>
                </a:solidFill>
                <a:miter lim="800000"/>
                <a:headEnd/>
                <a:tailEnd type="none" w="med" len="sm"/>
              </a:ln>
              <a:effectLst/>
            </p:spPr>
            <p:txBody>
              <a:bodyPr anchor="ctr"/>
              <a:lstStyle/>
              <a:p>
                <a:pPr fontAlgn="auto">
                  <a:spcAft>
                    <a:spcPts val="0"/>
                  </a:spcAft>
                  <a:defRPr/>
                </a:pPr>
                <a:endParaRPr lang="en-GB" sz="1200" b="1" i="0" kern="0" dirty="0">
                  <a:solidFill>
                    <a:sysClr val="windowText" lastClr="000000"/>
                  </a:solidFill>
                  <a:latin typeface="Arial" charset="0"/>
                </a:endParaRPr>
              </a:p>
            </p:txBody>
          </p:sp>
          <p:sp>
            <p:nvSpPr>
              <p:cNvPr id="333" name="AutoShape 75"/>
              <p:cNvSpPr>
                <a:spLocks noChangeArrowheads="1"/>
              </p:cNvSpPr>
              <p:nvPr/>
            </p:nvSpPr>
            <p:spPr bwMode="auto">
              <a:xfrm>
                <a:off x="4773967" y="1717751"/>
                <a:ext cx="281518" cy="254146"/>
              </a:xfrm>
              <a:prstGeom prst="rightArrow">
                <a:avLst>
                  <a:gd name="adj1" fmla="val 57731"/>
                  <a:gd name="adj2" fmla="val 36771"/>
                </a:avLst>
              </a:prstGeom>
              <a:solidFill>
                <a:sysClr val="window" lastClr="FFFFFF"/>
              </a:solidFill>
              <a:ln w="19050">
                <a:solidFill>
                  <a:srgbClr val="C00000"/>
                </a:solidFill>
                <a:miter lim="800000"/>
                <a:headEnd/>
                <a:tailEnd type="none" w="med" len="sm"/>
              </a:ln>
              <a:effectLst/>
            </p:spPr>
            <p:txBody>
              <a:bodyPr anchor="ctr"/>
              <a:lstStyle/>
              <a:p>
                <a:pPr fontAlgn="auto">
                  <a:spcAft>
                    <a:spcPts val="0"/>
                  </a:spcAft>
                  <a:defRPr/>
                </a:pPr>
                <a:endParaRPr lang="en-GB" sz="1200" b="1" i="0" kern="0" dirty="0">
                  <a:solidFill>
                    <a:sysClr val="windowText" lastClr="000000"/>
                  </a:solidFill>
                  <a:latin typeface="Arial" charset="0"/>
                </a:endParaRPr>
              </a:p>
            </p:txBody>
          </p:sp>
          <p:sp>
            <p:nvSpPr>
              <p:cNvPr id="334" name="Text Box 74"/>
              <p:cNvSpPr txBox="1">
                <a:spLocks noChangeArrowheads="1"/>
              </p:cNvSpPr>
              <p:nvPr/>
            </p:nvSpPr>
            <p:spPr bwMode="auto">
              <a:xfrm>
                <a:off x="5462867" y="2226043"/>
                <a:ext cx="140759" cy="40340"/>
              </a:xfrm>
              <a:prstGeom prst="rect">
                <a:avLst/>
              </a:prstGeom>
              <a:solidFill>
                <a:srgbClr val="9BBB59">
                  <a:lumMod val="60000"/>
                  <a:lumOff val="40000"/>
                </a:srgbClr>
              </a:solidFill>
              <a:ln w="9525">
                <a:noFill/>
                <a:miter lim="800000"/>
                <a:headEnd/>
                <a:tailEnd/>
              </a:ln>
              <a:effectLst/>
            </p:spPr>
            <p:txBody>
              <a:bodyPr lIns="18000" rIns="18000" anchor="t" anchorCtr="0"/>
              <a:lstStyle/>
              <a:p>
                <a:pPr algn="ctr" fontAlgn="auto">
                  <a:spcBef>
                    <a:spcPct val="50000"/>
                  </a:spcBef>
                  <a:spcAft>
                    <a:spcPts val="0"/>
                  </a:spcAft>
                  <a:defRPr/>
                </a:pPr>
                <a:endParaRPr lang="en-US" sz="1200" b="1" i="0" kern="0" dirty="0" smtClean="0">
                  <a:solidFill>
                    <a:srgbClr val="333399"/>
                  </a:solidFill>
                  <a:latin typeface="Arial" charset="0"/>
                </a:endParaRPr>
              </a:p>
            </p:txBody>
          </p:sp>
          <p:sp>
            <p:nvSpPr>
              <p:cNvPr id="335" name="Text Box 74"/>
              <p:cNvSpPr txBox="1">
                <a:spLocks noChangeArrowheads="1"/>
              </p:cNvSpPr>
              <p:nvPr/>
            </p:nvSpPr>
            <p:spPr bwMode="auto">
              <a:xfrm>
                <a:off x="5603627" y="2226043"/>
                <a:ext cx="140759" cy="40340"/>
              </a:xfrm>
              <a:prstGeom prst="rect">
                <a:avLst/>
              </a:prstGeom>
              <a:solidFill>
                <a:srgbClr val="9BBB59">
                  <a:lumMod val="60000"/>
                  <a:lumOff val="40000"/>
                </a:srgbClr>
              </a:solidFill>
              <a:ln w="9525">
                <a:noFill/>
                <a:miter lim="800000"/>
                <a:headEnd/>
                <a:tailEnd/>
              </a:ln>
              <a:effectLst/>
            </p:spPr>
            <p:txBody>
              <a:bodyPr lIns="18000" rIns="18000" anchor="t" anchorCtr="0"/>
              <a:lstStyle/>
              <a:p>
                <a:pPr algn="ctr" fontAlgn="auto">
                  <a:spcBef>
                    <a:spcPct val="50000"/>
                  </a:spcBef>
                  <a:spcAft>
                    <a:spcPts val="0"/>
                  </a:spcAft>
                  <a:defRPr/>
                </a:pPr>
                <a:endParaRPr lang="en-US" sz="1200" b="1" i="0" kern="0" dirty="0" smtClean="0">
                  <a:solidFill>
                    <a:srgbClr val="333399"/>
                  </a:solidFill>
                  <a:latin typeface="Arial" charset="0"/>
                </a:endParaRPr>
              </a:p>
            </p:txBody>
          </p:sp>
          <p:sp>
            <p:nvSpPr>
              <p:cNvPr id="336" name="Text Box 74"/>
              <p:cNvSpPr txBox="1">
                <a:spLocks noChangeArrowheads="1"/>
              </p:cNvSpPr>
              <p:nvPr/>
            </p:nvSpPr>
            <p:spPr bwMode="auto">
              <a:xfrm>
                <a:off x="5462867" y="2454468"/>
                <a:ext cx="140759" cy="40340"/>
              </a:xfrm>
              <a:prstGeom prst="rect">
                <a:avLst/>
              </a:prstGeom>
              <a:solidFill>
                <a:srgbClr val="9BBB59">
                  <a:lumMod val="60000"/>
                  <a:lumOff val="40000"/>
                </a:srgbClr>
              </a:solidFill>
              <a:ln w="9525">
                <a:noFill/>
                <a:miter lim="800000"/>
                <a:headEnd/>
                <a:tailEnd/>
              </a:ln>
              <a:effectLst/>
            </p:spPr>
            <p:txBody>
              <a:bodyPr lIns="18000" rIns="18000" anchor="t" anchorCtr="0"/>
              <a:lstStyle/>
              <a:p>
                <a:pPr algn="ctr" fontAlgn="auto">
                  <a:spcBef>
                    <a:spcPct val="50000"/>
                  </a:spcBef>
                  <a:spcAft>
                    <a:spcPts val="0"/>
                  </a:spcAft>
                  <a:defRPr/>
                </a:pPr>
                <a:endParaRPr lang="en-US" sz="1200" b="1" i="0" kern="0" dirty="0" smtClean="0">
                  <a:solidFill>
                    <a:srgbClr val="333399"/>
                  </a:solidFill>
                  <a:latin typeface="Arial" charset="0"/>
                </a:endParaRPr>
              </a:p>
            </p:txBody>
          </p:sp>
          <p:sp>
            <p:nvSpPr>
              <p:cNvPr id="337" name="Text Box 74"/>
              <p:cNvSpPr txBox="1">
                <a:spLocks noChangeArrowheads="1"/>
              </p:cNvSpPr>
              <p:nvPr/>
            </p:nvSpPr>
            <p:spPr bwMode="auto">
              <a:xfrm>
                <a:off x="5603627" y="2454468"/>
                <a:ext cx="140759" cy="40340"/>
              </a:xfrm>
              <a:prstGeom prst="rect">
                <a:avLst/>
              </a:prstGeom>
              <a:solidFill>
                <a:srgbClr val="9BBB59">
                  <a:lumMod val="60000"/>
                  <a:lumOff val="40000"/>
                </a:srgbClr>
              </a:solidFill>
              <a:ln w="9525">
                <a:noFill/>
                <a:miter lim="800000"/>
                <a:headEnd/>
                <a:tailEnd/>
              </a:ln>
              <a:effectLst/>
            </p:spPr>
            <p:txBody>
              <a:bodyPr lIns="18000" rIns="18000" anchor="t" anchorCtr="0"/>
              <a:lstStyle/>
              <a:p>
                <a:pPr algn="ctr" fontAlgn="auto">
                  <a:spcBef>
                    <a:spcPct val="50000"/>
                  </a:spcBef>
                  <a:spcAft>
                    <a:spcPts val="0"/>
                  </a:spcAft>
                  <a:defRPr/>
                </a:pPr>
                <a:endParaRPr lang="en-US" sz="1200" b="1" i="0" kern="0" dirty="0" smtClean="0">
                  <a:solidFill>
                    <a:srgbClr val="333399"/>
                  </a:solidFill>
                  <a:latin typeface="Arial" charset="0"/>
                </a:endParaRPr>
              </a:p>
            </p:txBody>
          </p:sp>
          <p:cxnSp>
            <p:nvCxnSpPr>
              <p:cNvPr id="338" name="Connettore 2 71"/>
              <p:cNvCxnSpPr>
                <a:stCxn id="337" idx="0"/>
                <a:endCxn id="335" idx="2"/>
              </p:cNvCxnSpPr>
              <p:nvPr/>
            </p:nvCxnSpPr>
            <p:spPr>
              <a:xfrm flipV="1">
                <a:off x="5674006" y="2266383"/>
                <a:ext cx="0" cy="188085"/>
              </a:xfrm>
              <a:prstGeom prst="straightConnector1">
                <a:avLst/>
              </a:prstGeom>
              <a:noFill/>
              <a:ln w="25400" cap="flat" cmpd="sng" algn="ctr">
                <a:solidFill>
                  <a:srgbClr val="FF0000"/>
                </a:solidFill>
                <a:prstDash val="solid"/>
                <a:tailEnd type="stealth"/>
              </a:ln>
              <a:effectLst/>
            </p:spPr>
          </p:cxnSp>
          <p:sp>
            <p:nvSpPr>
              <p:cNvPr id="339" name="Text Box 74"/>
              <p:cNvSpPr txBox="1">
                <a:spLocks noChangeArrowheads="1"/>
              </p:cNvSpPr>
              <p:nvPr/>
            </p:nvSpPr>
            <p:spPr bwMode="auto">
              <a:xfrm>
                <a:off x="5073989" y="2453295"/>
                <a:ext cx="1022295" cy="698901"/>
              </a:xfrm>
              <a:prstGeom prst="rect">
                <a:avLst/>
              </a:prstGeom>
              <a:solidFill>
                <a:srgbClr val="9BBB59">
                  <a:lumMod val="60000"/>
                  <a:lumOff val="40000"/>
                </a:srgbClr>
              </a:solidFill>
              <a:ln w="9525">
                <a:solidFill>
                  <a:sysClr val="windowText" lastClr="000000"/>
                </a:solidFill>
                <a:miter lim="800000"/>
                <a:headEnd/>
                <a:tailEnd/>
              </a:ln>
              <a:effectLst/>
            </p:spPr>
            <p:txBody>
              <a:bodyPr lIns="18000" rIns="18000" anchor="t" anchorCtr="0"/>
              <a:lstStyle/>
              <a:p>
                <a:pPr algn="ctr" fontAlgn="auto">
                  <a:spcBef>
                    <a:spcPct val="50000"/>
                  </a:spcBef>
                  <a:spcAft>
                    <a:spcPts val="0"/>
                  </a:spcAft>
                  <a:defRPr/>
                </a:pPr>
                <a:r>
                  <a:rPr lang="en-US" sz="1500" b="1" i="0" kern="0" dirty="0" smtClean="0">
                    <a:solidFill>
                      <a:srgbClr val="333399"/>
                    </a:solidFill>
                    <a:latin typeface="Arial" charset="0"/>
                  </a:rPr>
                  <a:t>GBTx</a:t>
                </a:r>
                <a:r>
                  <a:rPr lang="en-US" sz="1600" b="1" i="0" kern="0" dirty="0">
                    <a:solidFill>
                      <a:srgbClr val="333399"/>
                    </a:solidFill>
                    <a:latin typeface="Arial" charset="0"/>
                  </a:rPr>
                  <a:t> </a:t>
                </a:r>
                <a:endParaRPr lang="en-US" sz="1600" b="1" i="0" kern="0" dirty="0" smtClean="0">
                  <a:solidFill>
                    <a:srgbClr val="333399"/>
                  </a:solidFill>
                  <a:latin typeface="Arial" charset="0"/>
                </a:endParaRPr>
              </a:p>
              <a:p>
                <a:pPr algn="ctr" fontAlgn="auto">
                  <a:spcBef>
                    <a:spcPts val="300"/>
                  </a:spcBef>
                  <a:spcAft>
                    <a:spcPts val="0"/>
                  </a:spcAft>
                  <a:defRPr/>
                </a:pPr>
                <a:r>
                  <a:rPr lang="en-US" sz="1100" b="1" i="0" kern="0" dirty="0" smtClean="0">
                    <a:solidFill>
                      <a:srgbClr val="333399"/>
                    </a:solidFill>
                    <a:latin typeface="Arial" charset="0"/>
                  </a:rPr>
                  <a:t>TDC data </a:t>
                </a:r>
                <a:r>
                  <a:rPr lang="en-US" sz="1100" b="1" i="0" kern="0" dirty="0" err="1" smtClean="0">
                    <a:solidFill>
                      <a:srgbClr val="333399"/>
                    </a:solidFill>
                    <a:latin typeface="Arial" charset="0"/>
                  </a:rPr>
                  <a:t>serializer</a:t>
                </a:r>
                <a:endParaRPr lang="en-US" sz="1100" b="1" i="0" kern="0" dirty="0" smtClean="0">
                  <a:solidFill>
                    <a:srgbClr val="333399"/>
                  </a:solidFill>
                  <a:latin typeface="Arial" charset="0"/>
                </a:endParaRPr>
              </a:p>
            </p:txBody>
          </p:sp>
          <p:sp>
            <p:nvSpPr>
              <p:cNvPr id="340" name="Text Box 74"/>
              <p:cNvSpPr txBox="1">
                <a:spLocks noChangeArrowheads="1"/>
              </p:cNvSpPr>
              <p:nvPr/>
            </p:nvSpPr>
            <p:spPr bwMode="auto">
              <a:xfrm>
                <a:off x="5073989" y="1563784"/>
                <a:ext cx="1022295" cy="698901"/>
              </a:xfrm>
              <a:prstGeom prst="rect">
                <a:avLst/>
              </a:prstGeom>
              <a:solidFill>
                <a:srgbClr val="9BBB59">
                  <a:lumMod val="60000"/>
                  <a:lumOff val="40000"/>
                </a:srgbClr>
              </a:solidFill>
              <a:ln w="9525">
                <a:solidFill>
                  <a:sysClr val="windowText" lastClr="000000"/>
                </a:solidFill>
                <a:miter lim="800000"/>
                <a:headEnd/>
                <a:tailEnd/>
              </a:ln>
              <a:effectLst/>
            </p:spPr>
            <p:txBody>
              <a:bodyPr lIns="18000" rIns="18000" anchor="t" anchorCtr="0"/>
              <a:lstStyle/>
              <a:p>
                <a:pPr algn="ctr" fontAlgn="auto">
                  <a:spcBef>
                    <a:spcPct val="50000"/>
                  </a:spcBef>
                  <a:spcAft>
                    <a:spcPts val="0"/>
                  </a:spcAft>
                  <a:defRPr/>
                </a:pPr>
                <a:r>
                  <a:rPr lang="en-US" sz="1500" b="1" i="0" kern="0" dirty="0" smtClean="0">
                    <a:solidFill>
                      <a:srgbClr val="333399"/>
                    </a:solidFill>
                    <a:latin typeface="Arial" charset="0"/>
                  </a:rPr>
                  <a:t>GBTx</a:t>
                </a:r>
                <a:r>
                  <a:rPr lang="en-US" sz="1600" b="1" i="0" kern="0" dirty="0" smtClean="0">
                    <a:solidFill>
                      <a:srgbClr val="333399"/>
                    </a:solidFill>
                    <a:latin typeface="Arial" charset="0"/>
                  </a:rPr>
                  <a:t> </a:t>
                </a:r>
              </a:p>
              <a:p>
                <a:pPr algn="ctr" fontAlgn="auto">
                  <a:spcBef>
                    <a:spcPts val="300"/>
                  </a:spcBef>
                  <a:spcAft>
                    <a:spcPts val="0"/>
                  </a:spcAft>
                  <a:defRPr/>
                </a:pPr>
                <a:r>
                  <a:rPr lang="en-US" sz="1100" b="1" i="0" kern="0" dirty="0" smtClean="0">
                    <a:solidFill>
                      <a:srgbClr val="333399"/>
                    </a:solidFill>
                    <a:latin typeface="Arial" charset="0"/>
                  </a:rPr>
                  <a:t>HIT data </a:t>
                </a:r>
                <a:r>
                  <a:rPr lang="en-US" sz="1100" b="1" i="0" kern="0" dirty="0" err="1" smtClean="0">
                    <a:solidFill>
                      <a:srgbClr val="333399"/>
                    </a:solidFill>
                    <a:latin typeface="Arial" charset="0"/>
                  </a:rPr>
                  <a:t>serializer</a:t>
                </a:r>
                <a:endParaRPr lang="en-US" sz="1100" b="1" i="0" kern="0" dirty="0" smtClean="0">
                  <a:solidFill>
                    <a:srgbClr val="333399"/>
                  </a:solidFill>
                  <a:latin typeface="Arial" charset="0"/>
                </a:endParaRPr>
              </a:p>
            </p:txBody>
          </p:sp>
          <p:sp>
            <p:nvSpPr>
              <p:cNvPr id="341" name="AutoShape 75"/>
              <p:cNvSpPr>
                <a:spLocks noChangeArrowheads="1"/>
              </p:cNvSpPr>
              <p:nvPr/>
            </p:nvSpPr>
            <p:spPr bwMode="auto">
              <a:xfrm>
                <a:off x="6133518" y="1830932"/>
                <a:ext cx="211725" cy="166401"/>
              </a:xfrm>
              <a:prstGeom prst="rightArrow">
                <a:avLst>
                  <a:gd name="adj1" fmla="val 57731"/>
                  <a:gd name="adj2" fmla="val 36771"/>
                </a:avLst>
              </a:prstGeom>
              <a:solidFill>
                <a:sysClr val="window" lastClr="FFFFFF"/>
              </a:solidFill>
              <a:ln w="19050">
                <a:solidFill>
                  <a:srgbClr val="C00000"/>
                </a:solidFill>
                <a:miter lim="800000"/>
                <a:headEnd/>
                <a:tailEnd type="none" w="med" len="sm"/>
              </a:ln>
              <a:effectLst/>
            </p:spPr>
            <p:txBody>
              <a:bodyPr anchor="ctr"/>
              <a:lstStyle/>
              <a:p>
                <a:pPr fontAlgn="auto">
                  <a:spcAft>
                    <a:spcPts val="0"/>
                  </a:spcAft>
                  <a:defRPr/>
                </a:pPr>
                <a:endParaRPr lang="en-GB" sz="1200" b="1" i="0" kern="0" dirty="0">
                  <a:solidFill>
                    <a:sysClr val="windowText" lastClr="000000"/>
                  </a:solidFill>
                  <a:latin typeface="Arial" charset="0"/>
                </a:endParaRPr>
              </a:p>
            </p:txBody>
          </p:sp>
          <p:sp>
            <p:nvSpPr>
              <p:cNvPr id="342" name="AutoShape 75"/>
              <p:cNvSpPr>
                <a:spLocks noChangeArrowheads="1"/>
              </p:cNvSpPr>
              <p:nvPr/>
            </p:nvSpPr>
            <p:spPr bwMode="auto">
              <a:xfrm>
                <a:off x="6138151" y="2734335"/>
                <a:ext cx="211725" cy="166401"/>
              </a:xfrm>
              <a:prstGeom prst="rightArrow">
                <a:avLst>
                  <a:gd name="adj1" fmla="val 57731"/>
                  <a:gd name="adj2" fmla="val 36771"/>
                </a:avLst>
              </a:prstGeom>
              <a:solidFill>
                <a:sysClr val="window" lastClr="FFFFFF"/>
              </a:solidFill>
              <a:ln w="19050">
                <a:solidFill>
                  <a:srgbClr val="C00000"/>
                </a:solidFill>
                <a:miter lim="800000"/>
                <a:headEnd/>
                <a:tailEnd type="none" w="med" len="sm"/>
              </a:ln>
              <a:effectLst/>
            </p:spPr>
            <p:txBody>
              <a:bodyPr anchor="ctr"/>
              <a:lstStyle/>
              <a:p>
                <a:pPr fontAlgn="auto">
                  <a:spcAft>
                    <a:spcPts val="0"/>
                  </a:spcAft>
                  <a:defRPr/>
                </a:pPr>
                <a:endParaRPr lang="en-GB" sz="1200" b="1" i="0" kern="0" dirty="0">
                  <a:solidFill>
                    <a:sysClr val="windowText" lastClr="000000"/>
                  </a:solidFill>
                  <a:latin typeface="Arial" charset="0"/>
                </a:endParaRPr>
              </a:p>
            </p:txBody>
          </p:sp>
        </p:grpSp>
        <p:sp>
          <p:nvSpPr>
            <p:cNvPr id="344" name="CasellaDiTesto 343"/>
            <p:cNvSpPr txBox="1"/>
            <p:nvPr/>
          </p:nvSpPr>
          <p:spPr>
            <a:xfrm>
              <a:off x="7919865" y="2468796"/>
              <a:ext cx="1044623" cy="600164"/>
            </a:xfrm>
            <a:prstGeom prst="rect">
              <a:avLst/>
            </a:prstGeom>
            <a:noFill/>
          </p:spPr>
          <p:txBody>
            <a:bodyPr wrap="square" rtlCol="0">
              <a:spAutoFit/>
            </a:bodyPr>
            <a:lstStyle/>
            <a:p>
              <a:pPr algn="ctr"/>
              <a:r>
                <a:rPr lang="it-IT" sz="1100" b="1" dirty="0" err="1" smtClean="0">
                  <a:solidFill>
                    <a:srgbClr val="000000"/>
                  </a:solidFill>
                </a:rPr>
                <a:t>To</a:t>
              </a:r>
              <a:r>
                <a:rPr lang="it-IT" sz="1100" b="1" dirty="0" smtClean="0">
                  <a:solidFill>
                    <a:srgbClr val="000000"/>
                  </a:solidFill>
                </a:rPr>
                <a:t> TELL40 </a:t>
              </a:r>
            </a:p>
            <a:p>
              <a:pPr algn="ctr"/>
              <a:r>
                <a:rPr lang="it-IT" sz="1100" b="1" dirty="0" smtClean="0">
                  <a:solidFill>
                    <a:srgbClr val="000000"/>
                  </a:solidFill>
                </a:rPr>
                <a:t>2 </a:t>
              </a:r>
              <a:r>
                <a:rPr lang="it-IT" sz="1100" b="1" dirty="0" err="1" smtClean="0">
                  <a:solidFill>
                    <a:srgbClr val="000000"/>
                  </a:solidFill>
                </a:rPr>
                <a:t>links</a:t>
              </a:r>
              <a:r>
                <a:rPr lang="it-IT" sz="1100" b="1" dirty="0" smtClean="0">
                  <a:solidFill>
                    <a:srgbClr val="000000"/>
                  </a:solidFill>
                </a:rPr>
                <a:t> simplex</a:t>
              </a:r>
              <a:endParaRPr lang="it-IT" sz="1100" b="1" dirty="0">
                <a:solidFill>
                  <a:srgbClr val="000000"/>
                </a:solidFill>
              </a:endParaRPr>
            </a:p>
          </p:txBody>
        </p:sp>
        <p:sp>
          <p:nvSpPr>
            <p:cNvPr id="345" name="CasellaDiTesto 344"/>
            <p:cNvSpPr txBox="1"/>
            <p:nvPr/>
          </p:nvSpPr>
          <p:spPr>
            <a:xfrm>
              <a:off x="7956376" y="1604700"/>
              <a:ext cx="1008112" cy="600164"/>
            </a:xfrm>
            <a:prstGeom prst="rect">
              <a:avLst/>
            </a:prstGeom>
            <a:noFill/>
          </p:spPr>
          <p:txBody>
            <a:bodyPr wrap="square" rtlCol="0">
              <a:spAutoFit/>
            </a:bodyPr>
            <a:lstStyle/>
            <a:p>
              <a:pPr algn="ctr"/>
              <a:r>
                <a:rPr lang="it-IT" sz="1100" b="1" dirty="0" err="1" smtClean="0">
                  <a:solidFill>
                    <a:srgbClr val="000000"/>
                  </a:solidFill>
                </a:rPr>
                <a:t>To</a:t>
              </a:r>
              <a:r>
                <a:rPr lang="it-IT" sz="1100" b="1" dirty="0" smtClean="0">
                  <a:solidFill>
                    <a:srgbClr val="000000"/>
                  </a:solidFill>
                </a:rPr>
                <a:t> Trigger 2 </a:t>
              </a:r>
              <a:r>
                <a:rPr lang="it-IT" sz="1100" b="1" dirty="0" err="1" smtClean="0">
                  <a:solidFill>
                    <a:srgbClr val="000000"/>
                  </a:solidFill>
                </a:rPr>
                <a:t>links</a:t>
              </a:r>
              <a:endParaRPr lang="it-IT" sz="1100" b="1" dirty="0" smtClean="0">
                <a:solidFill>
                  <a:srgbClr val="000000"/>
                </a:solidFill>
              </a:endParaRPr>
            </a:p>
            <a:p>
              <a:pPr algn="ctr"/>
              <a:r>
                <a:rPr lang="it-IT" sz="1100" b="1" dirty="0" smtClean="0">
                  <a:solidFill>
                    <a:srgbClr val="000000"/>
                  </a:solidFill>
                </a:rPr>
                <a:t>simplex </a:t>
              </a:r>
              <a:endParaRPr lang="it-IT" sz="1100" b="1" dirty="0">
                <a:solidFill>
                  <a:srgbClr val="000000"/>
                </a:solidFill>
              </a:endParaRPr>
            </a:p>
          </p:txBody>
        </p:sp>
        <p:sp>
          <p:nvSpPr>
            <p:cNvPr id="346" name="CasellaDiTesto 345"/>
            <p:cNvSpPr txBox="1"/>
            <p:nvPr/>
          </p:nvSpPr>
          <p:spPr>
            <a:xfrm>
              <a:off x="-108520" y="4043186"/>
              <a:ext cx="1224136" cy="600164"/>
            </a:xfrm>
            <a:prstGeom prst="rect">
              <a:avLst/>
            </a:prstGeom>
            <a:noFill/>
          </p:spPr>
          <p:txBody>
            <a:bodyPr wrap="square" rtlCol="0">
              <a:spAutoFit/>
            </a:bodyPr>
            <a:lstStyle/>
            <a:p>
              <a:pPr algn="ctr"/>
              <a:r>
                <a:rPr lang="it-IT" sz="1100" b="1" dirty="0" err="1" smtClean="0">
                  <a:solidFill>
                    <a:srgbClr val="000000"/>
                  </a:solidFill>
                </a:rPr>
                <a:t>To</a:t>
              </a:r>
              <a:r>
                <a:rPr lang="it-IT" sz="1100" b="1" dirty="0" smtClean="0">
                  <a:solidFill>
                    <a:srgbClr val="000000"/>
                  </a:solidFill>
                </a:rPr>
                <a:t>/</a:t>
              </a:r>
              <a:r>
                <a:rPr lang="it-IT" sz="1100" b="1" dirty="0" err="1" smtClean="0">
                  <a:solidFill>
                    <a:srgbClr val="000000"/>
                  </a:solidFill>
                </a:rPr>
                <a:t>from</a:t>
              </a:r>
              <a:r>
                <a:rPr lang="it-IT" sz="1100" b="1" dirty="0" smtClean="0">
                  <a:solidFill>
                    <a:srgbClr val="000000"/>
                  </a:solidFill>
                </a:rPr>
                <a:t> TFC           1 link</a:t>
              </a:r>
            </a:p>
            <a:p>
              <a:pPr algn="ctr"/>
              <a:r>
                <a:rPr lang="it-IT" sz="1100" b="1" dirty="0" smtClean="0">
                  <a:solidFill>
                    <a:srgbClr val="000000"/>
                  </a:solidFill>
                </a:rPr>
                <a:t>duplex</a:t>
              </a:r>
              <a:endParaRPr lang="it-IT" sz="1100" b="1" dirty="0">
                <a:solidFill>
                  <a:srgbClr val="000000"/>
                </a:solidFill>
              </a:endParaRPr>
            </a:p>
          </p:txBody>
        </p:sp>
        <p:cxnSp>
          <p:nvCxnSpPr>
            <p:cNvPr id="349" name="Connettore 2 268"/>
            <p:cNvCxnSpPr>
              <a:stCxn id="205" idx="2"/>
              <a:endCxn id="304" idx="1"/>
            </p:cNvCxnSpPr>
            <p:nvPr/>
          </p:nvCxnSpPr>
          <p:spPr>
            <a:xfrm rot="5400000" flipH="1" flipV="1">
              <a:off x="3922866" y="3421697"/>
              <a:ext cx="353687" cy="2304037"/>
            </a:xfrm>
            <a:prstGeom prst="bentConnector4">
              <a:avLst>
                <a:gd name="adj1" fmla="val -75405"/>
                <a:gd name="adj2" fmla="val 91271"/>
              </a:avLst>
            </a:prstGeom>
            <a:noFill/>
            <a:ln w="25400" cap="flat" cmpd="sng" algn="ctr">
              <a:solidFill>
                <a:srgbClr val="FF0000"/>
              </a:solidFill>
              <a:prstDash val="solid"/>
              <a:tailEnd type="stealth"/>
            </a:ln>
            <a:effectLst/>
          </p:spPr>
        </p:cxnSp>
        <p:cxnSp>
          <p:nvCxnSpPr>
            <p:cNvPr id="354" name="Connettore 2 268"/>
            <p:cNvCxnSpPr>
              <a:stCxn id="205" idx="0"/>
            </p:cNvCxnSpPr>
            <p:nvPr/>
          </p:nvCxnSpPr>
          <p:spPr>
            <a:xfrm rot="5400000" flipH="1" flipV="1">
              <a:off x="2850050" y="3278993"/>
              <a:ext cx="806771" cy="611486"/>
            </a:xfrm>
            <a:prstGeom prst="bentConnector3">
              <a:avLst>
                <a:gd name="adj1" fmla="val 78335"/>
              </a:avLst>
            </a:prstGeom>
            <a:noFill/>
            <a:ln w="25400" cap="flat" cmpd="sng" algn="ctr">
              <a:solidFill>
                <a:srgbClr val="003300"/>
              </a:solidFill>
              <a:prstDash val="solid"/>
              <a:tailEnd type="stealth"/>
            </a:ln>
            <a:effectLst/>
          </p:spPr>
        </p:cxnSp>
        <p:cxnSp>
          <p:nvCxnSpPr>
            <p:cNvPr id="367" name="Connettore 2 268"/>
            <p:cNvCxnSpPr>
              <a:stCxn id="205" idx="0"/>
              <a:endCxn id="373" idx="2"/>
            </p:cNvCxnSpPr>
            <p:nvPr/>
          </p:nvCxnSpPr>
          <p:spPr>
            <a:xfrm rot="5400000" flipH="1" flipV="1">
              <a:off x="3749264" y="2348359"/>
              <a:ext cx="838191" cy="2441334"/>
            </a:xfrm>
            <a:prstGeom prst="bentConnector3">
              <a:avLst>
                <a:gd name="adj1" fmla="val 75379"/>
              </a:avLst>
            </a:prstGeom>
            <a:noFill/>
            <a:ln w="25400" cap="flat" cmpd="sng" algn="ctr">
              <a:solidFill>
                <a:srgbClr val="003300"/>
              </a:solidFill>
              <a:prstDash val="solid"/>
              <a:tailEnd type="stealth"/>
            </a:ln>
            <a:effectLst/>
          </p:spPr>
        </p:cxnSp>
        <p:sp>
          <p:nvSpPr>
            <p:cNvPr id="372" name="Text Box 74"/>
            <p:cNvSpPr txBox="1">
              <a:spLocks noChangeArrowheads="1"/>
            </p:cNvSpPr>
            <p:nvPr/>
          </p:nvSpPr>
          <p:spPr bwMode="auto">
            <a:xfrm>
              <a:off x="5220072" y="3100628"/>
              <a:ext cx="140759" cy="40340"/>
            </a:xfrm>
            <a:prstGeom prst="rect">
              <a:avLst/>
            </a:prstGeom>
            <a:solidFill>
              <a:srgbClr val="9BBB59">
                <a:lumMod val="60000"/>
                <a:lumOff val="40000"/>
              </a:srgbClr>
            </a:solidFill>
            <a:ln w="9525">
              <a:noFill/>
              <a:miter lim="800000"/>
              <a:headEnd/>
              <a:tailEnd/>
            </a:ln>
            <a:effectLst/>
          </p:spPr>
          <p:txBody>
            <a:bodyPr lIns="18000" rIns="18000" anchor="t" anchorCtr="0"/>
            <a:lstStyle/>
            <a:p>
              <a:pPr algn="ctr" fontAlgn="auto">
                <a:spcBef>
                  <a:spcPct val="50000"/>
                </a:spcBef>
                <a:spcAft>
                  <a:spcPts val="0"/>
                </a:spcAft>
                <a:defRPr/>
              </a:pPr>
              <a:endParaRPr lang="en-US" sz="1200" b="1" i="0" kern="0" dirty="0" smtClean="0">
                <a:solidFill>
                  <a:srgbClr val="333399"/>
                </a:solidFill>
                <a:latin typeface="Arial" charset="0"/>
              </a:endParaRPr>
            </a:p>
          </p:txBody>
        </p:sp>
        <p:sp>
          <p:nvSpPr>
            <p:cNvPr id="373" name="Text Box 74"/>
            <p:cNvSpPr txBox="1">
              <a:spLocks noChangeArrowheads="1"/>
            </p:cNvSpPr>
            <p:nvPr/>
          </p:nvSpPr>
          <p:spPr bwMode="auto">
            <a:xfrm>
              <a:off x="5318646" y="3109590"/>
              <a:ext cx="140759" cy="40340"/>
            </a:xfrm>
            <a:prstGeom prst="rect">
              <a:avLst/>
            </a:prstGeom>
            <a:solidFill>
              <a:srgbClr val="9BBB59">
                <a:lumMod val="60000"/>
                <a:lumOff val="40000"/>
              </a:srgbClr>
            </a:solidFill>
            <a:ln w="9525">
              <a:noFill/>
              <a:miter lim="800000"/>
              <a:headEnd/>
              <a:tailEnd/>
            </a:ln>
            <a:effectLst/>
          </p:spPr>
          <p:txBody>
            <a:bodyPr lIns="18000" rIns="18000" anchor="t" anchorCtr="0"/>
            <a:lstStyle/>
            <a:p>
              <a:pPr algn="ctr" fontAlgn="auto">
                <a:spcBef>
                  <a:spcPct val="50000"/>
                </a:spcBef>
                <a:spcAft>
                  <a:spcPts val="0"/>
                </a:spcAft>
                <a:defRPr/>
              </a:pPr>
              <a:endParaRPr lang="en-US" sz="1200" b="1" i="0" kern="0" dirty="0" smtClean="0">
                <a:solidFill>
                  <a:srgbClr val="333399"/>
                </a:solidFill>
                <a:latin typeface="Arial" charset="0"/>
              </a:endParaRPr>
            </a:p>
          </p:txBody>
        </p:sp>
      </p:grpSp>
      <p:sp>
        <p:nvSpPr>
          <p:cNvPr id="392" name="Segnaposto numero diapositiva 391"/>
          <p:cNvSpPr>
            <a:spLocks noGrp="1"/>
          </p:cNvSpPr>
          <p:nvPr>
            <p:ph type="sldNum" sz="quarter" idx="11"/>
          </p:nvPr>
        </p:nvSpPr>
        <p:spPr/>
        <p:txBody>
          <a:bodyPr/>
          <a:lstStyle/>
          <a:p>
            <a:fld id="{339FF282-A267-4FE9-A36E-6E6EA063A851}" type="slidenum">
              <a:rPr lang="it-IT" smtClean="0"/>
              <a:pPr/>
              <a:t>3</a:t>
            </a:fld>
            <a:endParaRPr lang="it-IT"/>
          </a:p>
        </p:txBody>
      </p:sp>
    </p:spTree>
    <p:extLst>
      <p:ext uri="{BB962C8B-B14F-4D97-AF65-F5344CB8AC3E}">
        <p14:creationId xmlns:p14="http://schemas.microsoft.com/office/powerpoint/2010/main" val="104514810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Calibri"/>
                <a:cs typeface="Calibri"/>
              </a:rPr>
              <a:t>Muon readout improvements</a:t>
            </a:r>
            <a:endParaRPr lang="en-AU" dirty="0">
              <a:latin typeface="Calibri"/>
              <a:cs typeface="Calibri"/>
            </a:endParaRPr>
          </a:p>
        </p:txBody>
      </p:sp>
      <p:sp>
        <p:nvSpPr>
          <p:cNvPr id="3" name="Content Placeholder 2"/>
          <p:cNvSpPr>
            <a:spLocks noGrp="1"/>
          </p:cNvSpPr>
          <p:nvPr>
            <p:ph idx="1"/>
          </p:nvPr>
        </p:nvSpPr>
        <p:spPr>
          <a:xfrm>
            <a:off x="304800" y="1295400"/>
            <a:ext cx="8534400" cy="4876800"/>
          </a:xfrm>
        </p:spPr>
        <p:txBody>
          <a:bodyPr>
            <a:normAutofit/>
          </a:bodyPr>
          <a:lstStyle/>
          <a:p>
            <a:r>
              <a:rPr lang="en-AU" dirty="0" smtClean="0">
                <a:latin typeface="Calibri"/>
                <a:cs typeface="Calibri"/>
              </a:rPr>
              <a:t>The r</a:t>
            </a:r>
            <a:r>
              <a:rPr lang="en-AU" dirty="0" smtClean="0">
                <a:latin typeface="Calibri"/>
                <a:cs typeface="Calibri"/>
              </a:rPr>
              <a:t>eviewers of the muon upgrade electronics architecture suggested to include the </a:t>
            </a:r>
            <a:r>
              <a:rPr lang="en-AU" dirty="0" smtClean="0">
                <a:solidFill>
                  <a:schemeClr val="tx2"/>
                </a:solidFill>
                <a:latin typeface="Calibri"/>
                <a:cs typeface="Calibri"/>
              </a:rPr>
              <a:t>“TDC info in the </a:t>
            </a:r>
            <a:r>
              <a:rPr lang="en-AU" dirty="0" smtClean="0">
                <a:solidFill>
                  <a:schemeClr val="tx2"/>
                </a:solidFill>
                <a:latin typeface="Calibri"/>
                <a:cs typeface="Calibri"/>
              </a:rPr>
              <a:t>binary data </a:t>
            </a:r>
            <a:r>
              <a:rPr lang="en-AU" dirty="0" smtClean="0">
                <a:solidFill>
                  <a:schemeClr val="tx2"/>
                </a:solidFill>
                <a:latin typeface="Calibri"/>
                <a:cs typeface="Calibri"/>
              </a:rPr>
              <a:t>stream”</a:t>
            </a:r>
          </a:p>
          <a:p>
            <a:endParaRPr lang="en-AU" dirty="0">
              <a:solidFill>
                <a:schemeClr val="tx2"/>
              </a:solidFill>
              <a:latin typeface="Calibri"/>
              <a:cs typeface="Calibri"/>
            </a:endParaRPr>
          </a:p>
          <a:p>
            <a:r>
              <a:rPr lang="en-AU" dirty="0" smtClean="0">
                <a:latin typeface="Calibri"/>
                <a:cs typeface="Calibri"/>
              </a:rPr>
              <a:t>We agreed on this. So in each nODE we are planning to have:</a:t>
            </a:r>
          </a:p>
          <a:p>
            <a:pPr lvl="1"/>
            <a:r>
              <a:rPr lang="en-AU" dirty="0" smtClean="0">
                <a:latin typeface="Calibri"/>
                <a:cs typeface="Calibri"/>
              </a:rPr>
              <a:t>4 links carrying full information (hit position and time) to DAQ</a:t>
            </a:r>
          </a:p>
          <a:p>
            <a:pPr lvl="1"/>
            <a:r>
              <a:rPr lang="en-AU" dirty="0" smtClean="0">
                <a:latin typeface="Calibri"/>
                <a:cs typeface="Calibri"/>
              </a:rPr>
              <a:t>2 links with only binary hit information for the HW LLT</a:t>
            </a:r>
          </a:p>
          <a:p>
            <a:endParaRPr lang="en-AU" dirty="0">
              <a:latin typeface="Calibri"/>
              <a:cs typeface="Calibri"/>
            </a:endParaRPr>
          </a:p>
          <a:p>
            <a:r>
              <a:rPr lang="en-AU" dirty="0" smtClean="0">
                <a:latin typeface="Calibri"/>
                <a:cs typeface="Calibri"/>
              </a:rPr>
              <a:t>By doing so:</a:t>
            </a:r>
          </a:p>
          <a:p>
            <a:pPr lvl="1"/>
            <a:r>
              <a:rPr lang="en-AU" dirty="0" smtClean="0">
                <a:latin typeface="Calibri"/>
                <a:cs typeface="Calibri"/>
              </a:rPr>
              <a:t>the number of Optical Links (and transmitter/receiver and readout boards) will increase roughly by 50%</a:t>
            </a:r>
          </a:p>
          <a:p>
            <a:pPr lvl="1"/>
            <a:r>
              <a:rPr lang="en-AU" dirty="0" smtClean="0">
                <a:latin typeface="Calibri"/>
                <a:cs typeface="Calibri"/>
              </a:rPr>
              <a:t>The nSYNC design complexity will increase</a:t>
            </a:r>
            <a:endParaRPr lang="en-AU" dirty="0" smtClean="0">
              <a:latin typeface="Calibri"/>
              <a:cs typeface="Calibri"/>
            </a:endParaRPr>
          </a:p>
          <a:p>
            <a:endParaRPr lang="en-AU" dirty="0">
              <a:latin typeface="Calibri"/>
              <a:cs typeface="Calibri"/>
            </a:endParaRPr>
          </a:p>
          <a:p>
            <a:endParaRPr lang="en-AU" dirty="0" smtClean="0">
              <a:latin typeface="Calibri"/>
              <a:cs typeface="Calibri"/>
            </a:endParaRPr>
          </a:p>
        </p:txBody>
      </p:sp>
      <p:sp>
        <p:nvSpPr>
          <p:cNvPr id="5" name="Footer Placeholder 4"/>
          <p:cNvSpPr>
            <a:spLocks noGrp="1"/>
          </p:cNvSpPr>
          <p:nvPr>
            <p:ph type="ftr" sz="quarter" idx="11"/>
          </p:nvPr>
        </p:nvSpPr>
        <p:spPr/>
        <p:txBody>
          <a:bodyPr/>
          <a:lstStyle/>
          <a:p>
            <a:r>
              <a:rPr lang="en-AU" smtClean="0">
                <a:solidFill>
                  <a:srgbClr val="FFFF00"/>
                </a:solidFill>
                <a:latin typeface="Calibri"/>
                <a:cs typeface="Calibri"/>
              </a:rPr>
              <a:t>A. Cardini</a:t>
            </a:r>
            <a:endParaRPr lang="en-AU">
              <a:solidFill>
                <a:srgbClr val="FFFF00"/>
              </a:solidFill>
              <a:latin typeface="Calibri"/>
              <a:cs typeface="Calibri"/>
            </a:endParaRPr>
          </a:p>
        </p:txBody>
      </p:sp>
      <p:sp>
        <p:nvSpPr>
          <p:cNvPr id="6" name="Date Placeholder 5"/>
          <p:cNvSpPr>
            <a:spLocks noGrp="1"/>
          </p:cNvSpPr>
          <p:nvPr>
            <p:ph type="dt" sz="half" idx="10"/>
          </p:nvPr>
        </p:nvSpPr>
        <p:spPr/>
        <p:txBody>
          <a:bodyPr/>
          <a:lstStyle/>
          <a:p>
            <a:r>
              <a:rPr lang="en-US" smtClean="0">
                <a:solidFill>
                  <a:srgbClr val="FFFF00"/>
                </a:solidFill>
              </a:rPr>
              <a:t>Electronics Upgrade Meeting, 12JUN14</a:t>
            </a:r>
            <a:endParaRPr lang="it-IT">
              <a:solidFill>
                <a:srgbClr val="FFFF00"/>
              </a:solidFill>
            </a:endParaRPr>
          </a:p>
        </p:txBody>
      </p:sp>
      <p:sp>
        <p:nvSpPr>
          <p:cNvPr id="7" name="Slide Number Placeholder 6"/>
          <p:cNvSpPr>
            <a:spLocks noGrp="1"/>
          </p:cNvSpPr>
          <p:nvPr>
            <p:ph type="sldNum" sz="quarter" idx="12"/>
          </p:nvPr>
        </p:nvSpPr>
        <p:spPr/>
        <p:txBody>
          <a:bodyPr/>
          <a:lstStyle/>
          <a:p>
            <a:fld id="{B663645A-A71C-F848-830E-F99358DD3C72}" type="slidenum">
              <a:rPr lang="it-IT" smtClean="0">
                <a:solidFill>
                  <a:srgbClr val="FFFF00"/>
                </a:solidFill>
              </a:rPr>
              <a:pPr/>
              <a:t>4</a:t>
            </a:fld>
            <a:endParaRPr lang="it-IT">
              <a:solidFill>
                <a:srgbClr val="FFFF00"/>
              </a:solidFill>
            </a:endParaRPr>
          </a:p>
        </p:txBody>
      </p:sp>
    </p:spTree>
    <p:extLst>
      <p:ext uri="{BB962C8B-B14F-4D97-AF65-F5344CB8AC3E}">
        <p14:creationId xmlns:p14="http://schemas.microsoft.com/office/powerpoint/2010/main" val="2341812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smtClean="0">
                <a:latin typeface="Calibri"/>
                <a:cs typeface="Calibri"/>
              </a:rPr>
              <a:t>Could we already discard the HW LLT option?</a:t>
            </a:r>
            <a:endParaRPr lang="en-AU" sz="3200" dirty="0">
              <a:latin typeface="Calibri"/>
              <a:cs typeface="Calibri"/>
            </a:endParaRPr>
          </a:p>
        </p:txBody>
      </p:sp>
      <p:sp>
        <p:nvSpPr>
          <p:cNvPr id="3" name="Content Placeholder 2"/>
          <p:cNvSpPr>
            <a:spLocks noGrp="1"/>
          </p:cNvSpPr>
          <p:nvPr>
            <p:ph idx="1"/>
          </p:nvPr>
        </p:nvSpPr>
        <p:spPr>
          <a:xfrm>
            <a:off x="304800" y="1295400"/>
            <a:ext cx="8534400" cy="4876800"/>
          </a:xfrm>
        </p:spPr>
        <p:txBody>
          <a:bodyPr>
            <a:normAutofit/>
          </a:bodyPr>
          <a:lstStyle/>
          <a:p>
            <a:r>
              <a:rPr lang="en-AU" dirty="0" smtClean="0">
                <a:latin typeface="Calibri"/>
                <a:cs typeface="Calibri"/>
              </a:rPr>
              <a:t>We are starting designing the nSYNC</a:t>
            </a:r>
          </a:p>
          <a:p>
            <a:endParaRPr lang="en-AU" dirty="0">
              <a:latin typeface="Calibri"/>
              <a:cs typeface="Calibri"/>
            </a:endParaRPr>
          </a:p>
          <a:p>
            <a:r>
              <a:rPr lang="en-AU" dirty="0" smtClean="0">
                <a:latin typeface="Calibri"/>
                <a:cs typeface="Calibri"/>
              </a:rPr>
              <a:t>We would like to define what we should include in it</a:t>
            </a:r>
          </a:p>
          <a:p>
            <a:endParaRPr lang="en-AU" dirty="0">
              <a:latin typeface="Calibri"/>
              <a:cs typeface="Calibri"/>
            </a:endParaRPr>
          </a:p>
          <a:p>
            <a:r>
              <a:rPr lang="en-AU" dirty="0">
                <a:latin typeface="Calibri"/>
                <a:cs typeface="Calibri"/>
              </a:rPr>
              <a:t>W</a:t>
            </a:r>
            <a:r>
              <a:rPr lang="en-AU" dirty="0" smtClean="0">
                <a:latin typeface="Calibri"/>
                <a:cs typeface="Calibri"/>
              </a:rPr>
              <a:t>e have to define the fibres we need and the amount of optical transmitter/transceiver to order (this order was already done, BTW)</a:t>
            </a:r>
          </a:p>
          <a:p>
            <a:endParaRPr lang="en-AU" dirty="0" smtClean="0">
              <a:latin typeface="Calibri"/>
              <a:cs typeface="Calibri"/>
            </a:endParaRPr>
          </a:p>
          <a:p>
            <a:endParaRPr lang="en-AU" dirty="0" smtClean="0">
              <a:latin typeface="Calibri"/>
              <a:cs typeface="Calibri"/>
            </a:endParaRPr>
          </a:p>
          <a:p>
            <a:endParaRPr lang="en-AU" dirty="0">
              <a:latin typeface="Calibri"/>
              <a:cs typeface="Calibri"/>
            </a:endParaRPr>
          </a:p>
          <a:p>
            <a:r>
              <a:rPr lang="en-AU" dirty="0" smtClean="0">
                <a:latin typeface="Calibri"/>
                <a:cs typeface="Calibri"/>
              </a:rPr>
              <a:t>And there is something more…</a:t>
            </a:r>
            <a:endParaRPr lang="en-AU" dirty="0">
              <a:latin typeface="Calibri"/>
              <a:cs typeface="Calibri"/>
            </a:endParaRPr>
          </a:p>
        </p:txBody>
      </p:sp>
      <p:sp>
        <p:nvSpPr>
          <p:cNvPr id="5" name="Footer Placeholder 4"/>
          <p:cNvSpPr>
            <a:spLocks noGrp="1"/>
          </p:cNvSpPr>
          <p:nvPr>
            <p:ph type="ftr" sz="quarter" idx="11"/>
          </p:nvPr>
        </p:nvSpPr>
        <p:spPr/>
        <p:txBody>
          <a:bodyPr/>
          <a:lstStyle/>
          <a:p>
            <a:r>
              <a:rPr lang="en-AU" smtClean="0">
                <a:solidFill>
                  <a:srgbClr val="FFFF00"/>
                </a:solidFill>
                <a:latin typeface="Calibri"/>
                <a:cs typeface="Calibri"/>
              </a:rPr>
              <a:t>A. Cardini</a:t>
            </a:r>
            <a:endParaRPr lang="en-AU">
              <a:solidFill>
                <a:srgbClr val="FFFF00"/>
              </a:solidFill>
              <a:latin typeface="Calibri"/>
              <a:cs typeface="Calibri"/>
            </a:endParaRPr>
          </a:p>
        </p:txBody>
      </p:sp>
      <p:sp>
        <p:nvSpPr>
          <p:cNvPr id="6" name="Date Placeholder 5"/>
          <p:cNvSpPr>
            <a:spLocks noGrp="1"/>
          </p:cNvSpPr>
          <p:nvPr>
            <p:ph type="dt" sz="half" idx="10"/>
          </p:nvPr>
        </p:nvSpPr>
        <p:spPr/>
        <p:txBody>
          <a:bodyPr/>
          <a:lstStyle/>
          <a:p>
            <a:r>
              <a:rPr lang="en-US" smtClean="0">
                <a:solidFill>
                  <a:srgbClr val="FFFF00"/>
                </a:solidFill>
              </a:rPr>
              <a:t>Electronics Upgrade Meeting, 12JUN14</a:t>
            </a:r>
            <a:endParaRPr lang="it-IT">
              <a:solidFill>
                <a:srgbClr val="FFFF00"/>
              </a:solidFill>
            </a:endParaRPr>
          </a:p>
        </p:txBody>
      </p:sp>
      <p:sp>
        <p:nvSpPr>
          <p:cNvPr id="7" name="Slide Number Placeholder 6"/>
          <p:cNvSpPr>
            <a:spLocks noGrp="1"/>
          </p:cNvSpPr>
          <p:nvPr>
            <p:ph type="sldNum" sz="quarter" idx="12"/>
          </p:nvPr>
        </p:nvSpPr>
        <p:spPr/>
        <p:txBody>
          <a:bodyPr/>
          <a:lstStyle/>
          <a:p>
            <a:fld id="{B663645A-A71C-F848-830E-F99358DD3C72}" type="slidenum">
              <a:rPr lang="it-IT" smtClean="0">
                <a:solidFill>
                  <a:srgbClr val="FFFF00"/>
                </a:solidFill>
              </a:rPr>
              <a:pPr/>
              <a:t>5</a:t>
            </a:fld>
            <a:endParaRPr lang="it-IT">
              <a:solidFill>
                <a:srgbClr val="FFFF00"/>
              </a:solidFill>
            </a:endParaRPr>
          </a:p>
        </p:txBody>
      </p:sp>
    </p:spTree>
    <p:extLst>
      <p:ext uri="{BB962C8B-B14F-4D97-AF65-F5344CB8AC3E}">
        <p14:creationId xmlns:p14="http://schemas.microsoft.com/office/powerpoint/2010/main" val="3275439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Calibri"/>
                <a:cs typeface="Calibri"/>
              </a:rPr>
              <a:t>The muon upgrade (revised)</a:t>
            </a:r>
            <a:endParaRPr lang="en-AU" dirty="0">
              <a:latin typeface="Calibri"/>
              <a:cs typeface="Calibri"/>
            </a:endParaRPr>
          </a:p>
        </p:txBody>
      </p:sp>
      <p:sp>
        <p:nvSpPr>
          <p:cNvPr id="3" name="Content Placeholder 2"/>
          <p:cNvSpPr>
            <a:spLocks noGrp="1"/>
          </p:cNvSpPr>
          <p:nvPr>
            <p:ph idx="1"/>
          </p:nvPr>
        </p:nvSpPr>
        <p:spPr>
          <a:xfrm>
            <a:off x="304800" y="1371600"/>
            <a:ext cx="8534400" cy="4191000"/>
          </a:xfrm>
        </p:spPr>
        <p:txBody>
          <a:bodyPr>
            <a:normAutofit/>
          </a:bodyPr>
          <a:lstStyle/>
          <a:p>
            <a:r>
              <a:rPr lang="en-US" dirty="0" smtClean="0">
                <a:solidFill>
                  <a:srgbClr val="2EF318"/>
                </a:solidFill>
                <a:latin typeface="Calibri"/>
                <a:cs typeface="Calibri"/>
              </a:rPr>
              <a:t>Ongoing muon identification performance studies are suggesting that we could improve the situation with additional “small” changes to the upgraded muon system, although we have still to run detailed MC simulation to exactly quantify the improvements in performances at high luminosity</a:t>
            </a:r>
          </a:p>
          <a:p>
            <a:endParaRPr lang="en-US" dirty="0">
              <a:solidFill>
                <a:srgbClr val="2EF318"/>
              </a:solidFill>
              <a:latin typeface="Calibri"/>
              <a:cs typeface="Calibri"/>
            </a:endParaRPr>
          </a:p>
          <a:p>
            <a:r>
              <a:rPr lang="en-US" dirty="0" smtClean="0">
                <a:solidFill>
                  <a:srgbClr val="FFFF00"/>
                </a:solidFill>
                <a:latin typeface="Calibri"/>
                <a:cs typeface="Calibri"/>
                <a:sym typeface="Wingdings"/>
              </a:rPr>
              <a:t>A further step currently under study, and ready for 2020:</a:t>
            </a:r>
          </a:p>
          <a:p>
            <a:pPr lvl="1"/>
            <a:r>
              <a:rPr lang="en-US" dirty="0" smtClean="0">
                <a:solidFill>
                  <a:srgbClr val="2EF318"/>
                </a:solidFill>
                <a:latin typeface="Calibri"/>
                <a:cs typeface="Calibri"/>
                <a:sym typeface="Wingdings"/>
              </a:rPr>
              <a:t>New pad detectors in most irradiated regions (M23R12)</a:t>
            </a:r>
          </a:p>
          <a:p>
            <a:pPr lvl="1"/>
            <a:r>
              <a:rPr lang="en-US" dirty="0" smtClean="0">
                <a:solidFill>
                  <a:srgbClr val="2EF318"/>
                </a:solidFill>
                <a:latin typeface="Calibri"/>
                <a:cs typeface="Calibri"/>
                <a:sym typeface="Wingdings"/>
              </a:rPr>
              <a:t>More IBs removed (in M2R3, for example)</a:t>
            </a:r>
          </a:p>
          <a:p>
            <a:endParaRPr lang="en-AU" dirty="0" smtClean="0">
              <a:latin typeface="Calibri"/>
              <a:cs typeface="Calibri"/>
            </a:endParaRPr>
          </a:p>
        </p:txBody>
      </p:sp>
      <p:sp>
        <p:nvSpPr>
          <p:cNvPr id="5" name="Footer Placeholder 4"/>
          <p:cNvSpPr>
            <a:spLocks noGrp="1"/>
          </p:cNvSpPr>
          <p:nvPr>
            <p:ph type="ftr" sz="quarter" idx="11"/>
          </p:nvPr>
        </p:nvSpPr>
        <p:spPr/>
        <p:txBody>
          <a:bodyPr/>
          <a:lstStyle/>
          <a:p>
            <a:r>
              <a:rPr lang="en-AU" smtClean="0">
                <a:solidFill>
                  <a:srgbClr val="FFFF00"/>
                </a:solidFill>
                <a:latin typeface="Calibri"/>
                <a:cs typeface="Calibri"/>
              </a:rPr>
              <a:t>A. Cardini</a:t>
            </a:r>
            <a:endParaRPr lang="en-AU">
              <a:solidFill>
                <a:srgbClr val="FFFF00"/>
              </a:solidFill>
              <a:latin typeface="Calibri"/>
              <a:cs typeface="Calibri"/>
            </a:endParaRPr>
          </a:p>
        </p:txBody>
      </p:sp>
      <p:sp>
        <p:nvSpPr>
          <p:cNvPr id="6" name="Date Placeholder 5"/>
          <p:cNvSpPr>
            <a:spLocks noGrp="1"/>
          </p:cNvSpPr>
          <p:nvPr>
            <p:ph type="dt" sz="half" idx="10"/>
          </p:nvPr>
        </p:nvSpPr>
        <p:spPr/>
        <p:txBody>
          <a:bodyPr/>
          <a:lstStyle/>
          <a:p>
            <a:r>
              <a:rPr lang="en-US" smtClean="0">
                <a:solidFill>
                  <a:srgbClr val="FFFF00"/>
                </a:solidFill>
              </a:rPr>
              <a:t>Electronics Upgrade Meeting, 12JUN14</a:t>
            </a:r>
            <a:endParaRPr lang="it-IT">
              <a:solidFill>
                <a:srgbClr val="FFFF00"/>
              </a:solidFill>
            </a:endParaRPr>
          </a:p>
        </p:txBody>
      </p:sp>
      <p:sp>
        <p:nvSpPr>
          <p:cNvPr id="7" name="Slide Number Placeholder 6"/>
          <p:cNvSpPr>
            <a:spLocks noGrp="1"/>
          </p:cNvSpPr>
          <p:nvPr>
            <p:ph type="sldNum" sz="quarter" idx="12"/>
          </p:nvPr>
        </p:nvSpPr>
        <p:spPr/>
        <p:txBody>
          <a:bodyPr/>
          <a:lstStyle/>
          <a:p>
            <a:fld id="{B663645A-A71C-F848-830E-F99358DD3C72}" type="slidenum">
              <a:rPr lang="it-IT" smtClean="0">
                <a:solidFill>
                  <a:srgbClr val="FFFF00"/>
                </a:solidFill>
              </a:rPr>
              <a:pPr/>
              <a:t>6</a:t>
            </a:fld>
            <a:endParaRPr lang="it-IT">
              <a:solidFill>
                <a:srgbClr val="FFFF00"/>
              </a:solidFill>
            </a:endParaRPr>
          </a:p>
        </p:txBody>
      </p:sp>
    </p:spTree>
    <p:extLst>
      <p:ext uri="{BB962C8B-B14F-4D97-AF65-F5344CB8AC3E}">
        <p14:creationId xmlns:p14="http://schemas.microsoft.com/office/powerpoint/2010/main" val="670461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Calibri"/>
                <a:cs typeface="Calibri"/>
              </a:rPr>
              <a:t>Possible new pad detectors</a:t>
            </a:r>
            <a:endParaRPr lang="en-AU" dirty="0">
              <a:latin typeface="Calibri"/>
              <a:cs typeface="Calibri"/>
            </a:endParaRPr>
          </a:p>
        </p:txBody>
      </p:sp>
      <p:sp>
        <p:nvSpPr>
          <p:cNvPr id="3" name="Content Placeholder 2"/>
          <p:cNvSpPr>
            <a:spLocks noGrp="1"/>
          </p:cNvSpPr>
          <p:nvPr>
            <p:ph idx="1"/>
          </p:nvPr>
        </p:nvSpPr>
        <p:spPr>
          <a:xfrm>
            <a:off x="304800" y="1066800"/>
            <a:ext cx="8534400" cy="5181600"/>
          </a:xfrm>
        </p:spPr>
        <p:txBody>
          <a:bodyPr>
            <a:normAutofit fontScale="70000" lnSpcReduction="20000"/>
          </a:bodyPr>
          <a:lstStyle/>
          <a:p>
            <a:r>
              <a:rPr lang="en-AU" dirty="0">
                <a:solidFill>
                  <a:srgbClr val="FF0000"/>
                </a:solidFill>
                <a:latin typeface="Calibri"/>
                <a:cs typeface="Calibri"/>
              </a:rPr>
              <a:t>M2R1</a:t>
            </a:r>
          </a:p>
          <a:p>
            <a:pPr lvl="1"/>
            <a:r>
              <a:rPr lang="en-AU" dirty="0">
                <a:latin typeface="Calibri"/>
                <a:cs typeface="Calibri"/>
              </a:rPr>
              <a:t>Rates as high as 600 kHz/cm</a:t>
            </a:r>
            <a:r>
              <a:rPr lang="en-AU" baseline="30000" dirty="0">
                <a:latin typeface="Calibri"/>
                <a:cs typeface="Calibri"/>
              </a:rPr>
              <a:t>2</a:t>
            </a:r>
          </a:p>
          <a:p>
            <a:pPr lvl="1"/>
            <a:r>
              <a:rPr lang="en-AU" dirty="0">
                <a:latin typeface="Calibri"/>
                <a:cs typeface="Calibri"/>
              </a:rPr>
              <a:t>Currently mixed readout </a:t>
            </a:r>
            <a:r>
              <a:rPr lang="en-AU" dirty="0">
                <a:latin typeface="Calibri"/>
                <a:cs typeface="Calibri"/>
                <a:sym typeface="Wingdings"/>
              </a:rPr>
              <a:t> </a:t>
            </a:r>
            <a:r>
              <a:rPr lang="en-AU" dirty="0">
                <a:latin typeface="Calibri"/>
                <a:cs typeface="Calibri"/>
              </a:rPr>
              <a:t>384 logical </a:t>
            </a:r>
            <a:r>
              <a:rPr lang="en-AU" dirty="0" smtClean="0">
                <a:latin typeface="Calibri"/>
                <a:cs typeface="Calibri"/>
              </a:rPr>
              <a:t>pads but only 112 R/O channels</a:t>
            </a:r>
            <a:endParaRPr lang="en-AU" dirty="0">
              <a:latin typeface="Calibri"/>
              <a:cs typeface="Calibri"/>
            </a:endParaRPr>
          </a:p>
          <a:p>
            <a:pPr lvl="1"/>
            <a:r>
              <a:rPr lang="en-AU" dirty="0" smtClean="0">
                <a:latin typeface="Calibri"/>
                <a:cs typeface="Calibri"/>
              </a:rPr>
              <a:t>We </a:t>
            </a:r>
            <a:r>
              <a:rPr lang="en-AU" dirty="0" smtClean="0">
                <a:latin typeface="Calibri"/>
                <a:cs typeface="Calibri"/>
                <a:sym typeface="Wingdings"/>
              </a:rPr>
              <a:t>could </a:t>
            </a:r>
            <a:r>
              <a:rPr lang="en-AU" dirty="0">
                <a:latin typeface="Calibri"/>
                <a:cs typeface="Calibri"/>
                <a:sym typeface="Wingdings"/>
              </a:rPr>
              <a:t>envisage to readout 192 </a:t>
            </a:r>
            <a:r>
              <a:rPr lang="en-AU" dirty="0" smtClean="0">
                <a:latin typeface="Calibri"/>
                <a:cs typeface="Calibri"/>
                <a:sym typeface="Wingdings"/>
              </a:rPr>
              <a:t>real pads </a:t>
            </a:r>
            <a:r>
              <a:rPr lang="en-AU" dirty="0">
                <a:latin typeface="Calibri"/>
                <a:cs typeface="Calibri"/>
                <a:sym typeface="Wingdings"/>
              </a:rPr>
              <a:t>(24 FEBs, like in M1R1, will fit) with current </a:t>
            </a:r>
            <a:r>
              <a:rPr lang="en-AU" dirty="0" smtClean="0">
                <a:latin typeface="Calibri"/>
                <a:cs typeface="Calibri"/>
                <a:sym typeface="Wingdings"/>
              </a:rPr>
              <a:t>FEBs</a:t>
            </a:r>
          </a:p>
          <a:p>
            <a:endParaRPr lang="en-AU" dirty="0">
              <a:latin typeface="Calibri"/>
              <a:cs typeface="Calibri"/>
            </a:endParaRPr>
          </a:p>
          <a:p>
            <a:r>
              <a:rPr lang="en-AU" dirty="0">
                <a:solidFill>
                  <a:srgbClr val="FF6600"/>
                </a:solidFill>
                <a:latin typeface="Calibri"/>
                <a:cs typeface="Calibri"/>
              </a:rPr>
              <a:t>M3R1</a:t>
            </a:r>
          </a:p>
          <a:p>
            <a:pPr lvl="1"/>
            <a:r>
              <a:rPr lang="en-AU" dirty="0">
                <a:latin typeface="Calibri"/>
                <a:cs typeface="Calibri"/>
              </a:rPr>
              <a:t>Rates as high as 200 kHz/cm</a:t>
            </a:r>
            <a:r>
              <a:rPr lang="en-AU" baseline="30000" dirty="0">
                <a:latin typeface="Calibri"/>
                <a:cs typeface="Calibri"/>
              </a:rPr>
              <a:t>2</a:t>
            </a:r>
          </a:p>
          <a:p>
            <a:pPr lvl="1"/>
            <a:r>
              <a:rPr lang="en-AU" dirty="0">
                <a:latin typeface="Calibri"/>
                <a:cs typeface="Calibri"/>
              </a:rPr>
              <a:t>Currently mixed readout </a:t>
            </a:r>
            <a:r>
              <a:rPr lang="en-AU" dirty="0">
                <a:latin typeface="Calibri"/>
                <a:cs typeface="Calibri"/>
                <a:sym typeface="Wingdings"/>
              </a:rPr>
              <a:t> </a:t>
            </a:r>
            <a:r>
              <a:rPr lang="en-AU" dirty="0">
                <a:latin typeface="Calibri"/>
                <a:cs typeface="Calibri"/>
              </a:rPr>
              <a:t>384 logical </a:t>
            </a:r>
            <a:r>
              <a:rPr lang="en-AU" dirty="0" smtClean="0">
                <a:latin typeface="Calibri"/>
                <a:cs typeface="Calibri"/>
              </a:rPr>
              <a:t>pads </a:t>
            </a:r>
            <a:r>
              <a:rPr lang="en-AU" dirty="0">
                <a:latin typeface="Calibri"/>
                <a:cs typeface="Calibri"/>
              </a:rPr>
              <a:t>but only 112 R/O channels</a:t>
            </a:r>
          </a:p>
          <a:p>
            <a:pPr lvl="1"/>
            <a:r>
              <a:rPr lang="en-AU" dirty="0" smtClean="0">
                <a:latin typeface="Calibri"/>
                <a:cs typeface="Calibri"/>
              </a:rPr>
              <a:t>192 pads as above or even</a:t>
            </a:r>
            <a:r>
              <a:rPr lang="en-AU" dirty="0" smtClean="0">
                <a:latin typeface="Calibri"/>
                <a:cs typeface="Calibri"/>
                <a:sym typeface="Wingdings"/>
              </a:rPr>
              <a:t> 96 </a:t>
            </a:r>
            <a:r>
              <a:rPr lang="en-AU" dirty="0">
                <a:latin typeface="Calibri"/>
                <a:cs typeface="Calibri"/>
                <a:sym typeface="Wingdings"/>
              </a:rPr>
              <a:t>pads </a:t>
            </a:r>
            <a:r>
              <a:rPr lang="en-AU" dirty="0" smtClean="0">
                <a:latin typeface="Calibri"/>
                <a:cs typeface="Calibri"/>
                <a:sym typeface="Wingdings"/>
              </a:rPr>
              <a:t>(simplified installation, final performances to be studied)</a:t>
            </a:r>
          </a:p>
          <a:p>
            <a:endParaRPr lang="en-AU" dirty="0" smtClean="0">
              <a:latin typeface="Calibri"/>
              <a:cs typeface="Calibri"/>
              <a:sym typeface="Wingdings"/>
            </a:endParaRPr>
          </a:p>
          <a:p>
            <a:r>
              <a:rPr lang="en-AU" dirty="0" smtClean="0">
                <a:solidFill>
                  <a:srgbClr val="FF6600"/>
                </a:solidFill>
                <a:latin typeface="Calibri"/>
                <a:cs typeface="Calibri"/>
                <a:sym typeface="Wingdings"/>
              </a:rPr>
              <a:t>M2R2</a:t>
            </a:r>
            <a:endParaRPr lang="en-AU" dirty="0">
              <a:solidFill>
                <a:srgbClr val="FF6600"/>
              </a:solidFill>
              <a:latin typeface="Calibri"/>
              <a:cs typeface="Calibri"/>
              <a:sym typeface="Wingdings"/>
            </a:endParaRPr>
          </a:p>
          <a:p>
            <a:pPr lvl="1"/>
            <a:r>
              <a:rPr lang="en-AU" dirty="0">
                <a:latin typeface="Calibri"/>
                <a:cs typeface="Calibri"/>
              </a:rPr>
              <a:t>Rates as high as 100 kHz/cm</a:t>
            </a:r>
            <a:r>
              <a:rPr lang="en-AU" baseline="30000" dirty="0">
                <a:latin typeface="Calibri"/>
                <a:cs typeface="Calibri"/>
              </a:rPr>
              <a:t>2</a:t>
            </a:r>
          </a:p>
          <a:p>
            <a:pPr lvl="1"/>
            <a:r>
              <a:rPr lang="en-AU" dirty="0">
                <a:latin typeface="Calibri"/>
                <a:cs typeface="Calibri"/>
              </a:rPr>
              <a:t>Currently mixed readout </a:t>
            </a:r>
            <a:r>
              <a:rPr lang="en-AU" dirty="0">
                <a:latin typeface="Calibri"/>
                <a:cs typeface="Calibri"/>
                <a:sym typeface="Wingdings"/>
              </a:rPr>
              <a:t> 192</a:t>
            </a:r>
            <a:r>
              <a:rPr lang="en-AU" dirty="0">
                <a:latin typeface="Calibri"/>
                <a:cs typeface="Calibri"/>
              </a:rPr>
              <a:t> logical </a:t>
            </a:r>
            <a:r>
              <a:rPr lang="en-AU" dirty="0" smtClean="0">
                <a:latin typeface="Calibri"/>
                <a:cs typeface="Calibri"/>
              </a:rPr>
              <a:t>pads </a:t>
            </a:r>
            <a:r>
              <a:rPr lang="en-AU" dirty="0">
                <a:latin typeface="Calibri"/>
                <a:cs typeface="Calibri"/>
              </a:rPr>
              <a:t>but only 112 R/O </a:t>
            </a:r>
            <a:r>
              <a:rPr lang="en-AU" dirty="0" smtClean="0">
                <a:latin typeface="Calibri"/>
                <a:cs typeface="Calibri"/>
              </a:rPr>
              <a:t>channels</a:t>
            </a:r>
            <a:endParaRPr lang="en-AU" dirty="0">
              <a:latin typeface="Calibri"/>
              <a:cs typeface="Calibri"/>
            </a:endParaRPr>
          </a:p>
          <a:p>
            <a:pPr lvl="1"/>
            <a:r>
              <a:rPr lang="en-AU" dirty="0">
                <a:latin typeface="Calibri"/>
                <a:cs typeface="Calibri"/>
              </a:rPr>
              <a:t>192 pad detector possible but many cables to be added </a:t>
            </a:r>
            <a:r>
              <a:rPr lang="en-AU" dirty="0">
                <a:latin typeface="Calibri"/>
                <a:cs typeface="Calibri"/>
                <a:sym typeface="Wingdings"/>
              </a:rPr>
              <a:t> we should check if 96 pads are enough that would imply NO cables to be added  check muon performance</a:t>
            </a:r>
          </a:p>
          <a:p>
            <a:pPr lvl="1"/>
            <a:endParaRPr lang="en-AU" baseline="30000" dirty="0">
              <a:latin typeface="Calibri"/>
              <a:cs typeface="Calibri"/>
            </a:endParaRPr>
          </a:p>
          <a:p>
            <a:pPr lvl="1"/>
            <a:endParaRPr lang="en-AU" dirty="0">
              <a:latin typeface="Calibri"/>
              <a:cs typeface="Calibri"/>
              <a:sym typeface="Wingdings"/>
            </a:endParaRPr>
          </a:p>
          <a:p>
            <a:r>
              <a:rPr lang="en-AU" dirty="0">
                <a:solidFill>
                  <a:srgbClr val="FFFF00"/>
                </a:solidFill>
                <a:latin typeface="Calibri"/>
                <a:cs typeface="Calibri"/>
                <a:sym typeface="Wingdings"/>
              </a:rPr>
              <a:t>M3R2</a:t>
            </a:r>
          </a:p>
          <a:p>
            <a:pPr lvl="1"/>
            <a:r>
              <a:rPr lang="en-AU" dirty="0">
                <a:latin typeface="Calibri"/>
                <a:cs typeface="Calibri"/>
              </a:rPr>
              <a:t>Not critical from the rate point of view</a:t>
            </a:r>
          </a:p>
          <a:p>
            <a:pPr lvl="1"/>
            <a:r>
              <a:rPr lang="en-AU" dirty="0">
                <a:latin typeface="Calibri"/>
                <a:cs typeface="Calibri"/>
              </a:rPr>
              <a:t>Currently mixed readout </a:t>
            </a:r>
            <a:r>
              <a:rPr lang="en-AU" dirty="0">
                <a:latin typeface="Calibri"/>
                <a:cs typeface="Calibri"/>
                <a:sym typeface="Wingdings"/>
              </a:rPr>
              <a:t> 192</a:t>
            </a:r>
            <a:r>
              <a:rPr lang="en-AU" dirty="0">
                <a:latin typeface="Calibri"/>
                <a:cs typeface="Calibri"/>
              </a:rPr>
              <a:t> logical </a:t>
            </a:r>
            <a:r>
              <a:rPr lang="en-AU" dirty="0" smtClean="0">
                <a:latin typeface="Calibri"/>
                <a:cs typeface="Calibri"/>
              </a:rPr>
              <a:t>pads </a:t>
            </a:r>
            <a:r>
              <a:rPr lang="en-AU" dirty="0">
                <a:latin typeface="Calibri"/>
                <a:cs typeface="Calibri"/>
              </a:rPr>
              <a:t>but only 112 R/O </a:t>
            </a:r>
            <a:r>
              <a:rPr lang="en-AU" dirty="0" smtClean="0">
                <a:latin typeface="Calibri"/>
                <a:cs typeface="Calibri"/>
              </a:rPr>
              <a:t>channels</a:t>
            </a:r>
            <a:endParaRPr lang="en-AU" dirty="0">
              <a:latin typeface="Calibri"/>
              <a:cs typeface="Calibri"/>
            </a:endParaRPr>
          </a:p>
          <a:p>
            <a:pPr lvl="1"/>
            <a:r>
              <a:rPr lang="en-AU" dirty="0">
                <a:latin typeface="Calibri"/>
                <a:cs typeface="Calibri"/>
              </a:rPr>
              <a:t>96 pads OK for dead-time, check muon performance</a:t>
            </a:r>
          </a:p>
          <a:p>
            <a:pPr lvl="1"/>
            <a:endParaRPr lang="en-AU" dirty="0">
              <a:latin typeface="Calibri"/>
              <a:cs typeface="Calibri"/>
              <a:sym typeface="Wingdings"/>
            </a:endParaRPr>
          </a:p>
          <a:p>
            <a:pPr lvl="1"/>
            <a:endParaRPr lang="en-AU" baseline="30000" dirty="0">
              <a:latin typeface="Calibri"/>
              <a:cs typeface="Calibri"/>
            </a:endParaRPr>
          </a:p>
          <a:p>
            <a:endParaRPr lang="en-AU" dirty="0" smtClean="0">
              <a:latin typeface="Calibri"/>
              <a:cs typeface="Calibri"/>
            </a:endParaRPr>
          </a:p>
        </p:txBody>
      </p:sp>
      <p:sp>
        <p:nvSpPr>
          <p:cNvPr id="5" name="Footer Placeholder 4"/>
          <p:cNvSpPr>
            <a:spLocks noGrp="1"/>
          </p:cNvSpPr>
          <p:nvPr>
            <p:ph type="ftr" sz="quarter" idx="11"/>
          </p:nvPr>
        </p:nvSpPr>
        <p:spPr/>
        <p:txBody>
          <a:bodyPr/>
          <a:lstStyle/>
          <a:p>
            <a:r>
              <a:rPr lang="en-AU" smtClean="0">
                <a:solidFill>
                  <a:srgbClr val="FFFF00"/>
                </a:solidFill>
                <a:latin typeface="Calibri"/>
                <a:cs typeface="Calibri"/>
              </a:rPr>
              <a:t>A. Cardini</a:t>
            </a:r>
            <a:endParaRPr lang="en-AU">
              <a:solidFill>
                <a:srgbClr val="FFFF00"/>
              </a:solidFill>
              <a:latin typeface="Calibri"/>
              <a:cs typeface="Calibri"/>
            </a:endParaRPr>
          </a:p>
        </p:txBody>
      </p:sp>
      <p:sp>
        <p:nvSpPr>
          <p:cNvPr id="6" name="Date Placeholder 5"/>
          <p:cNvSpPr>
            <a:spLocks noGrp="1"/>
          </p:cNvSpPr>
          <p:nvPr>
            <p:ph type="dt" sz="half" idx="10"/>
          </p:nvPr>
        </p:nvSpPr>
        <p:spPr/>
        <p:txBody>
          <a:bodyPr/>
          <a:lstStyle/>
          <a:p>
            <a:r>
              <a:rPr lang="en-US" smtClean="0">
                <a:solidFill>
                  <a:srgbClr val="FFFF00"/>
                </a:solidFill>
              </a:rPr>
              <a:t>Electronics Upgrade Meeting, 12JUN14</a:t>
            </a:r>
            <a:endParaRPr lang="it-IT">
              <a:solidFill>
                <a:srgbClr val="FFFF00"/>
              </a:solidFill>
            </a:endParaRPr>
          </a:p>
        </p:txBody>
      </p:sp>
      <p:sp>
        <p:nvSpPr>
          <p:cNvPr id="7" name="Slide Number Placeholder 6"/>
          <p:cNvSpPr>
            <a:spLocks noGrp="1"/>
          </p:cNvSpPr>
          <p:nvPr>
            <p:ph type="sldNum" sz="quarter" idx="12"/>
          </p:nvPr>
        </p:nvSpPr>
        <p:spPr/>
        <p:txBody>
          <a:bodyPr/>
          <a:lstStyle/>
          <a:p>
            <a:fld id="{B663645A-A71C-F848-830E-F99358DD3C72}" type="slidenum">
              <a:rPr lang="it-IT" smtClean="0">
                <a:solidFill>
                  <a:srgbClr val="FFFF00"/>
                </a:solidFill>
              </a:rPr>
              <a:pPr/>
              <a:t>7</a:t>
            </a:fld>
            <a:endParaRPr lang="it-IT">
              <a:solidFill>
                <a:srgbClr val="FFFF00"/>
              </a:solidFill>
            </a:endParaRPr>
          </a:p>
        </p:txBody>
      </p:sp>
    </p:spTree>
    <p:extLst>
      <p:ext uri="{BB962C8B-B14F-4D97-AF65-F5344CB8AC3E}">
        <p14:creationId xmlns:p14="http://schemas.microsoft.com/office/powerpoint/2010/main" val="2132455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Calibri"/>
                <a:cs typeface="Calibri"/>
              </a:rPr>
              <a:t>Possible removal of </a:t>
            </a:r>
            <a:r>
              <a:rPr lang="en-AU" dirty="0" smtClean="0">
                <a:latin typeface="Calibri"/>
                <a:cs typeface="Calibri"/>
              </a:rPr>
              <a:t>additional IBs</a:t>
            </a:r>
            <a:endParaRPr lang="en-AU" dirty="0">
              <a:latin typeface="Calibri"/>
              <a:cs typeface="Calibri"/>
            </a:endParaRPr>
          </a:p>
        </p:txBody>
      </p:sp>
      <p:sp>
        <p:nvSpPr>
          <p:cNvPr id="3" name="Content Placeholder 2"/>
          <p:cNvSpPr>
            <a:spLocks noGrp="1"/>
          </p:cNvSpPr>
          <p:nvPr>
            <p:ph idx="1"/>
          </p:nvPr>
        </p:nvSpPr>
        <p:spPr>
          <a:xfrm>
            <a:off x="304800" y="1219200"/>
            <a:ext cx="8534400" cy="4876800"/>
          </a:xfrm>
        </p:spPr>
        <p:txBody>
          <a:bodyPr>
            <a:normAutofit fontScale="77500" lnSpcReduction="20000"/>
          </a:bodyPr>
          <a:lstStyle/>
          <a:p>
            <a:r>
              <a:rPr lang="en-AU" dirty="0" smtClean="0">
                <a:latin typeface="Calibri"/>
                <a:cs typeface="Calibri"/>
              </a:rPr>
              <a:t>We currently have 104 ODE in our system. According to PID Upgrade TDR, the removal of IBs in M5R4 will bring to 108 the number of needed nODEs</a:t>
            </a:r>
            <a:endParaRPr lang="en-AU" dirty="0">
              <a:latin typeface="Calibri"/>
              <a:cs typeface="Calibri"/>
            </a:endParaRPr>
          </a:p>
          <a:p>
            <a:endParaRPr lang="en-AU" dirty="0" smtClean="0">
              <a:latin typeface="Calibri"/>
              <a:cs typeface="Calibri"/>
            </a:endParaRPr>
          </a:p>
          <a:p>
            <a:r>
              <a:rPr lang="en-AU" dirty="0" smtClean="0">
                <a:solidFill>
                  <a:srgbClr val="FF6600"/>
                </a:solidFill>
                <a:latin typeface="Calibri"/>
                <a:cs typeface="Calibri"/>
              </a:rPr>
              <a:t>M2R3</a:t>
            </a:r>
          </a:p>
          <a:p>
            <a:pPr lvl="1"/>
            <a:r>
              <a:rPr lang="en-AU" dirty="0" smtClean="0">
                <a:latin typeface="Calibri"/>
                <a:cs typeface="Calibri"/>
              </a:rPr>
              <a:t>it’s already a pad detector </a:t>
            </a:r>
            <a:r>
              <a:rPr lang="en-AU" dirty="0" smtClean="0">
                <a:latin typeface="Calibri"/>
                <a:cs typeface="Calibri"/>
                <a:sym typeface="Wingdings"/>
              </a:rPr>
              <a:t> no important CARIOCA dead-time</a:t>
            </a:r>
          </a:p>
          <a:p>
            <a:pPr lvl="1"/>
            <a:r>
              <a:rPr lang="en-AU" dirty="0" smtClean="0">
                <a:latin typeface="Calibri"/>
                <a:cs typeface="Calibri"/>
                <a:sym typeface="Wingdings"/>
              </a:rPr>
              <a:t>It seems however that there is a large contribution for dead-time coming from DIALOG due to the large number of channels OR-</a:t>
            </a:r>
            <a:r>
              <a:rPr lang="en-AU" dirty="0" err="1" smtClean="0">
                <a:latin typeface="Calibri"/>
                <a:cs typeface="Calibri"/>
                <a:sym typeface="Wingdings"/>
              </a:rPr>
              <a:t>ed</a:t>
            </a:r>
            <a:r>
              <a:rPr lang="en-AU" dirty="0" smtClean="0">
                <a:latin typeface="Calibri"/>
                <a:cs typeface="Calibri"/>
                <a:sym typeface="Wingdings"/>
              </a:rPr>
              <a:t> together to make the logical strips (to be carefully verified)</a:t>
            </a:r>
          </a:p>
          <a:p>
            <a:pPr lvl="1"/>
            <a:r>
              <a:rPr lang="en-AU" dirty="0" smtClean="0">
                <a:latin typeface="Calibri"/>
                <a:cs typeface="Calibri"/>
                <a:sym typeface="Wingdings"/>
              </a:rPr>
              <a:t>If we remove all M3R2 IBs  + 16 nODEs</a:t>
            </a:r>
          </a:p>
          <a:p>
            <a:pPr lvl="1"/>
            <a:endParaRPr lang="en-AU" dirty="0">
              <a:latin typeface="Calibri"/>
              <a:cs typeface="Calibri"/>
              <a:sym typeface="Wingdings"/>
            </a:endParaRPr>
          </a:p>
          <a:p>
            <a:r>
              <a:rPr lang="en-AU" dirty="0" smtClean="0">
                <a:solidFill>
                  <a:schemeClr val="tx2"/>
                </a:solidFill>
                <a:latin typeface="Calibri"/>
                <a:cs typeface="Calibri"/>
                <a:sym typeface="Wingdings"/>
              </a:rPr>
              <a:t>M3R3</a:t>
            </a:r>
          </a:p>
          <a:p>
            <a:pPr lvl="1"/>
            <a:r>
              <a:rPr lang="en-AU" dirty="0" smtClean="0">
                <a:latin typeface="Calibri"/>
                <a:cs typeface="Calibri"/>
                <a:sym typeface="Wingdings"/>
              </a:rPr>
              <a:t>Not so critical, if we want to maintain it similar to M2R2 we need +16 nODEs</a:t>
            </a:r>
          </a:p>
          <a:p>
            <a:pPr lvl="1"/>
            <a:endParaRPr lang="en-AU" dirty="0">
              <a:latin typeface="Calibri"/>
              <a:cs typeface="Calibri"/>
              <a:sym typeface="Wingdings"/>
            </a:endParaRPr>
          </a:p>
          <a:p>
            <a:r>
              <a:rPr lang="en-AU" dirty="0" smtClean="0">
                <a:latin typeface="Calibri"/>
                <a:cs typeface="Calibri"/>
                <a:sym typeface="Wingdings"/>
              </a:rPr>
              <a:t>If we could afford it, we could also think of removing IBs in M2R4 (+16 nODEs) and in M3R4 (+16 nODEs</a:t>
            </a:r>
            <a:r>
              <a:rPr lang="en-AU" dirty="0" smtClean="0">
                <a:latin typeface="Calibri"/>
                <a:cs typeface="Calibri"/>
                <a:sym typeface="Wingdings"/>
              </a:rPr>
              <a:t>)</a:t>
            </a:r>
          </a:p>
          <a:p>
            <a:endParaRPr lang="en-AU" dirty="0">
              <a:latin typeface="Calibri"/>
              <a:cs typeface="Calibri"/>
              <a:sym typeface="Wingdings"/>
            </a:endParaRPr>
          </a:p>
          <a:p>
            <a:r>
              <a:rPr lang="en-AU" dirty="0" smtClean="0">
                <a:latin typeface="Calibri"/>
                <a:cs typeface="Calibri"/>
                <a:sym typeface="Wingdings"/>
              </a:rPr>
              <a:t>The </a:t>
            </a:r>
            <a:r>
              <a:rPr lang="en-AU" dirty="0" smtClean="0">
                <a:latin typeface="Calibri"/>
                <a:cs typeface="Calibri"/>
                <a:sym typeface="Wingdings"/>
              </a:rPr>
              <a:t>option of removing IBs is simple and not too expensive, and can improve the situation in regions where inefficiency is dominated by the DIALOG dead-time (where a lot of logical channels contribute to the creation of a logical strip)</a:t>
            </a:r>
            <a:endParaRPr lang="en-AU" dirty="0" smtClean="0">
              <a:latin typeface="Calibri"/>
              <a:cs typeface="Calibri"/>
              <a:sym typeface="Wingdings"/>
            </a:endParaRPr>
          </a:p>
          <a:p>
            <a:pPr marL="0" indent="0">
              <a:buNone/>
            </a:pPr>
            <a:endParaRPr lang="en-AU" dirty="0">
              <a:latin typeface="Calibri"/>
              <a:cs typeface="Calibri"/>
              <a:sym typeface="Wingdings"/>
            </a:endParaRPr>
          </a:p>
        </p:txBody>
      </p:sp>
      <p:sp>
        <p:nvSpPr>
          <p:cNvPr id="5" name="Footer Placeholder 4"/>
          <p:cNvSpPr>
            <a:spLocks noGrp="1"/>
          </p:cNvSpPr>
          <p:nvPr>
            <p:ph type="ftr" sz="quarter" idx="11"/>
          </p:nvPr>
        </p:nvSpPr>
        <p:spPr/>
        <p:txBody>
          <a:bodyPr/>
          <a:lstStyle/>
          <a:p>
            <a:r>
              <a:rPr lang="en-AU" smtClean="0">
                <a:solidFill>
                  <a:srgbClr val="FFFF00"/>
                </a:solidFill>
                <a:latin typeface="Calibri"/>
                <a:cs typeface="Calibri"/>
              </a:rPr>
              <a:t>A. Cardini</a:t>
            </a:r>
            <a:endParaRPr lang="en-AU">
              <a:solidFill>
                <a:srgbClr val="FFFF00"/>
              </a:solidFill>
              <a:latin typeface="Calibri"/>
              <a:cs typeface="Calibri"/>
            </a:endParaRPr>
          </a:p>
        </p:txBody>
      </p:sp>
      <p:sp>
        <p:nvSpPr>
          <p:cNvPr id="6" name="Date Placeholder 5"/>
          <p:cNvSpPr>
            <a:spLocks noGrp="1"/>
          </p:cNvSpPr>
          <p:nvPr>
            <p:ph type="dt" sz="half" idx="10"/>
          </p:nvPr>
        </p:nvSpPr>
        <p:spPr/>
        <p:txBody>
          <a:bodyPr/>
          <a:lstStyle/>
          <a:p>
            <a:r>
              <a:rPr lang="en-US" smtClean="0">
                <a:solidFill>
                  <a:srgbClr val="FFFF00"/>
                </a:solidFill>
              </a:rPr>
              <a:t>Electronics Upgrade Meeting, 12JUN14</a:t>
            </a:r>
            <a:endParaRPr lang="it-IT">
              <a:solidFill>
                <a:srgbClr val="FFFF00"/>
              </a:solidFill>
            </a:endParaRPr>
          </a:p>
        </p:txBody>
      </p:sp>
      <p:sp>
        <p:nvSpPr>
          <p:cNvPr id="7" name="Slide Number Placeholder 6"/>
          <p:cNvSpPr>
            <a:spLocks noGrp="1"/>
          </p:cNvSpPr>
          <p:nvPr>
            <p:ph type="sldNum" sz="quarter" idx="12"/>
          </p:nvPr>
        </p:nvSpPr>
        <p:spPr/>
        <p:txBody>
          <a:bodyPr/>
          <a:lstStyle/>
          <a:p>
            <a:fld id="{B663645A-A71C-F848-830E-F99358DD3C72}" type="slidenum">
              <a:rPr lang="it-IT" smtClean="0">
                <a:solidFill>
                  <a:srgbClr val="FFFF00"/>
                </a:solidFill>
              </a:rPr>
              <a:pPr/>
              <a:t>8</a:t>
            </a:fld>
            <a:endParaRPr lang="it-IT">
              <a:solidFill>
                <a:srgbClr val="FFFF00"/>
              </a:solidFill>
            </a:endParaRPr>
          </a:p>
        </p:txBody>
      </p:sp>
    </p:spTree>
    <p:extLst>
      <p:ext uri="{BB962C8B-B14F-4D97-AF65-F5344CB8AC3E}">
        <p14:creationId xmlns:p14="http://schemas.microsoft.com/office/powerpoint/2010/main" val="1031283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Calibri"/>
                <a:cs typeface="Calibri"/>
              </a:rPr>
              <a:t>Conclusion</a:t>
            </a:r>
            <a:endParaRPr lang="en-AU" dirty="0">
              <a:latin typeface="Calibri"/>
              <a:cs typeface="Calibri"/>
            </a:endParaRPr>
          </a:p>
        </p:txBody>
      </p:sp>
      <p:sp>
        <p:nvSpPr>
          <p:cNvPr id="3" name="Content Placeholder 2"/>
          <p:cNvSpPr>
            <a:spLocks noGrp="1"/>
          </p:cNvSpPr>
          <p:nvPr>
            <p:ph idx="1"/>
          </p:nvPr>
        </p:nvSpPr>
        <p:spPr>
          <a:xfrm>
            <a:off x="304800" y="1447800"/>
            <a:ext cx="8534400" cy="4876800"/>
          </a:xfrm>
        </p:spPr>
        <p:txBody>
          <a:bodyPr>
            <a:normAutofit/>
          </a:bodyPr>
          <a:lstStyle/>
          <a:p>
            <a:r>
              <a:rPr lang="en-AU" dirty="0" smtClean="0">
                <a:latin typeface="Calibri"/>
                <a:cs typeface="Calibri"/>
                <a:sym typeface="Wingdings"/>
              </a:rPr>
              <a:t>The design of part of the upgraded muon system electronics components depends on the still open options for the LLT</a:t>
            </a:r>
          </a:p>
          <a:p>
            <a:endParaRPr lang="en-AU" dirty="0">
              <a:latin typeface="Calibri"/>
              <a:cs typeface="Calibri"/>
              <a:sym typeface="Wingdings"/>
            </a:endParaRPr>
          </a:p>
          <a:p>
            <a:r>
              <a:rPr lang="en-AU" dirty="0" smtClean="0">
                <a:latin typeface="Calibri"/>
                <a:cs typeface="Calibri"/>
                <a:sym typeface="Wingdings"/>
              </a:rPr>
              <a:t>A software-only LLT will </a:t>
            </a:r>
            <a:r>
              <a:rPr lang="en-AU" dirty="0">
                <a:latin typeface="Calibri"/>
                <a:cs typeface="Calibri"/>
                <a:sym typeface="Wingdings"/>
              </a:rPr>
              <a:t>allow the simplification </a:t>
            </a:r>
            <a:r>
              <a:rPr lang="en-AU" dirty="0" smtClean="0">
                <a:latin typeface="Calibri"/>
                <a:cs typeface="Calibri"/>
                <a:sym typeface="Wingdings"/>
              </a:rPr>
              <a:t>of some muon </a:t>
            </a:r>
            <a:r>
              <a:rPr lang="en-AU" dirty="0" smtClean="0">
                <a:latin typeface="Calibri"/>
                <a:cs typeface="Calibri"/>
                <a:sym typeface="Wingdings"/>
              </a:rPr>
              <a:t>components and money savings</a:t>
            </a:r>
          </a:p>
          <a:p>
            <a:endParaRPr lang="en-AU" dirty="0">
              <a:latin typeface="Calibri"/>
              <a:cs typeface="Calibri"/>
              <a:sym typeface="Wingdings"/>
            </a:endParaRPr>
          </a:p>
          <a:p>
            <a:r>
              <a:rPr lang="en-AU" dirty="0" smtClean="0">
                <a:latin typeface="Calibri"/>
                <a:cs typeface="Calibri"/>
                <a:sym typeface="Wingdings"/>
              </a:rPr>
              <a:t>Further modification to the muon system, currently under study, will allow muon performance improvements at high luminosity, but they are likely to be incompatible with an hardware LLT </a:t>
            </a:r>
            <a:endParaRPr lang="en-AU" dirty="0">
              <a:latin typeface="Calibri"/>
              <a:cs typeface="Calibri"/>
              <a:sym typeface="Wingdings"/>
            </a:endParaRPr>
          </a:p>
        </p:txBody>
      </p:sp>
      <p:sp>
        <p:nvSpPr>
          <p:cNvPr id="5" name="Footer Placeholder 4"/>
          <p:cNvSpPr>
            <a:spLocks noGrp="1"/>
          </p:cNvSpPr>
          <p:nvPr>
            <p:ph type="ftr" sz="quarter" idx="11"/>
          </p:nvPr>
        </p:nvSpPr>
        <p:spPr/>
        <p:txBody>
          <a:bodyPr/>
          <a:lstStyle/>
          <a:p>
            <a:r>
              <a:rPr lang="en-AU" smtClean="0">
                <a:solidFill>
                  <a:srgbClr val="FFFF00"/>
                </a:solidFill>
                <a:latin typeface="Calibri"/>
                <a:cs typeface="Calibri"/>
              </a:rPr>
              <a:t>A. Cardini</a:t>
            </a:r>
            <a:endParaRPr lang="en-AU">
              <a:solidFill>
                <a:srgbClr val="FFFF00"/>
              </a:solidFill>
              <a:latin typeface="Calibri"/>
              <a:cs typeface="Calibri"/>
            </a:endParaRPr>
          </a:p>
        </p:txBody>
      </p:sp>
      <p:sp>
        <p:nvSpPr>
          <p:cNvPr id="6" name="Date Placeholder 5"/>
          <p:cNvSpPr>
            <a:spLocks noGrp="1"/>
          </p:cNvSpPr>
          <p:nvPr>
            <p:ph type="dt" sz="half" idx="10"/>
          </p:nvPr>
        </p:nvSpPr>
        <p:spPr/>
        <p:txBody>
          <a:bodyPr/>
          <a:lstStyle/>
          <a:p>
            <a:r>
              <a:rPr lang="en-US" smtClean="0">
                <a:solidFill>
                  <a:srgbClr val="FFFF00"/>
                </a:solidFill>
              </a:rPr>
              <a:t>Electronics Upgrade Meeting, 12JUN14</a:t>
            </a:r>
            <a:endParaRPr lang="it-IT">
              <a:solidFill>
                <a:srgbClr val="FFFF00"/>
              </a:solidFill>
            </a:endParaRPr>
          </a:p>
        </p:txBody>
      </p:sp>
      <p:sp>
        <p:nvSpPr>
          <p:cNvPr id="7" name="Slide Number Placeholder 6"/>
          <p:cNvSpPr>
            <a:spLocks noGrp="1"/>
          </p:cNvSpPr>
          <p:nvPr>
            <p:ph type="sldNum" sz="quarter" idx="12"/>
          </p:nvPr>
        </p:nvSpPr>
        <p:spPr/>
        <p:txBody>
          <a:bodyPr/>
          <a:lstStyle/>
          <a:p>
            <a:fld id="{B663645A-A71C-F848-830E-F99358DD3C72}" type="slidenum">
              <a:rPr lang="it-IT" smtClean="0">
                <a:solidFill>
                  <a:srgbClr val="FFFF00"/>
                </a:solidFill>
              </a:rPr>
              <a:pPr/>
              <a:t>9</a:t>
            </a:fld>
            <a:endParaRPr lang="it-IT">
              <a:solidFill>
                <a:srgbClr val="FFFF00"/>
              </a:solidFill>
            </a:endParaRPr>
          </a:p>
        </p:txBody>
      </p:sp>
    </p:spTree>
    <p:extLst>
      <p:ext uri="{BB962C8B-B14F-4D97-AF65-F5344CB8AC3E}">
        <p14:creationId xmlns:p14="http://schemas.microsoft.com/office/powerpoint/2010/main" val="866509331"/>
      </p:ext>
    </p:extLst>
  </p:cSld>
  <p:clrMapOvr>
    <a:masterClrMapping/>
  </p:clrMapOvr>
</p:sld>
</file>

<file path=ppt/theme/theme1.xml><?xml version="1.0" encoding="utf-8"?>
<a:theme xmlns:a="http://schemas.openxmlformats.org/drawingml/2006/main" name="1_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Comic Sans MS"/>
        <a:ea typeface="ＭＳ Ｐゴシック"/>
        <a:cs typeface=""/>
      </a:majorFont>
      <a:minorFont>
        <a:latin typeface="Comic Sans MS"/>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hlink"/>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a:ln>
              <a:noFill/>
            </a:ln>
            <a:solidFill>
              <a:schemeClr val="tx1"/>
            </a:solidFill>
            <a:effectLst/>
            <a:latin typeface="Comic Sans MS" charset="0"/>
            <a:ea typeface="ＭＳ Ｐゴシック" charset="0"/>
          </a:defRPr>
        </a:defPPr>
      </a:lstStyle>
    </a:spDef>
    <a:lnDef>
      <a:spPr bwMode="auto">
        <a:xfrm>
          <a:off x="0" y="0"/>
          <a:ext cx="1" cy="1"/>
        </a:xfrm>
        <a:custGeom>
          <a:avLst/>
          <a:gdLst/>
          <a:ahLst/>
          <a:cxnLst/>
          <a:rect l="0" t="0" r="0" b="0"/>
          <a:pathLst/>
        </a:custGeom>
        <a:noFill/>
        <a:ln w="12700" cap="flat" cmpd="sng" algn="ctr">
          <a:solidFill>
            <a:schemeClr val="hlink"/>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a:ln>
              <a:noFill/>
            </a:ln>
            <a:solidFill>
              <a:schemeClr val="tx1"/>
            </a:solidFill>
            <a:effectLst/>
            <a:latin typeface="Comic Sans MS" charset="0"/>
            <a:ea typeface="ＭＳ Ｐゴシック"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HCb3">
  <a:themeElements>
    <a:clrScheme name="Personalizzato_paolo">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pp1">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99"/>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it-IT" sz="1000" b="0" i="0" u="none" strike="noStrike" cap="none" normalizeH="0" baseline="0" smtClean="0">
            <a:ln>
              <a:noFill/>
            </a:ln>
            <a:solidFill>
              <a:srgbClr val="000066"/>
            </a:solidFill>
            <a:effectLst/>
            <a:latin typeface="Tahoma" pitchFamily="34" charset="0"/>
          </a:defRPr>
        </a:defPPr>
      </a:lstStyle>
    </a:spDef>
    <a:lnDef>
      <a:spPr bwMode="auto">
        <a:xfrm>
          <a:off x="0" y="0"/>
          <a:ext cx="1" cy="1"/>
        </a:xfrm>
        <a:custGeom>
          <a:avLst/>
          <a:gdLst/>
          <a:ahLst/>
          <a:cxnLst/>
          <a:rect l="0" t="0" r="0" b="0"/>
          <a:pathLst/>
        </a:custGeom>
        <a:solidFill>
          <a:srgbClr val="FFFF99"/>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it-IT" sz="1000" b="0" i="0" u="none" strike="noStrike" cap="none" normalizeH="0" baseline="0" smtClean="0">
            <a:ln>
              <a:noFill/>
            </a:ln>
            <a:solidFill>
              <a:srgbClr val="000066"/>
            </a:solidFill>
            <a:effectLst/>
            <a:latin typeface="Tahoma" pitchFamily="34" charset="0"/>
          </a:defRPr>
        </a:defPPr>
      </a:lstStyle>
    </a:lnDef>
  </a:objectDefaults>
  <a:extraClrSchemeLst>
    <a:extraClrScheme>
      <a:clrScheme name="ppp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pp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pp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pp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pp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pp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pp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LHCb3">
  <a:themeElements>
    <a:clrScheme name="Personalizzato_paolo">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pp1">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99"/>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it-IT" sz="1000" b="0" i="0" u="none" strike="noStrike" cap="none" normalizeH="0" baseline="0" smtClean="0">
            <a:ln>
              <a:noFill/>
            </a:ln>
            <a:solidFill>
              <a:srgbClr val="000066"/>
            </a:solidFill>
            <a:effectLst/>
            <a:latin typeface="Tahoma" pitchFamily="34" charset="0"/>
          </a:defRPr>
        </a:defPPr>
      </a:lstStyle>
    </a:spDef>
    <a:lnDef>
      <a:spPr bwMode="auto">
        <a:xfrm>
          <a:off x="0" y="0"/>
          <a:ext cx="1" cy="1"/>
        </a:xfrm>
        <a:custGeom>
          <a:avLst/>
          <a:gdLst/>
          <a:ahLst/>
          <a:cxnLst/>
          <a:rect l="0" t="0" r="0" b="0"/>
          <a:pathLst/>
        </a:custGeom>
        <a:solidFill>
          <a:srgbClr val="FFFF99"/>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it-IT" sz="1000" b="0" i="0" u="none" strike="noStrike" cap="none" normalizeH="0" baseline="0" smtClean="0">
            <a:ln>
              <a:noFill/>
            </a:ln>
            <a:solidFill>
              <a:srgbClr val="000066"/>
            </a:solidFill>
            <a:effectLst/>
            <a:latin typeface="Tahoma" pitchFamily="34" charset="0"/>
          </a:defRPr>
        </a:defPPr>
      </a:lstStyle>
    </a:lnDef>
  </a:objectDefaults>
  <a:extraClrSchemeLst>
    <a:extraClrScheme>
      <a:clrScheme name="ppp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pp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pp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pp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pp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pp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pp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LHCb3">
  <a:themeElements>
    <a:clrScheme name="Personalizzato_paolo">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pp1">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99"/>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it-IT" sz="1000" b="0" i="0" u="none" strike="noStrike" cap="none" normalizeH="0" baseline="0" smtClean="0">
            <a:ln>
              <a:noFill/>
            </a:ln>
            <a:solidFill>
              <a:srgbClr val="000066"/>
            </a:solidFill>
            <a:effectLst/>
            <a:latin typeface="Tahoma" pitchFamily="34" charset="0"/>
          </a:defRPr>
        </a:defPPr>
      </a:lstStyle>
    </a:spDef>
    <a:lnDef>
      <a:spPr bwMode="auto">
        <a:xfrm>
          <a:off x="0" y="0"/>
          <a:ext cx="1" cy="1"/>
        </a:xfrm>
        <a:custGeom>
          <a:avLst/>
          <a:gdLst/>
          <a:ahLst/>
          <a:cxnLst/>
          <a:rect l="0" t="0" r="0" b="0"/>
          <a:pathLst/>
        </a:custGeom>
        <a:solidFill>
          <a:srgbClr val="FFFF99"/>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it-IT" sz="1000" b="0" i="0" u="none" strike="noStrike" cap="none" normalizeH="0" baseline="0" smtClean="0">
            <a:ln>
              <a:noFill/>
            </a:ln>
            <a:solidFill>
              <a:srgbClr val="000066"/>
            </a:solidFill>
            <a:effectLst/>
            <a:latin typeface="Tahoma" pitchFamily="34" charset="0"/>
          </a:defRPr>
        </a:defPPr>
      </a:lstStyle>
    </a:lnDef>
  </a:objectDefaults>
  <a:extraClrSchemeLst>
    <a:extraClrScheme>
      <a:clrScheme name="ppp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pp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pp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pp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pp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pp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pp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LHCb3">
  <a:themeElements>
    <a:clrScheme name="Personalizzato_paolo">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pp1">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99"/>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it-IT" sz="1000" b="0" i="0" u="none" strike="noStrike" cap="none" normalizeH="0" baseline="0" smtClean="0">
            <a:ln>
              <a:noFill/>
            </a:ln>
            <a:solidFill>
              <a:srgbClr val="000066"/>
            </a:solidFill>
            <a:effectLst/>
            <a:latin typeface="Tahoma" pitchFamily="34" charset="0"/>
          </a:defRPr>
        </a:defPPr>
      </a:lstStyle>
    </a:spDef>
    <a:lnDef>
      <a:spPr bwMode="auto">
        <a:xfrm>
          <a:off x="0" y="0"/>
          <a:ext cx="1" cy="1"/>
        </a:xfrm>
        <a:custGeom>
          <a:avLst/>
          <a:gdLst/>
          <a:ahLst/>
          <a:cxnLst/>
          <a:rect l="0" t="0" r="0" b="0"/>
          <a:pathLst/>
        </a:custGeom>
        <a:solidFill>
          <a:srgbClr val="FFFF99"/>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it-IT" sz="1000" b="0" i="0" u="none" strike="noStrike" cap="none" normalizeH="0" baseline="0" smtClean="0">
            <a:ln>
              <a:noFill/>
            </a:ln>
            <a:solidFill>
              <a:srgbClr val="000066"/>
            </a:solidFill>
            <a:effectLst/>
            <a:latin typeface="Tahoma" pitchFamily="34" charset="0"/>
          </a:defRPr>
        </a:defPPr>
      </a:lstStyle>
    </a:lnDef>
  </a:objectDefaults>
  <a:extraClrSchemeLst>
    <a:extraClrScheme>
      <a:clrScheme name="ppp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pp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pp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pp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pp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pp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pp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83111</TotalTime>
  <Words>1035</Words>
  <Application>Microsoft Macintosh PowerPoint</Application>
  <PresentationFormat>On-screen Show (4:3)</PresentationFormat>
  <Paragraphs>198</Paragraphs>
  <Slides>9</Slides>
  <Notes>0</Notes>
  <HiddenSlides>0</HiddenSlides>
  <MMClips>0</MMClips>
  <ScaleCrop>false</ScaleCrop>
  <HeadingPairs>
    <vt:vector size="4" baseType="variant">
      <vt:variant>
        <vt:lpstr>Theme</vt:lpstr>
      </vt:variant>
      <vt:variant>
        <vt:i4>5</vt:i4>
      </vt:variant>
      <vt:variant>
        <vt:lpstr>Slide Titles</vt:lpstr>
      </vt:variant>
      <vt:variant>
        <vt:i4>9</vt:i4>
      </vt:variant>
    </vt:vector>
  </HeadingPairs>
  <TitlesOfParts>
    <vt:vector size="14" baseType="lpstr">
      <vt:lpstr>1_Default Design</vt:lpstr>
      <vt:lpstr>LHCb3</vt:lpstr>
      <vt:lpstr>1_LHCb3</vt:lpstr>
      <vt:lpstr>2_LHCb3</vt:lpstr>
      <vt:lpstr>3_LHCb3</vt:lpstr>
      <vt:lpstr>Could we abandon the HW LLT option and save money (and allow possible further improvements to the upgraded muon system)?</vt:lpstr>
      <vt:lpstr>The muon upgrade</vt:lpstr>
      <vt:lpstr>nODE architecture</vt:lpstr>
      <vt:lpstr>Muon readout improvements</vt:lpstr>
      <vt:lpstr>Could we already discard the HW LLT option?</vt:lpstr>
      <vt:lpstr>The muon upgrade (revised)</vt:lpstr>
      <vt:lpstr>Possible new pad detectors</vt:lpstr>
      <vt:lpstr>Possible removal of additional IBs</vt:lpstr>
      <vt:lpstr>Conclusion</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sulle Tecnologie e la Strumentazione Nucleare</dc:title>
  <dc:subject/>
  <dc:creator>A. Cardini / INFN Cagliari</dc:creator>
  <cp:keywords>Corso Specializzazione Fisica Medica</cp:keywords>
  <dc:description/>
  <cp:lastModifiedBy>Alessandro Cardini</cp:lastModifiedBy>
  <cp:revision>3098</cp:revision>
  <cp:lastPrinted>2013-06-10T17:15:22Z</cp:lastPrinted>
  <dcterms:created xsi:type="dcterms:W3CDTF">1601-01-01T00:00:00Z</dcterms:created>
  <dcterms:modified xsi:type="dcterms:W3CDTF">2014-06-12T10:31:11Z</dcterms:modified>
  <cp:category/>
</cp:coreProperties>
</file>