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5" r:id="rId2"/>
    <p:sldId id="299" r:id="rId3"/>
    <p:sldId id="306" r:id="rId4"/>
    <p:sldId id="308" r:id="rId5"/>
    <p:sldId id="309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4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9th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DCDC.support@cern.ch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/>
              <a:t>LHCb</a:t>
            </a:r>
            <a:r>
              <a:rPr lang="en-US" sz="4400" b="0" dirty="0"/>
              <a:t> Upgrade </a:t>
            </a:r>
            <a:r>
              <a:rPr lang="en-US" sz="4400" b="0" dirty="0" smtClean="0"/>
              <a:t>Electronics</a:t>
            </a:r>
            <a:endParaRPr lang="en-US" sz="4400" b="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34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 smtClean="0"/>
              <a:t>Meetings </a:t>
            </a:r>
            <a:r>
              <a:rPr lang="en-US" sz="3600" b="0" dirty="0"/>
              <a:t>in </a:t>
            </a:r>
            <a:r>
              <a:rPr lang="en-US" sz="3600" b="0" dirty="0" smtClean="0"/>
              <a:t>2014 (Thursday, 2pm):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December</a:t>
            </a: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http://lhcb-elec.web.cern.ch/lhcb-elec/html/upgrade.htm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Mailing list: 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Go to egroups.cern.ch, search for </a:t>
            </a:r>
            <a:r>
              <a:rPr lang="en-US" sz="2400" dirty="0" err="1" smtClean="0"/>
              <a:t>lhcb</a:t>
            </a:r>
            <a:r>
              <a:rPr lang="en-US" sz="2400" dirty="0" smtClean="0"/>
              <a:t>-upgrade-electronics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GBT News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066800"/>
            <a:ext cx="87630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GBTXs mini-production: chips available for prototyping 							(small quantities)</a:t>
            </a:r>
          </a:p>
          <a:p>
            <a:pPr defTabSz="720725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	NB: </a:t>
            </a:r>
            <a:r>
              <a:rPr lang="en-US" sz="2800" dirty="0">
                <a:solidFill>
                  <a:srgbClr val="FFFF00"/>
                </a:solidFill>
              </a:rPr>
              <a:t>T</a:t>
            </a:r>
            <a:r>
              <a:rPr lang="en-US" sz="2800" dirty="0" smtClean="0">
                <a:solidFill>
                  <a:srgbClr val="FFFF00"/>
                </a:solidFill>
              </a:rPr>
              <a:t>his is version </a:t>
            </a:r>
            <a:r>
              <a:rPr lang="en-US" sz="2800" dirty="0" smtClean="0"/>
              <a:t>1</a:t>
            </a:r>
            <a:r>
              <a:rPr lang="en-US" sz="2800" dirty="0" smtClean="0">
                <a:solidFill>
                  <a:srgbClr val="FFFF00"/>
                </a:solidFill>
              </a:rPr>
              <a:t> of GBTX</a:t>
            </a:r>
          </a:p>
          <a:p>
            <a:pPr defTabSz="444500">
              <a:lnSpc>
                <a:spcPct val="90000"/>
              </a:lnSpc>
              <a:tabLst>
                <a:tab pos="720725" algn="l"/>
              </a:tabLst>
              <a:defRPr/>
            </a:pP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Production chip will be version </a:t>
            </a:r>
            <a:r>
              <a:rPr lang="en-US" sz="2800" dirty="0" smtClean="0"/>
              <a:t>2</a:t>
            </a:r>
            <a:r>
              <a:rPr lang="en-US" sz="2800" dirty="0" smtClean="0">
                <a:solidFill>
                  <a:srgbClr val="FFFF00"/>
                </a:solidFill>
              </a:rPr>
              <a:t> (slightly different)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Engineering run is back end of October (few wafers)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=&gt; if OK, then start production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=&gt; final LHCb quantities in December 2014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New email group: </a:t>
            </a:r>
            <a:r>
              <a:rPr lang="en-US" sz="2800" dirty="0" smtClean="0"/>
              <a:t>GBTX-news</a:t>
            </a:r>
            <a:r>
              <a:rPr lang="en-US" sz="2800" dirty="0" smtClean="0">
                <a:solidFill>
                  <a:srgbClr val="FFFF00"/>
                </a:solidFill>
              </a:rPr>
              <a:t>   register at egroups.cern.ch</a:t>
            </a: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Updated GBT-SCA manual &amp; package </a:t>
            </a:r>
            <a:r>
              <a:rPr lang="en-US" sz="2800" dirty="0" err="1" smtClean="0">
                <a:solidFill>
                  <a:srgbClr val="FFFF00"/>
                </a:solidFill>
              </a:rPr>
              <a:t>pinout</a:t>
            </a:r>
            <a:r>
              <a:rPr lang="en-US" sz="2800" dirty="0" smtClean="0">
                <a:solidFill>
                  <a:srgbClr val="FFFF00"/>
                </a:solidFill>
              </a:rPr>
              <a:t> on web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FFFF00"/>
                </a:solidFill>
              </a:rPr>
              <a:t>https://</a:t>
            </a:r>
            <a:r>
              <a:rPr lang="en-US" sz="2000" dirty="0" smtClean="0">
                <a:solidFill>
                  <a:srgbClr val="FFFF00"/>
                </a:solidFill>
              </a:rPr>
              <a:t>espace.cern.ch/GBT-Project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51054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044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DC-DC News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0668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batch of DC-DCs distributed to </a:t>
            </a:r>
            <a:r>
              <a:rPr lang="en-US" sz="2800" dirty="0" smtClean="0"/>
              <a:t>users</a:t>
            </a:r>
            <a:r>
              <a:rPr lang="en-US" sz="2800" dirty="0"/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Good yield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batch ordered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Next round ~ </a:t>
            </a:r>
            <a:r>
              <a:rPr lang="en-US" sz="2800" dirty="0">
                <a:solidFill>
                  <a:srgbClr val="FFFF00"/>
                </a:solidFill>
              </a:rPr>
              <a:t>J</a:t>
            </a:r>
            <a:r>
              <a:rPr lang="en-US" sz="2800" dirty="0" smtClean="0">
                <a:solidFill>
                  <a:srgbClr val="FFFF00"/>
                </a:solidFill>
              </a:rPr>
              <a:t>une 2015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New batch of DC-DC ASICs to be manufactured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This will be our production lot……. How many ?????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	=&gt; Final LHCb quantities in December 2014</a:t>
            </a: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Modified version FEASTMP_CLP (lower profile) also available. </a:t>
            </a:r>
            <a:r>
              <a:rPr lang="en-US" sz="2800" dirty="0" err="1" smtClean="0"/>
              <a:t>Calo</a:t>
            </a:r>
            <a:r>
              <a:rPr lang="en-US" sz="2800" dirty="0" smtClean="0"/>
              <a:t> are interested…. Anyone else?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Contact </a:t>
            </a:r>
            <a:r>
              <a:rPr lang="en-US" sz="2800" dirty="0" smtClean="0">
                <a:hlinkClick r:id="rId2"/>
              </a:rPr>
              <a:t>DCDC.support@cern.ch</a:t>
            </a:r>
            <a:endParaRPr lang="en-US" sz="2800" dirty="0" smtClean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41883" y="40386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8600" y="20574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25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066800"/>
            <a:ext cx="891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</a:rPr>
              <a:t>Big progress on AMC(</a:t>
            </a:r>
            <a:r>
              <a:rPr lang="en-US" sz="2800" dirty="0" err="1">
                <a:solidFill>
                  <a:srgbClr val="FFFF00"/>
                </a:solidFill>
              </a:rPr>
              <a:t>PCIe</a:t>
            </a:r>
            <a:r>
              <a:rPr lang="en-US" sz="2800" dirty="0">
                <a:solidFill>
                  <a:srgbClr val="FFFF00"/>
                </a:solidFill>
              </a:rPr>
              <a:t>)40 </a:t>
            </a:r>
            <a:r>
              <a:rPr lang="en-US" sz="2800" dirty="0" smtClean="0">
                <a:solidFill>
                  <a:srgbClr val="FFFF00"/>
                </a:solidFill>
              </a:rPr>
              <a:t>firmware &amp; </a:t>
            </a:r>
            <a:r>
              <a:rPr lang="en-US" sz="2800" dirty="0" err="1" smtClean="0">
                <a:solidFill>
                  <a:srgbClr val="FFFF00"/>
                </a:solidFill>
              </a:rPr>
              <a:t>MiniDAQ</a:t>
            </a: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</a:rPr>
              <a:t>	(see agenda of Guillaume’s meeting yesterday</a:t>
            </a:r>
            <a:r>
              <a:rPr lang="en-US" sz="2800" dirty="0" smtClean="0">
                <a:solidFill>
                  <a:srgbClr val="FFFF00"/>
                </a:solidFill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=&gt; almost all sub-detectors started working with it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We must start converging on required FPGA resources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…… see Renaud’s talk</a:t>
            </a: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Already started the review season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RICH CLARO EDR already done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UT comprehensive review Oct 20-21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err="1" smtClean="0"/>
              <a:t>etc</a:t>
            </a:r>
            <a:r>
              <a:rPr lang="en-US" sz="2800" dirty="0" smtClean="0"/>
              <a:t> </a:t>
            </a:r>
            <a:r>
              <a:rPr lang="en-US" sz="2800" dirty="0" err="1" smtClean="0"/>
              <a:t>etc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Clear mandates for reviewers &amp; list of items to be reviewed</a:t>
            </a: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PLEASE prepare documentation in advance!!!!</a:t>
            </a:r>
            <a:endParaRPr lang="en-US" sz="28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News I</a:t>
            </a:r>
            <a:endParaRPr lang="en-US" sz="4000" b="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" y="32766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22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9th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News II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" y="1066800"/>
            <a:ext cx="891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Recent TWEPP meeting (</a:t>
            </a:r>
            <a:r>
              <a:rPr lang="en-US" sz="2400" dirty="0" smtClean="0"/>
              <a:t>hosted by our Marseilles friends</a:t>
            </a:r>
            <a:r>
              <a:rPr lang="en-US" sz="2800" dirty="0" smtClean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Lots of useful information !!!! 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And many LHCb contributions – talks and posters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Next year: Lisbon, 28 Sept – 2 Oct</a:t>
            </a:r>
          </a:p>
        </p:txBody>
      </p:sp>
    </p:spTree>
    <p:extLst>
      <p:ext uri="{BB962C8B-B14F-4D97-AF65-F5344CB8AC3E}">
        <p14:creationId xmlns:p14="http://schemas.microsoft.com/office/powerpoint/2010/main" val="2676971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73065</TotalTime>
  <Words>172</Words>
  <Application>Microsoft Office PowerPoint</Application>
  <PresentationFormat>On-screen Show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465</cp:revision>
  <cp:lastPrinted>2013-10-29T08:53:10Z</cp:lastPrinted>
  <dcterms:created xsi:type="dcterms:W3CDTF">2010-01-29T13:48:54Z</dcterms:created>
  <dcterms:modified xsi:type="dcterms:W3CDTF">2014-10-09T11:07:51Z</dcterms:modified>
</cp:coreProperties>
</file>