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Thanks for Dr. Piet &amp; Dr. Nicola</a:t>
            </a:r>
          </a:p>
          <a:p>
            <a:r>
              <a:rPr lang="en-GB" dirty="0" smtClean="0"/>
              <a:t>By: Ahmed </a:t>
            </a:r>
            <a:r>
              <a:rPr lang="en-GB" dirty="0" err="1" smtClean="0"/>
              <a:t>Sayed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RPC Simulation</a:t>
            </a:r>
            <a:endParaRPr lang="en-GB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some Bs -&gt; mu </a:t>
            </a:r>
            <a:r>
              <a:rPr lang="en-GB" dirty="0" err="1" smtClean="0"/>
              <a:t>mu</a:t>
            </a:r>
            <a:r>
              <a:rPr lang="en-GB" dirty="0" smtClean="0"/>
              <a:t> sample and some Higgs -&gt; cc -&gt; J/Psi + X --&gt; mu </a:t>
            </a:r>
            <a:r>
              <a:rPr lang="en-GB" dirty="0" err="1" smtClean="0"/>
              <a:t>mu</a:t>
            </a:r>
            <a:r>
              <a:rPr lang="en-GB" dirty="0" smtClean="0"/>
              <a:t> + X sample at </a:t>
            </a:r>
            <a:r>
              <a:rPr lang="en-GB" dirty="0" err="1" smtClean="0"/>
              <a:t>genleve</a:t>
            </a:r>
            <a:r>
              <a:rPr lang="en-GB" dirty="0" smtClean="0"/>
              <a:t>, Will be studied .</a:t>
            </a:r>
          </a:p>
          <a:p>
            <a:r>
              <a:rPr lang="en-GB" dirty="0" smtClean="0"/>
              <a:t>The analyzer will run on the grid on a large sample of these events to study some basic kinematic observables: pt and eta.</a:t>
            </a:r>
          </a:p>
          <a:p>
            <a:r>
              <a:rPr lang="en-GB" dirty="0" smtClean="0"/>
              <a:t>We are interested especially in the kinematics of those processes in the eta range that we want to install new detectors: 1.6 &lt; | eta | &lt; 2.1 (or maybe &lt; 2.4). 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endParaRPr lang="en-GB" smtClean="0"/>
          </a:p>
          <a:p>
            <a:pPr algn="ctr">
              <a:buNone/>
            </a:pPr>
            <a:r>
              <a:rPr lang="en-GB" smtClean="0"/>
              <a:t>Thank </a:t>
            </a:r>
            <a:r>
              <a:rPr lang="en-GB" dirty="0" smtClean="0"/>
              <a:t>you 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</TotalTime>
  <Words>105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RPC Simulation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GO_ON</dc:creator>
  <cp:lastModifiedBy>GO_ON</cp:lastModifiedBy>
  <cp:revision>3</cp:revision>
  <dcterms:created xsi:type="dcterms:W3CDTF">2006-08-16T00:00:00Z</dcterms:created>
  <dcterms:modified xsi:type="dcterms:W3CDTF">2014-01-15T11:36:23Z</dcterms:modified>
</cp:coreProperties>
</file>