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sldIdLst>
    <p:sldId id="257" r:id="rId2"/>
    <p:sldId id="260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>
        <p:scale>
          <a:sx n="79" d="100"/>
          <a:sy n="79" d="100"/>
        </p:scale>
        <p:origin x="-499" y="3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15.09.2014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</p:spPr>
        <p:txBody>
          <a:bodyPr anchor="t"/>
          <a:lstStyle>
            <a:lvl1pPr marL="0" indent="0" algn="r">
              <a:buNone/>
              <a:defRPr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7446" y="6356360"/>
            <a:ext cx="3086100" cy="365125"/>
          </a:xfrm>
        </p:spPr>
        <p:txBody>
          <a:bodyPr/>
          <a:lstStyle/>
          <a:p>
            <a:r>
              <a:rPr lang="de-DE" smtClean="0"/>
              <a:t>in Fußnote eintragen: Vorname Name, Institut 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0535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in Fußnote eintragen: Vorname Name, Institut 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7538988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533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in Fußnote eintragen: Vorname Name, Institut 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4716016" y="2060848"/>
            <a:ext cx="3744416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78058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in Fußnote eintragen: Vorname Name, Institut 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3798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in Fußnote eintragen: Vorname Name, Institut 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528392" cy="395680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06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653161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7446" y="6356360"/>
            <a:ext cx="3086100" cy="365125"/>
          </a:xfrm>
        </p:spPr>
        <p:txBody>
          <a:bodyPr/>
          <a:lstStyle/>
          <a:p>
            <a:r>
              <a:rPr lang="de-DE" smtClean="0"/>
              <a:t>in Fußnote eintragen: Vorname Name, Institut </a:t>
            </a:r>
            <a:endParaRPr lang="de-DE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1287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5227643" y="6045210"/>
            <a:ext cx="1520825" cy="6762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Logo</a:t>
            </a:r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941168"/>
            <a:ext cx="1630702" cy="893046"/>
          </a:xfrm>
          <a:prstGeom prst="rect">
            <a:avLst/>
          </a:prstGeom>
        </p:spPr>
      </p:pic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7119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Datum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in Fußnote eintragen: Vorname Name, Institut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282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5" r:id="rId2"/>
    <p:sldLayoutId id="2147483675" r:id="rId3"/>
    <p:sldLayoutId id="2147483676" r:id="rId4"/>
    <p:sldLayoutId id="2147483672" r:id="rId5"/>
    <p:sldLayoutId id="2147483666" r:id="rId6"/>
    <p:sldLayoutId id="2147483671" r:id="rId7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lang="de-DE" sz="2800" kern="1200" baseline="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2200" kern="120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1800" kern="120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b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253264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 Fußnote eintragen: Vorname Name, Institut 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Level 1</a:t>
            </a:r>
          </a:p>
          <a:p>
            <a:pPr lvl="1"/>
            <a:r>
              <a:rPr lang="de-DE" dirty="0" smtClean="0">
                <a:solidFill>
                  <a:srgbClr val="002060"/>
                </a:solidFill>
              </a:rPr>
              <a:t>Level 2</a:t>
            </a:r>
          </a:p>
          <a:p>
            <a:pPr lvl="2"/>
            <a:r>
              <a:rPr lang="de-DE" dirty="0" smtClean="0">
                <a:solidFill>
                  <a:srgbClr val="002060"/>
                </a:solidFill>
              </a:rPr>
              <a:t>Level 3</a:t>
            </a:r>
            <a:endParaRPr lang="de-DE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155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TV-Vorlage-20140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eiclhenwelt" id="{B03A18D6-998D-47F9-972A-539C2E93DA1C}" vid="{BFC9DBFC-556B-4A03-B1D2-7D93B37C89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NTV-Vorlage-201409</Template>
  <TotalTime>0</TotalTime>
  <Words>17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NTV-Vorlage-201409</vt:lpstr>
      <vt:lpstr>PowerPoint Presentation</vt:lpstr>
      <vt:lpstr>PowerPoint Presentation</vt:lpstr>
      <vt:lpstr>PowerPoint Presentation</vt:lpstr>
    </vt:vector>
  </TitlesOfParts>
  <Company>DESY Zeuthen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Ulrike Behrens</dc:creator>
  <cp:lastModifiedBy>Ulrike Behrens</cp:lastModifiedBy>
  <cp:revision>31</cp:revision>
  <dcterms:created xsi:type="dcterms:W3CDTF">2014-09-10T20:03:47Z</dcterms:created>
  <dcterms:modified xsi:type="dcterms:W3CDTF">2014-09-14T23:05:38Z</dcterms:modified>
</cp:coreProperties>
</file>