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8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8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141239-EFE1-C542-9B2A-4E5568C42EC1}" type="doc">
      <dgm:prSet loTypeId="urn:microsoft.com/office/officeart/2005/8/layout/hierarchy5" loCatId="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81DE382-C870-AF4B-8618-967C68E4B5E1}">
      <dgm:prSet phldrT="[Text]"/>
      <dgm:spPr/>
      <dgm:t>
        <a:bodyPr/>
        <a:lstStyle/>
        <a:p>
          <a:r>
            <a:rPr lang="en-US" dirty="0" smtClean="0"/>
            <a:t>QC</a:t>
          </a:r>
          <a:endParaRPr lang="en-US" dirty="0"/>
        </a:p>
      </dgm:t>
    </dgm:pt>
    <dgm:pt modelId="{799A8E69-ADDD-EF42-B1E5-3C369287B354}" type="parTrans" cxnId="{95BA8947-051C-1B42-91A8-795A5D784BF9}">
      <dgm:prSet/>
      <dgm:spPr/>
      <dgm:t>
        <a:bodyPr/>
        <a:lstStyle/>
        <a:p>
          <a:endParaRPr lang="en-US"/>
        </a:p>
      </dgm:t>
    </dgm:pt>
    <dgm:pt modelId="{9B682A95-2D75-5341-881C-26759BD5F254}" type="sibTrans" cxnId="{95BA8947-051C-1B42-91A8-795A5D784BF9}">
      <dgm:prSet/>
      <dgm:spPr/>
      <dgm:t>
        <a:bodyPr/>
        <a:lstStyle/>
        <a:p>
          <a:endParaRPr lang="en-US"/>
        </a:p>
      </dgm:t>
    </dgm:pt>
    <dgm:pt modelId="{2ACB43D1-4B15-B944-B71C-8CA14477A5D6}">
      <dgm:prSet phldrT="[Text]"/>
      <dgm:spPr/>
      <dgm:t>
        <a:bodyPr/>
        <a:lstStyle/>
        <a:p>
          <a:r>
            <a:rPr lang="en-US" dirty="0" smtClean="0"/>
            <a:t>Gap QC</a:t>
          </a:r>
          <a:endParaRPr lang="en-US" dirty="0"/>
        </a:p>
      </dgm:t>
    </dgm:pt>
    <dgm:pt modelId="{FA2F8CB0-4DFD-F34D-B5AC-3962B9E6348F}" type="parTrans" cxnId="{0697C6C5-70E3-ED4F-867D-5EFBE1613DED}">
      <dgm:prSet/>
      <dgm:spPr/>
      <dgm:t>
        <a:bodyPr/>
        <a:lstStyle/>
        <a:p>
          <a:endParaRPr lang="en-US"/>
        </a:p>
      </dgm:t>
    </dgm:pt>
    <dgm:pt modelId="{0A953C07-78AB-FE44-85F7-330522D45B31}" type="sibTrans" cxnId="{0697C6C5-70E3-ED4F-867D-5EFBE1613DED}">
      <dgm:prSet/>
      <dgm:spPr/>
      <dgm:t>
        <a:bodyPr/>
        <a:lstStyle/>
        <a:p>
          <a:endParaRPr lang="en-US"/>
        </a:p>
      </dgm:t>
    </dgm:pt>
    <dgm:pt modelId="{872BD524-9051-074F-A6BE-941EA7BC3138}">
      <dgm:prSet phldrT="[Text]"/>
      <dgm:spPr/>
      <dgm:t>
        <a:bodyPr/>
        <a:lstStyle/>
        <a:p>
          <a:r>
            <a:rPr lang="en-US" dirty="0" smtClean="0"/>
            <a:t>Leak test</a:t>
          </a:r>
          <a:endParaRPr lang="en-US" dirty="0"/>
        </a:p>
      </dgm:t>
    </dgm:pt>
    <dgm:pt modelId="{50BA7C06-9809-DC40-8EB4-EC2646275AFA}" type="parTrans" cxnId="{9FF449E0-D367-454B-95C7-3746FE1946F6}">
      <dgm:prSet/>
      <dgm:spPr/>
      <dgm:t>
        <a:bodyPr/>
        <a:lstStyle/>
        <a:p>
          <a:endParaRPr lang="en-US"/>
        </a:p>
      </dgm:t>
    </dgm:pt>
    <dgm:pt modelId="{B19A641D-ADE2-9E44-A6CE-112DAFFC1883}" type="sibTrans" cxnId="{9FF449E0-D367-454B-95C7-3746FE1946F6}">
      <dgm:prSet/>
      <dgm:spPr/>
      <dgm:t>
        <a:bodyPr/>
        <a:lstStyle/>
        <a:p>
          <a:endParaRPr lang="en-US"/>
        </a:p>
      </dgm:t>
    </dgm:pt>
    <dgm:pt modelId="{FC8729DB-A71F-D54A-83AD-A008B02AFEFD}">
      <dgm:prSet phldrT="[Text]"/>
      <dgm:spPr/>
      <dgm:t>
        <a:bodyPr/>
        <a:lstStyle/>
        <a:p>
          <a:r>
            <a:rPr lang="en-US" dirty="0" smtClean="0"/>
            <a:t>Spacer test</a:t>
          </a:r>
          <a:endParaRPr lang="en-US" dirty="0"/>
        </a:p>
      </dgm:t>
    </dgm:pt>
    <dgm:pt modelId="{57F9BC88-E014-7947-A39C-87B59A67C9E0}" type="parTrans" cxnId="{0233E641-FB27-0740-81DE-70C53820F403}">
      <dgm:prSet/>
      <dgm:spPr/>
      <dgm:t>
        <a:bodyPr/>
        <a:lstStyle/>
        <a:p>
          <a:endParaRPr lang="en-US"/>
        </a:p>
      </dgm:t>
    </dgm:pt>
    <dgm:pt modelId="{38F6F25A-6E9E-9149-964E-E40EAACDABDF}" type="sibTrans" cxnId="{0233E641-FB27-0740-81DE-70C53820F403}">
      <dgm:prSet/>
      <dgm:spPr/>
      <dgm:t>
        <a:bodyPr/>
        <a:lstStyle/>
        <a:p>
          <a:endParaRPr lang="en-US"/>
        </a:p>
      </dgm:t>
    </dgm:pt>
    <dgm:pt modelId="{10510782-E0B1-B94F-A976-2CBC268233CC}">
      <dgm:prSet phldrT="[Text]"/>
      <dgm:spPr/>
      <dgm:t>
        <a:bodyPr/>
        <a:lstStyle/>
        <a:p>
          <a:r>
            <a:rPr lang="en-US" dirty="0" err="1" smtClean="0"/>
            <a:t>Efficancy</a:t>
          </a:r>
          <a:endParaRPr lang="en-US" dirty="0"/>
        </a:p>
      </dgm:t>
    </dgm:pt>
    <dgm:pt modelId="{AD83380B-2297-2D44-A96A-3395EEA00D01}" type="parTrans" cxnId="{07884BD3-2C96-9B43-A9AD-60D2467F17BF}">
      <dgm:prSet/>
      <dgm:spPr/>
      <dgm:t>
        <a:bodyPr/>
        <a:lstStyle/>
        <a:p>
          <a:endParaRPr lang="en-US"/>
        </a:p>
      </dgm:t>
    </dgm:pt>
    <dgm:pt modelId="{F558FB05-6BC2-7743-85B7-9B95A69437FA}" type="sibTrans" cxnId="{07884BD3-2C96-9B43-A9AD-60D2467F17BF}">
      <dgm:prSet/>
      <dgm:spPr/>
      <dgm:t>
        <a:bodyPr/>
        <a:lstStyle/>
        <a:p>
          <a:endParaRPr lang="en-US"/>
        </a:p>
      </dgm:t>
    </dgm:pt>
    <dgm:pt modelId="{1F911D52-92B9-3F4C-804A-6C00509FDCC0}">
      <dgm:prSet phldrT="[Text]"/>
      <dgm:spPr/>
      <dgm:t>
        <a:bodyPr/>
        <a:lstStyle/>
        <a:p>
          <a:r>
            <a:rPr lang="en-US" dirty="0" smtClean="0"/>
            <a:t>Chamber QC</a:t>
          </a:r>
          <a:endParaRPr lang="en-US" dirty="0"/>
        </a:p>
      </dgm:t>
    </dgm:pt>
    <dgm:pt modelId="{53136DA3-1266-FE49-BA63-F5A620FB05D9}" type="sibTrans" cxnId="{9977BE6C-5074-7545-864F-802D625EA897}">
      <dgm:prSet/>
      <dgm:spPr/>
      <dgm:t>
        <a:bodyPr/>
        <a:lstStyle/>
        <a:p>
          <a:endParaRPr lang="en-US"/>
        </a:p>
      </dgm:t>
    </dgm:pt>
    <dgm:pt modelId="{BA0BA9B9-C2DA-5445-A4A4-6ACFF5FE8007}" type="parTrans" cxnId="{9977BE6C-5074-7545-864F-802D625EA897}">
      <dgm:prSet/>
      <dgm:spPr/>
      <dgm:t>
        <a:bodyPr/>
        <a:lstStyle/>
        <a:p>
          <a:endParaRPr lang="en-US"/>
        </a:p>
      </dgm:t>
    </dgm:pt>
    <dgm:pt modelId="{98B6C8B1-47A3-A641-A5F6-07AFAA9609DC}">
      <dgm:prSet phldrT="[Text]"/>
      <dgm:spPr/>
      <dgm:t>
        <a:bodyPr/>
        <a:lstStyle/>
        <a:p>
          <a:r>
            <a:rPr lang="en-US" dirty="0" smtClean="0"/>
            <a:t>HV test</a:t>
          </a:r>
          <a:endParaRPr lang="en-US" dirty="0"/>
        </a:p>
      </dgm:t>
    </dgm:pt>
    <dgm:pt modelId="{D7C171F5-0AB3-BB4A-88B1-48A0DAF859F5}" type="parTrans" cxnId="{2E7048B6-BFCE-0746-B4F1-FFA298F5AEF2}">
      <dgm:prSet/>
      <dgm:spPr/>
      <dgm:t>
        <a:bodyPr/>
        <a:lstStyle/>
        <a:p>
          <a:endParaRPr lang="en-US"/>
        </a:p>
      </dgm:t>
    </dgm:pt>
    <dgm:pt modelId="{53EF18BA-454A-CD45-BB8F-D9CDDA47816B}" type="sibTrans" cxnId="{2E7048B6-BFCE-0746-B4F1-FFA298F5AEF2}">
      <dgm:prSet/>
      <dgm:spPr/>
      <dgm:t>
        <a:bodyPr/>
        <a:lstStyle/>
        <a:p>
          <a:endParaRPr lang="en-US"/>
        </a:p>
      </dgm:t>
    </dgm:pt>
    <dgm:pt modelId="{A2770C82-E557-E944-8A13-6EA5AA53CA92}">
      <dgm:prSet phldrT="[Text]"/>
      <dgm:spPr/>
      <dgm:t>
        <a:bodyPr/>
        <a:lstStyle/>
        <a:p>
          <a:r>
            <a:rPr lang="en-US" dirty="0" smtClean="0"/>
            <a:t>Cluster size</a:t>
          </a:r>
          <a:endParaRPr lang="en-US" dirty="0"/>
        </a:p>
      </dgm:t>
    </dgm:pt>
    <dgm:pt modelId="{B6509CC1-B5EE-2A4A-BD29-4CDF6217EC2C}" type="parTrans" cxnId="{3DF2C98A-85D1-2049-B283-283B9FF23236}">
      <dgm:prSet/>
      <dgm:spPr/>
      <dgm:t>
        <a:bodyPr/>
        <a:lstStyle/>
        <a:p>
          <a:endParaRPr lang="en-US"/>
        </a:p>
      </dgm:t>
    </dgm:pt>
    <dgm:pt modelId="{E5BC2A19-73E3-544E-AD0A-CFEDAD2C56E9}" type="sibTrans" cxnId="{3DF2C98A-85D1-2049-B283-283B9FF23236}">
      <dgm:prSet/>
      <dgm:spPr/>
      <dgm:t>
        <a:bodyPr/>
        <a:lstStyle/>
        <a:p>
          <a:endParaRPr lang="en-US"/>
        </a:p>
      </dgm:t>
    </dgm:pt>
    <dgm:pt modelId="{2D62085B-5A7A-AE4F-9A7B-714D2F1016E4}">
      <dgm:prSet phldrT="[Text]"/>
      <dgm:spPr/>
      <dgm:t>
        <a:bodyPr/>
        <a:lstStyle/>
        <a:p>
          <a:r>
            <a:rPr lang="en-US" dirty="0" smtClean="0"/>
            <a:t>Strip profile</a:t>
          </a:r>
          <a:endParaRPr lang="en-US" dirty="0"/>
        </a:p>
      </dgm:t>
    </dgm:pt>
    <dgm:pt modelId="{A9128562-B3DE-9C4D-818F-75A53F0A2854}" type="parTrans" cxnId="{590A373A-7C2A-AA4C-9E83-E8DE4252275B}">
      <dgm:prSet/>
      <dgm:spPr/>
      <dgm:t>
        <a:bodyPr/>
        <a:lstStyle/>
        <a:p>
          <a:endParaRPr lang="en-US"/>
        </a:p>
      </dgm:t>
    </dgm:pt>
    <dgm:pt modelId="{7728C672-CA47-AC4E-BDDD-D5564A15894F}" type="sibTrans" cxnId="{590A373A-7C2A-AA4C-9E83-E8DE4252275B}">
      <dgm:prSet/>
      <dgm:spPr/>
      <dgm:t>
        <a:bodyPr/>
        <a:lstStyle/>
        <a:p>
          <a:endParaRPr lang="en-US"/>
        </a:p>
      </dgm:t>
    </dgm:pt>
    <dgm:pt modelId="{E13B9F3C-A3C2-6049-978C-C96BD0AAE9C5}">
      <dgm:prSet phldrT="[Text]"/>
      <dgm:spPr/>
      <dgm:t>
        <a:bodyPr/>
        <a:lstStyle/>
        <a:p>
          <a:r>
            <a:rPr lang="en-US" dirty="0" smtClean="0"/>
            <a:t>HV test</a:t>
          </a:r>
          <a:endParaRPr lang="en-US" dirty="0"/>
        </a:p>
      </dgm:t>
    </dgm:pt>
    <dgm:pt modelId="{770A52C8-E16F-1448-9476-101DFB2AABCC}" type="parTrans" cxnId="{A9D85832-987B-E24E-A3F3-AE85E86B130D}">
      <dgm:prSet/>
      <dgm:spPr/>
      <dgm:t>
        <a:bodyPr/>
        <a:lstStyle/>
        <a:p>
          <a:endParaRPr lang="en-US"/>
        </a:p>
      </dgm:t>
    </dgm:pt>
    <dgm:pt modelId="{DA4F838C-6B7A-724B-9D8B-7AA81B62C3C8}" type="sibTrans" cxnId="{A9D85832-987B-E24E-A3F3-AE85E86B130D}">
      <dgm:prSet/>
      <dgm:spPr/>
      <dgm:t>
        <a:bodyPr/>
        <a:lstStyle/>
        <a:p>
          <a:endParaRPr lang="en-US"/>
        </a:p>
      </dgm:t>
    </dgm:pt>
    <dgm:pt modelId="{7A44D057-98E7-E24D-9780-29C3E05E463F}" type="pres">
      <dgm:prSet presAssocID="{DB141239-EFE1-C542-9B2A-4E5568C42EC1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B70EC679-2F8E-CF43-89C6-9DDC4EBDE4A1}" type="pres">
      <dgm:prSet presAssocID="{DB141239-EFE1-C542-9B2A-4E5568C42EC1}" presName="hierFlow" presStyleCnt="0"/>
      <dgm:spPr/>
    </dgm:pt>
    <dgm:pt modelId="{B66F258F-CBFC-7743-B737-271E66ABC00E}" type="pres">
      <dgm:prSet presAssocID="{DB141239-EFE1-C542-9B2A-4E5568C42EC1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3D6AE239-C960-E14F-8389-577F71494A73}" type="pres">
      <dgm:prSet presAssocID="{A81DE382-C870-AF4B-8618-967C68E4B5E1}" presName="Name17" presStyleCnt="0"/>
      <dgm:spPr/>
    </dgm:pt>
    <dgm:pt modelId="{43A44B76-CF80-0F43-AB16-E8FCF2425015}" type="pres">
      <dgm:prSet presAssocID="{A81DE382-C870-AF4B-8618-967C68E4B5E1}" presName="level1Shape" presStyleLbl="node0" presStyleIdx="0" presStyleCnt="1">
        <dgm:presLayoutVars>
          <dgm:chPref val="3"/>
        </dgm:presLayoutVars>
      </dgm:prSet>
      <dgm:spPr/>
    </dgm:pt>
    <dgm:pt modelId="{BC23BF19-C9D4-0F41-A2EA-02F9AF675517}" type="pres">
      <dgm:prSet presAssocID="{A81DE382-C870-AF4B-8618-967C68E4B5E1}" presName="hierChild2" presStyleCnt="0"/>
      <dgm:spPr/>
    </dgm:pt>
    <dgm:pt modelId="{360625BC-7816-CF42-BDD8-24B4296AE816}" type="pres">
      <dgm:prSet presAssocID="{FA2F8CB0-4DFD-F34D-B5AC-3962B9E6348F}" presName="Name25" presStyleLbl="parChTrans1D2" presStyleIdx="0" presStyleCnt="2"/>
      <dgm:spPr/>
    </dgm:pt>
    <dgm:pt modelId="{A1022CDF-73CA-AC4D-8463-7F83177E6D70}" type="pres">
      <dgm:prSet presAssocID="{FA2F8CB0-4DFD-F34D-B5AC-3962B9E6348F}" presName="connTx" presStyleLbl="parChTrans1D2" presStyleIdx="0" presStyleCnt="2"/>
      <dgm:spPr/>
    </dgm:pt>
    <dgm:pt modelId="{3C56D444-168C-374B-892A-E73C885A499E}" type="pres">
      <dgm:prSet presAssocID="{2ACB43D1-4B15-B944-B71C-8CA14477A5D6}" presName="Name30" presStyleCnt="0"/>
      <dgm:spPr/>
    </dgm:pt>
    <dgm:pt modelId="{3C827258-5421-EF4C-AD02-6F370D35B654}" type="pres">
      <dgm:prSet presAssocID="{2ACB43D1-4B15-B944-B71C-8CA14477A5D6}" presName="level2Shape" presStyleLbl="node2" presStyleIdx="0" presStyleCnt="2"/>
      <dgm:spPr/>
    </dgm:pt>
    <dgm:pt modelId="{097DF2CA-895F-FD43-B1DA-269C395CBC49}" type="pres">
      <dgm:prSet presAssocID="{2ACB43D1-4B15-B944-B71C-8CA14477A5D6}" presName="hierChild3" presStyleCnt="0"/>
      <dgm:spPr/>
    </dgm:pt>
    <dgm:pt modelId="{76CD05B5-DB10-6C41-BB74-9D69C927CB88}" type="pres">
      <dgm:prSet presAssocID="{50BA7C06-9809-DC40-8EB4-EC2646275AFA}" presName="Name25" presStyleLbl="parChTrans1D3" presStyleIdx="0" presStyleCnt="7"/>
      <dgm:spPr/>
    </dgm:pt>
    <dgm:pt modelId="{13818CC5-8EF4-4F40-AFFA-0838E7CC32BE}" type="pres">
      <dgm:prSet presAssocID="{50BA7C06-9809-DC40-8EB4-EC2646275AFA}" presName="connTx" presStyleLbl="parChTrans1D3" presStyleIdx="0" presStyleCnt="7"/>
      <dgm:spPr/>
    </dgm:pt>
    <dgm:pt modelId="{92E3BE62-BC10-8F40-A39D-0FE3AE2294D1}" type="pres">
      <dgm:prSet presAssocID="{872BD524-9051-074F-A6BE-941EA7BC3138}" presName="Name30" presStyleCnt="0"/>
      <dgm:spPr/>
    </dgm:pt>
    <dgm:pt modelId="{8769954F-02B8-8A4F-86ED-AD5897FBEE56}" type="pres">
      <dgm:prSet presAssocID="{872BD524-9051-074F-A6BE-941EA7BC3138}" presName="level2Shape" presStyleLbl="node3" presStyleIdx="0" presStyleCnt="7"/>
      <dgm:spPr/>
    </dgm:pt>
    <dgm:pt modelId="{11DB605C-C6B5-0E46-8C6D-FB9514BC28CF}" type="pres">
      <dgm:prSet presAssocID="{872BD524-9051-074F-A6BE-941EA7BC3138}" presName="hierChild3" presStyleCnt="0"/>
      <dgm:spPr/>
    </dgm:pt>
    <dgm:pt modelId="{C5CC2BD2-1C49-664A-A78A-F3F8AF6228A0}" type="pres">
      <dgm:prSet presAssocID="{57F9BC88-E014-7947-A39C-87B59A67C9E0}" presName="Name25" presStyleLbl="parChTrans1D3" presStyleIdx="1" presStyleCnt="7"/>
      <dgm:spPr/>
    </dgm:pt>
    <dgm:pt modelId="{342F20C3-B016-AC49-82CF-86474BF21182}" type="pres">
      <dgm:prSet presAssocID="{57F9BC88-E014-7947-A39C-87B59A67C9E0}" presName="connTx" presStyleLbl="parChTrans1D3" presStyleIdx="1" presStyleCnt="7"/>
      <dgm:spPr/>
    </dgm:pt>
    <dgm:pt modelId="{B178CB5D-7312-144D-9CCA-F689ACD7C969}" type="pres">
      <dgm:prSet presAssocID="{FC8729DB-A71F-D54A-83AD-A008B02AFEFD}" presName="Name30" presStyleCnt="0"/>
      <dgm:spPr/>
    </dgm:pt>
    <dgm:pt modelId="{7BBBFCFC-0F06-694B-A757-F2F75C7A88CB}" type="pres">
      <dgm:prSet presAssocID="{FC8729DB-A71F-D54A-83AD-A008B02AFEFD}" presName="level2Shape" presStyleLbl="node3" presStyleIdx="1" presStyleCnt="7"/>
      <dgm:spPr/>
      <dgm:t>
        <a:bodyPr/>
        <a:lstStyle/>
        <a:p>
          <a:endParaRPr lang="en-US"/>
        </a:p>
      </dgm:t>
    </dgm:pt>
    <dgm:pt modelId="{EDB1EDD6-65C7-024F-A869-DA7EEADC9933}" type="pres">
      <dgm:prSet presAssocID="{FC8729DB-A71F-D54A-83AD-A008B02AFEFD}" presName="hierChild3" presStyleCnt="0"/>
      <dgm:spPr/>
    </dgm:pt>
    <dgm:pt modelId="{EB047691-69A9-A249-BA7B-37BEEAD234D3}" type="pres">
      <dgm:prSet presAssocID="{D7C171F5-0AB3-BB4A-88B1-48A0DAF859F5}" presName="Name25" presStyleLbl="parChTrans1D3" presStyleIdx="2" presStyleCnt="7"/>
      <dgm:spPr/>
    </dgm:pt>
    <dgm:pt modelId="{D2BBA552-3937-424D-B51A-71F20E80F344}" type="pres">
      <dgm:prSet presAssocID="{D7C171F5-0AB3-BB4A-88B1-48A0DAF859F5}" presName="connTx" presStyleLbl="parChTrans1D3" presStyleIdx="2" presStyleCnt="7"/>
      <dgm:spPr/>
    </dgm:pt>
    <dgm:pt modelId="{811C8171-640A-9241-A213-9AB8B1E664B8}" type="pres">
      <dgm:prSet presAssocID="{98B6C8B1-47A3-A641-A5F6-07AFAA9609DC}" presName="Name30" presStyleCnt="0"/>
      <dgm:spPr/>
    </dgm:pt>
    <dgm:pt modelId="{820778B8-1B66-3B46-B016-67F5CAEB65C5}" type="pres">
      <dgm:prSet presAssocID="{98B6C8B1-47A3-A641-A5F6-07AFAA9609DC}" presName="level2Shape" presStyleLbl="node3" presStyleIdx="2" presStyleCnt="7"/>
      <dgm:spPr/>
    </dgm:pt>
    <dgm:pt modelId="{2FBD6837-8AB2-704F-A0D9-A27F9AB0B7DB}" type="pres">
      <dgm:prSet presAssocID="{98B6C8B1-47A3-A641-A5F6-07AFAA9609DC}" presName="hierChild3" presStyleCnt="0"/>
      <dgm:spPr/>
    </dgm:pt>
    <dgm:pt modelId="{1884B677-2440-804B-AE3B-001FD5D39BD1}" type="pres">
      <dgm:prSet presAssocID="{BA0BA9B9-C2DA-5445-A4A4-6ACFF5FE8007}" presName="Name25" presStyleLbl="parChTrans1D2" presStyleIdx="1" presStyleCnt="2"/>
      <dgm:spPr/>
    </dgm:pt>
    <dgm:pt modelId="{A84E642F-B600-E743-A4FC-DDC9E538D2A4}" type="pres">
      <dgm:prSet presAssocID="{BA0BA9B9-C2DA-5445-A4A4-6ACFF5FE8007}" presName="connTx" presStyleLbl="parChTrans1D2" presStyleIdx="1" presStyleCnt="2"/>
      <dgm:spPr/>
    </dgm:pt>
    <dgm:pt modelId="{B6C75BCB-1233-A24B-AC5B-78C1058261F6}" type="pres">
      <dgm:prSet presAssocID="{1F911D52-92B9-3F4C-804A-6C00509FDCC0}" presName="Name30" presStyleCnt="0"/>
      <dgm:spPr/>
    </dgm:pt>
    <dgm:pt modelId="{51823CF1-D6C8-5343-9284-A7A81D059EBB}" type="pres">
      <dgm:prSet presAssocID="{1F911D52-92B9-3F4C-804A-6C00509FDCC0}" presName="level2Shape" presStyleLbl="node2" presStyleIdx="1" presStyleCnt="2"/>
      <dgm:spPr/>
    </dgm:pt>
    <dgm:pt modelId="{DD8DAEB6-96DF-0149-BB6B-2D46075EBE8F}" type="pres">
      <dgm:prSet presAssocID="{1F911D52-92B9-3F4C-804A-6C00509FDCC0}" presName="hierChild3" presStyleCnt="0"/>
      <dgm:spPr/>
    </dgm:pt>
    <dgm:pt modelId="{0659332A-6D52-A249-879C-008921234CB7}" type="pres">
      <dgm:prSet presAssocID="{AD83380B-2297-2D44-A96A-3395EEA00D01}" presName="Name25" presStyleLbl="parChTrans1D3" presStyleIdx="3" presStyleCnt="7"/>
      <dgm:spPr/>
    </dgm:pt>
    <dgm:pt modelId="{28D5F87A-D7B1-7044-973A-3D2232E9DB1C}" type="pres">
      <dgm:prSet presAssocID="{AD83380B-2297-2D44-A96A-3395EEA00D01}" presName="connTx" presStyleLbl="parChTrans1D3" presStyleIdx="3" presStyleCnt="7"/>
      <dgm:spPr/>
    </dgm:pt>
    <dgm:pt modelId="{BF8B44E2-CE11-C54E-B7F7-B0C3C0B23379}" type="pres">
      <dgm:prSet presAssocID="{10510782-E0B1-B94F-A976-2CBC268233CC}" presName="Name30" presStyleCnt="0"/>
      <dgm:spPr/>
    </dgm:pt>
    <dgm:pt modelId="{EE2EA35C-205D-2841-9263-43004862BEA6}" type="pres">
      <dgm:prSet presAssocID="{10510782-E0B1-B94F-A976-2CBC268233CC}" presName="level2Shape" presStyleLbl="node3" presStyleIdx="3" presStyleCnt="7"/>
      <dgm:spPr/>
    </dgm:pt>
    <dgm:pt modelId="{C8613623-2313-C846-B669-AFB10EDCC5FF}" type="pres">
      <dgm:prSet presAssocID="{10510782-E0B1-B94F-A976-2CBC268233CC}" presName="hierChild3" presStyleCnt="0"/>
      <dgm:spPr/>
    </dgm:pt>
    <dgm:pt modelId="{C6E4DDD8-A0E5-944C-8AB9-A6204F33C59E}" type="pres">
      <dgm:prSet presAssocID="{B6509CC1-B5EE-2A4A-BD29-4CDF6217EC2C}" presName="Name25" presStyleLbl="parChTrans1D3" presStyleIdx="4" presStyleCnt="7"/>
      <dgm:spPr/>
    </dgm:pt>
    <dgm:pt modelId="{E8E93BD3-8729-7641-A822-F42670F4B20E}" type="pres">
      <dgm:prSet presAssocID="{B6509CC1-B5EE-2A4A-BD29-4CDF6217EC2C}" presName="connTx" presStyleLbl="parChTrans1D3" presStyleIdx="4" presStyleCnt="7"/>
      <dgm:spPr/>
    </dgm:pt>
    <dgm:pt modelId="{B8D0335C-C2A8-D64C-84E3-615613D7014D}" type="pres">
      <dgm:prSet presAssocID="{A2770C82-E557-E944-8A13-6EA5AA53CA92}" presName="Name30" presStyleCnt="0"/>
      <dgm:spPr/>
    </dgm:pt>
    <dgm:pt modelId="{139840C5-0D72-9D49-8200-E316F5B2FD44}" type="pres">
      <dgm:prSet presAssocID="{A2770C82-E557-E944-8A13-6EA5AA53CA92}" presName="level2Shape" presStyleLbl="node3" presStyleIdx="4" presStyleCnt="7"/>
      <dgm:spPr/>
    </dgm:pt>
    <dgm:pt modelId="{67751026-90DD-4A4A-B862-5B76C4CA371C}" type="pres">
      <dgm:prSet presAssocID="{A2770C82-E557-E944-8A13-6EA5AA53CA92}" presName="hierChild3" presStyleCnt="0"/>
      <dgm:spPr/>
    </dgm:pt>
    <dgm:pt modelId="{974F51D7-DE7D-994D-9C8D-46727D485BF2}" type="pres">
      <dgm:prSet presAssocID="{A9128562-B3DE-9C4D-818F-75A53F0A2854}" presName="Name25" presStyleLbl="parChTrans1D3" presStyleIdx="5" presStyleCnt="7"/>
      <dgm:spPr/>
    </dgm:pt>
    <dgm:pt modelId="{59F781DC-3101-A84C-B862-A8E22B314D09}" type="pres">
      <dgm:prSet presAssocID="{A9128562-B3DE-9C4D-818F-75A53F0A2854}" presName="connTx" presStyleLbl="parChTrans1D3" presStyleIdx="5" presStyleCnt="7"/>
      <dgm:spPr/>
    </dgm:pt>
    <dgm:pt modelId="{B08B9887-28A7-D84E-B277-7788F9B5B937}" type="pres">
      <dgm:prSet presAssocID="{2D62085B-5A7A-AE4F-9A7B-714D2F1016E4}" presName="Name30" presStyleCnt="0"/>
      <dgm:spPr/>
    </dgm:pt>
    <dgm:pt modelId="{E804CF7B-3C35-2F4E-85C8-07ADFD29A078}" type="pres">
      <dgm:prSet presAssocID="{2D62085B-5A7A-AE4F-9A7B-714D2F1016E4}" presName="level2Shape" presStyleLbl="node3" presStyleIdx="5" presStyleCnt="7"/>
      <dgm:spPr/>
      <dgm:t>
        <a:bodyPr/>
        <a:lstStyle/>
        <a:p>
          <a:endParaRPr lang="en-US"/>
        </a:p>
      </dgm:t>
    </dgm:pt>
    <dgm:pt modelId="{A05BB3DC-B4B4-A544-870D-233541A0DBD1}" type="pres">
      <dgm:prSet presAssocID="{2D62085B-5A7A-AE4F-9A7B-714D2F1016E4}" presName="hierChild3" presStyleCnt="0"/>
      <dgm:spPr/>
    </dgm:pt>
    <dgm:pt modelId="{EFF6B1D5-5157-774E-B229-525A27053FF0}" type="pres">
      <dgm:prSet presAssocID="{770A52C8-E16F-1448-9476-101DFB2AABCC}" presName="Name25" presStyleLbl="parChTrans1D3" presStyleIdx="6" presStyleCnt="7"/>
      <dgm:spPr/>
    </dgm:pt>
    <dgm:pt modelId="{FCD4530C-40D7-4B4E-9491-1B70889F9C58}" type="pres">
      <dgm:prSet presAssocID="{770A52C8-E16F-1448-9476-101DFB2AABCC}" presName="connTx" presStyleLbl="parChTrans1D3" presStyleIdx="6" presStyleCnt="7"/>
      <dgm:spPr/>
    </dgm:pt>
    <dgm:pt modelId="{299EE516-6A60-1E4B-816F-BEB22CEE23F3}" type="pres">
      <dgm:prSet presAssocID="{E13B9F3C-A3C2-6049-978C-C96BD0AAE9C5}" presName="Name30" presStyleCnt="0"/>
      <dgm:spPr/>
    </dgm:pt>
    <dgm:pt modelId="{D09B264F-4922-9E45-88B1-51217EDD8E59}" type="pres">
      <dgm:prSet presAssocID="{E13B9F3C-A3C2-6049-978C-C96BD0AAE9C5}" presName="level2Shape" presStyleLbl="node3" presStyleIdx="6" presStyleCnt="7"/>
      <dgm:spPr/>
      <dgm:t>
        <a:bodyPr/>
        <a:lstStyle/>
        <a:p>
          <a:endParaRPr lang="en-US"/>
        </a:p>
      </dgm:t>
    </dgm:pt>
    <dgm:pt modelId="{7A0DD267-A4B3-844F-908B-047DD81B4A2D}" type="pres">
      <dgm:prSet presAssocID="{E13B9F3C-A3C2-6049-978C-C96BD0AAE9C5}" presName="hierChild3" presStyleCnt="0"/>
      <dgm:spPr/>
    </dgm:pt>
    <dgm:pt modelId="{9960EB88-7E28-1945-8F99-59A4B07787ED}" type="pres">
      <dgm:prSet presAssocID="{DB141239-EFE1-C542-9B2A-4E5568C42EC1}" presName="bgShapesFlow" presStyleCnt="0"/>
      <dgm:spPr/>
    </dgm:pt>
  </dgm:ptLst>
  <dgm:cxnLst>
    <dgm:cxn modelId="{C33C6284-9F80-464A-874A-BB2B8EE5230B}" type="presOf" srcId="{FA2F8CB0-4DFD-F34D-B5AC-3962B9E6348F}" destId="{360625BC-7816-CF42-BDD8-24B4296AE816}" srcOrd="0" destOrd="0" presId="urn:microsoft.com/office/officeart/2005/8/layout/hierarchy5"/>
    <dgm:cxn modelId="{42BD5ED7-B1CD-4147-8163-00EF3F025144}" type="presOf" srcId="{B6509CC1-B5EE-2A4A-BD29-4CDF6217EC2C}" destId="{E8E93BD3-8729-7641-A822-F42670F4B20E}" srcOrd="1" destOrd="0" presId="urn:microsoft.com/office/officeart/2005/8/layout/hierarchy5"/>
    <dgm:cxn modelId="{07884BD3-2C96-9B43-A9AD-60D2467F17BF}" srcId="{1F911D52-92B9-3F4C-804A-6C00509FDCC0}" destId="{10510782-E0B1-B94F-A976-2CBC268233CC}" srcOrd="0" destOrd="0" parTransId="{AD83380B-2297-2D44-A96A-3395EEA00D01}" sibTransId="{F558FB05-6BC2-7743-85B7-9B95A69437FA}"/>
    <dgm:cxn modelId="{CB57917F-DACE-0C4C-B918-25AA3CB8DF68}" type="presOf" srcId="{2D62085B-5A7A-AE4F-9A7B-714D2F1016E4}" destId="{E804CF7B-3C35-2F4E-85C8-07ADFD29A078}" srcOrd="0" destOrd="0" presId="urn:microsoft.com/office/officeart/2005/8/layout/hierarchy5"/>
    <dgm:cxn modelId="{010ED54B-9D60-5246-91FF-A55757BECD08}" type="presOf" srcId="{57F9BC88-E014-7947-A39C-87B59A67C9E0}" destId="{C5CC2BD2-1C49-664A-A78A-F3F8AF6228A0}" srcOrd="0" destOrd="0" presId="urn:microsoft.com/office/officeart/2005/8/layout/hierarchy5"/>
    <dgm:cxn modelId="{9977BE6C-5074-7545-864F-802D625EA897}" srcId="{A81DE382-C870-AF4B-8618-967C68E4B5E1}" destId="{1F911D52-92B9-3F4C-804A-6C00509FDCC0}" srcOrd="1" destOrd="0" parTransId="{BA0BA9B9-C2DA-5445-A4A4-6ACFF5FE8007}" sibTransId="{53136DA3-1266-FE49-BA63-F5A620FB05D9}"/>
    <dgm:cxn modelId="{7CCB4F18-1314-D246-961A-0906499E39FB}" type="presOf" srcId="{10510782-E0B1-B94F-A976-2CBC268233CC}" destId="{EE2EA35C-205D-2841-9263-43004862BEA6}" srcOrd="0" destOrd="0" presId="urn:microsoft.com/office/officeart/2005/8/layout/hierarchy5"/>
    <dgm:cxn modelId="{87C6A6E3-79F7-DD4A-AC36-DFB47FCCCFD5}" type="presOf" srcId="{A2770C82-E557-E944-8A13-6EA5AA53CA92}" destId="{139840C5-0D72-9D49-8200-E316F5B2FD44}" srcOrd="0" destOrd="0" presId="urn:microsoft.com/office/officeart/2005/8/layout/hierarchy5"/>
    <dgm:cxn modelId="{0697C6C5-70E3-ED4F-867D-5EFBE1613DED}" srcId="{A81DE382-C870-AF4B-8618-967C68E4B5E1}" destId="{2ACB43D1-4B15-B944-B71C-8CA14477A5D6}" srcOrd="0" destOrd="0" parTransId="{FA2F8CB0-4DFD-F34D-B5AC-3962B9E6348F}" sibTransId="{0A953C07-78AB-FE44-85F7-330522D45B31}"/>
    <dgm:cxn modelId="{9259C772-2BAE-B24B-BF01-D3C76942B998}" type="presOf" srcId="{A81DE382-C870-AF4B-8618-967C68E4B5E1}" destId="{43A44B76-CF80-0F43-AB16-E8FCF2425015}" srcOrd="0" destOrd="0" presId="urn:microsoft.com/office/officeart/2005/8/layout/hierarchy5"/>
    <dgm:cxn modelId="{95BA8947-051C-1B42-91A8-795A5D784BF9}" srcId="{DB141239-EFE1-C542-9B2A-4E5568C42EC1}" destId="{A81DE382-C870-AF4B-8618-967C68E4B5E1}" srcOrd="0" destOrd="0" parTransId="{799A8E69-ADDD-EF42-B1E5-3C369287B354}" sibTransId="{9B682A95-2D75-5341-881C-26759BD5F254}"/>
    <dgm:cxn modelId="{A9D85832-987B-E24E-A3F3-AE85E86B130D}" srcId="{1F911D52-92B9-3F4C-804A-6C00509FDCC0}" destId="{E13B9F3C-A3C2-6049-978C-C96BD0AAE9C5}" srcOrd="3" destOrd="0" parTransId="{770A52C8-E16F-1448-9476-101DFB2AABCC}" sibTransId="{DA4F838C-6B7A-724B-9D8B-7AA81B62C3C8}"/>
    <dgm:cxn modelId="{040FBC90-0473-0D49-A5A4-E9CC7A66D28B}" type="presOf" srcId="{B6509CC1-B5EE-2A4A-BD29-4CDF6217EC2C}" destId="{C6E4DDD8-A0E5-944C-8AB9-A6204F33C59E}" srcOrd="0" destOrd="0" presId="urn:microsoft.com/office/officeart/2005/8/layout/hierarchy5"/>
    <dgm:cxn modelId="{590A373A-7C2A-AA4C-9E83-E8DE4252275B}" srcId="{1F911D52-92B9-3F4C-804A-6C00509FDCC0}" destId="{2D62085B-5A7A-AE4F-9A7B-714D2F1016E4}" srcOrd="2" destOrd="0" parTransId="{A9128562-B3DE-9C4D-818F-75A53F0A2854}" sibTransId="{7728C672-CA47-AC4E-BDDD-D5564A15894F}"/>
    <dgm:cxn modelId="{416A4A2B-55C6-724E-BF0A-486312985142}" type="presOf" srcId="{57F9BC88-E014-7947-A39C-87B59A67C9E0}" destId="{342F20C3-B016-AC49-82CF-86474BF21182}" srcOrd="1" destOrd="0" presId="urn:microsoft.com/office/officeart/2005/8/layout/hierarchy5"/>
    <dgm:cxn modelId="{9FF449E0-D367-454B-95C7-3746FE1946F6}" srcId="{2ACB43D1-4B15-B944-B71C-8CA14477A5D6}" destId="{872BD524-9051-074F-A6BE-941EA7BC3138}" srcOrd="0" destOrd="0" parTransId="{50BA7C06-9809-DC40-8EB4-EC2646275AFA}" sibTransId="{B19A641D-ADE2-9E44-A6CE-112DAFFC1883}"/>
    <dgm:cxn modelId="{54C6856A-3D6A-F642-86C0-4624CDA98177}" type="presOf" srcId="{A9128562-B3DE-9C4D-818F-75A53F0A2854}" destId="{59F781DC-3101-A84C-B862-A8E22B314D09}" srcOrd="1" destOrd="0" presId="urn:microsoft.com/office/officeart/2005/8/layout/hierarchy5"/>
    <dgm:cxn modelId="{586822BA-33CE-2A44-8BE4-A57DEB99AFBD}" type="presOf" srcId="{2ACB43D1-4B15-B944-B71C-8CA14477A5D6}" destId="{3C827258-5421-EF4C-AD02-6F370D35B654}" srcOrd="0" destOrd="0" presId="urn:microsoft.com/office/officeart/2005/8/layout/hierarchy5"/>
    <dgm:cxn modelId="{3BDAAF04-4840-FD41-8C3B-8040154D7955}" type="presOf" srcId="{AD83380B-2297-2D44-A96A-3395EEA00D01}" destId="{0659332A-6D52-A249-879C-008921234CB7}" srcOrd="0" destOrd="0" presId="urn:microsoft.com/office/officeart/2005/8/layout/hierarchy5"/>
    <dgm:cxn modelId="{59821D9F-4336-3F4C-81CA-95701A13BE4E}" type="presOf" srcId="{50BA7C06-9809-DC40-8EB4-EC2646275AFA}" destId="{13818CC5-8EF4-4F40-AFFA-0838E7CC32BE}" srcOrd="1" destOrd="0" presId="urn:microsoft.com/office/officeart/2005/8/layout/hierarchy5"/>
    <dgm:cxn modelId="{5AD4E094-68F7-F745-9E47-6970660B8049}" type="presOf" srcId="{770A52C8-E16F-1448-9476-101DFB2AABCC}" destId="{FCD4530C-40D7-4B4E-9491-1B70889F9C58}" srcOrd="1" destOrd="0" presId="urn:microsoft.com/office/officeart/2005/8/layout/hierarchy5"/>
    <dgm:cxn modelId="{C7366F09-5AC7-214B-B8D6-A5F3D2B24CFB}" type="presOf" srcId="{BA0BA9B9-C2DA-5445-A4A4-6ACFF5FE8007}" destId="{1884B677-2440-804B-AE3B-001FD5D39BD1}" srcOrd="0" destOrd="0" presId="urn:microsoft.com/office/officeart/2005/8/layout/hierarchy5"/>
    <dgm:cxn modelId="{3DF2C98A-85D1-2049-B283-283B9FF23236}" srcId="{1F911D52-92B9-3F4C-804A-6C00509FDCC0}" destId="{A2770C82-E557-E944-8A13-6EA5AA53CA92}" srcOrd="1" destOrd="0" parTransId="{B6509CC1-B5EE-2A4A-BD29-4CDF6217EC2C}" sibTransId="{E5BC2A19-73E3-544E-AD0A-CFEDAD2C56E9}"/>
    <dgm:cxn modelId="{2E7048B6-BFCE-0746-B4F1-FFA298F5AEF2}" srcId="{2ACB43D1-4B15-B944-B71C-8CA14477A5D6}" destId="{98B6C8B1-47A3-A641-A5F6-07AFAA9609DC}" srcOrd="2" destOrd="0" parTransId="{D7C171F5-0AB3-BB4A-88B1-48A0DAF859F5}" sibTransId="{53EF18BA-454A-CD45-BB8F-D9CDDA47816B}"/>
    <dgm:cxn modelId="{C373A65A-A0C3-AE43-8D1C-84D28228527D}" type="presOf" srcId="{AD83380B-2297-2D44-A96A-3395EEA00D01}" destId="{28D5F87A-D7B1-7044-973A-3D2232E9DB1C}" srcOrd="1" destOrd="0" presId="urn:microsoft.com/office/officeart/2005/8/layout/hierarchy5"/>
    <dgm:cxn modelId="{78921078-382B-484A-A0CF-EF9BBF88E283}" type="presOf" srcId="{FA2F8CB0-4DFD-F34D-B5AC-3962B9E6348F}" destId="{A1022CDF-73CA-AC4D-8463-7F83177E6D70}" srcOrd="1" destOrd="0" presId="urn:microsoft.com/office/officeart/2005/8/layout/hierarchy5"/>
    <dgm:cxn modelId="{18229D71-97FD-A942-9918-6B99D4F6ACE0}" type="presOf" srcId="{D7C171F5-0AB3-BB4A-88B1-48A0DAF859F5}" destId="{D2BBA552-3937-424D-B51A-71F20E80F344}" srcOrd="1" destOrd="0" presId="urn:microsoft.com/office/officeart/2005/8/layout/hierarchy5"/>
    <dgm:cxn modelId="{6C130EEC-52FD-D849-959E-4FD3497E7A91}" type="presOf" srcId="{98B6C8B1-47A3-A641-A5F6-07AFAA9609DC}" destId="{820778B8-1B66-3B46-B016-67F5CAEB65C5}" srcOrd="0" destOrd="0" presId="urn:microsoft.com/office/officeart/2005/8/layout/hierarchy5"/>
    <dgm:cxn modelId="{CA1CCF56-A886-6649-9024-DDC3F4618CB8}" type="presOf" srcId="{FC8729DB-A71F-D54A-83AD-A008B02AFEFD}" destId="{7BBBFCFC-0F06-694B-A757-F2F75C7A88CB}" srcOrd="0" destOrd="0" presId="urn:microsoft.com/office/officeart/2005/8/layout/hierarchy5"/>
    <dgm:cxn modelId="{0233E641-FB27-0740-81DE-70C53820F403}" srcId="{2ACB43D1-4B15-B944-B71C-8CA14477A5D6}" destId="{FC8729DB-A71F-D54A-83AD-A008B02AFEFD}" srcOrd="1" destOrd="0" parTransId="{57F9BC88-E014-7947-A39C-87B59A67C9E0}" sibTransId="{38F6F25A-6E9E-9149-964E-E40EAACDABDF}"/>
    <dgm:cxn modelId="{B74591EF-E5C8-7444-807E-1DD8B93559C0}" type="presOf" srcId="{1F911D52-92B9-3F4C-804A-6C00509FDCC0}" destId="{51823CF1-D6C8-5343-9284-A7A81D059EBB}" srcOrd="0" destOrd="0" presId="urn:microsoft.com/office/officeart/2005/8/layout/hierarchy5"/>
    <dgm:cxn modelId="{6D9B15F2-A8D1-B646-8C8C-29EC8604FAC9}" type="presOf" srcId="{50BA7C06-9809-DC40-8EB4-EC2646275AFA}" destId="{76CD05B5-DB10-6C41-BB74-9D69C927CB88}" srcOrd="0" destOrd="0" presId="urn:microsoft.com/office/officeart/2005/8/layout/hierarchy5"/>
    <dgm:cxn modelId="{6280EAAD-A7D7-D54F-A55A-DBAF4FF21A16}" type="presOf" srcId="{E13B9F3C-A3C2-6049-978C-C96BD0AAE9C5}" destId="{D09B264F-4922-9E45-88B1-51217EDD8E59}" srcOrd="0" destOrd="0" presId="urn:microsoft.com/office/officeart/2005/8/layout/hierarchy5"/>
    <dgm:cxn modelId="{E7DB0F29-BE73-F64D-91FC-3F7FFC02BAC3}" type="presOf" srcId="{DB141239-EFE1-C542-9B2A-4E5568C42EC1}" destId="{7A44D057-98E7-E24D-9780-29C3E05E463F}" srcOrd="0" destOrd="0" presId="urn:microsoft.com/office/officeart/2005/8/layout/hierarchy5"/>
    <dgm:cxn modelId="{F4E6E3F8-C68C-0C45-8C2F-F0AB0BB3CCFD}" type="presOf" srcId="{872BD524-9051-074F-A6BE-941EA7BC3138}" destId="{8769954F-02B8-8A4F-86ED-AD5897FBEE56}" srcOrd="0" destOrd="0" presId="urn:microsoft.com/office/officeart/2005/8/layout/hierarchy5"/>
    <dgm:cxn modelId="{AFD35BDF-964C-2B4D-817B-F036975895F3}" type="presOf" srcId="{770A52C8-E16F-1448-9476-101DFB2AABCC}" destId="{EFF6B1D5-5157-774E-B229-525A27053FF0}" srcOrd="0" destOrd="0" presId="urn:microsoft.com/office/officeart/2005/8/layout/hierarchy5"/>
    <dgm:cxn modelId="{49E7F62D-37BE-3E41-8C90-EDE0C059362D}" type="presOf" srcId="{BA0BA9B9-C2DA-5445-A4A4-6ACFF5FE8007}" destId="{A84E642F-B600-E743-A4FC-DDC9E538D2A4}" srcOrd="1" destOrd="0" presId="urn:microsoft.com/office/officeart/2005/8/layout/hierarchy5"/>
    <dgm:cxn modelId="{F6BB20A8-DC35-034C-856E-3108AA4AE9AD}" type="presOf" srcId="{A9128562-B3DE-9C4D-818F-75A53F0A2854}" destId="{974F51D7-DE7D-994D-9C8D-46727D485BF2}" srcOrd="0" destOrd="0" presId="urn:microsoft.com/office/officeart/2005/8/layout/hierarchy5"/>
    <dgm:cxn modelId="{76491C42-61FC-134C-B31C-3354483C95B4}" type="presOf" srcId="{D7C171F5-0AB3-BB4A-88B1-48A0DAF859F5}" destId="{EB047691-69A9-A249-BA7B-37BEEAD234D3}" srcOrd="0" destOrd="0" presId="urn:microsoft.com/office/officeart/2005/8/layout/hierarchy5"/>
    <dgm:cxn modelId="{B37E85F7-999B-2C43-8985-61E9B4EB5EC4}" type="presParOf" srcId="{7A44D057-98E7-E24D-9780-29C3E05E463F}" destId="{B70EC679-2F8E-CF43-89C6-9DDC4EBDE4A1}" srcOrd="0" destOrd="0" presId="urn:microsoft.com/office/officeart/2005/8/layout/hierarchy5"/>
    <dgm:cxn modelId="{41F5B8C9-9634-B748-B78C-DAA54649355E}" type="presParOf" srcId="{B70EC679-2F8E-CF43-89C6-9DDC4EBDE4A1}" destId="{B66F258F-CBFC-7743-B737-271E66ABC00E}" srcOrd="0" destOrd="0" presId="urn:microsoft.com/office/officeart/2005/8/layout/hierarchy5"/>
    <dgm:cxn modelId="{8D5C06BA-B377-244B-9816-D8AA06B04755}" type="presParOf" srcId="{B66F258F-CBFC-7743-B737-271E66ABC00E}" destId="{3D6AE239-C960-E14F-8389-577F71494A73}" srcOrd="0" destOrd="0" presId="urn:microsoft.com/office/officeart/2005/8/layout/hierarchy5"/>
    <dgm:cxn modelId="{4BEA3B98-3D30-D045-8D22-2E97C5C20B88}" type="presParOf" srcId="{3D6AE239-C960-E14F-8389-577F71494A73}" destId="{43A44B76-CF80-0F43-AB16-E8FCF2425015}" srcOrd="0" destOrd="0" presId="urn:microsoft.com/office/officeart/2005/8/layout/hierarchy5"/>
    <dgm:cxn modelId="{D0FE1308-D9E6-EB42-88A3-E4A22D02C51A}" type="presParOf" srcId="{3D6AE239-C960-E14F-8389-577F71494A73}" destId="{BC23BF19-C9D4-0F41-A2EA-02F9AF675517}" srcOrd="1" destOrd="0" presId="urn:microsoft.com/office/officeart/2005/8/layout/hierarchy5"/>
    <dgm:cxn modelId="{83D8C8E1-1705-E145-B377-D3E09CBFAB93}" type="presParOf" srcId="{BC23BF19-C9D4-0F41-A2EA-02F9AF675517}" destId="{360625BC-7816-CF42-BDD8-24B4296AE816}" srcOrd="0" destOrd="0" presId="urn:microsoft.com/office/officeart/2005/8/layout/hierarchy5"/>
    <dgm:cxn modelId="{C5AAA598-640B-CA4D-B3AE-B51653BE26B7}" type="presParOf" srcId="{360625BC-7816-CF42-BDD8-24B4296AE816}" destId="{A1022CDF-73CA-AC4D-8463-7F83177E6D70}" srcOrd="0" destOrd="0" presId="urn:microsoft.com/office/officeart/2005/8/layout/hierarchy5"/>
    <dgm:cxn modelId="{D750B125-0BA8-7443-A63A-407E5A004F66}" type="presParOf" srcId="{BC23BF19-C9D4-0F41-A2EA-02F9AF675517}" destId="{3C56D444-168C-374B-892A-E73C885A499E}" srcOrd="1" destOrd="0" presId="urn:microsoft.com/office/officeart/2005/8/layout/hierarchy5"/>
    <dgm:cxn modelId="{11FBE507-0A9D-2E45-941A-FC3071A642D7}" type="presParOf" srcId="{3C56D444-168C-374B-892A-E73C885A499E}" destId="{3C827258-5421-EF4C-AD02-6F370D35B654}" srcOrd="0" destOrd="0" presId="urn:microsoft.com/office/officeart/2005/8/layout/hierarchy5"/>
    <dgm:cxn modelId="{27312CCD-40CA-FA4D-8C80-BF01CFC52850}" type="presParOf" srcId="{3C56D444-168C-374B-892A-E73C885A499E}" destId="{097DF2CA-895F-FD43-B1DA-269C395CBC49}" srcOrd="1" destOrd="0" presId="urn:microsoft.com/office/officeart/2005/8/layout/hierarchy5"/>
    <dgm:cxn modelId="{7F442C90-48BE-7842-888E-D8EAA210E1ED}" type="presParOf" srcId="{097DF2CA-895F-FD43-B1DA-269C395CBC49}" destId="{76CD05B5-DB10-6C41-BB74-9D69C927CB88}" srcOrd="0" destOrd="0" presId="urn:microsoft.com/office/officeart/2005/8/layout/hierarchy5"/>
    <dgm:cxn modelId="{EB7A517F-0082-864D-9053-24C7D8352440}" type="presParOf" srcId="{76CD05B5-DB10-6C41-BB74-9D69C927CB88}" destId="{13818CC5-8EF4-4F40-AFFA-0838E7CC32BE}" srcOrd="0" destOrd="0" presId="urn:microsoft.com/office/officeart/2005/8/layout/hierarchy5"/>
    <dgm:cxn modelId="{8ECD8E90-1920-7247-9723-11D075416C85}" type="presParOf" srcId="{097DF2CA-895F-FD43-B1DA-269C395CBC49}" destId="{92E3BE62-BC10-8F40-A39D-0FE3AE2294D1}" srcOrd="1" destOrd="0" presId="urn:microsoft.com/office/officeart/2005/8/layout/hierarchy5"/>
    <dgm:cxn modelId="{B184A7F2-3E77-254B-9234-65405701EC28}" type="presParOf" srcId="{92E3BE62-BC10-8F40-A39D-0FE3AE2294D1}" destId="{8769954F-02B8-8A4F-86ED-AD5897FBEE56}" srcOrd="0" destOrd="0" presId="urn:microsoft.com/office/officeart/2005/8/layout/hierarchy5"/>
    <dgm:cxn modelId="{BA8E6CC0-3835-9A41-8EB7-F5C71E138988}" type="presParOf" srcId="{92E3BE62-BC10-8F40-A39D-0FE3AE2294D1}" destId="{11DB605C-C6B5-0E46-8C6D-FB9514BC28CF}" srcOrd="1" destOrd="0" presId="urn:microsoft.com/office/officeart/2005/8/layout/hierarchy5"/>
    <dgm:cxn modelId="{59C2B798-3F89-2949-849D-162964DC8534}" type="presParOf" srcId="{097DF2CA-895F-FD43-B1DA-269C395CBC49}" destId="{C5CC2BD2-1C49-664A-A78A-F3F8AF6228A0}" srcOrd="2" destOrd="0" presId="urn:microsoft.com/office/officeart/2005/8/layout/hierarchy5"/>
    <dgm:cxn modelId="{AD53B172-890C-5C4C-A902-EC960F3BF721}" type="presParOf" srcId="{C5CC2BD2-1C49-664A-A78A-F3F8AF6228A0}" destId="{342F20C3-B016-AC49-82CF-86474BF21182}" srcOrd="0" destOrd="0" presId="urn:microsoft.com/office/officeart/2005/8/layout/hierarchy5"/>
    <dgm:cxn modelId="{7102D68F-C0C2-804E-A907-E44EEE291930}" type="presParOf" srcId="{097DF2CA-895F-FD43-B1DA-269C395CBC49}" destId="{B178CB5D-7312-144D-9CCA-F689ACD7C969}" srcOrd="3" destOrd="0" presId="urn:microsoft.com/office/officeart/2005/8/layout/hierarchy5"/>
    <dgm:cxn modelId="{01D12BA8-1DA9-2C4C-A876-ABD5C8B602B7}" type="presParOf" srcId="{B178CB5D-7312-144D-9CCA-F689ACD7C969}" destId="{7BBBFCFC-0F06-694B-A757-F2F75C7A88CB}" srcOrd="0" destOrd="0" presId="urn:microsoft.com/office/officeart/2005/8/layout/hierarchy5"/>
    <dgm:cxn modelId="{BFA55315-F882-8146-ACFA-3B2258E4F670}" type="presParOf" srcId="{B178CB5D-7312-144D-9CCA-F689ACD7C969}" destId="{EDB1EDD6-65C7-024F-A869-DA7EEADC9933}" srcOrd="1" destOrd="0" presId="urn:microsoft.com/office/officeart/2005/8/layout/hierarchy5"/>
    <dgm:cxn modelId="{26ED7F3C-8859-6F49-8989-A4E8CBB8DE39}" type="presParOf" srcId="{097DF2CA-895F-FD43-B1DA-269C395CBC49}" destId="{EB047691-69A9-A249-BA7B-37BEEAD234D3}" srcOrd="4" destOrd="0" presId="urn:microsoft.com/office/officeart/2005/8/layout/hierarchy5"/>
    <dgm:cxn modelId="{1FE0A159-9C55-854E-B46F-FBF2185D6368}" type="presParOf" srcId="{EB047691-69A9-A249-BA7B-37BEEAD234D3}" destId="{D2BBA552-3937-424D-B51A-71F20E80F344}" srcOrd="0" destOrd="0" presId="urn:microsoft.com/office/officeart/2005/8/layout/hierarchy5"/>
    <dgm:cxn modelId="{378CC382-78D7-9445-92F9-63E9D34FB21B}" type="presParOf" srcId="{097DF2CA-895F-FD43-B1DA-269C395CBC49}" destId="{811C8171-640A-9241-A213-9AB8B1E664B8}" srcOrd="5" destOrd="0" presId="urn:microsoft.com/office/officeart/2005/8/layout/hierarchy5"/>
    <dgm:cxn modelId="{81BD6F3F-D327-E74C-B59B-6DFE8F87F9F2}" type="presParOf" srcId="{811C8171-640A-9241-A213-9AB8B1E664B8}" destId="{820778B8-1B66-3B46-B016-67F5CAEB65C5}" srcOrd="0" destOrd="0" presId="urn:microsoft.com/office/officeart/2005/8/layout/hierarchy5"/>
    <dgm:cxn modelId="{A3858F22-18AA-EE4B-8FC3-275C0A56A730}" type="presParOf" srcId="{811C8171-640A-9241-A213-9AB8B1E664B8}" destId="{2FBD6837-8AB2-704F-A0D9-A27F9AB0B7DB}" srcOrd="1" destOrd="0" presId="urn:microsoft.com/office/officeart/2005/8/layout/hierarchy5"/>
    <dgm:cxn modelId="{DE8088D8-7A5E-454A-9502-D01F67E1C46E}" type="presParOf" srcId="{BC23BF19-C9D4-0F41-A2EA-02F9AF675517}" destId="{1884B677-2440-804B-AE3B-001FD5D39BD1}" srcOrd="2" destOrd="0" presId="urn:microsoft.com/office/officeart/2005/8/layout/hierarchy5"/>
    <dgm:cxn modelId="{668EBCF0-2C0E-EB4D-993F-D28C5A3F811C}" type="presParOf" srcId="{1884B677-2440-804B-AE3B-001FD5D39BD1}" destId="{A84E642F-B600-E743-A4FC-DDC9E538D2A4}" srcOrd="0" destOrd="0" presId="urn:microsoft.com/office/officeart/2005/8/layout/hierarchy5"/>
    <dgm:cxn modelId="{E839D4E8-36CC-094D-8AAF-F1C53775351A}" type="presParOf" srcId="{BC23BF19-C9D4-0F41-A2EA-02F9AF675517}" destId="{B6C75BCB-1233-A24B-AC5B-78C1058261F6}" srcOrd="3" destOrd="0" presId="urn:microsoft.com/office/officeart/2005/8/layout/hierarchy5"/>
    <dgm:cxn modelId="{1E3EA767-A125-AF4C-A665-6CF7D041B066}" type="presParOf" srcId="{B6C75BCB-1233-A24B-AC5B-78C1058261F6}" destId="{51823CF1-D6C8-5343-9284-A7A81D059EBB}" srcOrd="0" destOrd="0" presId="urn:microsoft.com/office/officeart/2005/8/layout/hierarchy5"/>
    <dgm:cxn modelId="{45AD6094-F13E-924D-A873-5B1936DC17C8}" type="presParOf" srcId="{B6C75BCB-1233-A24B-AC5B-78C1058261F6}" destId="{DD8DAEB6-96DF-0149-BB6B-2D46075EBE8F}" srcOrd="1" destOrd="0" presId="urn:microsoft.com/office/officeart/2005/8/layout/hierarchy5"/>
    <dgm:cxn modelId="{677BEC15-F8F7-894B-878D-14D592B81A90}" type="presParOf" srcId="{DD8DAEB6-96DF-0149-BB6B-2D46075EBE8F}" destId="{0659332A-6D52-A249-879C-008921234CB7}" srcOrd="0" destOrd="0" presId="urn:microsoft.com/office/officeart/2005/8/layout/hierarchy5"/>
    <dgm:cxn modelId="{74060CB1-705F-9946-A2EF-F34D0684335B}" type="presParOf" srcId="{0659332A-6D52-A249-879C-008921234CB7}" destId="{28D5F87A-D7B1-7044-973A-3D2232E9DB1C}" srcOrd="0" destOrd="0" presId="urn:microsoft.com/office/officeart/2005/8/layout/hierarchy5"/>
    <dgm:cxn modelId="{5A6F7EF5-62BA-A644-9666-2A5AE5243F4C}" type="presParOf" srcId="{DD8DAEB6-96DF-0149-BB6B-2D46075EBE8F}" destId="{BF8B44E2-CE11-C54E-B7F7-B0C3C0B23379}" srcOrd="1" destOrd="0" presId="urn:microsoft.com/office/officeart/2005/8/layout/hierarchy5"/>
    <dgm:cxn modelId="{488923B3-25C6-3A46-A9EC-D0D7F34CC6FA}" type="presParOf" srcId="{BF8B44E2-CE11-C54E-B7F7-B0C3C0B23379}" destId="{EE2EA35C-205D-2841-9263-43004862BEA6}" srcOrd="0" destOrd="0" presId="urn:microsoft.com/office/officeart/2005/8/layout/hierarchy5"/>
    <dgm:cxn modelId="{A2E2B078-6A71-9843-87CF-74C74F410ED3}" type="presParOf" srcId="{BF8B44E2-CE11-C54E-B7F7-B0C3C0B23379}" destId="{C8613623-2313-C846-B669-AFB10EDCC5FF}" srcOrd="1" destOrd="0" presId="urn:microsoft.com/office/officeart/2005/8/layout/hierarchy5"/>
    <dgm:cxn modelId="{78DB366A-86F9-7347-A27D-96A7B8F8BB2C}" type="presParOf" srcId="{DD8DAEB6-96DF-0149-BB6B-2D46075EBE8F}" destId="{C6E4DDD8-A0E5-944C-8AB9-A6204F33C59E}" srcOrd="2" destOrd="0" presId="urn:microsoft.com/office/officeart/2005/8/layout/hierarchy5"/>
    <dgm:cxn modelId="{23D3E43B-5A09-2542-A9E8-6AB308841139}" type="presParOf" srcId="{C6E4DDD8-A0E5-944C-8AB9-A6204F33C59E}" destId="{E8E93BD3-8729-7641-A822-F42670F4B20E}" srcOrd="0" destOrd="0" presId="urn:microsoft.com/office/officeart/2005/8/layout/hierarchy5"/>
    <dgm:cxn modelId="{73AB1FFE-EFEF-A446-BED6-8BB9C501199A}" type="presParOf" srcId="{DD8DAEB6-96DF-0149-BB6B-2D46075EBE8F}" destId="{B8D0335C-C2A8-D64C-84E3-615613D7014D}" srcOrd="3" destOrd="0" presId="urn:microsoft.com/office/officeart/2005/8/layout/hierarchy5"/>
    <dgm:cxn modelId="{652C0854-666E-864D-B268-181B008DC4C4}" type="presParOf" srcId="{B8D0335C-C2A8-D64C-84E3-615613D7014D}" destId="{139840C5-0D72-9D49-8200-E316F5B2FD44}" srcOrd="0" destOrd="0" presId="urn:microsoft.com/office/officeart/2005/8/layout/hierarchy5"/>
    <dgm:cxn modelId="{0C3FB341-0F09-854E-B005-C3AC4B08DC89}" type="presParOf" srcId="{B8D0335C-C2A8-D64C-84E3-615613D7014D}" destId="{67751026-90DD-4A4A-B862-5B76C4CA371C}" srcOrd="1" destOrd="0" presId="urn:microsoft.com/office/officeart/2005/8/layout/hierarchy5"/>
    <dgm:cxn modelId="{CFB652EC-645F-294D-8A90-ED75BEB74D0D}" type="presParOf" srcId="{DD8DAEB6-96DF-0149-BB6B-2D46075EBE8F}" destId="{974F51D7-DE7D-994D-9C8D-46727D485BF2}" srcOrd="4" destOrd="0" presId="urn:microsoft.com/office/officeart/2005/8/layout/hierarchy5"/>
    <dgm:cxn modelId="{6DF18386-A347-8646-A91C-700E180CA77A}" type="presParOf" srcId="{974F51D7-DE7D-994D-9C8D-46727D485BF2}" destId="{59F781DC-3101-A84C-B862-A8E22B314D09}" srcOrd="0" destOrd="0" presId="urn:microsoft.com/office/officeart/2005/8/layout/hierarchy5"/>
    <dgm:cxn modelId="{D880CDE0-AA31-F549-A3BA-1B007B939D7C}" type="presParOf" srcId="{DD8DAEB6-96DF-0149-BB6B-2D46075EBE8F}" destId="{B08B9887-28A7-D84E-B277-7788F9B5B937}" srcOrd="5" destOrd="0" presId="urn:microsoft.com/office/officeart/2005/8/layout/hierarchy5"/>
    <dgm:cxn modelId="{A50301F3-0D56-C84C-81BD-A9157055D055}" type="presParOf" srcId="{B08B9887-28A7-D84E-B277-7788F9B5B937}" destId="{E804CF7B-3C35-2F4E-85C8-07ADFD29A078}" srcOrd="0" destOrd="0" presId="urn:microsoft.com/office/officeart/2005/8/layout/hierarchy5"/>
    <dgm:cxn modelId="{9CBBB18A-A3F3-3C4A-956F-716255E9550A}" type="presParOf" srcId="{B08B9887-28A7-D84E-B277-7788F9B5B937}" destId="{A05BB3DC-B4B4-A544-870D-233541A0DBD1}" srcOrd="1" destOrd="0" presId="urn:microsoft.com/office/officeart/2005/8/layout/hierarchy5"/>
    <dgm:cxn modelId="{3BC7FB29-7CD5-E64A-B7E3-2008062FBC44}" type="presParOf" srcId="{DD8DAEB6-96DF-0149-BB6B-2D46075EBE8F}" destId="{EFF6B1D5-5157-774E-B229-525A27053FF0}" srcOrd="6" destOrd="0" presId="urn:microsoft.com/office/officeart/2005/8/layout/hierarchy5"/>
    <dgm:cxn modelId="{AEDBE1F6-3A5E-4440-8F28-C68DA309A347}" type="presParOf" srcId="{EFF6B1D5-5157-774E-B229-525A27053FF0}" destId="{FCD4530C-40D7-4B4E-9491-1B70889F9C58}" srcOrd="0" destOrd="0" presId="urn:microsoft.com/office/officeart/2005/8/layout/hierarchy5"/>
    <dgm:cxn modelId="{16AB3B68-DF89-C249-9E4F-B0DD0A1AFDB5}" type="presParOf" srcId="{DD8DAEB6-96DF-0149-BB6B-2D46075EBE8F}" destId="{299EE516-6A60-1E4B-816F-BEB22CEE23F3}" srcOrd="7" destOrd="0" presId="urn:microsoft.com/office/officeart/2005/8/layout/hierarchy5"/>
    <dgm:cxn modelId="{727FDBFF-9459-4E47-8964-FB8F06A54625}" type="presParOf" srcId="{299EE516-6A60-1E4B-816F-BEB22CEE23F3}" destId="{D09B264F-4922-9E45-88B1-51217EDD8E59}" srcOrd="0" destOrd="0" presId="urn:microsoft.com/office/officeart/2005/8/layout/hierarchy5"/>
    <dgm:cxn modelId="{1220E10F-ED28-384F-B31A-38D669B27D24}" type="presParOf" srcId="{299EE516-6A60-1E4B-816F-BEB22CEE23F3}" destId="{7A0DD267-A4B3-844F-908B-047DD81B4A2D}" srcOrd="1" destOrd="0" presId="urn:microsoft.com/office/officeart/2005/8/layout/hierarchy5"/>
    <dgm:cxn modelId="{B3DF9441-9AB0-AF47-9CF1-0E885D94C366}" type="presParOf" srcId="{7A44D057-98E7-E24D-9780-29C3E05E463F}" destId="{9960EB88-7E28-1945-8F99-59A4B07787ED}" srcOrd="1" destOrd="0" presId="urn:microsoft.com/office/officeart/2005/8/layout/hierarchy5"/>
  </dgm:cxnLst>
  <dgm:bg>
    <a:solidFill>
      <a:schemeClr val="bg2">
        <a:lumMod val="20000"/>
        <a:lumOff val="80000"/>
      </a:schemeClr>
    </a:solidFill>
    <a:effectLst>
      <a:glow rad="101600">
        <a:schemeClr val="bg2">
          <a:lumMod val="60000"/>
          <a:lumOff val="40000"/>
          <a:alpha val="75000"/>
        </a:schemeClr>
      </a:glow>
      <a:outerShdw blurRad="50800" dist="38100" dir="2700000" algn="tl" rotWithShape="0">
        <a:srgbClr val="000000">
          <a:alpha val="43000"/>
        </a:srgbClr>
      </a:outerShd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A44B76-CF80-0F43-AB16-E8FCF2425015}">
      <dsp:nvSpPr>
        <dsp:cNvPr id="0" name=""/>
        <dsp:cNvSpPr/>
      </dsp:nvSpPr>
      <dsp:spPr>
        <a:xfrm>
          <a:off x="1094978" y="1627261"/>
          <a:ext cx="1027906" cy="51395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QC</a:t>
          </a:r>
          <a:endParaRPr lang="en-US" sz="1600" kern="1200" dirty="0"/>
        </a:p>
      </dsp:txBody>
      <dsp:txXfrm>
        <a:off x="1110031" y="1642314"/>
        <a:ext cx="997800" cy="483847"/>
      </dsp:txXfrm>
    </dsp:sp>
    <dsp:sp modelId="{360625BC-7816-CF42-BDD8-24B4296AE816}">
      <dsp:nvSpPr>
        <dsp:cNvPr id="0" name=""/>
        <dsp:cNvSpPr/>
      </dsp:nvSpPr>
      <dsp:spPr>
        <a:xfrm rot="17500715">
          <a:off x="1771937" y="1355691"/>
          <a:ext cx="1113056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113056" y="11381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300639" y="1339246"/>
        <a:ext cx="55652" cy="55652"/>
      </dsp:txXfrm>
    </dsp:sp>
    <dsp:sp modelId="{3C827258-5421-EF4C-AD02-6F370D35B654}">
      <dsp:nvSpPr>
        <dsp:cNvPr id="0" name=""/>
        <dsp:cNvSpPr/>
      </dsp:nvSpPr>
      <dsp:spPr>
        <a:xfrm>
          <a:off x="2534046" y="592931"/>
          <a:ext cx="1027906" cy="51395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Gap QC</a:t>
          </a:r>
          <a:endParaRPr lang="en-US" sz="1600" kern="1200" dirty="0"/>
        </a:p>
      </dsp:txBody>
      <dsp:txXfrm>
        <a:off x="2549099" y="607984"/>
        <a:ext cx="997800" cy="483847"/>
      </dsp:txXfrm>
    </dsp:sp>
    <dsp:sp modelId="{76CD05B5-DB10-6C41-BB74-9D69C927CB88}">
      <dsp:nvSpPr>
        <dsp:cNvPr id="0" name=""/>
        <dsp:cNvSpPr/>
      </dsp:nvSpPr>
      <dsp:spPr>
        <a:xfrm rot="18289469">
          <a:off x="3407537" y="543002"/>
          <a:ext cx="719993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719993" y="11381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749534" y="536384"/>
        <a:ext cx="35999" cy="35999"/>
      </dsp:txXfrm>
    </dsp:sp>
    <dsp:sp modelId="{8769954F-02B8-8A4F-86ED-AD5897FBEE56}">
      <dsp:nvSpPr>
        <dsp:cNvPr id="0" name=""/>
        <dsp:cNvSpPr/>
      </dsp:nvSpPr>
      <dsp:spPr>
        <a:xfrm>
          <a:off x="3973115" y="1885"/>
          <a:ext cx="1027906" cy="51395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Leak test</a:t>
          </a:r>
          <a:endParaRPr lang="en-US" sz="1600" kern="1200" dirty="0"/>
        </a:p>
      </dsp:txBody>
      <dsp:txXfrm>
        <a:off x="3988168" y="16938"/>
        <a:ext cx="997800" cy="483847"/>
      </dsp:txXfrm>
    </dsp:sp>
    <dsp:sp modelId="{C5CC2BD2-1C49-664A-A78A-F3F8AF6228A0}">
      <dsp:nvSpPr>
        <dsp:cNvPr id="0" name=""/>
        <dsp:cNvSpPr/>
      </dsp:nvSpPr>
      <dsp:spPr>
        <a:xfrm>
          <a:off x="3561953" y="838525"/>
          <a:ext cx="411162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411162" y="11381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757255" y="839628"/>
        <a:ext cx="20558" cy="20558"/>
      </dsp:txXfrm>
    </dsp:sp>
    <dsp:sp modelId="{7BBBFCFC-0F06-694B-A757-F2F75C7A88CB}">
      <dsp:nvSpPr>
        <dsp:cNvPr id="0" name=""/>
        <dsp:cNvSpPr/>
      </dsp:nvSpPr>
      <dsp:spPr>
        <a:xfrm>
          <a:off x="3973115" y="592931"/>
          <a:ext cx="1027906" cy="51395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Spacer test</a:t>
          </a:r>
          <a:endParaRPr lang="en-US" sz="1600" kern="1200" dirty="0"/>
        </a:p>
      </dsp:txBody>
      <dsp:txXfrm>
        <a:off x="3988168" y="607984"/>
        <a:ext cx="997800" cy="483847"/>
      </dsp:txXfrm>
    </dsp:sp>
    <dsp:sp modelId="{EB047691-69A9-A249-BA7B-37BEEAD234D3}">
      <dsp:nvSpPr>
        <dsp:cNvPr id="0" name=""/>
        <dsp:cNvSpPr/>
      </dsp:nvSpPr>
      <dsp:spPr>
        <a:xfrm rot="3310531">
          <a:off x="3407537" y="1134049"/>
          <a:ext cx="719993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719993" y="11381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749534" y="1127431"/>
        <a:ext cx="35999" cy="35999"/>
      </dsp:txXfrm>
    </dsp:sp>
    <dsp:sp modelId="{820778B8-1B66-3B46-B016-67F5CAEB65C5}">
      <dsp:nvSpPr>
        <dsp:cNvPr id="0" name=""/>
        <dsp:cNvSpPr/>
      </dsp:nvSpPr>
      <dsp:spPr>
        <a:xfrm>
          <a:off x="3973115" y="1183977"/>
          <a:ext cx="1027906" cy="51395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HV test</a:t>
          </a:r>
          <a:endParaRPr lang="en-US" sz="1600" kern="1200" dirty="0"/>
        </a:p>
      </dsp:txBody>
      <dsp:txXfrm>
        <a:off x="3988168" y="1199030"/>
        <a:ext cx="997800" cy="483847"/>
      </dsp:txXfrm>
    </dsp:sp>
    <dsp:sp modelId="{1884B677-2440-804B-AE3B-001FD5D39BD1}">
      <dsp:nvSpPr>
        <dsp:cNvPr id="0" name=""/>
        <dsp:cNvSpPr/>
      </dsp:nvSpPr>
      <dsp:spPr>
        <a:xfrm rot="4099285">
          <a:off x="1771937" y="2390021"/>
          <a:ext cx="1113056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113056" y="11381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300639" y="2373577"/>
        <a:ext cx="55652" cy="55652"/>
      </dsp:txXfrm>
    </dsp:sp>
    <dsp:sp modelId="{51823CF1-D6C8-5343-9284-A7A81D059EBB}">
      <dsp:nvSpPr>
        <dsp:cNvPr id="0" name=""/>
        <dsp:cNvSpPr/>
      </dsp:nvSpPr>
      <dsp:spPr>
        <a:xfrm>
          <a:off x="2534046" y="2661592"/>
          <a:ext cx="1027906" cy="51395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Chamber QC</a:t>
          </a:r>
          <a:endParaRPr lang="en-US" sz="1600" kern="1200" dirty="0"/>
        </a:p>
      </dsp:txBody>
      <dsp:txXfrm>
        <a:off x="2549099" y="2676645"/>
        <a:ext cx="997800" cy="483847"/>
      </dsp:txXfrm>
    </dsp:sp>
    <dsp:sp modelId="{0659332A-6D52-A249-879C-008921234CB7}">
      <dsp:nvSpPr>
        <dsp:cNvPr id="0" name=""/>
        <dsp:cNvSpPr/>
      </dsp:nvSpPr>
      <dsp:spPr>
        <a:xfrm rot="17692822">
          <a:off x="3278898" y="2463902"/>
          <a:ext cx="977271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977271" y="11381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743102" y="2450852"/>
        <a:ext cx="48863" cy="48863"/>
      </dsp:txXfrm>
    </dsp:sp>
    <dsp:sp modelId="{EE2EA35C-205D-2841-9263-43004862BEA6}">
      <dsp:nvSpPr>
        <dsp:cNvPr id="0" name=""/>
        <dsp:cNvSpPr/>
      </dsp:nvSpPr>
      <dsp:spPr>
        <a:xfrm>
          <a:off x="3973115" y="1775023"/>
          <a:ext cx="1027906" cy="51395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Efficancy</a:t>
          </a:r>
          <a:endParaRPr lang="en-US" sz="1600" kern="1200" dirty="0"/>
        </a:p>
      </dsp:txBody>
      <dsp:txXfrm>
        <a:off x="3988168" y="1790076"/>
        <a:ext cx="997800" cy="483847"/>
      </dsp:txXfrm>
    </dsp:sp>
    <dsp:sp modelId="{C6E4DDD8-A0E5-944C-8AB9-A6204F33C59E}">
      <dsp:nvSpPr>
        <dsp:cNvPr id="0" name=""/>
        <dsp:cNvSpPr/>
      </dsp:nvSpPr>
      <dsp:spPr>
        <a:xfrm rot="19457599">
          <a:off x="3514360" y="2759425"/>
          <a:ext cx="506348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506348" y="11381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754875" y="2758148"/>
        <a:ext cx="25317" cy="25317"/>
      </dsp:txXfrm>
    </dsp:sp>
    <dsp:sp modelId="{139840C5-0D72-9D49-8200-E316F5B2FD44}">
      <dsp:nvSpPr>
        <dsp:cNvPr id="0" name=""/>
        <dsp:cNvSpPr/>
      </dsp:nvSpPr>
      <dsp:spPr>
        <a:xfrm>
          <a:off x="3973115" y="2366069"/>
          <a:ext cx="1027906" cy="51395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Cluster size</a:t>
          </a:r>
          <a:endParaRPr lang="en-US" sz="1600" kern="1200" dirty="0"/>
        </a:p>
      </dsp:txBody>
      <dsp:txXfrm>
        <a:off x="3988168" y="2381122"/>
        <a:ext cx="997800" cy="483847"/>
      </dsp:txXfrm>
    </dsp:sp>
    <dsp:sp modelId="{974F51D7-DE7D-994D-9C8D-46727D485BF2}">
      <dsp:nvSpPr>
        <dsp:cNvPr id="0" name=""/>
        <dsp:cNvSpPr/>
      </dsp:nvSpPr>
      <dsp:spPr>
        <a:xfrm rot="2142401">
          <a:off x="3514360" y="3054948"/>
          <a:ext cx="506348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506348" y="11381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754875" y="3053671"/>
        <a:ext cx="25317" cy="25317"/>
      </dsp:txXfrm>
    </dsp:sp>
    <dsp:sp modelId="{E804CF7B-3C35-2F4E-85C8-07ADFD29A078}">
      <dsp:nvSpPr>
        <dsp:cNvPr id="0" name=""/>
        <dsp:cNvSpPr/>
      </dsp:nvSpPr>
      <dsp:spPr>
        <a:xfrm>
          <a:off x="3973115" y="2957115"/>
          <a:ext cx="1027906" cy="51395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Strip profile</a:t>
          </a:r>
          <a:endParaRPr lang="en-US" sz="1600" kern="1200" dirty="0"/>
        </a:p>
      </dsp:txBody>
      <dsp:txXfrm>
        <a:off x="3988168" y="2972168"/>
        <a:ext cx="997800" cy="483847"/>
      </dsp:txXfrm>
    </dsp:sp>
    <dsp:sp modelId="{EFF6B1D5-5157-774E-B229-525A27053FF0}">
      <dsp:nvSpPr>
        <dsp:cNvPr id="0" name=""/>
        <dsp:cNvSpPr/>
      </dsp:nvSpPr>
      <dsp:spPr>
        <a:xfrm rot="3907178">
          <a:off x="3278898" y="3350471"/>
          <a:ext cx="977271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977271" y="11381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743102" y="3337421"/>
        <a:ext cx="48863" cy="48863"/>
      </dsp:txXfrm>
    </dsp:sp>
    <dsp:sp modelId="{D09B264F-4922-9E45-88B1-51217EDD8E59}">
      <dsp:nvSpPr>
        <dsp:cNvPr id="0" name=""/>
        <dsp:cNvSpPr/>
      </dsp:nvSpPr>
      <dsp:spPr>
        <a:xfrm>
          <a:off x="3973115" y="3548161"/>
          <a:ext cx="1027906" cy="51395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HV test</a:t>
          </a:r>
          <a:endParaRPr lang="en-US" sz="1600" kern="1200" dirty="0"/>
        </a:p>
      </dsp:txBody>
      <dsp:txXfrm>
        <a:off x="3988168" y="3563214"/>
        <a:ext cx="997800" cy="4838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CH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1/21/14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E8AA5-9CA9-4B47-AA93-00B91B24BC1A}" type="datetimeFigureOut">
              <a:rPr lang="en-US" smtClean="0"/>
              <a:t>1/21/14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D76B-002D-C949-B59F-F752E6EFE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E8AA5-9CA9-4B47-AA93-00B91B24BC1A}" type="datetimeFigureOut">
              <a:rPr lang="en-US" smtClean="0"/>
              <a:t>1/21/14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D76B-002D-C949-B59F-F752E6EFE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01E8AA5-9CA9-4B47-AA93-00B91B24BC1A}" type="datetimeFigureOut">
              <a:rPr lang="en-US" smtClean="0"/>
              <a:t>1/21/14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C18D76B-002D-C949-B59F-F752E6EFEB91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AE5B-B07C-441A-8026-C23A427A74DC}" type="datetime1">
              <a:rPr lang="en-US" smtClean="0"/>
              <a:pPr/>
              <a:t>1/21/14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E8AA5-9CA9-4B47-AA93-00B91B24BC1A}" type="datetimeFigureOut">
              <a:rPr lang="en-US" smtClean="0"/>
              <a:t>1/21/14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D76B-002D-C949-B59F-F752E6EFEB9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D76B-002D-C949-B59F-F752E6EFEB9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E8AA5-9CA9-4B47-AA93-00B91B24BC1A}" type="datetimeFigureOut">
              <a:rPr lang="en-US" smtClean="0"/>
              <a:t>1/21/14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E8AA5-9CA9-4B47-AA93-00B91B24BC1A}" type="datetimeFigureOut">
              <a:rPr lang="en-US" smtClean="0"/>
              <a:t>1/21/14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D76B-002D-C949-B59F-F752E6EFEB9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E8AA5-9CA9-4B47-AA93-00B91B24BC1A}" type="datetimeFigureOut">
              <a:rPr lang="en-US" smtClean="0"/>
              <a:t>1/21/14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D76B-002D-C949-B59F-F752E6EFE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01E8AA5-9CA9-4B47-AA93-00B91B24BC1A}" type="datetimeFigureOut">
              <a:rPr lang="en-US" smtClean="0"/>
              <a:t>1/21/14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C18D76B-002D-C949-B59F-F752E6EFEB9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E8AA5-9CA9-4B47-AA93-00B91B24BC1A}" type="datetimeFigureOut">
              <a:rPr lang="en-US" smtClean="0"/>
              <a:t>1/21/14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C18D76B-002D-C949-B59F-F752E6EFEB9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smtClean="0"/>
              <a:t>Click to edit Master text styles</a:t>
            </a:r>
          </a:p>
          <a:p>
            <a:pPr lvl="1" eaLnBrk="1" latinLnBrk="0" hangingPunct="1"/>
            <a:r>
              <a:rPr kumimoji="0" lang="fr-CH" smtClean="0"/>
              <a:t>Second level</a:t>
            </a:r>
          </a:p>
          <a:p>
            <a:pPr lvl="2" eaLnBrk="1" latinLnBrk="0" hangingPunct="1"/>
            <a:r>
              <a:rPr kumimoji="0" lang="fr-CH" smtClean="0"/>
              <a:t>Third level</a:t>
            </a:r>
          </a:p>
          <a:p>
            <a:pPr lvl="3" eaLnBrk="1" latinLnBrk="0" hangingPunct="1"/>
            <a:r>
              <a:rPr kumimoji="0" lang="fr-CH" smtClean="0"/>
              <a:t>Fourth level</a:t>
            </a:r>
          </a:p>
          <a:p>
            <a:pPr lvl="4" eaLnBrk="1" latinLnBrk="0" hangingPunct="1"/>
            <a:r>
              <a:rPr kumimoji="0" lang="fr-CH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01E8AA5-9CA9-4B47-AA93-00B91B24BC1A}" type="datetimeFigureOut">
              <a:rPr lang="en-US" smtClean="0"/>
              <a:t>1/21/14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C18D76B-002D-C949-B59F-F752E6EFEB9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emf"/><Relationship Id="rId5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Yasser </a:t>
            </a:r>
            <a:r>
              <a:rPr lang="en-US" dirty="0" err="1" smtClean="0"/>
              <a:t>Assran</a:t>
            </a:r>
            <a:endParaRPr lang="en-US" dirty="0" smtClean="0"/>
          </a:p>
          <a:p>
            <a:r>
              <a:rPr lang="en-US" dirty="0" smtClean="0"/>
              <a:t>Suez University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Status work for the RPC lab in Helwan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29998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0531" y="1524000"/>
            <a:ext cx="8628631" cy="45720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Our goal.</a:t>
            </a:r>
          </a:p>
          <a:p>
            <a:r>
              <a:rPr lang="en-US" sz="4400" dirty="0" smtClean="0"/>
              <a:t>What we have in </a:t>
            </a:r>
            <a:r>
              <a:rPr lang="en-US" sz="4400" dirty="0" err="1" smtClean="0"/>
              <a:t>Helwan</a:t>
            </a:r>
            <a:r>
              <a:rPr lang="en-US" sz="4400" dirty="0" smtClean="0"/>
              <a:t> lab.</a:t>
            </a:r>
          </a:p>
          <a:p>
            <a:r>
              <a:rPr lang="en-US" sz="4400" dirty="0" smtClean="0"/>
              <a:t>What we have done .</a:t>
            </a:r>
          </a:p>
          <a:p>
            <a:r>
              <a:rPr lang="en-US" sz="4400" dirty="0" smtClean="0"/>
              <a:t>What we need to complete the system.</a:t>
            </a:r>
          </a:p>
          <a:p>
            <a:r>
              <a:rPr lang="en-US" sz="4400" dirty="0" smtClean="0"/>
              <a:t>Our plan.</a:t>
            </a:r>
            <a:endParaRPr lang="en-US" sz="4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/>
              <a:t>Outlines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1750669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5739" y="1182864"/>
            <a:ext cx="8663424" cy="4913136"/>
          </a:xfrm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/>
          <a:lstStyle/>
          <a:p>
            <a:pPr algn="just"/>
            <a:r>
              <a:rPr lang="en-US" dirty="0" smtClean="0"/>
              <a:t>To setup a complete cosmic stand in </a:t>
            </a:r>
            <a:r>
              <a:rPr lang="en-US" dirty="0" err="1" smtClean="0"/>
              <a:t>Helwan</a:t>
            </a:r>
            <a:r>
              <a:rPr lang="en-US" dirty="0" smtClean="0"/>
              <a:t> University laboratory, which enable us to test the RPC gaps as well as the complete RPC chamber.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30464"/>
          </a:xfrm>
        </p:spPr>
        <p:txBody>
          <a:bodyPr/>
          <a:lstStyle/>
          <a:p>
            <a:r>
              <a:rPr lang="en-US" b="1" dirty="0" smtClean="0"/>
              <a:t>Our Goal</a:t>
            </a:r>
            <a:endParaRPr lang="en-US" b="1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86711162"/>
              </p:ext>
            </p:extLst>
          </p:nvPr>
        </p:nvGraphicFramePr>
        <p:xfrm>
          <a:off x="1228260" y="252767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67534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199" y="1524000"/>
            <a:ext cx="8414981" cy="45720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sz="3200" dirty="0" smtClean="0"/>
              <a:t>CAEN HV power  supply.</a:t>
            </a:r>
          </a:p>
          <a:p>
            <a:pPr algn="just"/>
            <a:r>
              <a:rPr lang="en-US" sz="3200" dirty="0" smtClean="0"/>
              <a:t>4 scintillators 50x50  square cm with photomultipliers.</a:t>
            </a:r>
          </a:p>
          <a:p>
            <a:pPr algn="just"/>
            <a:r>
              <a:rPr lang="en-US" sz="3200" dirty="0" err="1" smtClean="0"/>
              <a:t>Osciliscope</a:t>
            </a:r>
            <a:r>
              <a:rPr lang="en-US" sz="3200" dirty="0" smtClean="0"/>
              <a:t> .</a:t>
            </a:r>
          </a:p>
          <a:p>
            <a:pPr algn="just"/>
            <a:r>
              <a:rPr lang="en-US" sz="3200" dirty="0" smtClean="0"/>
              <a:t>NIM crate.</a:t>
            </a:r>
          </a:p>
          <a:p>
            <a:pPr algn="just"/>
            <a:r>
              <a:rPr lang="en-US" sz="3200" dirty="0" smtClean="0"/>
              <a:t>Some NIM modules (OR , coincidence, discriminator, </a:t>
            </a:r>
            <a:r>
              <a:rPr lang="en-US" sz="3200" dirty="0" err="1" smtClean="0"/>
              <a:t>Scaler</a:t>
            </a:r>
            <a:r>
              <a:rPr lang="en-US" sz="3200" dirty="0" smtClean="0"/>
              <a:t>, fan in-fan out and receiver).</a:t>
            </a:r>
          </a:p>
          <a:p>
            <a:pPr algn="just">
              <a:buFont typeface="Arial"/>
              <a:buChar char="•"/>
            </a:pPr>
            <a:r>
              <a:rPr lang="en-US" sz="3200" dirty="0" smtClean="0"/>
              <a:t>Gas system with two mixers.</a:t>
            </a:r>
          </a:p>
          <a:p>
            <a:pPr algn="just">
              <a:buFont typeface="Arial"/>
              <a:buChar char="•"/>
            </a:pPr>
            <a:r>
              <a:rPr lang="en-US" sz="3200" dirty="0" smtClean="0"/>
              <a:t>One complete RPC and two gaps. 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we have in </a:t>
            </a:r>
            <a:r>
              <a:rPr lang="en-US" b="1" dirty="0" err="1" smtClean="0"/>
              <a:t>Helwan</a:t>
            </a:r>
            <a:r>
              <a:rPr lang="en-US" b="1" dirty="0" smtClean="0"/>
              <a:t> lab.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17293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What we have done </a:t>
            </a:r>
            <a:r>
              <a:rPr lang="en-US" sz="4000" b="1" dirty="0" smtClean="0"/>
              <a:t>.</a:t>
            </a:r>
            <a:endParaRPr lang="en-US" b="1" dirty="0"/>
          </a:p>
        </p:txBody>
      </p:sp>
      <p:pic>
        <p:nvPicPr>
          <p:cNvPr id="4" name="Picture 2" descr="E:\rpc photos\149467_423470171014354_100000541251289_1500243_861406212_n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63" b="12963"/>
          <a:stretch>
            <a:fillRect/>
          </a:stretch>
        </p:blipFill>
        <p:spPr bwMode="auto">
          <a:xfrm>
            <a:off x="457200" y="1612900"/>
            <a:ext cx="3891907" cy="2335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E:\rpc photos\392475_423470094347695_100000541251289_1500242_1317796687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4261787"/>
            <a:ext cx="3891905" cy="241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8122" y="4105232"/>
            <a:ext cx="4178678" cy="25744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8122" y="1612900"/>
            <a:ext cx="4178678" cy="2335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717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rpc photos\564931_423467547681283_100000541251289_1500224_1837673016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35" y="260926"/>
            <a:ext cx="8576441" cy="6244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3922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7108342"/>
              </p:ext>
            </p:extLst>
          </p:nvPr>
        </p:nvGraphicFramePr>
        <p:xfrm>
          <a:off x="225425" y="991518"/>
          <a:ext cx="8682038" cy="5705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Document" r:id="rId3" imgW="6477000" imgH="2540000" progId="Word.Document.12">
                  <p:embed/>
                </p:oleObj>
              </mc:Choice>
              <mc:Fallback>
                <p:oleObj name="Document" r:id="rId3" imgW="6477000" imgH="2540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5425" y="991518"/>
                        <a:ext cx="8682038" cy="57055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14245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71901"/>
            <a:ext cx="8229600" cy="3503171"/>
          </a:xfrm>
        </p:spPr>
        <p:txBody>
          <a:bodyPr>
            <a:noAutofit/>
          </a:bodyPr>
          <a:lstStyle/>
          <a:p>
            <a:r>
              <a:rPr lang="en-US" sz="3200" dirty="0" smtClean="0"/>
              <a:t>VME crate   (rent from electronic pool)</a:t>
            </a:r>
          </a:p>
          <a:p>
            <a:r>
              <a:rPr lang="en-US" sz="3200" dirty="0" smtClean="0"/>
              <a:t>TDC   (bought)</a:t>
            </a:r>
          </a:p>
          <a:p>
            <a:r>
              <a:rPr lang="en-US" sz="3200" dirty="0" smtClean="0"/>
              <a:t>Controller with PCI card (bought)</a:t>
            </a:r>
          </a:p>
          <a:p>
            <a:r>
              <a:rPr lang="en-US" sz="3200" dirty="0" smtClean="0"/>
              <a:t>PC with the needed software (bought)</a:t>
            </a:r>
          </a:p>
          <a:p>
            <a:r>
              <a:rPr lang="en-US" sz="3200" dirty="0" smtClean="0"/>
              <a:t>NIM-ECL-NIM module </a:t>
            </a:r>
            <a:r>
              <a:rPr lang="en-US" sz="3200" dirty="0"/>
              <a:t>(rent from electronic pool</a:t>
            </a:r>
            <a:r>
              <a:rPr lang="en-US" sz="3200" dirty="0" smtClean="0"/>
              <a:t>)</a:t>
            </a:r>
          </a:p>
          <a:p>
            <a:r>
              <a:rPr lang="en-US" sz="3200" dirty="0" smtClean="0"/>
              <a:t>Dual timer </a:t>
            </a:r>
            <a:r>
              <a:rPr lang="en-US" sz="3200" dirty="0"/>
              <a:t>(rent from electronic pool)</a:t>
            </a:r>
          </a:p>
          <a:p>
            <a:pPr marL="0" indent="0">
              <a:buNone/>
            </a:pP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8343" y="152400"/>
            <a:ext cx="8715613" cy="1219200"/>
          </a:xfrm>
        </p:spPr>
        <p:txBody>
          <a:bodyPr>
            <a:normAutofit fontScale="90000"/>
          </a:bodyPr>
          <a:lstStyle/>
          <a:p>
            <a:r>
              <a:rPr lang="en-US" sz="4400" b="1" dirty="0"/>
              <a:t>What we need to complete the system</a:t>
            </a:r>
            <a:r>
              <a:rPr lang="en-US" sz="4000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3703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7301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Set up the complete system at 904 lab.</a:t>
            </a:r>
          </a:p>
          <a:p>
            <a:r>
              <a:rPr lang="en-US" dirty="0" smtClean="0"/>
              <a:t>Clone the software and run it on our pc (after add the desired modifications).</a:t>
            </a:r>
          </a:p>
          <a:p>
            <a:r>
              <a:rPr lang="en-US" dirty="0" smtClean="0"/>
              <a:t>Take some data at 904.</a:t>
            </a:r>
          </a:p>
          <a:p>
            <a:r>
              <a:rPr lang="en-US" dirty="0" smtClean="0"/>
              <a:t>Transfer the system to the GIF and test some chambers there.</a:t>
            </a:r>
          </a:p>
          <a:p>
            <a:r>
              <a:rPr lang="en-US" dirty="0" smtClean="0"/>
              <a:t>Finally transfer the working system to </a:t>
            </a:r>
            <a:r>
              <a:rPr lang="en-US" dirty="0" err="1" smtClean="0"/>
              <a:t>Helwan</a:t>
            </a:r>
            <a:r>
              <a:rPr lang="en-US" dirty="0" smtClean="0"/>
              <a:t> lab.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r">
              <a:buNone/>
            </a:pPr>
            <a:r>
              <a:rPr lang="en-US" sz="4800" dirty="0" smtClean="0"/>
              <a:t>Thank you</a:t>
            </a:r>
            <a:endParaRPr lang="en-US" sz="4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Our plan</a:t>
            </a:r>
            <a:r>
              <a:rPr lang="en-US" sz="4000" b="1" dirty="0" smtClean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089307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Paper.thmx</Template>
  <TotalTime>78</TotalTime>
  <Words>264</Words>
  <Application>Microsoft Macintosh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Paper</vt:lpstr>
      <vt:lpstr>Microsoft Word Document</vt:lpstr>
      <vt:lpstr>Status work for the RPC lab in Helwan</vt:lpstr>
      <vt:lpstr>Outlines</vt:lpstr>
      <vt:lpstr>Our Goal</vt:lpstr>
      <vt:lpstr>What we have in Helwan lab.</vt:lpstr>
      <vt:lpstr>What we have done .</vt:lpstr>
      <vt:lpstr>PowerPoint Presentation</vt:lpstr>
      <vt:lpstr>PowerPoint Presentation</vt:lpstr>
      <vt:lpstr>What we need to complete the system.</vt:lpstr>
      <vt:lpstr>Our plan.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work for the RPC lab in Helwan</dc:title>
  <dc:creator>ansar</dc:creator>
  <cp:lastModifiedBy>ansar</cp:lastModifiedBy>
  <cp:revision>11</cp:revision>
  <dcterms:created xsi:type="dcterms:W3CDTF">2014-01-21T08:41:47Z</dcterms:created>
  <dcterms:modified xsi:type="dcterms:W3CDTF">2014-01-21T10:00:10Z</dcterms:modified>
</cp:coreProperties>
</file>