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9"/>
  </p:notesMasterIdLst>
  <p:sldIdLst>
    <p:sldId id="278" r:id="rId5"/>
    <p:sldId id="279" r:id="rId6"/>
    <p:sldId id="280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C1E6"/>
    <a:srgbClr val="0089B5"/>
    <a:srgbClr val="005872"/>
    <a:srgbClr val="284579"/>
    <a:srgbClr val="9CB0D5"/>
    <a:srgbClr val="3861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8" d="100"/>
          <a:sy n="108" d="100"/>
        </p:scale>
        <p:origin x="-8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2CD457-2C93-4605-B86D-F519940C8090}" type="datetimeFigureOut">
              <a:rPr lang="en-GB" smtClean="0"/>
              <a:t>18/02/2014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AD5AE1-8DAA-4720-851B-5749129BD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302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8310" y="1608069"/>
            <a:ext cx="3978489" cy="2506731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828800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00" b="1">
                <a:solidFill>
                  <a:schemeClr val="bg1">
                    <a:lumMod val="50000"/>
                  </a:schemeClr>
                </a:solidFill>
                <a:effectLst/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61279" y="1967225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168005"/>
            <a:ext cx="417381" cy="28173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239" y="1802165"/>
            <a:ext cx="4313433" cy="2079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8793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78561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189037"/>
            <a:ext cx="8229600" cy="5349240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81266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89038"/>
            <a:ext cx="4038600" cy="5348922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 marL="346075" indent="-228600">
              <a:defRPr sz="3200">
                <a:latin typeface="Calibri" pitchFamily="34" charset="0"/>
              </a:defRPr>
            </a:lvl2pPr>
            <a:lvl3pPr marL="452438" indent="-228600">
              <a:defRPr sz="2800">
                <a:latin typeface="Calibri" pitchFamily="34" charset="0"/>
              </a:defRPr>
            </a:lvl3pPr>
            <a:lvl4pPr marL="569913" indent="-228600">
              <a:defRPr sz="2800">
                <a:latin typeface="Calibri" pitchFamily="34" charset="0"/>
              </a:defRPr>
            </a:lvl4pPr>
            <a:lvl5pPr marL="685800" indent="-228600">
              <a:defRPr sz="2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89038"/>
            <a:ext cx="4038600" cy="5348922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 marL="346075" indent="-228600">
              <a:defRPr sz="3200">
                <a:latin typeface="Calibri" pitchFamily="34" charset="0"/>
              </a:defRPr>
            </a:lvl2pPr>
            <a:lvl3pPr marL="452438" indent="-228600">
              <a:defRPr sz="2800">
                <a:latin typeface="Calibri" pitchFamily="34" charset="0"/>
              </a:defRPr>
            </a:lvl3pPr>
            <a:lvl4pPr marL="569913" indent="-228600">
              <a:defRPr sz="2800">
                <a:latin typeface="Calibri" pitchFamily="34" charset="0"/>
              </a:defRPr>
            </a:lvl4pPr>
            <a:lvl5pPr marL="685800" indent="-228600">
              <a:defRPr sz="2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91446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77959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274638"/>
            <a:ext cx="8229600" cy="6263639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57947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8451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168005"/>
            <a:ext cx="417381" cy="28173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292" y="2108488"/>
            <a:ext cx="3817931" cy="1840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5898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/>
                </a:solidFill>
              </a:defRPr>
            </a:lvl1pPr>
          </a:lstStyle>
          <a:p>
            <a:fld id="{0FA004B2-1541-5046-B6F2-22AF565857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" name="Picture 9" descr="2011-10-04_logoHiLumi561px.jp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5" y="6163009"/>
            <a:ext cx="777850" cy="374952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9953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0" r:id="rId2"/>
    <p:sldLayoutId id="2147483659" r:id="rId3"/>
    <p:sldLayoutId id="2147483657" r:id="rId4"/>
    <p:sldLayoutId id="2147483654" r:id="rId5"/>
    <p:sldLayoutId id="2147483658" r:id="rId6"/>
    <p:sldLayoutId id="2147483655" r:id="rId7"/>
    <p:sldLayoutId id="2147483660" r:id="rId8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457200" rtl="0" eaLnBrk="1" latinLnBrk="0" hangingPunct="1">
        <a:spcBef>
          <a:spcPct val="0"/>
        </a:spcBef>
        <a:buNone/>
        <a:defRPr sz="4000" kern="1200" baseline="0">
          <a:solidFill>
            <a:schemeClr val="tx1">
              <a:lumMod val="75000"/>
              <a:lumOff val="25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lnSpc>
          <a:spcPct val="120000"/>
        </a:lnSpc>
        <a:spcBef>
          <a:spcPts val="600"/>
        </a:spcBef>
        <a:buClr>
          <a:srgbClr val="0089B5"/>
        </a:buClr>
        <a:buFont typeface="Arial"/>
        <a:buChar char="•"/>
        <a:defRPr sz="3200" kern="120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lnSpc>
          <a:spcPct val="120000"/>
        </a:lnSpc>
        <a:spcBef>
          <a:spcPts val="400"/>
        </a:spcBef>
        <a:buClr>
          <a:srgbClr val="0089B5"/>
        </a:buClr>
        <a:buSzPct val="95000"/>
        <a:buFont typeface="Arial"/>
        <a:buChar char="•"/>
        <a:defRPr sz="32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lnSpc>
          <a:spcPct val="120000"/>
        </a:lnSpc>
        <a:spcBef>
          <a:spcPts val="0"/>
        </a:spcBef>
        <a:buClr>
          <a:schemeClr val="bg1">
            <a:lumMod val="50000"/>
          </a:schemeClr>
        </a:buClr>
        <a:buSzPct val="90000"/>
        <a:buFont typeface="Arial"/>
        <a:buChar char="•"/>
        <a:defRPr sz="2800" kern="1200" baseline="0">
          <a:solidFill>
            <a:schemeClr val="tx1">
              <a:lumMod val="50000"/>
              <a:lumOff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615962" y="1608069"/>
            <a:ext cx="4440115" cy="2506731"/>
          </a:xfrm>
        </p:spPr>
        <p:txBody>
          <a:bodyPr/>
          <a:lstStyle/>
          <a:p>
            <a:r>
              <a:rPr lang="en-GB" dirty="0"/>
              <a:t>HL Parameter &amp; Layout </a:t>
            </a:r>
            <a:r>
              <a:rPr lang="en-GB" dirty="0" smtClean="0"/>
              <a:t>+ TC Committee </a:t>
            </a:r>
            <a:r>
              <a:rPr lang="en-GB" dirty="0"/>
              <a:t>organisation in 2014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090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93914" y="426719"/>
            <a:ext cx="4438143" cy="5625738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/>
              <a:t>New and common slot for all HL-LHC meetings (</a:t>
            </a:r>
            <a:r>
              <a:rPr lang="en-US" sz="2400" dirty="0"/>
              <a:t>TUE afternoon in </a:t>
            </a:r>
            <a:r>
              <a:rPr lang="en-US" sz="2400" dirty="0" smtClean="0"/>
              <a:t>30-7-010</a:t>
            </a:r>
            <a:r>
              <a:rPr lang="en-US" sz="2800" dirty="0"/>
              <a:t>)</a:t>
            </a:r>
          </a:p>
          <a:p>
            <a:endParaRPr lang="en-US" sz="1000" dirty="0"/>
          </a:p>
          <a:p>
            <a:r>
              <a:rPr lang="en-US" sz="2800" dirty="0"/>
              <a:t>As agreed in </a:t>
            </a:r>
            <a:r>
              <a:rPr lang="en-US" sz="2800" dirty="0" err="1"/>
              <a:t>Daresbury</a:t>
            </a:r>
            <a:r>
              <a:rPr lang="en-US" sz="2800" dirty="0"/>
              <a:t>, TCs will alternate with PLCs and </a:t>
            </a:r>
            <a:r>
              <a:rPr lang="en-US" sz="2800" dirty="0" smtClean="0"/>
              <a:t>will be jointly </a:t>
            </a:r>
            <a:r>
              <a:rPr lang="en-US" sz="2800" dirty="0"/>
              <a:t>organized</a:t>
            </a:r>
          </a:p>
          <a:p>
            <a:pPr lvl="1"/>
            <a:r>
              <a:rPr lang="en-US" sz="1800" dirty="0" err="1"/>
              <a:t>O.Bruning</a:t>
            </a:r>
            <a:r>
              <a:rPr lang="en-US" sz="1800" dirty="0"/>
              <a:t> (Chair)</a:t>
            </a:r>
          </a:p>
          <a:p>
            <a:pPr lvl="1"/>
            <a:r>
              <a:rPr lang="en-US" sz="1800" dirty="0" err="1"/>
              <a:t>I.Bejar</a:t>
            </a:r>
            <a:r>
              <a:rPr lang="en-US" sz="1800" dirty="0"/>
              <a:t> Alonso </a:t>
            </a:r>
            <a:r>
              <a:rPr lang="en-US" sz="1800" dirty="0" smtClean="0"/>
              <a:t> and </a:t>
            </a:r>
            <a:r>
              <a:rPr lang="en-US" sz="1800" dirty="0" err="1" smtClean="0"/>
              <a:t>M.Zerlauth</a:t>
            </a:r>
            <a:r>
              <a:rPr lang="en-US" sz="1800" dirty="0" smtClean="0"/>
              <a:t> (Co-chairs </a:t>
            </a:r>
            <a:r>
              <a:rPr lang="en-US" sz="1800" dirty="0"/>
              <a:t>and scientific </a:t>
            </a:r>
            <a:r>
              <a:rPr lang="en-US" sz="1800" dirty="0" smtClean="0"/>
              <a:t>secretaries)</a:t>
            </a:r>
            <a:endParaRPr lang="en-US" sz="1800" dirty="0"/>
          </a:p>
          <a:p>
            <a:pPr lvl="1"/>
            <a:endParaRPr lang="en-US" sz="1800" dirty="0"/>
          </a:p>
          <a:p>
            <a:r>
              <a:rPr lang="en-US" sz="2800" dirty="0"/>
              <a:t>TC membership to be reviewed, depending on topic additional equipment experts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1068" y="1023257"/>
            <a:ext cx="4111678" cy="45157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30421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Tentative Topics for 2014 (</a:t>
            </a:r>
            <a:r>
              <a:rPr lang="en-GB" dirty="0" err="1"/>
              <a:t>tbc</a:t>
            </a:r>
            <a:r>
              <a:rPr lang="en-GB" dirty="0"/>
              <a:t>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97895"/>
            <a:ext cx="8229600" cy="4447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5007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0183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iLumiLHC_Presentatio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65F00B9AFF9D4DB8D423D62D364FE5" ma:contentTypeVersion="0" ma:contentTypeDescription="Create a new document." ma:contentTypeScope="" ma:versionID="1f5c5222447e6795847028ce554a3f6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82125E1-CCB4-4909-BE88-A72A822A6F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A7ED259-6AEE-4E24-A95A-9729541A612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D553D58-F42B-43B9-BDA1-90638D0CBA0D}">
  <ds:schemaRefs>
    <ds:schemaRef ds:uri="http://purl.org/dc/terms/"/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HiLumiLHC_PresentationTemplate</Template>
  <TotalTime>730</TotalTime>
  <Words>74</Words>
  <Application>Microsoft Office PowerPoint</Application>
  <PresentationFormat>On-screen Show (4:3)</PresentationFormat>
  <Paragraphs>11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HiLumiLHC_PresentationTemplate</vt:lpstr>
      <vt:lpstr>HL Parameter &amp; Layout + TC Committee organisation in 2014</vt:lpstr>
      <vt:lpstr>PowerPoint Presentation</vt:lpstr>
      <vt:lpstr>Tentative Topics for 2014 (tbc)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 for HiLumi collaborators</dc:title>
  <dc:creator>Cecile Noels;Isabel.BejarAlonso@cern.ch</dc:creator>
  <cp:keywords>EDMS 1346927</cp:keywords>
  <cp:lastModifiedBy>Markus Zerlauth</cp:lastModifiedBy>
  <cp:revision>48</cp:revision>
  <dcterms:created xsi:type="dcterms:W3CDTF">2011-12-13T14:40:13Z</dcterms:created>
  <dcterms:modified xsi:type="dcterms:W3CDTF">2014-02-18T13:48:25Z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0x0101003D65F00B9AFF9D4DB8D423D62D364FE5</vt:lpwstr>
  </property>
</Properties>
</file>