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notesMasterIdLst>
    <p:notesMasterId r:id="rId4"/>
  </p:notesMasterIdLst>
  <p:handoutMasterIdLst>
    <p:handoutMasterId r:id="rId5"/>
  </p:handoutMasterIdLst>
  <p:sldIdLst>
    <p:sldId id="280" r:id="rId2"/>
    <p:sldId id="281" r:id="rId3"/>
  </p:sldIdLst>
  <p:sldSz cx="9144000" cy="6858000" type="screen4x3"/>
  <p:notesSz cx="6946900" cy="9232900"/>
  <p:defaultTextStyle>
    <a:defPPr>
      <a:defRPr lang="en-GB"/>
    </a:defPPr>
    <a:lvl1pPr algn="l" rtl="0" fontAlgn="base">
      <a:lnSpc>
        <a:spcPct val="120000"/>
      </a:lnSpc>
      <a:spcBef>
        <a:spcPct val="20000"/>
      </a:spcBef>
      <a:spcAft>
        <a:spcPct val="0"/>
      </a:spcAft>
      <a:buClr>
        <a:schemeClr val="folHlink"/>
      </a:buClr>
      <a:buSzPct val="60000"/>
      <a:buFont typeface="Wingdings" pitchFamily="2" charset="2"/>
      <a:defRPr sz="16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lnSpc>
        <a:spcPct val="120000"/>
      </a:lnSpc>
      <a:spcBef>
        <a:spcPct val="20000"/>
      </a:spcBef>
      <a:spcAft>
        <a:spcPct val="0"/>
      </a:spcAft>
      <a:buClr>
        <a:schemeClr val="folHlink"/>
      </a:buClr>
      <a:buSzPct val="60000"/>
      <a:buFont typeface="Wingdings" pitchFamily="2" charset="2"/>
      <a:defRPr sz="16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lnSpc>
        <a:spcPct val="120000"/>
      </a:lnSpc>
      <a:spcBef>
        <a:spcPct val="20000"/>
      </a:spcBef>
      <a:spcAft>
        <a:spcPct val="0"/>
      </a:spcAft>
      <a:buClr>
        <a:schemeClr val="folHlink"/>
      </a:buClr>
      <a:buSzPct val="60000"/>
      <a:buFont typeface="Wingdings" pitchFamily="2" charset="2"/>
      <a:defRPr sz="16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lnSpc>
        <a:spcPct val="120000"/>
      </a:lnSpc>
      <a:spcBef>
        <a:spcPct val="20000"/>
      </a:spcBef>
      <a:spcAft>
        <a:spcPct val="0"/>
      </a:spcAft>
      <a:buClr>
        <a:schemeClr val="folHlink"/>
      </a:buClr>
      <a:buSzPct val="60000"/>
      <a:buFont typeface="Wingdings" pitchFamily="2" charset="2"/>
      <a:defRPr sz="16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lnSpc>
        <a:spcPct val="120000"/>
      </a:lnSpc>
      <a:spcBef>
        <a:spcPct val="20000"/>
      </a:spcBef>
      <a:spcAft>
        <a:spcPct val="0"/>
      </a:spcAft>
      <a:buClr>
        <a:schemeClr val="folHlink"/>
      </a:buClr>
      <a:buSzPct val="60000"/>
      <a:buFont typeface="Wingdings" pitchFamily="2" charset="2"/>
      <a:defRPr sz="16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1B7F75"/>
    <a:srgbClr val="339933"/>
    <a:srgbClr val="00CC00"/>
    <a:srgbClr val="12D224"/>
    <a:srgbClr val="EAEAEA"/>
    <a:srgbClr val="B2B2B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483" autoAdjust="0"/>
    <p:restoredTop sz="99054" autoAdjust="0"/>
  </p:normalViewPr>
  <p:slideViewPr>
    <p:cSldViewPr snapToGrid="0">
      <p:cViewPr>
        <p:scale>
          <a:sx n="75" d="100"/>
          <a:sy n="75" d="100"/>
        </p:scale>
        <p:origin x="-1224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234"/>
    </p:cViewPr>
  </p:sorterViewPr>
  <p:notesViewPr>
    <p:cSldViewPr snapToGrid="0">
      <p:cViewPr varScale="1">
        <p:scale>
          <a:sx n="63" d="100"/>
          <a:sy n="63" d="100"/>
        </p:scale>
        <p:origin x="-2502" y="-114"/>
      </p:cViewPr>
      <p:guideLst>
        <p:guide orient="horz" pos="2908"/>
        <p:guide pos="2188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99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8" tIns="45720" rIns="91438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7283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37000" y="0"/>
            <a:ext cx="30099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8" tIns="45720" rIns="91438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7284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70938"/>
            <a:ext cx="30099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8" tIns="45720" rIns="91438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7285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37000" y="8770938"/>
            <a:ext cx="30099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8" tIns="45720" rIns="91438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smtClean="0"/>
            </a:lvl1pPr>
          </a:lstStyle>
          <a:p>
            <a:pPr>
              <a:defRPr/>
            </a:pPr>
            <a:fld id="{6BE9C803-01E2-46AF-832C-44D04A031F8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9085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8" tIns="45720" rIns="91438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93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33825" y="0"/>
            <a:ext cx="299085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8" tIns="45720" rIns="91438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17613" y="714375"/>
            <a:ext cx="4565650" cy="34242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93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2975" y="4352925"/>
            <a:ext cx="5116513" cy="421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8" tIns="45720" rIns="91438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993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5700"/>
            <a:ext cx="299085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8" tIns="45720" rIns="91438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93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33825" y="8775700"/>
            <a:ext cx="299085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8" tIns="45720" rIns="91438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smtClean="0"/>
            </a:lvl1pPr>
          </a:lstStyle>
          <a:p>
            <a:pPr>
              <a:defRPr/>
            </a:pPr>
            <a:fld id="{CA0D412B-A7EF-4B2D-BBFD-6322E9C94A2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23.01.2014</a:t>
            </a:r>
            <a:endParaRPr lang="en-GB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BI-TB Wire Scanner; B.Dehning</a:t>
            </a:r>
            <a:endParaRPr lang="en-GB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C6492E-BD1C-40FE-8334-CAEBEFC08CF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685800" y="1524000"/>
            <a:ext cx="3810000" cy="44958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20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dirty="0" smtClean="0"/>
              <a:t>Click to edit Master text level</a:t>
            </a:r>
          </a:p>
          <a:p>
            <a:pPr lvl="1"/>
            <a:r>
              <a:rPr lang="en-GB" noProof="0" dirty="0" smtClean="0"/>
              <a:t>Second 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3810000" cy="44958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23.01.2014</a:t>
            </a:r>
            <a:endParaRPr lang="en-GB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BI-TB Wire Scanner; B.Dehning</a:t>
            </a:r>
            <a:endParaRPr lang="en-GB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04770B-96C7-4990-8C53-C32C09025E0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96592" y="60017"/>
            <a:ext cx="7793038" cy="460375"/>
          </a:xfrm>
        </p:spPr>
        <p:txBody>
          <a:bodyPr/>
          <a:lstStyle>
            <a:lvl1pPr>
              <a:defRPr sz="240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 baseline="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23.01.2014</a:t>
            </a:r>
            <a:endParaRPr lang="en-GB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BI-TB Wire Scanner; B.Dehning</a:t>
            </a:r>
            <a:endParaRPr lang="en-GB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21207B-32A4-4727-B598-2A367588D5C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 bwMode="auto">
          <a:xfrm>
            <a:off x="0" y="0"/>
            <a:ext cx="9144000" cy="612000"/>
          </a:xfrm>
          <a:prstGeom prst="rect">
            <a:avLst/>
          </a:prstGeom>
          <a:solidFill>
            <a:schemeClr val="tx2">
              <a:lumMod val="40000"/>
              <a:lumOff val="60000"/>
              <a:alpha val="24000"/>
            </a:schemeClr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None/>
              <a:tabLst/>
            </a:pPr>
            <a:endParaRPr kumimoji="0" lang="en-GB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026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596592" y="60017"/>
            <a:ext cx="77930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1027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557341"/>
            <a:ext cx="77724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64523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604426"/>
            <a:ext cx="1514475" cy="25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000" smtClean="0"/>
            </a:lvl1pPr>
          </a:lstStyle>
          <a:p>
            <a:pPr>
              <a:defRPr/>
            </a:pPr>
            <a:r>
              <a:rPr lang="en-US" smtClean="0"/>
              <a:t>23.01.2014</a:t>
            </a:r>
            <a:endParaRPr lang="en-GB" dirty="0"/>
          </a:p>
        </p:txBody>
      </p:sp>
      <p:sp>
        <p:nvSpPr>
          <p:cNvPr id="64524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411413" y="6604427"/>
            <a:ext cx="4321175" cy="25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900" smtClean="0"/>
            </a:lvl1pPr>
          </a:lstStyle>
          <a:p>
            <a:pPr>
              <a:defRPr/>
            </a:pPr>
            <a:r>
              <a:rPr lang="en-GB" smtClean="0"/>
              <a:t>BI-TB Wire Scanner; B.Dehning</a:t>
            </a:r>
            <a:endParaRPr lang="en-GB" dirty="0"/>
          </a:p>
        </p:txBody>
      </p:sp>
      <p:sp>
        <p:nvSpPr>
          <p:cNvPr id="64525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559675" y="6599663"/>
            <a:ext cx="969963" cy="25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000" smtClean="0"/>
            </a:lvl1pPr>
          </a:lstStyle>
          <a:p>
            <a:pPr>
              <a:defRPr/>
            </a:pPr>
            <a:fld id="{C2B6FD9B-361B-47FC-863A-C1E6F91232F3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9" name="Rectangle 8"/>
          <p:cNvSpPr/>
          <p:nvPr userDrawn="1"/>
        </p:nvSpPr>
        <p:spPr bwMode="auto">
          <a:xfrm>
            <a:off x="0" y="6456558"/>
            <a:ext cx="9144000" cy="387798"/>
          </a:xfrm>
          <a:prstGeom prst="rect">
            <a:avLst/>
          </a:prstGeom>
          <a:noFill/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None/>
              <a:tabLst/>
            </a:pPr>
            <a:endParaRPr kumimoji="0" lang="en-GB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0" name="Rectangle 9"/>
          <p:cNvSpPr/>
          <p:nvPr userDrawn="1"/>
        </p:nvSpPr>
        <p:spPr bwMode="auto">
          <a:xfrm>
            <a:off x="0" y="6643687"/>
            <a:ext cx="9144000" cy="216000"/>
          </a:xfrm>
          <a:prstGeom prst="rect">
            <a:avLst/>
          </a:prstGeom>
          <a:solidFill>
            <a:schemeClr val="tx2">
              <a:lumMod val="40000"/>
              <a:lumOff val="60000"/>
              <a:alpha val="24000"/>
            </a:schemeClr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None/>
              <a:tabLst/>
            </a:pPr>
            <a:endParaRPr kumimoji="0" lang="en-GB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2" r:id="rId2"/>
    <p:sldLayoutId id="2147483674" r:id="rId3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Wire scanner I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685800" y="825500"/>
            <a:ext cx="7772400" cy="5227641"/>
          </a:xfrm>
        </p:spPr>
        <p:txBody>
          <a:bodyPr/>
          <a:lstStyle/>
          <a:p>
            <a:r>
              <a:rPr lang="en-GB" dirty="0" smtClean="0"/>
              <a:t>New equipment </a:t>
            </a:r>
          </a:p>
          <a:p>
            <a:pPr lvl="1"/>
            <a:r>
              <a:rPr lang="en-GB" dirty="0" smtClean="0"/>
              <a:t>HV control card  (new design, nonconformity of VME bus protocol)</a:t>
            </a:r>
          </a:p>
          <a:p>
            <a:pPr lvl="1"/>
            <a:r>
              <a:rPr lang="en-GB" dirty="0" smtClean="0"/>
              <a:t>Upgrade to LINUX </a:t>
            </a:r>
            <a:r>
              <a:rPr lang="en-GB" dirty="0" smtClean="0"/>
              <a:t>CPU</a:t>
            </a:r>
          </a:p>
          <a:p>
            <a:pPr lvl="1"/>
            <a:r>
              <a:rPr lang="en-GB" dirty="0" smtClean="0"/>
              <a:t>Upgrade to FESA 3.0 and </a:t>
            </a:r>
            <a:r>
              <a:rPr lang="en-GB" dirty="0" smtClean="0"/>
              <a:t>improvements</a:t>
            </a:r>
          </a:p>
          <a:p>
            <a:pPr lvl="1"/>
            <a:r>
              <a:rPr lang="en-GB" dirty="0" smtClean="0"/>
              <a:t>PSB and PS calibrations</a:t>
            </a:r>
          </a:p>
          <a:p>
            <a:pPr lvl="1"/>
            <a:r>
              <a:rPr lang="en-GB" dirty="0" smtClean="0"/>
              <a:t>PS 40 MHz </a:t>
            </a:r>
            <a:r>
              <a:rPr lang="en-GB" dirty="0" smtClean="0"/>
              <a:t>acquisition</a:t>
            </a:r>
          </a:p>
          <a:p>
            <a:pPr lvl="1"/>
            <a:r>
              <a:rPr lang="en-GB" dirty="0" smtClean="0"/>
              <a:t>SPS 414 upgrade</a:t>
            </a:r>
          </a:p>
          <a:p>
            <a:pPr lvl="1"/>
            <a:r>
              <a:rPr lang="en-GB" dirty="0" smtClean="0"/>
              <a:t>SPS RF mode reduction </a:t>
            </a:r>
            <a:endParaRPr lang="en-GB" dirty="0" smtClean="0"/>
          </a:p>
          <a:p>
            <a:pPr lvl="1"/>
            <a:endParaRPr lang="en-GB" dirty="0" smtClean="0"/>
          </a:p>
          <a:p>
            <a:pPr lvl="2">
              <a:buNone/>
            </a:pPr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13.02.2014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BI-TB; B.Dehning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04770B-96C7-4990-8C53-C32C09025E0D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Wire scanner II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685800" y="1079500"/>
            <a:ext cx="7772400" cy="4973641"/>
          </a:xfrm>
        </p:spPr>
        <p:txBody>
          <a:bodyPr/>
          <a:lstStyle/>
          <a:p>
            <a:r>
              <a:rPr lang="en-GB" dirty="0" smtClean="0"/>
              <a:t>Activities</a:t>
            </a:r>
          </a:p>
          <a:p>
            <a:pPr lvl="1"/>
            <a:r>
              <a:rPr lang="en-GB" dirty="0" smtClean="0"/>
              <a:t>PSB and PS in LS1</a:t>
            </a:r>
          </a:p>
          <a:p>
            <a:pPr lvl="2"/>
            <a:r>
              <a:rPr lang="en-GB" dirty="0" smtClean="0"/>
              <a:t> Calibration of scanners (PS done, PSB ongoing)</a:t>
            </a:r>
          </a:p>
          <a:p>
            <a:pPr lvl="2"/>
            <a:r>
              <a:rPr lang="en-GB" dirty="0" smtClean="0"/>
              <a:t>Activity with SW section</a:t>
            </a:r>
          </a:p>
          <a:p>
            <a:pPr lvl="1"/>
            <a:r>
              <a:rPr lang="en-GB" dirty="0" smtClean="0"/>
              <a:t> PS 40 MHz </a:t>
            </a:r>
            <a:r>
              <a:rPr lang="en-GB" dirty="0" smtClean="0"/>
              <a:t>acquisition installation on one scanner, LS1</a:t>
            </a:r>
            <a:endParaRPr lang="en-GB" dirty="0" smtClean="0"/>
          </a:p>
          <a:p>
            <a:pPr lvl="2"/>
            <a:r>
              <a:rPr lang="en-GB" dirty="0" smtClean="0"/>
              <a:t>Activity with SW section</a:t>
            </a:r>
          </a:p>
          <a:p>
            <a:pPr lvl="1"/>
            <a:r>
              <a:rPr lang="en-GB" dirty="0" smtClean="0"/>
              <a:t>SPS 414 upgrade with standard electronics ,</a:t>
            </a:r>
            <a:r>
              <a:rPr lang="en-GB" dirty="0" smtClean="0"/>
              <a:t> </a:t>
            </a:r>
            <a:r>
              <a:rPr lang="en-GB" dirty="0" smtClean="0"/>
              <a:t>LS1</a:t>
            </a:r>
          </a:p>
          <a:p>
            <a:pPr lvl="2"/>
            <a:r>
              <a:rPr lang="en-GB" dirty="0" smtClean="0"/>
              <a:t>Activity with ML section</a:t>
            </a:r>
          </a:p>
          <a:p>
            <a:pPr lvl="2"/>
            <a:r>
              <a:rPr lang="en-GB" dirty="0" smtClean="0"/>
              <a:t>Activity with SW </a:t>
            </a:r>
            <a:r>
              <a:rPr lang="en-GB" dirty="0" smtClean="0"/>
              <a:t>section</a:t>
            </a:r>
          </a:p>
          <a:p>
            <a:pPr lvl="1"/>
            <a:r>
              <a:rPr lang="en-GB" dirty="0" smtClean="0"/>
              <a:t>SPS RF mode reduction, LS1</a:t>
            </a:r>
          </a:p>
          <a:p>
            <a:pPr lvl="2"/>
            <a:r>
              <a:rPr lang="en-GB" dirty="0" smtClean="0"/>
              <a:t>Introducing a RF mode damping wire </a:t>
            </a:r>
          </a:p>
          <a:p>
            <a:pPr lvl="2"/>
            <a:r>
              <a:rPr lang="en-GB" dirty="0" smtClean="0"/>
              <a:t>Introducing an additional RF field electrodes </a:t>
            </a:r>
          </a:p>
          <a:p>
            <a:pPr lvl="2"/>
            <a:r>
              <a:rPr lang="en-GB" dirty="0" smtClean="0"/>
              <a:t>Activity with ML </a:t>
            </a:r>
            <a:r>
              <a:rPr lang="en-GB" dirty="0" smtClean="0"/>
              <a:t>section</a:t>
            </a:r>
            <a:endParaRPr lang="en-GB" dirty="0" smtClean="0"/>
          </a:p>
          <a:p>
            <a:pPr lvl="1"/>
            <a:r>
              <a:rPr lang="en-GB" dirty="0" smtClean="0"/>
              <a:t>Upgrade to LINUX CPU and FESA 3.0 in LS1, employment in </a:t>
            </a:r>
            <a:r>
              <a:rPr lang="en-GB" dirty="0" smtClean="0"/>
              <a:t>winter </a:t>
            </a:r>
            <a:r>
              <a:rPr lang="en-GB" dirty="0" smtClean="0"/>
              <a:t>stop for PSB, PS and SPS</a:t>
            </a:r>
          </a:p>
          <a:p>
            <a:pPr lvl="2"/>
            <a:r>
              <a:rPr lang="en-GB" dirty="0" smtClean="0"/>
              <a:t>Activity with SW section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23.01.2014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BI-TB Wire Scanner; B.Dehning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04770B-96C7-4990-8C53-C32C09025E0D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ernd">
  <a:themeElements>
    <a:clrScheme name="bernd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ernd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3810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rtlCol="0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20000"/>
          </a:lnSpc>
          <a:spcBef>
            <a:spcPct val="20000"/>
          </a:spcBef>
          <a:spcAft>
            <a:spcPct val="0"/>
          </a:spcAft>
          <a:buClr>
            <a:schemeClr val="folHlink"/>
          </a:buClr>
          <a:buSzPct val="60000"/>
          <a:buFont typeface="Wingdings" pitchFamily="2" charset="2"/>
          <a:buNone/>
          <a:tabLst/>
          <a:defRPr kumimoji="0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noFill/>
        <a:ln w="28575" cap="flat" cmpd="sng" algn="ctr">
          <a:solidFill>
            <a:srgbClr val="0066FF"/>
          </a:solidFill>
          <a:prstDash val="solid"/>
          <a:round/>
          <a:headEnd type="none" w="med" len="med"/>
          <a:tailEnd type="triangle" w="lg" len="lg"/>
        </a:ln>
        <a:effectLst/>
      </a:spPr>
      <a:bodyPr/>
      <a:lstStyle/>
    </a:lnDef>
  </a:objectDefaults>
  <a:extraClrSchemeLst>
    <a:extraClrScheme>
      <a:clrScheme name="bernd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rnd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rnd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rnd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rnd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rnd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rnd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10149</TotalTime>
  <Words>156</Words>
  <Application>Microsoft Office PowerPoint</Application>
  <PresentationFormat>On-screen Show (4:3)</PresentationFormat>
  <Paragraphs>34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bernd</vt:lpstr>
      <vt:lpstr>Wire scanner I</vt:lpstr>
      <vt:lpstr>Wire scanner II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Beam Instrumentation used for Machine Protection</dc:title>
  <dc:creator>dehning</dc:creator>
  <cp:lastModifiedBy>dehning</cp:lastModifiedBy>
  <cp:revision>340</cp:revision>
  <cp:lastPrinted>1601-01-01T00:00:00Z</cp:lastPrinted>
  <dcterms:created xsi:type="dcterms:W3CDTF">2003-11-27T14:14:38Z</dcterms:created>
  <dcterms:modified xsi:type="dcterms:W3CDTF">2014-02-13T07:29:40Z</dcterms:modified>
</cp:coreProperties>
</file>