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32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223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01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688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74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1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715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60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94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82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82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B2F3B-2CBF-4EE1-BE4C-862BB082E201}" type="datetimeFigureOut">
              <a:rPr lang="en-GB" smtClean="0"/>
              <a:t>13/02/14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7792B-1EBB-43F5-B846-B4D6A0B363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70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Injector status BI-PM</a:t>
            </a:r>
            <a:br>
              <a:rPr lang="en-GB" dirty="0" smtClean="0"/>
            </a:br>
            <a:r>
              <a:rPr lang="en-GB" dirty="0" smtClean="0"/>
              <a:t>SEM </a:t>
            </a:r>
            <a:r>
              <a:rPr lang="en-GB" dirty="0" err="1" smtClean="0"/>
              <a:t>Grods</a:t>
            </a:r>
            <a:r>
              <a:rPr lang="en-GB" dirty="0" smtClean="0"/>
              <a:t> and BTVs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E. </a:t>
            </a:r>
            <a:r>
              <a:rPr lang="en-GB" dirty="0" err="1" smtClean="0"/>
              <a:t>Bravin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009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67744" y="2636912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SEM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11149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that are “ready”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ISOLDE</a:t>
            </a:r>
          </a:p>
          <a:p>
            <a:r>
              <a:rPr lang="en-GB" sz="2000" dirty="0" smtClean="0"/>
              <a:t>HRS.MSF 01 HV</a:t>
            </a:r>
          </a:p>
          <a:p>
            <a:r>
              <a:rPr lang="en-GB" sz="2000" dirty="0" smtClean="0"/>
              <a:t>GPS.MSF 01 HV</a:t>
            </a:r>
          </a:p>
          <a:p>
            <a:r>
              <a:rPr lang="en-GB" sz="2000" dirty="0" smtClean="0"/>
              <a:t>BTY.MSF 01 HV</a:t>
            </a:r>
          </a:p>
          <a:p>
            <a:pPr marL="0" indent="0">
              <a:buNone/>
            </a:pPr>
            <a:r>
              <a:rPr lang="en-GB" sz="2400" dirty="0" smtClean="0"/>
              <a:t>LEIR</a:t>
            </a:r>
          </a:p>
          <a:p>
            <a:r>
              <a:rPr lang="en-GB" sz="2000" dirty="0" smtClean="0"/>
              <a:t>ETL.MSF 10 H</a:t>
            </a:r>
          </a:p>
          <a:p>
            <a:r>
              <a:rPr lang="en-GB" sz="2000" dirty="0" smtClean="0"/>
              <a:t>ETL.MSF 10 V</a:t>
            </a:r>
          </a:p>
          <a:p>
            <a:r>
              <a:rPr lang="en-GB" sz="2000" dirty="0" smtClean="0"/>
              <a:t>ETL.MSF 20 H</a:t>
            </a:r>
          </a:p>
          <a:p>
            <a:r>
              <a:rPr lang="en-GB" sz="2000" dirty="0" smtClean="0"/>
              <a:t>ETL.MSF 20 V</a:t>
            </a:r>
          </a:p>
          <a:p>
            <a:r>
              <a:rPr lang="en-GB" sz="2000" dirty="0" smtClean="0"/>
              <a:t>ETL.MSF 30 H</a:t>
            </a:r>
          </a:p>
          <a:p>
            <a:r>
              <a:rPr lang="en-GB" sz="2000" dirty="0" smtClean="0"/>
              <a:t>ETL.MSF 30 V</a:t>
            </a:r>
          </a:p>
          <a:p>
            <a:endParaRPr lang="en-GB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PS (injection)</a:t>
            </a:r>
          </a:p>
          <a:p>
            <a:r>
              <a:rPr lang="en-GB" sz="2000" dirty="0" smtClean="0"/>
              <a:t>PR.MSF 42 HV</a:t>
            </a:r>
          </a:p>
          <a:p>
            <a:r>
              <a:rPr lang="en-GB" sz="2000" dirty="0" smtClean="0"/>
              <a:t>PR.MSF 48 HV</a:t>
            </a:r>
          </a:p>
          <a:p>
            <a:r>
              <a:rPr lang="en-GB" sz="2000" dirty="0" smtClean="0"/>
              <a:t>PR.MSF 54 HV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81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that require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PS</a:t>
            </a:r>
          </a:p>
          <a:p>
            <a:r>
              <a:rPr lang="en-GB" sz="2000" dirty="0" smtClean="0"/>
              <a:t>PR.MSF 52 HV (wires)</a:t>
            </a:r>
          </a:p>
          <a:p>
            <a:pPr marL="0" indent="0">
              <a:buNone/>
            </a:pPr>
            <a:r>
              <a:rPr lang="en-GB" sz="2400" dirty="0" smtClean="0"/>
              <a:t>TT2 (debugging of cabling)</a:t>
            </a:r>
          </a:p>
          <a:p>
            <a:r>
              <a:rPr lang="en-GB" sz="2000" dirty="0" smtClean="0"/>
              <a:t>FT16.MSG 258 HV</a:t>
            </a:r>
          </a:p>
          <a:p>
            <a:r>
              <a:rPr lang="en-GB" sz="2000" dirty="0" smtClean="0"/>
              <a:t>FT16.MSG 268 HV</a:t>
            </a:r>
          </a:p>
          <a:p>
            <a:r>
              <a:rPr lang="en-GB" sz="2000" dirty="0" smtClean="0"/>
              <a:t>FT16.MSG 278 HV</a:t>
            </a:r>
          </a:p>
          <a:p>
            <a:r>
              <a:rPr lang="en-GB" sz="2000" dirty="0" smtClean="0"/>
              <a:t>FTA.MSG 9027 HV</a:t>
            </a:r>
          </a:p>
          <a:p>
            <a:r>
              <a:rPr lang="en-GB" sz="2000" dirty="0" smtClean="0"/>
              <a:t>FT16.MSF 257 HV</a:t>
            </a:r>
          </a:p>
          <a:p>
            <a:r>
              <a:rPr lang="en-GB" sz="2000" dirty="0" smtClean="0"/>
              <a:t>FT16.MSF 267 HV</a:t>
            </a:r>
          </a:p>
          <a:p>
            <a:r>
              <a:rPr lang="en-GB" sz="2000" dirty="0" smtClean="0"/>
              <a:t>FT16.MSF 277 HV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BOOSTER (installation)</a:t>
            </a:r>
          </a:p>
          <a:p>
            <a:r>
              <a:rPr lang="en-GB" sz="2000" dirty="0" smtClean="0"/>
              <a:t>BTM.MSG 10 HV</a:t>
            </a:r>
          </a:p>
          <a:p>
            <a:r>
              <a:rPr lang="en-GB" sz="2000" dirty="0" smtClean="0"/>
              <a:t>BTM.MSG 20 HV</a:t>
            </a:r>
          </a:p>
          <a:p>
            <a:r>
              <a:rPr lang="en-GB" sz="2000" dirty="0" smtClean="0"/>
              <a:t>BTM.MSG 30 HV</a:t>
            </a:r>
          </a:p>
          <a:p>
            <a:pPr marL="0" indent="0">
              <a:buNone/>
            </a:pPr>
            <a:r>
              <a:rPr lang="en-GB" sz="2400" dirty="0" smtClean="0"/>
              <a:t>INFLECTOR (install)</a:t>
            </a:r>
          </a:p>
          <a:p>
            <a:r>
              <a:rPr lang="en-GB" sz="2000" dirty="0" smtClean="0"/>
              <a:t>LTB.MSG 30 H</a:t>
            </a:r>
          </a:p>
          <a:p>
            <a:r>
              <a:rPr lang="en-GB" sz="2000" dirty="0" smtClean="0"/>
              <a:t>LTB.MSG 30 V</a:t>
            </a:r>
          </a:p>
          <a:p>
            <a:r>
              <a:rPr lang="en-GB" sz="2000" dirty="0" smtClean="0"/>
              <a:t>LTB.MSG 40 H</a:t>
            </a:r>
          </a:p>
          <a:p>
            <a:r>
              <a:rPr lang="en-GB" sz="2000" dirty="0" smtClean="0"/>
              <a:t>LTB.MSG 40 V</a:t>
            </a:r>
          </a:p>
          <a:p>
            <a:r>
              <a:rPr lang="en-GB" sz="2000" dirty="0" smtClean="0"/>
              <a:t>LBS.MSG 50 V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57931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that require work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4500" dirty="0" smtClean="0"/>
              <a:t>LINAC 3 (INSTALL)</a:t>
            </a:r>
          </a:p>
          <a:p>
            <a:r>
              <a:rPr lang="en-GB" sz="3600" dirty="0" smtClean="0"/>
              <a:t>ITL.MSF 02 HV</a:t>
            </a:r>
          </a:p>
          <a:p>
            <a:r>
              <a:rPr lang="en-GB" sz="3600" dirty="0" smtClean="0"/>
              <a:t>ITL.MSF 03 HV</a:t>
            </a:r>
          </a:p>
          <a:p>
            <a:r>
              <a:rPr lang="en-GB" sz="3600" dirty="0" smtClean="0"/>
              <a:t>ITM.MSF 01 HV</a:t>
            </a:r>
          </a:p>
          <a:p>
            <a:r>
              <a:rPr lang="en-GB" sz="3600" dirty="0" smtClean="0"/>
              <a:t>ITF.MSF 02 H</a:t>
            </a:r>
          </a:p>
          <a:p>
            <a:r>
              <a:rPr lang="en-GB" sz="3600" dirty="0" smtClean="0"/>
              <a:t>ITF.MSF 02 V</a:t>
            </a:r>
          </a:p>
          <a:p>
            <a:r>
              <a:rPr lang="en-GB" sz="3600" dirty="0" smtClean="0"/>
              <a:t>ITF.MSG 03 H</a:t>
            </a:r>
          </a:p>
          <a:p>
            <a:r>
              <a:rPr lang="en-GB" sz="3600" dirty="0" smtClean="0"/>
              <a:t>ITF.MSF 03 V</a:t>
            </a:r>
          </a:p>
          <a:p>
            <a:r>
              <a:rPr lang="en-GB" sz="3600" dirty="0" smtClean="0"/>
              <a:t>ITF.MSG 04 H</a:t>
            </a:r>
          </a:p>
          <a:p>
            <a:r>
              <a:rPr lang="en-GB" sz="3600" dirty="0" smtClean="0"/>
              <a:t>ITF.MSG 04 V</a:t>
            </a:r>
          </a:p>
          <a:p>
            <a:r>
              <a:rPr lang="en-GB" sz="3600" dirty="0" smtClean="0"/>
              <a:t>ITF.MSG 05 H</a:t>
            </a:r>
          </a:p>
          <a:p>
            <a:r>
              <a:rPr lang="en-GB" sz="3600" dirty="0" smtClean="0"/>
              <a:t>ITF.MSG 05 V</a:t>
            </a:r>
          </a:p>
          <a:p>
            <a:r>
              <a:rPr lang="en-GB" sz="3600" dirty="0" smtClean="0"/>
              <a:t>ITH.MSG 11 H</a:t>
            </a:r>
          </a:p>
          <a:p>
            <a:r>
              <a:rPr lang="en-GB" sz="3600" dirty="0" smtClean="0"/>
              <a:t>ITH.MSG 11 V</a:t>
            </a:r>
          </a:p>
          <a:p>
            <a:r>
              <a:rPr lang="en-GB" sz="3600" dirty="0" smtClean="0"/>
              <a:t>ITH.MSG 15 H</a:t>
            </a:r>
          </a:p>
          <a:p>
            <a:r>
              <a:rPr lang="en-GB" sz="3600" dirty="0" smtClean="0"/>
              <a:t>ITH.MSG 15 V</a:t>
            </a:r>
          </a:p>
          <a:p>
            <a:r>
              <a:rPr lang="en-GB" sz="3600" dirty="0" smtClean="0"/>
              <a:t>ITFS.MSG10H</a:t>
            </a:r>
          </a:p>
          <a:p>
            <a:r>
              <a:rPr lang="en-GB" sz="3600" dirty="0" smtClean="0"/>
              <a:t>ITFS.MSG10V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4500" dirty="0" smtClean="0"/>
              <a:t>SPS</a:t>
            </a:r>
          </a:p>
          <a:p>
            <a:r>
              <a:rPr lang="en-GB" sz="3500" dirty="0" smtClean="0"/>
              <a:t>LSS1 SEM grids (</a:t>
            </a:r>
            <a:r>
              <a:rPr lang="en-GB" sz="3500" dirty="0" err="1" smtClean="0"/>
              <a:t>recabling</a:t>
            </a:r>
            <a:r>
              <a:rPr lang="en-GB" sz="3500" dirty="0" smtClean="0"/>
              <a:t>/reinstallation)</a:t>
            </a:r>
          </a:p>
          <a:p>
            <a:r>
              <a:rPr lang="en-GB" sz="3500" dirty="0" smtClean="0"/>
              <a:t>Target split foils (</a:t>
            </a:r>
            <a:r>
              <a:rPr lang="en-GB" sz="3500" dirty="0" err="1" smtClean="0"/>
              <a:t>recabling</a:t>
            </a:r>
            <a:r>
              <a:rPr lang="en-GB" sz="3500" dirty="0" smtClean="0"/>
              <a:t>/new instruments)</a:t>
            </a:r>
            <a:endParaRPr lang="en-GB" sz="3500" dirty="0"/>
          </a:p>
        </p:txBody>
      </p:sp>
    </p:spTree>
    <p:extLst>
      <p:ext uri="{BB962C8B-B14F-4D97-AF65-F5344CB8AC3E}">
        <p14:creationId xmlns:p14="http://schemas.microsoft.com/office/powerpoint/2010/main" val="1394362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67744" y="2636912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BTV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092001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that are “ready”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AD (changed screens)</a:t>
            </a:r>
          </a:p>
          <a:p>
            <a:r>
              <a:rPr lang="en-GB" sz="2400" dirty="0" smtClean="0"/>
              <a:t>90% done</a:t>
            </a:r>
          </a:p>
          <a:p>
            <a:r>
              <a:rPr lang="en-US" sz="2400" dirty="0"/>
              <a:t>DI.MTV5303 used as EIS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LEIR </a:t>
            </a:r>
          </a:p>
          <a:p>
            <a:r>
              <a:rPr lang="en-US" sz="2400" dirty="0"/>
              <a:t>ER.MTV12 used as </a:t>
            </a:r>
            <a:r>
              <a:rPr lang="en-US" sz="2400" dirty="0" smtClean="0"/>
              <a:t>EIS</a:t>
            </a:r>
          </a:p>
          <a:p>
            <a:r>
              <a:rPr lang="en-US" sz="2400" dirty="0" smtClean="0"/>
              <a:t>All added filter wheels</a:t>
            </a: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PS/TT2/PSB </a:t>
            </a:r>
            <a:r>
              <a:rPr lang="en-GB" sz="2000" dirty="0" smtClean="0"/>
              <a:t>(</a:t>
            </a:r>
            <a:r>
              <a:rPr lang="en-GB" sz="2000" dirty="0"/>
              <a:t>changed viewports</a:t>
            </a:r>
            <a:r>
              <a:rPr lang="en-GB" sz="2000" dirty="0" smtClean="0"/>
              <a:t>)</a:t>
            </a:r>
            <a:endParaRPr lang="en-GB" sz="2400" dirty="0" smtClean="0"/>
          </a:p>
          <a:p>
            <a:r>
              <a:rPr lang="en-GB" sz="2400" dirty="0" smtClean="0"/>
              <a:t>97% done</a:t>
            </a:r>
          </a:p>
          <a:p>
            <a:r>
              <a:rPr lang="en-US" sz="2400" dirty="0" smtClean="0"/>
              <a:t>PE.BTV15 (new)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752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Systems that require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SPS (renovation </a:t>
            </a:r>
            <a:r>
              <a:rPr lang="en-GB" smtClean="0"/>
              <a:t>includes mechanism)</a:t>
            </a:r>
            <a:endParaRPr lang="en-GB" dirty="0" smtClean="0"/>
          </a:p>
          <a:p>
            <a:r>
              <a:rPr lang="en-US" dirty="0"/>
              <a:t>BTV100123 (Now </a:t>
            </a:r>
            <a:r>
              <a:rPr lang="en-US" dirty="0" smtClean="0"/>
              <a:t>TT2</a:t>
            </a:r>
            <a:r>
              <a:rPr lang="en-US" dirty="0"/>
              <a:t>)</a:t>
            </a:r>
          </a:p>
          <a:p>
            <a:r>
              <a:rPr lang="en-US" dirty="0" smtClean="0"/>
              <a:t>BTV100359 </a:t>
            </a:r>
            <a:r>
              <a:rPr lang="en-US" dirty="0"/>
              <a:t>(Now </a:t>
            </a:r>
            <a:r>
              <a:rPr lang="en-US" dirty="0" smtClean="0"/>
              <a:t>TT2</a:t>
            </a:r>
            <a:r>
              <a:rPr lang="en-US" dirty="0"/>
              <a:t>)</a:t>
            </a:r>
          </a:p>
          <a:p>
            <a:r>
              <a:rPr lang="en-US" dirty="0" smtClean="0"/>
              <a:t>BTV102924</a:t>
            </a:r>
            <a:endParaRPr lang="en-US" dirty="0"/>
          </a:p>
          <a:p>
            <a:r>
              <a:rPr lang="en-US" dirty="0" smtClean="0"/>
              <a:t>BTV11656</a:t>
            </a:r>
            <a:endParaRPr lang="en-US" dirty="0"/>
          </a:p>
          <a:p>
            <a:r>
              <a:rPr lang="en-US" dirty="0" smtClean="0"/>
              <a:t>BTV11973</a:t>
            </a:r>
            <a:endParaRPr lang="en-US" dirty="0"/>
          </a:p>
          <a:p>
            <a:r>
              <a:rPr lang="en-US" dirty="0" smtClean="0"/>
              <a:t>BTV11994</a:t>
            </a:r>
            <a:endParaRPr lang="en-US" dirty="0"/>
          </a:p>
          <a:p>
            <a:r>
              <a:rPr lang="en-US" dirty="0" smtClean="0"/>
              <a:t>BTV21002</a:t>
            </a:r>
            <a:endParaRPr lang="en-US" dirty="0"/>
          </a:p>
          <a:p>
            <a:r>
              <a:rPr lang="en-US" dirty="0" smtClean="0"/>
              <a:t>BTV210026</a:t>
            </a:r>
            <a:endParaRPr lang="en-US" dirty="0"/>
          </a:p>
          <a:p>
            <a:r>
              <a:rPr lang="en-US" dirty="0" smtClean="0"/>
              <a:t>BTV210352</a:t>
            </a:r>
            <a:endParaRPr lang="en-GB" dirty="0" smtClean="0"/>
          </a:p>
          <a:p>
            <a:r>
              <a:rPr lang="en-US" dirty="0"/>
              <a:t>LSS1 </a:t>
            </a:r>
            <a:r>
              <a:rPr lang="en-US" dirty="0" smtClean="0"/>
              <a:t>cabling: </a:t>
            </a:r>
            <a:r>
              <a:rPr lang="en-US" dirty="0"/>
              <a:t>3 BTVs removed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en-GB" sz="2000" dirty="0" smtClean="0"/>
          </a:p>
          <a:p>
            <a:pPr marL="0" indent="0">
              <a:buNone/>
            </a:pPr>
            <a:r>
              <a:rPr lang="en-GB" sz="3300" dirty="0"/>
              <a:t>AD</a:t>
            </a:r>
          </a:p>
          <a:p>
            <a:r>
              <a:rPr lang="en-US" sz="3300" dirty="0"/>
              <a:t>MTV6068 to be repaired</a:t>
            </a:r>
            <a:endParaRPr lang="en-GB" sz="3300" dirty="0"/>
          </a:p>
          <a:p>
            <a:endParaRPr lang="en-GB" sz="3800" dirty="0"/>
          </a:p>
        </p:txBody>
      </p:sp>
    </p:spTree>
    <p:extLst>
      <p:ext uri="{BB962C8B-B14F-4D97-AF65-F5344CB8AC3E}">
        <p14:creationId xmlns:p14="http://schemas.microsoft.com/office/powerpoint/2010/main" val="2586120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298</Words>
  <Application>Microsoft Macintosh PowerPoint</Application>
  <PresentationFormat>On-screen Show (4:3)</PresentationFormat>
  <Paragraphs>88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Injector status BI-PM SEM Grods and BTVs</vt:lpstr>
      <vt:lpstr>PowerPoint Presentation</vt:lpstr>
      <vt:lpstr>Systems that are “ready”</vt:lpstr>
      <vt:lpstr>Systems that require work</vt:lpstr>
      <vt:lpstr>Systems that require work (2)</vt:lpstr>
      <vt:lpstr>PowerPoint Presentation</vt:lpstr>
      <vt:lpstr>Systems that are “ready”</vt:lpstr>
      <vt:lpstr>Systems that require work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Injector status BI-PM SEM Grods and BTVs</dc:title>
  <dc:creator>bravin</dc:creator>
  <cp:lastModifiedBy>Enrico Bravin</cp:lastModifiedBy>
  <cp:revision>7</cp:revision>
  <dcterms:created xsi:type="dcterms:W3CDTF">2014-02-13T07:35:03Z</dcterms:created>
  <dcterms:modified xsi:type="dcterms:W3CDTF">2014-02-13T09:00:37Z</dcterms:modified>
</cp:coreProperties>
</file>