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046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93CC0-375C-4683-A9F7-9D2EECE479FF}" type="datetimeFigureOut">
              <a:rPr lang="en-GB" smtClean="0"/>
              <a:t>13/02/2014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EF9CE-6800-4CFB-9515-44DCFF2C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46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2019-4219-4771-A1DC-1A50B6577CE3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F40-F22D-4AD3-8D81-1A649D2A7462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33FA4-9730-4661-B283-2E00DF7F9367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13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9038-22FB-4038-A9B3-A99675A6021A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94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8922-18AE-4822-9BE8-5A527326D5CC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30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F725-A9AF-40AD-89CF-05906BA7762C}" type="datetime1">
              <a:rPr lang="en-GB" smtClean="0"/>
              <a:t>13/02/2014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4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7BCA-1ADA-4501-9CFF-B59DA68C5363}" type="datetime1">
              <a:rPr lang="en-GB" smtClean="0"/>
              <a:t>13/02/2014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15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D626C-DDA7-4CE8-87F2-B036CF7E3D27}" type="datetime1">
              <a:rPr lang="en-GB" smtClean="0"/>
              <a:t>13/02/2014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76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65AE-2E77-45EC-8A85-5C7E4CB03560}" type="datetime1">
              <a:rPr lang="en-GB" smtClean="0"/>
              <a:t>13/02/2014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9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4493-85FD-41AA-B461-29933FD8C707}" type="datetime1">
              <a:rPr lang="en-GB" smtClean="0"/>
              <a:t>13/02/2014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37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286-C0E4-47AC-8830-34B9EEF72CF0}" type="datetime1">
              <a:rPr lang="en-GB" smtClean="0"/>
              <a:t>13/02/2014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68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E2C8-0C04-4BB0-8807-1F35092C5622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0E08-3E53-467A-A128-BA9DBB6D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98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869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BI/SW status and plans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1219200"/>
            <a:ext cx="6172200" cy="73914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BE/CO declared end-of-life for operational systems</a:t>
            </a:r>
          </a:p>
          <a:p>
            <a:pPr lvl="1"/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indico.cern.ch/event/286920</a:t>
            </a:r>
            <a:endParaRPr lang="en-GB" sz="2400" dirty="0"/>
          </a:p>
          <a:p>
            <a:r>
              <a:rPr lang="en-GB" dirty="0" smtClean="0"/>
              <a:t>Operating systems: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LynxOS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(RIO CPUs - ~250 installed for BI)</a:t>
            </a:r>
            <a:endParaRPr lang="en-GB" dirty="0"/>
          </a:p>
          <a:p>
            <a:pPr lvl="2"/>
            <a:r>
              <a:rPr lang="en-GB" dirty="0"/>
              <a:t>Systems frozen since 2004, no RDA3 + FESA3</a:t>
            </a:r>
          </a:p>
          <a:p>
            <a:pPr lvl="2"/>
            <a:r>
              <a:rPr lang="en-GB" dirty="0"/>
              <a:t>LynxOS deprecated (“phase‐out”) after LS1</a:t>
            </a:r>
          </a:p>
          <a:p>
            <a:pPr lvl="2"/>
            <a:r>
              <a:rPr lang="en-GB" b="1" dirty="0">
                <a:solidFill>
                  <a:srgbClr val="00B050"/>
                </a:solidFill>
              </a:rPr>
              <a:t>LHC announced to be a “LynxOS free zone” after LS1 </a:t>
            </a:r>
            <a:r>
              <a:rPr lang="en-GB" b="1" dirty="0" smtClean="0">
                <a:solidFill>
                  <a:srgbClr val="00B050"/>
                </a:solidFill>
              </a:rPr>
              <a:t>(~170 less)</a:t>
            </a:r>
            <a:endParaRPr lang="en-GB" b="1" dirty="0">
              <a:solidFill>
                <a:srgbClr val="00B050"/>
              </a:solidFill>
            </a:endParaRPr>
          </a:p>
          <a:p>
            <a:pPr lvl="2"/>
            <a:r>
              <a:rPr lang="en-GB" b="1" u="sng" dirty="0">
                <a:solidFill>
                  <a:srgbClr val="FF0000"/>
                </a:solidFill>
              </a:rPr>
              <a:t>EOL LynxOS (no support) after LS2</a:t>
            </a: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Linux</a:t>
            </a:r>
            <a:r>
              <a:rPr lang="en-GB" dirty="0" smtClean="0"/>
              <a:t> (VME + PC)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FESA 2.10 declared ‘dead’ by end of 2015</a:t>
            </a:r>
          </a:p>
          <a:p>
            <a:pPr lvl="1"/>
            <a:r>
              <a:rPr lang="en-GB" dirty="0" smtClean="0"/>
              <a:t>Agreement since 2013 –&gt; only ‘urgent’ developments on FESA2 ()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Replacement FESA3 a step back in terms of development environment</a:t>
            </a:r>
          </a:p>
          <a:p>
            <a:pPr lvl="2"/>
            <a:r>
              <a:rPr lang="en-GB" dirty="0" smtClean="0"/>
              <a:t>BI FESA3 classes being developed and tested (10 out of &gt;100)</a:t>
            </a: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1CB8-A0B1-48EE-B1C8-CC16D4C1E96E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624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29216"/>
          </a:xfrm>
        </p:spPr>
        <p:txBody>
          <a:bodyPr/>
          <a:lstStyle/>
          <a:p>
            <a:r>
              <a:rPr lang="en-GB" dirty="0" smtClean="0"/>
              <a:t>Main issues (LINUX)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71601"/>
            <a:ext cx="6172200" cy="6796618"/>
          </a:xfrm>
        </p:spPr>
        <p:txBody>
          <a:bodyPr/>
          <a:lstStyle/>
          <a:p>
            <a:r>
              <a:rPr lang="en-GB" dirty="0" smtClean="0"/>
              <a:t>Hardware incompatibility between MEN-A20 CPU and BI hardware</a:t>
            </a:r>
          </a:p>
          <a:p>
            <a:pPr lvl="1"/>
            <a:r>
              <a:rPr lang="en-GB" dirty="0" smtClean="0"/>
              <a:t>Serious show-stopper (</a:t>
            </a:r>
            <a:r>
              <a:rPr lang="en-GB" b="1" dirty="0" smtClean="0">
                <a:solidFill>
                  <a:srgbClr val="FF0000"/>
                </a:solidFill>
              </a:rPr>
              <a:t>end 2015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BI-VMA development (BI/EA) hoped to allow bridging the hole until new modules can be produced</a:t>
            </a:r>
          </a:p>
          <a:p>
            <a:r>
              <a:rPr lang="en-GB" dirty="0" smtClean="0"/>
              <a:t>FESA3 design choices</a:t>
            </a:r>
          </a:p>
          <a:p>
            <a:pPr lvl="1"/>
            <a:r>
              <a:rPr lang="en-GB" dirty="0" smtClean="0"/>
              <a:t>Reduced productivity (less well integrated in the control-system)</a:t>
            </a:r>
          </a:p>
          <a:p>
            <a:pPr lvl="1"/>
            <a:r>
              <a:rPr lang="en-GB" dirty="0" smtClean="0"/>
              <a:t>Choice to make it less CERN specific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C5703-5116-4C1C-8935-BE2E4A357E49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7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1"/>
            <a:ext cx="6172200" cy="7025218"/>
          </a:xfrm>
        </p:spPr>
        <p:txBody>
          <a:bodyPr/>
          <a:lstStyle/>
          <a:p>
            <a:r>
              <a:rPr lang="en-GB" dirty="0" smtClean="0"/>
              <a:t>Major HW/SW changes to these systems (not old/parallel):</a:t>
            </a:r>
          </a:p>
          <a:p>
            <a:pPr lvl="1"/>
            <a:r>
              <a:rPr lang="en-GB" dirty="0" smtClean="0"/>
              <a:t>LN2 -&gt; PSB FBCT + BPM</a:t>
            </a:r>
          </a:p>
          <a:p>
            <a:pPr lvl="1"/>
            <a:r>
              <a:rPr lang="en-GB" dirty="0" smtClean="0"/>
              <a:t>PS complex wire-grids</a:t>
            </a:r>
          </a:p>
          <a:p>
            <a:pPr lvl="1"/>
            <a:r>
              <a:rPr lang="en-GB" dirty="0" smtClean="0"/>
              <a:t>DC BCT PSB + PS</a:t>
            </a:r>
          </a:p>
          <a:p>
            <a:r>
              <a:rPr lang="en-GB" dirty="0" smtClean="0"/>
              <a:t>Emphasis on hardware and software commissioning and integration for the coming weeks</a:t>
            </a:r>
          </a:p>
          <a:p>
            <a:r>
              <a:rPr lang="en-GB" dirty="0" smtClean="0"/>
              <a:t>Instrument responsible to make plans for eradicating obsolete hardware (LS2</a:t>
            </a:r>
            <a:r>
              <a:rPr lang="en-GB" dirty="0" smtClean="0"/>
              <a:t>)</a:t>
            </a:r>
          </a:p>
          <a:p>
            <a:r>
              <a:rPr lang="en-GB" dirty="0" smtClean="0"/>
              <a:t>BI/SW to follow-up with BE/CO about </a:t>
            </a:r>
            <a:r>
              <a:rPr lang="en-GB" smtClean="0"/>
              <a:t>FESA3 issues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F5B4E-F502-4DED-8D7B-524A2A361D7A}" type="datetime1">
              <a:rPr lang="en-GB" smtClean="0"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0E08-3E53-467A-A128-BA9DBB6DFC1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835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181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BI/SW status and plans</vt:lpstr>
      <vt:lpstr>Main issues (LINUX)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BI/SW status and plans</dc:title>
  <dc:creator>Lars K. Jensen</dc:creator>
  <cp:lastModifiedBy>Lars K. Jensen</cp:lastModifiedBy>
  <cp:revision>7</cp:revision>
  <dcterms:created xsi:type="dcterms:W3CDTF">2014-02-12T07:48:28Z</dcterms:created>
  <dcterms:modified xsi:type="dcterms:W3CDTF">2014-02-13T07:50:06Z</dcterms:modified>
</cp:coreProperties>
</file>