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2D843-39EF-4C57-A9E4-355009BE27DB}" type="datetimeFigureOut">
              <a:rPr lang="fr-FR" smtClean="0"/>
              <a:t>12/02/2014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EC5DC-0E90-46E0-A68B-18C2031C8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99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EC5DC-0E90-46E0-A68B-18C2031C888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909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31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0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59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04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023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77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830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92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07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4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44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TB BE/BI LS1 Complexe PS: ML section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A2A51-E2FA-4F3F-AFBE-68EB14E7EC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8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046406"/>
              </p:ext>
            </p:extLst>
          </p:nvPr>
        </p:nvGraphicFramePr>
        <p:xfrm>
          <a:off x="1187624" y="398660"/>
          <a:ext cx="6552729" cy="5976646"/>
        </p:xfrm>
        <a:graphic>
          <a:graphicData uri="http://schemas.openxmlformats.org/drawingml/2006/table">
            <a:tbl>
              <a:tblPr/>
              <a:tblGrid>
                <a:gridCol w="845913"/>
                <a:gridCol w="611825"/>
                <a:gridCol w="1122565"/>
                <a:gridCol w="957639"/>
                <a:gridCol w="1276851"/>
                <a:gridCol w="1737936"/>
              </a:tblGrid>
              <a:tr h="13495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BOOSTER AD LEIR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Statut ou activités nécessaire pour finir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BT.BCT10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BTP.BCT10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BT.UES00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amélioration électronique pick-up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BT3/2.UES20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amélioration électronique pick-up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BT.UES30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amélioration électronique pick-up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BT.UES40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amélioration électronique pick-up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DI.MTV6068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DR.MTV5303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DE.MTV7001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DE.MTV7045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EI.MTV10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EI.MTV20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ER.MTV12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EE.MTV10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BI.MTV30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BI.MTV60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BTM.MTV20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3495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 ( withTT2)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Statut ou activités nécessaire pour finir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TUNE STRIPLINE BPM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PR-BPMTS/SS072 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Christian BOCCARD (164125)                     Morad HAMANI (169489)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Nouvelle installation remplace chambre à vide MPS.3A65.733.4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PR.ATFA38 (SD38)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(old name F16.TRa126)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FT16.TRA372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FT16.TRA379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FTD.TRA386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PR.BWS.64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Remove for re-calibration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PR.BWS.65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Remove for re-calibration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PR.BWS.68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Remove for re-calibration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PR.BWS.85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William ANDREAZZA (164128)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Remove for re-calibration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BTP.MTV10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PR.MTV16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PR.MTV26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PR.MTV57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FT16.MTV107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FT16.MTV379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FT16.MTV387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FT16.MTV3201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FT16.MTV218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154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 installé dans le SEPTUM 16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Stéphane BURGER (164941)        Morad Hamani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remplacement pièce mécnique mouvement</a:t>
                      </a:r>
                    </a:p>
                  </a:txBody>
                  <a:tcPr marL="5256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3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FAIT</a:t>
                      </a:r>
                    </a:p>
                  </a:txBody>
                  <a:tcPr marL="2920" marR="2920" marT="29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483768" y="2932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BI/</a:t>
            </a:r>
            <a:r>
              <a:rPr lang="fr-FR" dirty="0" err="1" smtClean="0"/>
              <a:t>ML:Complexe</a:t>
            </a:r>
            <a:r>
              <a:rPr lang="fr-FR" dirty="0" smtClean="0"/>
              <a:t> PS LS1: </a:t>
            </a:r>
            <a:r>
              <a:rPr lang="fr-FR" dirty="0" err="1" smtClean="0"/>
              <a:t>ready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91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27584" y="2932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BI/</a:t>
            </a:r>
            <a:r>
              <a:rPr lang="fr-FR" dirty="0" err="1" smtClean="0"/>
              <a:t>ML:Complexe</a:t>
            </a:r>
            <a:r>
              <a:rPr lang="fr-FR" dirty="0" smtClean="0"/>
              <a:t> PS LS1:</a:t>
            </a:r>
            <a:r>
              <a:rPr lang="en-US" dirty="0"/>
              <a:t>still need work or coordination with </a:t>
            </a:r>
            <a:r>
              <a:rPr lang="en-US" dirty="0" smtClean="0"/>
              <a:t>other sections (1/2)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419614"/>
              </p:ext>
            </p:extLst>
          </p:nvPr>
        </p:nvGraphicFramePr>
        <p:xfrm>
          <a:off x="1403648" y="476676"/>
          <a:ext cx="6696745" cy="5976663"/>
        </p:xfrm>
        <a:graphic>
          <a:graphicData uri="http://schemas.openxmlformats.org/drawingml/2006/table">
            <a:tbl>
              <a:tblPr/>
              <a:tblGrid>
                <a:gridCol w="864506"/>
                <a:gridCol w="625271"/>
                <a:gridCol w="1147236"/>
                <a:gridCol w="978686"/>
                <a:gridCol w="1304913"/>
                <a:gridCol w="1776133"/>
              </a:tblGrid>
              <a:tr h="16521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LINAC2  LINAC3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Statut ou activités nécessaire pour finir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PICK-UP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LT.UMA40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LIU, including electronics and software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PICK-UP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LT.UMA10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LIU, including electronics and software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PICK-UP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LT.UMA20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LIU, including electronics and software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PICK-UP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LT.UMA30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LIU, including electronics and software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BSM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LT.BSM(H)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nettoyage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instrument remplacé par une cxhambre à vide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6521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BOOSTER AD LEIR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Statut ou activités nécessaire pour finir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ETL.MSF 10 H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Michel DURAFFOURG (164839)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rénovation électronique + pneumatique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 pneumatique?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ETL.MSF 10 V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Michel DURAFFOURG (164839)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rénovation électronique + pneumatique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 dirty="0" err="1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  <a:r>
                        <a:rPr lang="fr-FR" sz="5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 pneumatique?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ETL.MSF 20 H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Michel DURAFFOURG (164839)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rénovation électronique + pneumatique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 pneumatique?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ETL.MSF 20 V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Michel DURAFFOURG (164839)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rénovation électronique + pneumatique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 pneumatique?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ETL.MSF 30 H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Michel DURAFFOURG (164839)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rénovation électronique + pneumatique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 pneumatique?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ETL.MSF 30 V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Michel DURAFFOURG (164839)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rénovation électronique + pneumatique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renovation pneumatique?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BRI.TMD/PSB 8L1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Patrick ODIER (163076)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(démontage BCT pour effectué sa rénovation pas de pièce de réserve) LS1 rel;evé seulement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alignement +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BTM.BCT10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BTY.BCT112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Franco LENARDON (164486)                                  William ANDREAZZA (164128)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installation nouveau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planifié le 19/02/2014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BI.UMA20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pour LIU, Hardware and software 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BI.UMA30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pour LIU, Hardware and software 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BI.UMA40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PICK-UP pour LIU, Hardware and software 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plannifié le 24-25/02/2014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74224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BI.UMA50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PICK-UP pour LIU, Hardware and software renovation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plannifié le 24-25/02/2014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640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BT3/2.UES10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PICK-UP (new design) et installaion 2 tanks avec support pour MTV pour transfert futur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plannifié le 26-27-28/02/2014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BTP.UES.00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plannifié au plus tard le 26-27-28/02/2014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BTM.UES00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plannifié le 26-27-28/02/2014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BTM.UES10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BTY.UES120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88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BTY.UES152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Jocelyn TAN (163812)                                      Delphine Gerard (164146)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72069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planifié le 19/02/2014</a:t>
                      </a:r>
                    </a:p>
                  </a:txBody>
                  <a:tcPr marL="4004" marR="4004" marT="40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</a:tbl>
          </a:graphicData>
        </a:graphic>
      </p:graphicFrame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6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34684"/>
              </p:ext>
            </p:extLst>
          </p:nvPr>
        </p:nvGraphicFramePr>
        <p:xfrm>
          <a:off x="1259632" y="476672"/>
          <a:ext cx="6805820" cy="5832655"/>
        </p:xfrm>
        <a:graphic>
          <a:graphicData uri="http://schemas.openxmlformats.org/drawingml/2006/table">
            <a:tbl>
              <a:tblPr/>
              <a:tblGrid>
                <a:gridCol w="878586"/>
                <a:gridCol w="635455"/>
                <a:gridCol w="1165922"/>
                <a:gridCol w="994626"/>
                <a:gridCol w="1326169"/>
                <a:gridCol w="1805062"/>
              </a:tblGrid>
              <a:tr h="3596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BRBWS.2L2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renovation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modification boite à filtre des PM des FWS pour uniformiser avec le PS (4 boite à filtre)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????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BRBWS.2L2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 William ANDREAZZA (164128)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démontage et remontage FWS pour calibration (x8)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remontage planifié dernière semaine de février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BI.BCT10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Franco LENARDON (164486)                        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rebobinatge des tores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en cours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CURRENT TRANSFORMER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BI.BCT20 R1 à 4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Franco LENARDON (164486)                        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rebobinatge des tores, 4 BCT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????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DR.MTV5308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ecran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????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BT.MTV30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 faire en parallèle avec activité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AB_BASE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installation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installation 3 MTV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?????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Booster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de 3 alimentation air comprimé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????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2940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 ( withTT2)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Statut ou activités nécessaire pour finir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LT.UMA50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</a:t>
                      </a:r>
                      <a:r>
                        <a:rPr lang="fr-F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Gerard</a:t>
                      </a:r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LTB.UMA10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LTB.UMA30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BI.UMA00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BI.UMA10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 pour LIU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 et 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BTP.UES10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BTP.UES20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PICK_UP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BTP.UES30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Jocelyn TAN (163812)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Remplacement PICK-UP (new design)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mise sous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WALL CURRENT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PR-WCM-SS03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Jeroen BELLEMAN (72921)                                                         William ANDREAZZA (164128)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change with new design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Remplacement WCM (new design), plus 1 extra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ANNULE (reporté à un autre arrêt machine)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FAST WIRE SCANNER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PR.BWS.54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William ANDREAZZA (164128)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Remove for re-calibration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 faire en parallele activité du vide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MTV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PR.15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Stéphane BURGER (164941)                                                     Delphine GERARD (164146)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installation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installation MTV du Serptum Dummy 15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remplacement resoort et réglage position out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TV MONITOR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FTA.MTV3003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Stéphane BURGER (164941)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maintenmance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Remplacement hublots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annulé reporté à un autre arret technique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621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SEM-GRID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SS52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Christophe VUITTON (162903)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91660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réparation grille</a:t>
                      </a:r>
                    </a:p>
                  </a:txBody>
                  <a:tcPr marL="5092" marR="5092" marT="5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usinage joint en cours+ montage ensemble + montage machine</a:t>
                      </a:r>
                    </a:p>
                  </a:txBody>
                  <a:tcPr marL="5092" marR="5092" marT="50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827584" y="2932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BI/</a:t>
            </a:r>
            <a:r>
              <a:rPr lang="fr-FR" dirty="0" err="1" smtClean="0"/>
              <a:t>ML:Complexe</a:t>
            </a:r>
            <a:r>
              <a:rPr lang="fr-FR" dirty="0" smtClean="0"/>
              <a:t> PS LS1:</a:t>
            </a:r>
            <a:r>
              <a:rPr lang="en-US" dirty="0"/>
              <a:t>still need work or coordination with </a:t>
            </a:r>
            <a:r>
              <a:rPr lang="en-US" dirty="0" smtClean="0"/>
              <a:t>other sections (2/2)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8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Problèmes potentiels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Obtention de l’étanchéité et passage test dégazage (concerne pick-up </a:t>
            </a:r>
            <a:r>
              <a:rPr lang="fr-FR" dirty="0" smtClean="0">
                <a:solidFill>
                  <a:srgbClr val="FF0000"/>
                </a:solidFill>
              </a:rPr>
              <a:t>UES</a:t>
            </a:r>
            <a:r>
              <a:rPr lang="fr-FR" dirty="0" smtClean="0"/>
              <a:t>, </a:t>
            </a:r>
            <a:r>
              <a:rPr lang="fr-FR" dirty="0" err="1" smtClean="0">
                <a:solidFill>
                  <a:srgbClr val="FF0000"/>
                </a:solidFill>
              </a:rPr>
              <a:t>sem-grid</a:t>
            </a:r>
            <a:r>
              <a:rPr lang="fr-FR" dirty="0" smtClean="0">
                <a:solidFill>
                  <a:srgbClr val="FF0000"/>
                </a:solidFill>
              </a:rPr>
              <a:t> SS52</a:t>
            </a:r>
            <a:r>
              <a:rPr lang="fr-FR" dirty="0" smtClean="0"/>
              <a:t>, pick-up UMA)</a:t>
            </a:r>
          </a:p>
          <a:p>
            <a:r>
              <a:rPr lang="fr-FR" dirty="0" smtClean="0"/>
              <a:t>FWS Booster: obtention de la calibration</a:t>
            </a:r>
          </a:p>
          <a:p>
            <a:r>
              <a:rPr lang="fr-FR" dirty="0" smtClean="0"/>
              <a:t>Moyen humain (boite à filtre, AD base, remplacement distribution pneumatique de 3 système MTV, rénovation pneumatique </a:t>
            </a:r>
            <a:r>
              <a:rPr lang="fr-FR" dirty="0" err="1" smtClean="0"/>
              <a:t>sem-grid</a:t>
            </a:r>
            <a:r>
              <a:rPr lang="fr-FR" dirty="0" smtClean="0"/>
              <a:t>…)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31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Améliorations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Recherche de solutions pour être plus efficace pour l’obtention de l’étanchéité</a:t>
            </a:r>
          </a:p>
          <a:p>
            <a:r>
              <a:rPr lang="fr-FR" dirty="0" smtClean="0"/>
              <a:t>Documentations, plans disponibles</a:t>
            </a:r>
          </a:p>
          <a:p>
            <a:r>
              <a:rPr lang="fr-FR" dirty="0" smtClean="0"/>
              <a:t>Pièces de </a:t>
            </a:r>
            <a:r>
              <a:rPr lang="fr-FR" smtClean="0"/>
              <a:t>réserve disponibles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TB BE/BI LS1 Complexe PS: ML section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9091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1879</Words>
  <Application>Microsoft Office PowerPoint</Application>
  <PresentationFormat>Affichage à l'écran (4:3)</PresentationFormat>
  <Paragraphs>524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Présentation PowerPoint</vt:lpstr>
      <vt:lpstr>Présentation PowerPoint</vt:lpstr>
      <vt:lpstr>Présentation PowerPoint</vt:lpstr>
      <vt:lpstr>Problèmes potentiels</vt:lpstr>
      <vt:lpstr>Améliorations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Delphine</dc:creator>
  <cp:lastModifiedBy>Delphine</cp:lastModifiedBy>
  <cp:revision>5</cp:revision>
  <dcterms:created xsi:type="dcterms:W3CDTF">2014-02-12T20:45:08Z</dcterms:created>
  <dcterms:modified xsi:type="dcterms:W3CDTF">2014-02-12T21:30:54Z</dcterms:modified>
</cp:coreProperties>
</file>