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4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0066"/>
    <a:srgbClr val="00E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91" autoAdjust="0"/>
  </p:normalViewPr>
  <p:slideViewPr>
    <p:cSldViewPr snapToGrid="0" snapToObjects="1" showGuides="1">
      <p:cViewPr>
        <p:scale>
          <a:sx n="99" d="100"/>
          <a:sy n="99" d="100"/>
        </p:scale>
        <p:origin x="-200" y="-96"/>
      </p:cViewPr>
      <p:guideLst>
        <p:guide orient="horz" pos="2391"/>
        <p:guide pos="44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2" d="100"/>
        <a:sy n="2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4D6EB-0EC5-5B40-936F-43498B4BA504}" type="datetimeFigureOut">
              <a:rPr lang="en-US" smtClean="0"/>
              <a:pPr/>
              <a:t>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E6C92-3B88-8248-ACA0-FF7D3C5466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008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E4203-881F-8E42-B6BE-FD354EB4B339}" type="datetimeFigureOut">
              <a:rPr lang="en-US" smtClean="0"/>
              <a:pPr/>
              <a:t>1/26/14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FCD6-FC93-6040-8651-8349E344C0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422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4489-E6D8-704C-89B3-F0416783FDB2}" type="datetime1">
              <a:rPr lang="en-US" smtClean="0"/>
              <a:t>1/26/14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41150" y="6356350"/>
            <a:ext cx="4112050" cy="365125"/>
          </a:xfrm>
        </p:spPr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 userDrawn="1"/>
        </p:nvCxnSpPr>
        <p:spPr>
          <a:xfrm>
            <a:off x="0" y="853673"/>
            <a:ext cx="9144000" cy="6246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358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D8A1-A76D-C04B-B4CB-081BDE1F6212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552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26" y="219822"/>
            <a:ext cx="8229600" cy="5173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EBEBF-995B-BE4A-9572-0C337A652CFE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pPr marL="228600" indent="-228600">
              <a:buFontTx/>
              <a:buAutoNum type="alphaUcPeriod"/>
            </a:pPr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9" name="Picture 8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38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11DF-AB29-154F-8A8F-A9D0801061A4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pPr marL="228600" indent="-228600">
              <a:buFontTx/>
              <a:buAutoNum type="alphaUcPeriod"/>
            </a:pPr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9" name="Picture 8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892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E2EA3-2053-BF43-8E7B-3D135375C8AB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81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6A3-C2EF-914B-80DA-BEBA784AB063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106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5D7C-E69F-8141-8CD8-5E220307420F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34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1BCA2-E3E3-9B4B-92E3-B31097800AF9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9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3ED1-B383-B540-A0E6-267949C3475A}" type="datetime1">
              <a:rPr lang="en-US" smtClean="0"/>
              <a:t>1/26/14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03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4682A-8901-6F4C-A64E-35E749AB55B8}" type="datetime1">
              <a:rPr lang="en-US" smtClean="0"/>
              <a:t>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81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2935-04DA-FB4C-BAB5-C77811DA9CAD}" type="datetime1">
              <a:rPr lang="en-US" smtClean="0"/>
              <a:t>1/26/14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6384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47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C155-5E23-7C4D-A8C5-FA85B559F46D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1090" y="6356350"/>
            <a:ext cx="1775709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561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53EA9-BF97-8447-9FCD-DE9508465C29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26384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95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1AD49-3060-754F-9F4C-F7BE7EB6D212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26384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93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2672-97BA-FB49-A821-548EE79E7D27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26384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590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F2177-EEE2-DB45-9A82-AE3730D7328C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3503-E659-D14A-80CB-99BAA4B08A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26384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400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EFB8-1DC7-7340-AEB3-917AB4B7939A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00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928-7B99-054A-9714-208BCFD87FB4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706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D2938-3249-F44C-B034-1438D12C277D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82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0297-C5F5-534E-B856-8958F95E90A2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9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01C2-4E1A-CA42-9C32-3550B66903B9}" type="datetime1">
              <a:rPr lang="en-US" smtClean="0"/>
              <a:t>1/26/14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766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C55E-6409-B044-B396-DAE555FE3B9D}" type="datetime1">
              <a:rPr lang="en-US" smtClean="0"/>
              <a:t>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2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686"/>
            <a:ext cx="8229600" cy="5173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098"/>
            <a:ext cx="8229600" cy="497306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1440-4FAA-9C47-B94D-6FC1BB72A1AD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10" name="Picture 9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09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CC8B-1C4F-164F-980E-F6F4892A6704}" type="datetime1">
              <a:rPr lang="en-US" smtClean="0"/>
              <a:t>1/26/14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05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CEA2-0DCE-F844-86B8-294F207B850F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299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8721-301B-3945-A0FD-851FA642D8B6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050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C31B-FBCA-7849-A52F-D428007339D1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04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0415-A4D8-A544-8829-4AE14B1518A2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3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AB4-1D03-8D4B-BE81-2EF3C0A8668A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pPr marL="228600" indent="-228600">
              <a:buFontTx/>
              <a:buAutoNum type="alphaUcPeriod"/>
            </a:pPr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9" name="Picture 8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826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33" y="210686"/>
            <a:ext cx="8076895" cy="5173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870-5E99-E24A-87D3-C44BA43AED77}" type="datetime1">
              <a:rPr lang="en-US" smtClean="0"/>
              <a:t>1/26/14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10" name="Picture 9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36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142"/>
            <a:ext cx="8229600" cy="579035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1B73-B41F-D249-9D4C-5CF1222A1752}" type="datetime1">
              <a:rPr lang="en-US" smtClean="0"/>
              <a:t>1/26/14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034" y="6356350"/>
            <a:ext cx="3975114" cy="365125"/>
          </a:xfrm>
        </p:spPr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/>
          </a:p>
        </p:txBody>
      </p:sp>
      <p:pic>
        <p:nvPicPr>
          <p:cNvPr id="12" name="Picture 11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296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006"/>
            <a:ext cx="8229600" cy="579035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1569E-4A90-E945-9E8F-08C58D136602}" type="datetime1">
              <a:rPr lang="en-US" smtClean="0"/>
              <a:t>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15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631A-2CBB-AC46-AC7A-463B8292A049}" type="datetime1">
              <a:rPr lang="en-US" smtClean="0"/>
              <a:t>1/26/14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25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59423-F8E4-534E-A2EE-57AA7162F6F4}" type="datetime1">
              <a:rPr lang="en-US" smtClean="0"/>
              <a:t>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MS-Color-Lab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738" y="0"/>
            <a:ext cx="703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0" y="853673"/>
            <a:ext cx="914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13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056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F06C-6793-FC41-AC02-E396A27EFA97}" type="datetime1">
              <a:rPr lang="en-US" smtClean="0"/>
              <a:t>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056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BRIL General Technical Meeting 28-01-2014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056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43C4B-D379-354E-B788-8E4898CE5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49" r:id="rId24"/>
    <p:sldLayoutId id="2147483650" r:id="rId25"/>
    <p:sldLayoutId id="2147483651" r:id="rId26"/>
    <p:sldLayoutId id="2147483652" r:id="rId27"/>
    <p:sldLayoutId id="2147483653" r:id="rId28"/>
    <p:sldLayoutId id="2147483654" r:id="rId29"/>
    <p:sldLayoutId id="2147483655" r:id="rId30"/>
    <p:sldLayoutId id="2147483656" r:id="rId31"/>
    <p:sldLayoutId id="2147483657" r:id="rId32"/>
    <p:sldLayoutId id="2147483658" r:id="rId33"/>
    <p:sldLayoutId id="2147483659" r:id="rId3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Thoughts on </a:t>
            </a:r>
            <a:r>
              <a:rPr lang="en-US" sz="2800" dirty="0" err="1" smtClean="0"/>
              <a:t>lumiDAQ</a:t>
            </a:r>
            <a:r>
              <a:rPr lang="en-US" sz="2800" dirty="0" smtClean="0"/>
              <a:t> Planning</a:t>
            </a:r>
            <a:r>
              <a:rPr lang="en-US" sz="2800" dirty="0" smtClean="0">
                <a:solidFill>
                  <a:schemeClr val="tx2"/>
                </a:solidFill>
              </a:rPr>
              <a:t>*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0474"/>
            <a:ext cx="8229600" cy="4973066"/>
          </a:xfrm>
        </p:spPr>
        <p:txBody>
          <a:bodyPr>
            <a:noAutofit/>
          </a:bodyPr>
          <a:lstStyle/>
          <a:p>
            <a:r>
              <a:rPr lang="en-US" sz="1800" dirty="0"/>
              <a:t>Positive meeting with a lot of progress made a good sharing of ideas</a:t>
            </a:r>
          </a:p>
          <a:p>
            <a:r>
              <a:rPr lang="en-US" sz="1800" dirty="0"/>
              <a:t>Feedback received on </a:t>
            </a:r>
            <a:r>
              <a:rPr lang="en-US" sz="1800" dirty="0" err="1"/>
              <a:t>lumiproto</a:t>
            </a:r>
            <a:r>
              <a:rPr lang="en-US" sz="1800" dirty="0"/>
              <a:t> Simple-sender; Simple-receiver; Simple-processor (incl. dip bridge) seems all positive so far</a:t>
            </a:r>
          </a:p>
          <a:p>
            <a:pPr lvl="1"/>
            <a:r>
              <a:rPr lang="en-US" sz="1600" dirty="0"/>
              <a:t>performance should be tested based on expected rates in normal operation and in “stressed” operations</a:t>
            </a:r>
          </a:p>
          <a:p>
            <a:pPr lvl="1"/>
            <a:r>
              <a:rPr lang="en-US" sz="1600" dirty="0"/>
              <a:t>Code each type (piece) of the </a:t>
            </a:r>
            <a:r>
              <a:rPr lang="en-US" sz="1600" dirty="0" err="1"/>
              <a:t>eventing</a:t>
            </a:r>
            <a:r>
              <a:rPr lang="en-US" sz="1600" dirty="0"/>
              <a:t> diagram example. What is still missing?</a:t>
            </a:r>
          </a:p>
          <a:p>
            <a:pPr lvl="2"/>
            <a:r>
              <a:rPr lang="en-US" sz="1400" dirty="0"/>
              <a:t>Make all components of dummy objects</a:t>
            </a:r>
          </a:p>
          <a:p>
            <a:pPr lvl="1"/>
            <a:r>
              <a:rPr lang="en-US" sz="1600" dirty="0"/>
              <a:t>Document all the </a:t>
            </a:r>
            <a:r>
              <a:rPr lang="en-US" sz="1600" dirty="0" err="1"/>
              <a:t>lumi</a:t>
            </a:r>
            <a:r>
              <a:rPr lang="en-US" sz="1600" dirty="0"/>
              <a:t>-proto pieces and “freeze” the project on the </a:t>
            </a:r>
            <a:r>
              <a:rPr lang="en-US" sz="1600" dirty="0" err="1"/>
              <a:t>eventing</a:t>
            </a:r>
            <a:endParaRPr lang="en-US" sz="1600" dirty="0"/>
          </a:p>
          <a:p>
            <a:r>
              <a:rPr lang="en-US" sz="1800" dirty="0" smtClean="0"/>
              <a:t>Questions/To address:</a:t>
            </a:r>
          </a:p>
          <a:p>
            <a:pPr lvl="1"/>
            <a:r>
              <a:rPr lang="en-US" sz="1400" dirty="0" smtClean="0"/>
              <a:t>What </a:t>
            </a:r>
            <a:r>
              <a:rPr lang="en-US" sz="1400" dirty="0"/>
              <a:t>is the baseline data model (format of the data)</a:t>
            </a:r>
          </a:p>
          <a:p>
            <a:pPr lvl="1"/>
            <a:r>
              <a:rPr lang="en-US" sz="1400" dirty="0"/>
              <a:t>When / how to add the exception handling and monitoring</a:t>
            </a:r>
          </a:p>
          <a:p>
            <a:pPr lvl="1"/>
            <a:r>
              <a:rPr lang="en-US" sz="1400" dirty="0"/>
              <a:t>Work on the </a:t>
            </a:r>
            <a:r>
              <a:rPr lang="en-US" sz="1400" dirty="0" err="1"/>
              <a:t>lumi</a:t>
            </a:r>
            <a:r>
              <a:rPr lang="en-US" sz="1400" dirty="0"/>
              <a:t> - run control aspects </a:t>
            </a:r>
          </a:p>
          <a:p>
            <a:pPr lvl="1"/>
            <a:r>
              <a:rPr lang="en-US" sz="1400" dirty="0"/>
              <a:t>Any bridge optimization needed? </a:t>
            </a:r>
          </a:p>
          <a:p>
            <a:pPr lvl="1"/>
            <a:r>
              <a:rPr lang="en-US" sz="1400" dirty="0"/>
              <a:t>Get Example how to access WINCC server from DAQ</a:t>
            </a:r>
          </a:p>
          <a:p>
            <a:r>
              <a:rPr lang="en-US" sz="1800" dirty="0"/>
              <a:t>Continue to work on the common document and agreement for the real </a:t>
            </a:r>
            <a:r>
              <a:rPr lang="en-US" sz="1800" dirty="0" err="1"/>
              <a:t>lumiDAQ</a:t>
            </a:r>
            <a:r>
              <a:rPr lang="en-US" sz="1800" dirty="0"/>
              <a:t> based on what we have learn from </a:t>
            </a:r>
            <a:r>
              <a:rPr lang="en-US" sz="1800" dirty="0" err="1"/>
              <a:t>lumiproto</a:t>
            </a:r>
            <a:endParaRPr lang="en-US" sz="1800" dirty="0"/>
          </a:p>
          <a:p>
            <a:pPr lvl="1"/>
            <a:r>
              <a:rPr lang="en-US" sz="1600" dirty="0"/>
              <a:t>As Dan mentioned in his talk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49FEA-979D-6740-81CE-3CD79461DF1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BRIL General Technical Meeting 28-01-2014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" y="2760850"/>
            <a:ext cx="8703232" cy="12474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5468" tIns="458216" rIns="675468" bIns="156464" numCol="1" spcCol="1270" anchor="t" anchorCtr="0">
            <a:noAutofit/>
          </a:bodyPr>
          <a:lstStyle/>
          <a:p>
            <a:pPr marL="228600" lvl="1" indent="-228600" algn="l" defTabSz="9779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200" kern="1200" dirty="0"/>
          </a:p>
        </p:txBody>
      </p:sp>
      <p:sp>
        <p:nvSpPr>
          <p:cNvPr id="3" name="Rectangle 2"/>
          <p:cNvSpPr/>
          <p:nvPr/>
        </p:nvSpPr>
        <p:spPr>
          <a:xfrm rot="10800000" flipV="1">
            <a:off x="6795978" y="6029263"/>
            <a:ext cx="2323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/>
              <a:t> some questions for my benefit to input planning  *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606978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8072D2C309104FBFCDA7E3E404C7D3" ma:contentTypeVersion="0" ma:contentTypeDescription="Create a new document." ma:contentTypeScope="" ma:versionID="25c7243bb1fc08acacace10f951b45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4B4177-3A8C-4877-A8BC-FF5830E92D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034F1F-7E25-4CB0-B289-B0211E05F9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41B765-558D-4C58-802D-F6E40621335B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15242</TotalTime>
  <Words>196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Thoughts on lumiDAQ Planning*</vt:lpstr>
    </vt:vector>
  </TitlesOfParts>
  <Manager/>
  <Company>Princeton &amp; 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 Stickland &amp; Anne E. Dabrowski</dc:creator>
  <cp:keywords/>
  <dc:description/>
  <cp:lastModifiedBy>Anne E. Dabrowski</cp:lastModifiedBy>
  <cp:revision>1452</cp:revision>
  <cp:lastPrinted>2013-06-28T13:05:20Z</cp:lastPrinted>
  <dcterms:created xsi:type="dcterms:W3CDTF">2013-11-19T12:50:41Z</dcterms:created>
  <dcterms:modified xsi:type="dcterms:W3CDTF">2014-01-27T17:06:23Z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0x010100178072D2C309104FBFCDA7E3E404C7D3</vt:lpwstr>
  </property>
</Properties>
</file>