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7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D659-EEDA-424B-8835-FA3CB19FA6D2}" type="datetimeFigureOut">
              <a:rPr lang="en-US" smtClean="0"/>
              <a:t>1/27/14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E15BC-538D-C74B-9708-E20C55112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890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D659-EEDA-424B-8835-FA3CB19FA6D2}" type="datetimeFigureOut">
              <a:rPr lang="en-US" smtClean="0"/>
              <a:t>1/27/14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E15BC-538D-C74B-9708-E20C55112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3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D659-EEDA-424B-8835-FA3CB19FA6D2}" type="datetimeFigureOut">
              <a:rPr lang="en-US" smtClean="0"/>
              <a:t>1/27/14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E15BC-538D-C74B-9708-E20C55112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93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D659-EEDA-424B-8835-FA3CB19FA6D2}" type="datetimeFigureOut">
              <a:rPr lang="en-US" smtClean="0"/>
              <a:t>1/27/14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E15BC-538D-C74B-9708-E20C55112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74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D659-EEDA-424B-8835-FA3CB19FA6D2}" type="datetimeFigureOut">
              <a:rPr lang="en-US" smtClean="0"/>
              <a:t>1/27/14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E15BC-538D-C74B-9708-E20C55112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43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D659-EEDA-424B-8835-FA3CB19FA6D2}" type="datetimeFigureOut">
              <a:rPr lang="en-US" smtClean="0"/>
              <a:t>1/27/14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E15BC-538D-C74B-9708-E20C55112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304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D659-EEDA-424B-8835-FA3CB19FA6D2}" type="datetimeFigureOut">
              <a:rPr lang="en-US" smtClean="0"/>
              <a:t>1/27/14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E15BC-538D-C74B-9708-E20C55112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78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D659-EEDA-424B-8835-FA3CB19FA6D2}" type="datetimeFigureOut">
              <a:rPr lang="en-US" smtClean="0"/>
              <a:t>1/27/14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E15BC-538D-C74B-9708-E20C55112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598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D659-EEDA-424B-8835-FA3CB19FA6D2}" type="datetimeFigureOut">
              <a:rPr lang="en-US" smtClean="0"/>
              <a:t>1/27/14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E15BC-538D-C74B-9708-E20C55112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55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D659-EEDA-424B-8835-FA3CB19FA6D2}" type="datetimeFigureOut">
              <a:rPr lang="en-US" smtClean="0"/>
              <a:t>1/27/14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E15BC-538D-C74B-9708-E20C55112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838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D659-EEDA-424B-8835-FA3CB19FA6D2}" type="datetimeFigureOut">
              <a:rPr lang="en-US" smtClean="0"/>
              <a:t>1/27/14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E15BC-538D-C74B-9708-E20C55112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07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7D659-EEDA-424B-8835-FA3CB19FA6D2}" type="datetimeFigureOut">
              <a:rPr lang="en-US" smtClean="0"/>
              <a:t>1/27/14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Stella Orfanelli for BHM/904 and </a:t>
            </a:r>
            <a:r>
              <a:rPr lang="en-US" dirty="0" err="1" smtClean="0"/>
              <a:t>LumiDAQ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E15BC-538D-C74B-9708-E20C55112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50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BHM and 904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HCAL upgrades their servers to slc6</a:t>
            </a:r>
          </a:p>
          <a:p>
            <a:r>
              <a:rPr lang="en-US" dirty="0" smtClean="0"/>
              <a:t>BRIL server at 904 will also be also upgraded to slc6.</a:t>
            </a:r>
          </a:p>
          <a:p>
            <a:r>
              <a:rPr lang="en-US" dirty="0" err="1" smtClean="0"/>
              <a:t>uHTRs</a:t>
            </a:r>
            <a:r>
              <a:rPr lang="en-US" dirty="0" smtClean="0"/>
              <a:t> need latest version of </a:t>
            </a:r>
            <a:r>
              <a:rPr lang="en-US" dirty="0" err="1" smtClean="0"/>
              <a:t>xdaq</a:t>
            </a:r>
            <a:r>
              <a:rPr lang="en-US" dirty="0" smtClean="0"/>
              <a:t> 11.</a:t>
            </a:r>
          </a:p>
          <a:p>
            <a:r>
              <a:rPr lang="en-US" dirty="0" err="1" smtClean="0"/>
              <a:t>Lumidaq</a:t>
            </a:r>
            <a:r>
              <a:rPr lang="en-US" dirty="0" smtClean="0"/>
              <a:t> needs xdaq12. </a:t>
            </a:r>
          </a:p>
          <a:p>
            <a:r>
              <a:rPr lang="en-US" dirty="0" smtClean="0"/>
              <a:t>Can I run the </a:t>
            </a:r>
            <a:r>
              <a:rPr lang="en-US" dirty="0" err="1" smtClean="0"/>
              <a:t>uHTR</a:t>
            </a:r>
            <a:r>
              <a:rPr lang="en-US" dirty="0" smtClean="0"/>
              <a:t> tool through the </a:t>
            </a:r>
            <a:r>
              <a:rPr lang="en-US" dirty="0" err="1" smtClean="0"/>
              <a:t>lumidaq</a:t>
            </a:r>
            <a:r>
              <a:rPr lang="en-US" dirty="0"/>
              <a:t> </a:t>
            </a:r>
            <a:r>
              <a:rPr lang="en-US" dirty="0" smtClean="0"/>
              <a:t>so that I can access the histograms created by the </a:t>
            </a:r>
            <a:r>
              <a:rPr lang="en-US" dirty="0" err="1" smtClean="0"/>
              <a:t>uHTRs</a:t>
            </a:r>
            <a:r>
              <a:rPr lang="en-US" dirty="0" smtClean="0"/>
              <a:t>? Is somebody form HF is working on pulling the histograms from the </a:t>
            </a:r>
            <a:r>
              <a:rPr lang="en-US" dirty="0" err="1" smtClean="0"/>
              <a:t>uHTRs</a:t>
            </a:r>
            <a:r>
              <a:rPr lang="en-US" dirty="0" smtClean="0"/>
              <a:t> for HF </a:t>
            </a:r>
            <a:r>
              <a:rPr lang="en-US" dirty="0" err="1" smtClean="0"/>
              <a:t>lumi</a:t>
            </a:r>
            <a:r>
              <a:rPr lang="en-US" dirty="0" smtClean="0"/>
              <a:t>? </a:t>
            </a:r>
          </a:p>
          <a:p>
            <a:r>
              <a:rPr lang="en-US" dirty="0" smtClean="0"/>
              <a:t>If this is not interested for the moment, would it be better if we benefit from the presence of TTC </a:t>
            </a:r>
            <a:r>
              <a:rPr lang="en-US" dirty="0" err="1" smtClean="0"/>
              <a:t>singal</a:t>
            </a:r>
            <a:r>
              <a:rPr lang="en-US" dirty="0" smtClean="0"/>
              <a:t> at 904?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372292"/>
            <a:ext cx="2634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27/1/2014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3494" y="6372292"/>
            <a:ext cx="17227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Orfanelli Stella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26153" y="6372292"/>
            <a:ext cx="2435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BHM/904 and </a:t>
            </a:r>
            <a:r>
              <a:rPr lang="en-US" dirty="0" err="1" smtClean="0"/>
              <a:t>LumiDAQ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181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111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BHM and 904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BHM and 904</dc:title>
  <dc:creator>Stella Orfanelli</dc:creator>
  <cp:lastModifiedBy>Stella Orfanelli</cp:lastModifiedBy>
  <cp:revision>5</cp:revision>
  <dcterms:created xsi:type="dcterms:W3CDTF">2014-01-27T13:26:29Z</dcterms:created>
  <dcterms:modified xsi:type="dcterms:W3CDTF">2014-01-27T13:35:03Z</dcterms:modified>
</cp:coreProperties>
</file>